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541" r:id="rId4"/>
    <p:sldId id="475" r:id="rId5"/>
    <p:sldId id="535" r:id="rId6"/>
    <p:sldId id="505" r:id="rId7"/>
    <p:sldId id="512" r:id="rId8"/>
    <p:sldId id="477" r:id="rId9"/>
    <p:sldId id="502" r:id="rId10"/>
    <p:sldId id="525" r:id="rId11"/>
    <p:sldId id="536" r:id="rId12"/>
    <p:sldId id="506" r:id="rId13"/>
    <p:sldId id="510" r:id="rId14"/>
    <p:sldId id="527" r:id="rId15"/>
    <p:sldId id="528" r:id="rId16"/>
    <p:sldId id="521" r:id="rId17"/>
    <p:sldId id="514" r:id="rId18"/>
    <p:sldId id="537" r:id="rId19"/>
    <p:sldId id="530" r:id="rId20"/>
    <p:sldId id="526" r:id="rId21"/>
    <p:sldId id="529" r:id="rId22"/>
    <p:sldId id="538" r:id="rId23"/>
    <p:sldId id="507" r:id="rId24"/>
    <p:sldId id="518" r:id="rId25"/>
    <p:sldId id="519" r:id="rId26"/>
    <p:sldId id="540" r:id="rId27"/>
    <p:sldId id="539" r:id="rId28"/>
    <p:sldId id="491" r:id="rId29"/>
    <p:sldId id="534" r:id="rId30"/>
    <p:sldId id="531" r:id="rId31"/>
    <p:sldId id="533" r:id="rId32"/>
    <p:sldId id="492" r:id="rId33"/>
    <p:sldId id="542" r:id="rId34"/>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5" autoAdjust="0"/>
    <p:restoredTop sz="95317" autoAdjust="0"/>
  </p:normalViewPr>
  <p:slideViewPr>
    <p:cSldViewPr>
      <p:cViewPr>
        <p:scale>
          <a:sx n="110" d="100"/>
          <a:sy n="110" d="100"/>
        </p:scale>
        <p:origin x="330" y="12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45" Target="revisionInfo.xml" Type="http://schemas.microsoft.com/office/2015/10/relationships/revisionInfo"/><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theme/themeOverride1.xml" Type="http://schemas.openxmlformats.org/officeDocument/2006/relationships/themeOverrid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产品</c:v>
                </c:pt>
              </c:strCache>
            </c:strRef>
          </c:tx>
          <c:spPr>
            <a:ln w="57150" cap="rnd">
              <a:solidFill>
                <a:schemeClr val="accent1"/>
              </a:solidFill>
              <a:round/>
            </a:ln>
            <a:effectLst/>
          </c:spPr>
          <c:marker>
            <c:symbol val="none"/>
          </c:marker>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4.3</c:v>
                </c:pt>
                <c:pt idx="1">
                  <c:v>2.5</c:v>
                </c:pt>
                <c:pt idx="2">
                  <c:v>3.5</c:v>
                </c:pt>
                <c:pt idx="3">
                  <c:v>4.5</c:v>
                </c:pt>
                <c:pt idx="4">
                  <c:v>5</c:v>
                </c:pt>
                <c:pt idx="5">
                  <c:v>7</c:v>
                </c:pt>
                <c:pt idx="6">
                  <c:v>8</c:v>
                </c:pt>
                <c:pt idx="7">
                  <c:v>5.7</c:v>
                </c:pt>
                <c:pt idx="8">
                  <c:v>8.9</c:v>
                </c:pt>
                <c:pt idx="9">
                  <c:v>10</c:v>
                </c:pt>
                <c:pt idx="10">
                  <c:v>12</c:v>
                </c:pt>
                <c:pt idx="11">
                  <c:v>15</c:v>
                </c:pt>
              </c:numCache>
            </c:numRef>
          </c:val>
          <c:smooth val="1"/>
          <c:extLst>
            <c:ext xmlns:c16="http://schemas.microsoft.com/office/drawing/2014/chart" uri="{C3380CC4-5D6E-409C-BE32-E72D297353CC}">
              <c16:uniqueId val="{00000000-65A5-4F26-BA3C-F24785BC4035}"/>
            </c:ext>
          </c:extLst>
        </c:ser>
        <c:dLbls>
          <c:showLegendKey val="0"/>
          <c:showVal val="0"/>
          <c:showCatName val="0"/>
          <c:showSerName val="0"/>
          <c:showPercent val="0"/>
          <c:showBubbleSize val="0"/>
          <c:showLeaderLines val="0"/>
        </c:dLbls>
        <c:axId val="853341520"/>
        <c:axId val="853342080"/>
      </c:lineChart>
      <c:catAx>
        <c:axId val="85334152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ea"/>
                <a:sym typeface="+mn-lt"/>
              </a:defRPr>
            </a:pPr>
            <a:endParaRPr lang="zh-CN" sz="1195" b="0" i="0" u="none" strike="noStrike" kern="1200" baseline="0" smtId="4294967295">
              <a:solidFill>
                <a:schemeClr val="tx1">
                  <a:lumMod val="65000"/>
                  <a:lumOff val="35000"/>
                </a:schemeClr>
              </a:solidFill>
              <a:latin typeface="+mn-lt"/>
              <a:ea typeface="+mn-ea"/>
              <a:cs typeface="+mn-ea"/>
              <a:sym typeface="+mn-lt"/>
            </a:endParaRPr>
          </a:p>
        </c:txPr>
        <c:crossAx val="853342080"/>
        <c:crosses val="autoZero"/>
        <c:auto val="0"/>
        <c:lblAlgn val="ctr"/>
        <c:lblOffset/>
        <c:noMultiLvlLbl val="0"/>
      </c:catAx>
      <c:valAx>
        <c:axId val="853342080"/>
        <c:scaling>
          <c:orientation/>
        </c:scaling>
        <c:delete val="0"/>
        <c:axPos val="l"/>
        <c:majorGridlines>
          <c:spPr>
            <a:ln w="9525" cap="flat" cmpd="sng" algn="ctr">
              <a:solidFill>
                <a:schemeClr val="bg1">
                  <a:alpha val="17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ea"/>
                <a:sym typeface="+mn-lt"/>
              </a:defRPr>
            </a:pPr>
            <a:endParaRPr lang="zh-CN" sz="1195" b="0" i="0" u="none" strike="noStrike" kern="1200" baseline="0" smtId="4294967295">
              <a:solidFill>
                <a:schemeClr val="tx1">
                  <a:lumMod val="65000"/>
                  <a:lumOff val="35000"/>
                </a:schemeClr>
              </a:solidFill>
              <a:latin typeface="+mn-lt"/>
              <a:ea typeface="+mn-ea"/>
              <a:cs typeface="+mn-ea"/>
              <a:sym typeface="+mn-lt"/>
            </a:endParaRPr>
          </a:p>
        </c:txPr>
        <c:crossAx val="853341520"/>
        <c:crosses val="autoZero"/>
        <c:crossBetween val="between"/>
      </c:valAx>
      <c:spPr>
        <a:noFill/>
        <a:ln>
          <a:noFill/>
        </a:ln>
        <a:effectLst/>
      </c:spPr>
    </c:plotArea>
    <c:plotVisOnly val="1"/>
    <c:dispBlanksAs val="gap"/>
    <c:showDLblsOverMax val="0"/>
  </c:chart>
  <c:spPr>
    <a:noFill/>
    <a:ln>
      <a:noFill/>
    </a:ln>
    <a:effectLst/>
  </c:spPr>
  <c:txPr>
    <a:bodyPr/>
    <a:p>
      <a:pPr>
        <a:lnSpc>
          <a:spcPct val="120000"/>
        </a:lnSpc>
        <a:spcBef>
          <a:spcPct val="0"/>
        </a:spcBef>
        <a:spcAft>
          <a:spcPct val="0"/>
        </a:spcAft>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6981914192438126"/>
          <c:y val="0.045560821890830994"/>
          <c:w val="0.9458305835723877"/>
          <c:h val="0.85325223207473755"/>
        </c:manualLayout>
      </c:layout>
      <c:scatterChart>
        <c:scatterStyle val="smoothMarker"/>
        <c:varyColors val="0"/>
        <c:ser>
          <c:idx val="1"/>
          <c:order val="0"/>
          <c:tx>
            <c:strRef>
              <c:f>Sheet1!$C$1</c:f>
              <c:strCache>
                <c:ptCount val="1"/>
                <c:pt idx="0">
                  <c:v>Series 2</c:v>
                </c:pt>
              </c:strCache>
            </c:strRef>
          </c:tx>
          <c:spPr>
            <a:ln w="19050" cap="rnd">
              <a:solidFill>
                <a:schemeClr val="accent2"/>
              </a:solidFill>
              <a:round/>
            </a:ln>
            <a:effectLst/>
          </c:spPr>
          <c:marker>
            <c:symbol val="circle"/>
            <c:spPr>
              <a:solidFill>
                <a:schemeClr val="accent2"/>
              </a:solidFill>
              <a:ln w="9525">
                <a:solidFill>
                  <a:schemeClr val="accent2"/>
                </a:solidFill>
              </a:ln>
              <a:effectLst/>
            </c:spPr>
          </c:marker>
          <c:dPt>
            <c:idx val="5"/>
            <c:invertIfNegative val="1"/>
            <c:marker>
              <c:symbol val="circle"/>
              <c:spPr>
                <a:solidFill>
                  <a:schemeClr val="accent2"/>
                </a:solidFill>
                <a:ln w="9525">
                  <a:solidFill>
                    <a:schemeClr val="accent2"/>
                  </a:solidFill>
                </a:ln>
                <a:effectLst/>
              </c:spPr>
            </c:marker>
            <c:extLst>
              <c:ext xmlns:c16="http://schemas.microsoft.com/office/drawing/2014/chart" uri="{C3380CC4-5D6E-409C-BE32-E72D297353CC}">
                <c16:uniqueId val="{00000000-9B99-4CE3-B678-A7F7524D498D}"/>
              </c:ext>
            </c:extLst>
          </c:dPt>
          <c:xVal>
            <c:numRef>
              <c:f>Sheet1!$A$2:$A$8</c:f>
              <c:numCache>
                <c:formatCode>General</c:formatCode>
                <c:ptCount val="7"/>
                <c:pt idx="0">
                  <c:v>2010</c:v>
                </c:pt>
                <c:pt idx="1">
                  <c:v>2011</c:v>
                </c:pt>
                <c:pt idx="2">
                  <c:v>2012</c:v>
                </c:pt>
                <c:pt idx="3">
                  <c:v>2013</c:v>
                </c:pt>
                <c:pt idx="4">
                  <c:v>2014</c:v>
                </c:pt>
                <c:pt idx="5">
                  <c:v>2015</c:v>
                </c:pt>
                <c:pt idx="6">
                  <c:v>2016</c:v>
                </c:pt>
              </c:numCache>
            </c:numRef>
          </c:xVal>
          <c:yVal>
            <c:numRef>
              <c:f>Sheet1!$C$2:$C$8</c:f>
              <c:numCache>
                <c:formatCode>General</c:formatCode>
                <c:ptCount val="7"/>
                <c:pt idx="0">
                  <c:v>2.4</c:v>
                </c:pt>
                <c:pt idx="1">
                  <c:v>4.4</c:v>
                </c:pt>
                <c:pt idx="2">
                  <c:v>1.8</c:v>
                </c:pt>
                <c:pt idx="3">
                  <c:v>2.8</c:v>
                </c:pt>
                <c:pt idx="4">
                  <c:v>5</c:v>
                </c:pt>
                <c:pt idx="5">
                  <c:v>12.6</c:v>
                </c:pt>
                <c:pt idx="6">
                  <c:v>22.5</c:v>
                </c:pt>
              </c:numCache>
            </c:numRef>
          </c:yVal>
          <c:smooth val="1"/>
          <c:extLst>
            <c:ext xmlns:c16="http://schemas.microsoft.com/office/drawing/2014/chart" uri="{C3380CC4-5D6E-409C-BE32-E72D297353CC}">
              <c16:uniqueId val="{00000001-9B99-4CE3-B678-A7F7524D498D}"/>
            </c:ext>
          </c:extLst>
        </c:ser>
        <c:ser>
          <c:idx val="2"/>
          <c:order val="1"/>
          <c:tx>
            <c:strRef>
              <c:f>Sheet1!$D$1</c:f>
              <c:strCache>
                <c:ptCount val="1"/>
                <c:pt idx="0">
                  <c:v>Series 3</c:v>
                </c:pt>
              </c:strCache>
            </c:strRef>
          </c:tx>
          <c:spPr>
            <a:ln w="19050" cap="rnd">
              <a:solidFill>
                <a:schemeClr val="accent2"/>
              </a:solidFill>
              <a:round/>
            </a:ln>
            <a:effectLst/>
          </c:spPr>
          <c:marker>
            <c:symbol val="circle"/>
            <c:spPr>
              <a:solidFill>
                <a:schemeClr val="accent2"/>
              </a:solidFill>
              <a:ln w="9525">
                <a:solidFill>
                  <a:schemeClr val="accent2"/>
                </a:solidFill>
              </a:ln>
              <a:effectLst/>
            </c:spPr>
          </c:marker>
          <c:xVal>
            <c:numRef>
              <c:f>Sheet1!$A$2:$A$8</c:f>
              <c:numCache>
                <c:formatCode>General</c:formatCode>
                <c:ptCount val="7"/>
                <c:pt idx="0">
                  <c:v>2010</c:v>
                </c:pt>
                <c:pt idx="1">
                  <c:v>2011</c:v>
                </c:pt>
                <c:pt idx="2">
                  <c:v>2012</c:v>
                </c:pt>
                <c:pt idx="3">
                  <c:v>2013</c:v>
                </c:pt>
                <c:pt idx="4">
                  <c:v>2014</c:v>
                </c:pt>
                <c:pt idx="5">
                  <c:v>2015</c:v>
                </c:pt>
                <c:pt idx="6">
                  <c:v>2016</c:v>
                </c:pt>
              </c:numCache>
            </c:numRef>
          </c:xVal>
          <c:yVal>
            <c:numRef>
              <c:f>Sheet1!$D$2:$D$8</c:f>
              <c:numCache>
                <c:formatCode>General</c:formatCode>
                <c:ptCount val="7"/>
                <c:pt idx="0">
                  <c:v>2</c:v>
                </c:pt>
                <c:pt idx="1">
                  <c:v>2</c:v>
                </c:pt>
                <c:pt idx="2">
                  <c:v>3</c:v>
                </c:pt>
                <c:pt idx="3">
                  <c:v>5</c:v>
                </c:pt>
                <c:pt idx="4">
                  <c:v>8.5</c:v>
                </c:pt>
                <c:pt idx="5">
                  <c:v>15</c:v>
                </c:pt>
                <c:pt idx="6">
                  <c:v>26</c:v>
                </c:pt>
              </c:numCache>
            </c:numRef>
          </c:yVal>
          <c:smooth val="1"/>
          <c:extLst>
            <c:ext xmlns:c16="http://schemas.microsoft.com/office/drawing/2014/chart" uri="{C3380CC4-5D6E-409C-BE32-E72D297353CC}">
              <c16:uniqueId val="{00000002-9B99-4CE3-B678-A7F7524D498D}"/>
            </c:ext>
          </c:extLst>
        </c:ser>
        <c:dLbls>
          <c:showLegendKey val="0"/>
          <c:showVal val="0"/>
          <c:showCatName val="0"/>
          <c:showSerName val="0"/>
          <c:showPercent val="0"/>
          <c:showBubbleSize val="0"/>
          <c:showLeaderLines val="0"/>
        </c:dLbls>
        <c:axId val="838576720"/>
        <c:axId val="838586800"/>
      </c:scatterChart>
      <c:valAx>
        <c:axId val="838576720"/>
        <c:scaling>
          <c:orientation/>
        </c:scaling>
        <c:delete val="0"/>
        <c:axPos val="b"/>
        <c:minorGridlines>
          <c:spPr>
            <a:ln w="9525" cap="flat" cmpd="sng" algn="ctr">
              <a:solidFill>
                <a:schemeClr val="accent2">
                  <a:alpha val="40000"/>
                </a:schemeClr>
              </a:solidFill>
              <a:round/>
            </a:ln>
            <a:effectLst/>
          </c:spPr>
        </c:minorGridlines>
        <c:numFmt formatCode="General" sourceLinked="1"/>
        <c:majorTickMark val="out"/>
        <c:minorTickMark val="none"/>
        <c:spPr>
          <a:noFill/>
          <a:ln w="9525" cap="flat" cmpd="sng" algn="ctr">
            <a:solidFill>
              <a:schemeClr val="accent2"/>
            </a:solidFill>
            <a:round/>
          </a:ln>
          <a:effectLst/>
        </c:spPr>
        <c:txPr>
          <a:bodyPr rot="-60000000" spcFirstLastPara="1" vertOverflow="ellipsis" vert="horz" wrap="square" anchor="ctr" anchorCtr="1"/>
          <a:p>
            <a:pPr>
              <a:defRPr lang="zh-CN" sz="1100" b="0" i="0" u="none" strike="noStrike" kern="1200" baseline="0" smtId="4294967295">
                <a:solidFill>
                  <a:schemeClr val="tx1">
                    <a:lumMod val="65000"/>
                    <a:lumOff val="35000"/>
                  </a:schemeClr>
                </a:solidFill>
                <a:latin typeface="+mn-lt"/>
                <a:ea typeface="+mn-ea"/>
                <a:cs typeface="+mn-ea"/>
                <a:sym typeface="+mn-lt"/>
              </a:defRPr>
            </a:pPr>
            <a:endParaRPr lang="zh-CN" sz="1100" b="0" i="0" u="none" strike="noStrike" kern="1200" baseline="0" smtId="4294967295">
              <a:solidFill>
                <a:schemeClr val="tx1">
                  <a:lumMod val="65000"/>
                  <a:lumOff val="35000"/>
                </a:schemeClr>
              </a:solidFill>
              <a:latin typeface="+mn-lt"/>
              <a:ea typeface="+mn-ea"/>
              <a:cs typeface="+mn-ea"/>
              <a:sym typeface="+mn-lt"/>
            </a:endParaRPr>
          </a:p>
        </c:txPr>
        <c:crossAx val="838586800"/>
        <c:crosses val="autoZero"/>
        <c:crossBetween val="midCat"/>
      </c:valAx>
      <c:valAx>
        <c:axId val="838586800"/>
        <c:scaling>
          <c:orientation/>
        </c:scaling>
        <c:delete val="0"/>
        <c:axPos val="l"/>
        <c:numFmt formatCode="General" sourceLinked="1"/>
        <c:majorTickMark val="out"/>
        <c:minorTickMark val="none"/>
        <c:spPr>
          <a:noFill/>
          <a:ln>
            <a:noFill/>
          </a:ln>
          <a:effectLst/>
        </c:spPr>
        <c:txPr>
          <a:bodyPr rot="-60000000" spcFirstLastPara="1" vertOverflow="ellipsis" vert="horz" wrap="square" anchor="ctr" anchorCtr="1"/>
          <a:p>
            <a:pPr>
              <a:defRPr lang="zh-CN" sz="1100" b="0" i="0" u="none" strike="noStrike" kern="1200" baseline="0" smtId="4294967295">
                <a:solidFill>
                  <a:schemeClr val="tx1">
                    <a:lumMod val="65000"/>
                    <a:lumOff val="35000"/>
                  </a:schemeClr>
                </a:solidFill>
                <a:latin typeface="+mn-lt"/>
                <a:ea typeface="+mn-ea"/>
                <a:cs typeface="+mn-ea"/>
                <a:sym typeface="+mn-lt"/>
              </a:defRPr>
            </a:pPr>
            <a:endParaRPr lang="zh-CN" sz="1100" b="0" i="0" u="none" strike="noStrike" kern="1200" baseline="0" smtId="4294967295">
              <a:solidFill>
                <a:schemeClr val="tx1">
                  <a:lumMod val="65000"/>
                  <a:lumOff val="35000"/>
                </a:schemeClr>
              </a:solidFill>
              <a:latin typeface="+mn-lt"/>
              <a:ea typeface="+mn-ea"/>
              <a:cs typeface="+mn-ea"/>
              <a:sym typeface="+mn-lt"/>
            </a:endParaRPr>
          </a:p>
        </c:txPr>
        <c:crossAx val="838576720"/>
        <c:crosses val="autoZero"/>
        <c:crossBetween val="midCat"/>
      </c:valAx>
      <c:spPr>
        <a:noFill/>
        <a:ln>
          <a:noFill/>
        </a:ln>
        <a:effectLst/>
      </c:spPr>
    </c:plotArea>
    <c:plotVisOnly val="1"/>
    <c:dispBlanksAs val="gap"/>
    <c:showDLblsOverMax val="0"/>
  </c:chart>
  <c:spPr>
    <a:noFill/>
    <a:ln>
      <a:noFill/>
    </a:ln>
    <a:effectLst/>
  </c:spPr>
  <c:txPr>
    <a:bodyPr/>
    <a:p>
      <a:pPr>
        <a:lnSpc>
          <a:spcPct val="120000"/>
        </a:lnSpc>
        <a:spcBef>
          <a:spcPct val="0"/>
        </a:spcBef>
        <a:spcAft>
          <a:spcPct val="0"/>
        </a:spcAft>
        <a:defRPr lang="zh-CN" sz="1100" smtId="4294967295">
          <a:solidFill>
            <a:schemeClr val="tx1">
              <a:lumMod val="65000"/>
              <a:lumOff val="35000"/>
            </a:schemeClr>
          </a:solidFill>
          <a:latin typeface="+mn-lt"/>
          <a:ea typeface="+mn-ea"/>
          <a:cs typeface="+mn-ea"/>
          <a:sym typeface="+mn-lt"/>
        </a:defRPr>
      </a:pPr>
      <a:endParaRPr lang="zh-CN" sz="1100" smtId="4294967295">
        <a:solidFill>
          <a:schemeClr val="tx1">
            <a:lumMod val="65000"/>
            <a:lumOff val="35000"/>
          </a:schemeClr>
        </a:solidFill>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solidFill>
              <a:sysClr val="window" lastClr="FFFFFF"/>
            </a:solidFill>
            <a:ln>
              <a:noFill/>
            </a:ln>
          </c:spPr>
          <c:explosion val="13"/>
          <c:dPt>
            <c:idx val="0"/>
            <c:invertIfNegative val="1"/>
            <c:spPr>
              <a:solidFill>
                <a:sysClr val="window" lastClr="FFFFFF">
                  <a:lumMod val="50000"/>
                </a:sysClr>
              </a:solidFill>
              <a:ln w="18999">
                <a:noFill/>
              </a:ln>
              <a:effectLst/>
            </c:spPr>
            <c:extLst>
              <c:ext xmlns:c16="http://schemas.microsoft.com/office/drawing/2014/chart" uri="{C3380CC4-5D6E-409C-BE32-E72D297353CC}">
                <c16:uniqueId val="{00000001-6A95-4C01-9A80-E9FCAB5104F2}"/>
              </c:ext>
            </c:extLst>
          </c:dPt>
          <c:dPt>
            <c:idx val="1"/>
            <c:invertIfNegative val="1"/>
            <c:explosion val="4"/>
            <c:spPr>
              <a:solidFill>
                <a:srgbClr val="DAB96E"/>
              </a:solidFill>
              <a:ln w="18999">
                <a:noFill/>
              </a:ln>
              <a:effectLst/>
            </c:spPr>
            <c:extLst>
              <c:ext xmlns:c16="http://schemas.microsoft.com/office/drawing/2014/chart" uri="{C3380CC4-5D6E-409C-BE32-E72D297353CC}">
                <c16:uniqueId val="{00000003-6A95-4C01-9A80-E9FCAB5104F2}"/>
              </c:ext>
            </c:extLst>
          </c:dPt>
          <c:dLbls>
            <c:delete val="1"/>
            <c:extLst/>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6A95-4C01-9A80-E9FCAB5104F2}"/>
            </c:ext>
          </c:extLst>
        </c:ser>
        <c:dLbls>
          <c:showLegendKey val="0"/>
          <c:showVal val="0"/>
          <c:showCatName val="0"/>
          <c:showSerName val="0"/>
          <c:showPercent val="0"/>
          <c:showBubbleSize val="0"/>
          <c:showLeaderLines val="0"/>
        </c:dLbls>
        <c:firstSliceAng/>
      </c:pieChart>
      <c:spPr>
        <a:noFill/>
        <a:ln w="25331">
          <a:noFill/>
        </a:ln>
      </c:spPr>
    </c:plotArea>
    <c:plotVisOnly val="1"/>
    <c:dispBlanksAs val="gap"/>
    <c:showDLblsOverMax val="0"/>
  </c:chart>
  <c:spPr>
    <a:noFill/>
    <a:ln>
      <a:noFill/>
    </a:ln>
    <a:effectLst/>
  </c:spPr>
  <c:txPr>
    <a:bodyPr/>
    <a:p>
      <a:pPr>
        <a:lnSpc>
          <a:spcPct val="120000"/>
        </a:lnSpc>
        <a:spcBef>
          <a:spcPct val="0"/>
        </a:spcBef>
        <a:spcAft>
          <a:spcPct val="0"/>
        </a:spcAft>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6981914192438126"/>
          <c:y val="0.045560821890830994"/>
          <c:w val="0.9458305835723877"/>
          <c:h val="0.85325223207473755"/>
        </c:manualLayout>
      </c:layout>
      <c:barChart>
        <c:barDir val="col"/>
        <c:grouping val="clustered"/>
        <c:varyColors val="0"/>
        <c:ser>
          <c:idx val="1"/>
          <c:order val="0"/>
          <c:tx>
            <c:strRef>
              <c:f>Sheet1!$C$1</c:f>
              <c:strCache>
                <c:ptCount val="1"/>
                <c:pt idx="0">
                  <c:v>Series 2</c:v>
                </c:pt>
              </c:strCache>
            </c:strRef>
          </c:tx>
          <c:spPr>
            <a:solidFill>
              <a:schemeClr val="bg1">
                <a:lumMod val="95000"/>
                <a:alpha val="40000"/>
              </a:schemeClr>
            </a:soli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2.4</c:v>
                </c:pt>
                <c:pt idx="1">
                  <c:v>4.4</c:v>
                </c:pt>
                <c:pt idx="2">
                  <c:v>1.8</c:v>
                </c:pt>
                <c:pt idx="3">
                  <c:v>2.8</c:v>
                </c:pt>
                <c:pt idx="4">
                  <c:v>5</c:v>
                </c:pt>
                <c:pt idx="5">
                  <c:v>12.6</c:v>
                </c:pt>
                <c:pt idx="6">
                  <c:v>22.5</c:v>
                </c:pt>
              </c:numCache>
            </c:numRef>
          </c:val>
          <c:extLst>
            <c:ext xmlns:c16="http://schemas.microsoft.com/office/drawing/2014/chart" uri="{C3380CC4-5D6E-409C-BE32-E72D297353CC}">
              <c16:uniqueId val="{00000000-9A0B-413C-BB47-6A2E0EEA4F6B}"/>
            </c:ext>
          </c:extLst>
        </c:ser>
        <c:ser>
          <c:idx val="2"/>
          <c:order val="1"/>
          <c:tx>
            <c:strRef>
              <c:f>Sheet1!$D$1</c:f>
              <c:strCache>
                <c:ptCount val="1"/>
                <c:pt idx="0">
                  <c:v>Series 3</c:v>
                </c:pt>
              </c:strCache>
            </c:strRef>
          </c:tx>
          <c:spPr>
            <a:gradFill>
              <a:gsLst>
                <a:gs pos="50000">
                  <a:srgbClr val="F4DEBE"/>
                </a:gs>
                <a:gs pos="0">
                  <a:srgbClr val="D9A96A"/>
                </a:gs>
                <a:gs pos="100000">
                  <a:srgbClr val="F5E3C9"/>
                </a:gs>
              </a:gsLst>
              <a:lin ang="5400000" scaled="1"/>
            </a:gra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Sheet1!$D$2:$D$8</c:f>
              <c:numCache>
                <c:formatCode>General</c:formatCode>
                <c:ptCount val="7"/>
                <c:pt idx="0">
                  <c:v>2</c:v>
                </c:pt>
                <c:pt idx="1">
                  <c:v>2</c:v>
                </c:pt>
                <c:pt idx="2">
                  <c:v>3</c:v>
                </c:pt>
                <c:pt idx="3">
                  <c:v>5</c:v>
                </c:pt>
                <c:pt idx="4">
                  <c:v>8.5</c:v>
                </c:pt>
                <c:pt idx="5">
                  <c:v>15</c:v>
                </c:pt>
                <c:pt idx="6">
                  <c:v>26</c:v>
                </c:pt>
              </c:numCache>
            </c:numRef>
          </c:val>
          <c:extLst>
            <c:ext xmlns:c16="http://schemas.microsoft.com/office/drawing/2014/chart" uri="{C3380CC4-5D6E-409C-BE32-E72D297353CC}">
              <c16:uniqueId val="{00000001-9A0B-413C-BB47-6A2E0EEA4F6B}"/>
            </c:ext>
          </c:extLst>
        </c:ser>
        <c:dLbls>
          <c:showLegendKey val="0"/>
          <c:showVal val="0"/>
          <c:showCatName val="0"/>
          <c:showSerName val="0"/>
          <c:showPercent val="0"/>
          <c:showBubbleSize val="0"/>
          <c:showLeaderLines val="0"/>
        </c:dLbls>
        <c:gapWidth val="219"/>
        <c:overlap/>
        <c:axId val="839884992"/>
        <c:axId val="850246416"/>
      </c:barChart>
      <c:catAx>
        <c:axId val="839884992"/>
        <c:scaling>
          <c:orientation/>
        </c:scaling>
        <c:delete val="0"/>
        <c:axPos val="b"/>
        <c:minorGridlines>
          <c:spPr>
            <a:ln w="9525" cap="flat" cmpd="sng" algn="ctr">
              <a:solidFill>
                <a:schemeClr val="bg1">
                  <a:lumMod val="95000"/>
                  <a:alpha val="40000"/>
                </a:schemeClr>
              </a:solidFill>
              <a:round/>
            </a:ln>
            <a:effectLst/>
          </c:spPr>
        </c:minorGridlines>
        <c:numFmt formatCode="General" sourceLinked="1"/>
        <c:majorTickMark val="out"/>
        <c:minorTickMark val="none"/>
        <c:spPr>
          <a:noFill/>
          <a:ln w="9525" cap="flat" cmpd="sng" algn="ctr">
            <a:solidFill>
              <a:schemeClr val="bg1">
                <a:lumMod val="95000"/>
              </a:schemeClr>
            </a:solidFill>
            <a:round/>
          </a:ln>
          <a:effectLst/>
        </c:spPr>
        <c:txPr>
          <a:bodyPr rot="-60000000" spcFirstLastPara="1" vertOverflow="ellipsis" vert="horz" wrap="square" anchor="ctr" anchorCtr="1"/>
          <a:p>
            <a:pPr>
              <a:defRPr lang="zh-CN" sz="1100" b="0" i="0" u="none" strike="noStrike" kern="1200" baseline="0" smtId="4294967295">
                <a:solidFill>
                  <a:schemeClr val="tx1">
                    <a:lumMod val="65000"/>
                    <a:lumOff val="35000"/>
                  </a:schemeClr>
                </a:solidFill>
                <a:latin typeface="+mn-lt"/>
                <a:ea typeface="+mn-ea"/>
                <a:cs typeface="+mn-ea"/>
                <a:sym typeface="+mn-lt"/>
              </a:defRPr>
            </a:pPr>
            <a:endParaRPr lang="zh-CN" sz="1100" b="0" i="0" u="none" strike="noStrike" kern="1200" baseline="0" smtId="4294967295">
              <a:solidFill>
                <a:schemeClr val="tx1">
                  <a:lumMod val="65000"/>
                  <a:lumOff val="35000"/>
                </a:schemeClr>
              </a:solidFill>
              <a:latin typeface="+mn-lt"/>
              <a:ea typeface="+mn-ea"/>
              <a:cs typeface="+mn-ea"/>
              <a:sym typeface="+mn-lt"/>
            </a:endParaRPr>
          </a:p>
        </c:txPr>
        <c:crossAx val="850246416"/>
        <c:crosses val="autoZero"/>
        <c:auto val="0"/>
        <c:lblAlgn val="ctr"/>
        <c:lblOffset/>
        <c:noMultiLvlLbl val="0"/>
      </c:catAx>
      <c:valAx>
        <c:axId val="850246416"/>
        <c:scaling>
          <c:orientation/>
        </c:scaling>
        <c:delete val="0"/>
        <c:axPos val="l"/>
        <c:numFmt formatCode="General" sourceLinked="1"/>
        <c:majorTickMark val="out"/>
        <c:minorTickMark val="none"/>
        <c:spPr>
          <a:noFill/>
          <a:ln>
            <a:noFill/>
          </a:ln>
          <a:effectLst/>
        </c:spPr>
        <c:txPr>
          <a:bodyPr rot="-60000000" spcFirstLastPara="1" vertOverflow="ellipsis" vert="horz" wrap="square" anchor="ctr" anchorCtr="1"/>
          <a:p>
            <a:pPr>
              <a:defRPr lang="zh-CN" sz="1100" b="0" i="0" u="none" strike="noStrike" kern="1200" baseline="0" smtId="4294967295">
                <a:solidFill>
                  <a:schemeClr val="tx1">
                    <a:lumMod val="65000"/>
                    <a:lumOff val="35000"/>
                  </a:schemeClr>
                </a:solidFill>
                <a:latin typeface="+mn-lt"/>
                <a:ea typeface="+mn-ea"/>
                <a:cs typeface="+mn-ea"/>
                <a:sym typeface="+mn-lt"/>
              </a:defRPr>
            </a:pPr>
            <a:endParaRPr lang="zh-CN" sz="1100" b="0" i="0" u="none" strike="noStrike" kern="1200" baseline="0" smtId="4294967295">
              <a:solidFill>
                <a:schemeClr val="tx1">
                  <a:lumMod val="65000"/>
                  <a:lumOff val="35000"/>
                </a:schemeClr>
              </a:solidFill>
              <a:latin typeface="+mn-lt"/>
              <a:ea typeface="+mn-ea"/>
              <a:cs typeface="+mn-ea"/>
              <a:sym typeface="+mn-lt"/>
            </a:endParaRPr>
          </a:p>
        </c:txPr>
        <c:crossAx val="839884992"/>
        <c:crosses val="autoZero"/>
        <c:crossBetween val="between"/>
      </c:valAx>
      <c:spPr>
        <a:noFill/>
        <a:ln>
          <a:noFill/>
        </a:ln>
        <a:effectLst/>
      </c:spPr>
    </c:plotArea>
    <c:plotVisOnly val="1"/>
    <c:dispBlanksAs val="gap"/>
    <c:showDLblsOverMax val="0"/>
  </c:chart>
  <c:spPr>
    <a:noFill/>
    <a:ln>
      <a:noFill/>
    </a:ln>
    <a:effectLst/>
  </c:spPr>
  <c:txPr>
    <a:bodyPr/>
    <a:p>
      <a:pPr>
        <a:lnSpc>
          <a:spcPct val="120000"/>
        </a:lnSpc>
        <a:spcBef>
          <a:spcPct val="0"/>
        </a:spcBef>
        <a:spcAft>
          <a:spcPct val="0"/>
        </a:spcAft>
        <a:defRPr lang="zh-CN" sz="1100" smtId="4294967295">
          <a:solidFill>
            <a:schemeClr val="tx1">
              <a:lumMod val="65000"/>
              <a:lumOff val="35000"/>
            </a:schemeClr>
          </a:solidFill>
          <a:latin typeface="+mn-lt"/>
          <a:ea typeface="+mn-ea"/>
          <a:cs typeface="+mn-ea"/>
          <a:sym typeface="+mn-lt"/>
        </a:defRPr>
      </a:pPr>
      <a:endParaRPr lang="zh-CN" sz="1100" smtId="4294967295">
        <a:solidFill>
          <a:schemeClr val="tx1">
            <a:lumMod val="65000"/>
            <a:lumOff val="35000"/>
          </a:schemeClr>
        </a:solidFill>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5C004-A9D4-4858-99EC-F4CCE56E2FEF}" type="datetimeFigureOut">
              <a:rPr lang="zh-CN" altLang="en-US" smtClean="0"/>
              <a:t>2019/1/22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E2E4E-2FFD-4B0E-BE9C-FA7BDC09154E}" type="slidenum">
              <a:rPr lang="zh-CN" altLang="en-US" smtClean="0"/>
              <a:t>‹#›</a:t>
            </a:fld>
            <a:endParaRPr lang="zh-CN" altLang="en-US"/>
          </a:p>
        </p:txBody>
      </p:sp>
    </p:spTree>
    <p:extLst>
      <p:ext uri="{BB962C8B-B14F-4D97-AF65-F5344CB8AC3E}">
        <p14:creationId val="41918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469859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013489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177703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951864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519851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195059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722749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213358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055831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98134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101608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919142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512575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271470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387106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482885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720169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082713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126992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824021"/>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6289637"/>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81425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673722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7248735"/>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02794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082279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312391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786165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70658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680066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196150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节标题">
    <p:spTree>
      <p:nvGrpSpPr>
        <p:cNvPr id="1" name=""/>
        <p:cNvGrpSpPr/>
        <p:nvPr/>
      </p:nvGrpSpPr>
      <p:grpSpPr>
        <a:xfrm>
          <a:off x="0" y="0"/>
          <a:ext cx="0" cy="0"/>
        </a:xfrm>
      </p:grpSpPr>
    </p:spTree>
  </p:cSld>
  <p:clrMapOvr>
    <a:masterClrMapping/>
  </p:clrMapOvr>
  <p:transition spd="slow" advTm="3000">
    <p:fad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148316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34000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114165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318546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355279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416632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38589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402013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433783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543260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ítulo y objetos">
    <p:spTree>
      <p:nvGrpSpPr>
        <p:cNvPr id="1" name=""/>
        <p:cNvGrpSpPr/>
        <p:nvPr/>
      </p:nvGrpSpPr>
      <p:grpSpPr>
        <a:xfrm>
          <a:off x="0" y="0"/>
          <a:ext cx="0" cy="0"/>
        </a:xfrm>
      </p:grpSpPr>
    </p:spTree>
  </p:cSld>
  <p:clrMapOvr>
    <a:masterClrMapping/>
  </p:clrMapOvr>
  <p:transition spd="slow" advTm="3000">
    <p:fad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C05B155A-6C3F-4654-B89E-25DB213E399B}" type="datetimeFigureOut">
              <a:rPr lang="zh-CN" altLang="en-US" smtClean="0"/>
              <a:t>2019/1/22</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015CE2E0-6DDF-4FAE-9DBA-F1C48BF5C133}" type="slidenum">
              <a:rPr lang="zh-CN" altLang="en-US" smtClean="0"/>
              <a:t>‹#›</a:t>
            </a:fld>
            <a:endParaRPr lang="zh-CN" altLang="en-US"/>
          </a:p>
        </p:txBody>
      </p:sp>
    </p:spTree>
  </p:cSld>
  <p:clrMapOvr>
    <a:masterClrMapping/>
  </p:clrMapOvr>
  <p:transition spd="slow" advTm="3000">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C05B155A-6C3F-4654-B89E-25DB213E399B}" type="datetimeFigureOut">
              <a:rPr lang="zh-CN" altLang="en-US" smtClean="0"/>
              <a:t>2019/1/22</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015CE2E0-6DDF-4FAE-9DBA-F1C48BF5C133}" type="slidenum">
              <a:rPr lang="zh-CN" altLang="en-US" smtClean="0"/>
              <a:t>‹#›</a:t>
            </a:fld>
            <a:endParaRPr lang="zh-CN" altLang="en-US"/>
          </a:p>
        </p:txBody>
      </p:sp>
    </p:spTree>
  </p:cSld>
  <p:clrMapOvr>
    <a:masterClrMapping/>
  </p:clrMapOvr>
  <p:transition spd="slow" advTm="3000">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Title Slide">
    <p:spTree>
      <p:nvGrpSpPr>
        <p:cNvPr id="1" name=""/>
        <p:cNvGrpSpPr/>
        <p:nvPr/>
      </p:nvGrpSpPr>
      <p:grpSpPr>
        <a:xfrm>
          <a:off x="0" y="0"/>
          <a:ext cx="0" cy="0"/>
        </a:xfrm>
      </p:grpSpPr>
    </p:spTree>
  </p:cSld>
  <p:clrMapOvr>
    <a:masterClrMapping/>
  </p:clrMapOvr>
  <p:transition spd="slow" advTm="3000">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Blank New Slide">
    <p:spTree>
      <p:nvGrpSpPr>
        <p:cNvPr id="1" name=""/>
        <p:cNvGrpSpPr/>
        <p:nvPr/>
      </p:nvGrpSpPr>
      <p:grpSpPr>
        <a:xfrm>
          <a:off x="0" y="0"/>
          <a:ext cx="0" cy="0"/>
        </a:xfrm>
      </p:grpSpPr>
    </p:spTree>
  </p:cSld>
  <p:clrMapOvr>
    <a:masterClrMapping/>
  </p:clrMapOvr>
  <p:transition spd="slow" advTm="3000">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tandart Image">
    <p:spTree>
      <p:nvGrpSpPr>
        <p:cNvPr id="1" name=""/>
        <p:cNvGrpSpPr/>
        <p:nvPr/>
      </p:nvGrpSpPr>
      <p:grpSpPr>
        <a:xfrm>
          <a:off x="0" y="0"/>
          <a:ext cx="0" cy="0"/>
        </a:xfrm>
      </p:grpSpPr>
      <p:sp>
        <p:nvSpPr>
          <p:cNvPr id="3" name="Picture Placeholder 2"/>
          <p:cNvSpPr>
            <a:spLocks noGrp="1"/>
          </p:cNvSpPr>
          <p:nvPr>
            <p:ph type="pic" sz="quarter" idx="10" hasCustomPrompt="1"/>
          </p:nvPr>
        </p:nvSpPr>
        <p:spPr>
          <a:xfrm>
            <a:off x="800100" y="1200150"/>
            <a:ext cx="3771900" cy="1371600"/>
          </a:xfrm>
          <a:prstGeom prst="rect">
            <a:avLst/>
          </a:prstGeom>
          <a:solidFill>
            <a:schemeClr val="bg1">
              <a:lumMod val="75000"/>
            </a:schemeClr>
          </a:solidFill>
        </p:spPr>
        <p:txBody>
          <a:bodyPr/>
          <a:lstStyle>
            <a:lvl1pPr marL="0" indent="0">
              <a:buNone/>
              <a:defRPr sz="750"/>
            </a:lvl1pPr>
          </a:lstStyle>
          <a:p>
            <a:r>
              <a:rPr lang="en-US"/>
              <a:t>Standart Image#</a:t>
            </a:r>
          </a:p>
        </p:txBody>
      </p:sp>
    </p:spTree>
  </p:cSld>
  <p:clrMapOvr>
    <a:masterClrMapping/>
  </p:clrMapOvr>
  <p:transition spd="slow" advTm="3000">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omparison">
    <p:spTree>
      <p:nvGrpSpPr>
        <p:cNvPr id="1" name=""/>
        <p:cNvGrpSpPr/>
        <p:nvPr/>
      </p:nvGrpSpPr>
      <p:grpSpPr>
        <a:xfrm>
          <a:off x="0" y="0"/>
          <a:ext cx="0" cy="0"/>
        </a:xfrm>
      </p:grpSpPr>
      <p:sp>
        <p:nvSpPr>
          <p:cNvPr id="24" name="Picture Placeholder 7"/>
          <p:cNvSpPr>
            <a:spLocks noGrp="1"/>
          </p:cNvSpPr>
          <p:nvPr>
            <p:ph type="pic" sz="quarter" idx="10"/>
          </p:nvPr>
        </p:nvSpPr>
        <p:spPr>
          <a:xfrm>
            <a:off x="1340069" y="1773949"/>
            <a:ext cx="1371600" cy="137160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25" name="Picture Placeholder 7"/>
          <p:cNvSpPr>
            <a:spLocks noGrp="1"/>
          </p:cNvSpPr>
          <p:nvPr>
            <p:ph type="pic" sz="quarter" idx="11"/>
          </p:nvPr>
        </p:nvSpPr>
        <p:spPr>
          <a:xfrm>
            <a:off x="3026980" y="1773949"/>
            <a:ext cx="1371600" cy="137160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p:transition spd="slow" advTm="3000">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93847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advTm="3000">
    <p:fade/>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2019/1/22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611680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6.jpeg" Type="http://schemas.openxmlformats.org/officeDocument/2006/relationships/image"/><Relationship Id="rId2" Target="../notesSlides/notesSlide22.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 Id="rId8" Target="../media/image14.jpeg" Type="http://schemas.openxmlformats.org/officeDocument/2006/relationships/image"/><Relationship Id="rId9" Target="../media/image1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media/image17.png" Type="http://schemas.openxmlformats.org/officeDocument/2006/relationships/image"/><Relationship Id="rId4" Target="../charts/chart1.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6.xml" Type="http://schemas.openxmlformats.org/officeDocument/2006/relationships/notesSlide"/><Relationship Id="rId3" Target="../media/image22.png" Type="http://schemas.openxmlformats.org/officeDocument/2006/relationships/image"/><Relationship Id="rId4" Target="../media/image23.jpeg" Type="http://schemas.openxmlformats.org/officeDocument/2006/relationships/image"/><Relationship Id="rId5" Target="../charts/chart2.xml" Type="http://schemas.openxmlformats.org/officeDocument/2006/relationships/chart"/></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 Id="rId3" Target="../charts/chart3.xml" Type="http://schemas.openxmlformats.org/officeDocument/2006/relationships/chart"/><Relationship Id="rId4" Target="../media/image2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8.xml" Type="http://schemas.openxmlformats.org/officeDocument/2006/relationships/notesSlide"/><Relationship Id="rId3" Target="../charts/chart4.xml" Type="http://schemas.openxmlformats.org/officeDocument/2006/relationships/chart"/></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8.xml" Type="http://schemas.openxmlformats.org/officeDocument/2006/relationships/notesSlide"/><Relationship Id="rId3"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B1C27"/>
        </a:solidFill>
        <a:effectLst/>
      </p:bgPr>
    </p:bg>
    <p:spTree>
      <p:nvGrpSpPr>
        <p:cNvPr id="1" name=""/>
        <p:cNvGrpSpPr/>
        <p:nvPr/>
      </p:nvGrpSpPr>
      <p:grpSpPr>
        <a:xfrm>
          <a:off x="0" y="0"/>
          <a:ext cx="0" cy="0"/>
        </a:xfrm>
      </p:grpSpPr>
      <p:sp>
        <p:nvSpPr>
          <p:cNvPr id="3" name="矩形 2"/>
          <p:cNvSpPr/>
          <p:nvPr/>
        </p:nvSpPr>
        <p:spPr>
          <a:xfrm>
            <a:off x="3547238" y="1229805"/>
            <a:ext cx="1728192" cy="2638089"/>
          </a:xfrm>
          <a:prstGeom prst="rect">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cs typeface="+mn-ea"/>
              <a:sym typeface="+mn-lt"/>
            </a:endParaRPr>
          </a:p>
        </p:txBody>
      </p:sp>
      <p:sp>
        <p:nvSpPr>
          <p:cNvPr id="5" name="矩形 4"/>
          <p:cNvSpPr/>
          <p:nvPr/>
        </p:nvSpPr>
        <p:spPr>
          <a:xfrm>
            <a:off x="1547664" y="2038881"/>
            <a:ext cx="5727341"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54" name="文本框 53"/>
          <p:cNvSpPr txBox="1"/>
          <p:nvPr/>
        </p:nvSpPr>
        <p:spPr>
          <a:xfrm>
            <a:off x="1547664" y="2167051"/>
            <a:ext cx="5727341" cy="832104"/>
          </a:xfrm>
          <a:prstGeom prst="rect">
            <a:avLst/>
          </a:prstGeom>
          <a:noFill/>
          <a:ln>
            <a:noFill/>
          </a:ln>
        </p:spPr>
        <p:txBody>
          <a:bodyPr rtlCol="0" wrap="square">
            <a:spAutoFit/>
          </a:bodyPr>
          <a:lstStyle/>
          <a:p>
            <a:pPr algn="ctr">
              <a:lnSpc>
                <a:spcPct val="120000"/>
              </a:lnSpc>
            </a:pPr>
            <a:r>
              <a:rPr altLang="en-US" lang="zh-CN" sz="4050">
                <a:solidFill>
                  <a:schemeClr val="tx2"/>
                </a:solidFill>
                <a:cs typeface="+mn-ea"/>
                <a:sym typeface="+mn-lt"/>
              </a:rPr>
              <a:t>高端金色商业计划书</a:t>
            </a:r>
          </a:p>
        </p:txBody>
      </p:sp>
      <p:sp>
        <p:nvSpPr>
          <p:cNvPr id="55" name="文本框 54"/>
          <p:cNvSpPr txBox="1"/>
          <p:nvPr/>
        </p:nvSpPr>
        <p:spPr>
          <a:xfrm>
            <a:off x="1662122" y="2834046"/>
            <a:ext cx="5498425" cy="365760"/>
          </a:xfrm>
          <a:prstGeom prst="rect">
            <a:avLst/>
          </a:prstGeom>
          <a:noFill/>
        </p:spPr>
        <p:txBody>
          <a:bodyPr rtlCol="0" wrap="square">
            <a:spAutoFit/>
          </a:bodyPr>
          <a:lstStyle/>
          <a:p>
            <a:pPr algn="ctr">
              <a:lnSpc>
                <a:spcPct val="120000"/>
              </a:lnSpc>
            </a:pPr>
            <a:r>
              <a:rPr altLang="zh-CN" lang="en-US" sz="1500">
                <a:solidFill>
                  <a:schemeClr val="tx2"/>
                </a:solidFill>
                <a:cs typeface="+mn-ea"/>
                <a:sym typeface="+mn-lt"/>
              </a:rPr>
              <a:t>Black gold high-end Commercial finance business plan</a:t>
            </a:r>
          </a:p>
        </p:txBody>
      </p:sp>
      <p:sp>
        <p:nvSpPr>
          <p:cNvPr id="57" name="文本框 56"/>
          <p:cNvSpPr txBox="1"/>
          <p:nvPr/>
        </p:nvSpPr>
        <p:spPr>
          <a:xfrm>
            <a:off x="2519772" y="4631169"/>
            <a:ext cx="4104456" cy="347472"/>
          </a:xfrm>
          <a:prstGeom prst="rect">
            <a:avLst/>
          </a:prstGeom>
          <a:noFill/>
        </p:spPr>
        <p:txBody>
          <a:bodyPr wrap="square">
            <a:spAutoFit/>
          </a:bodyPr>
          <a:lstStyle/>
          <a:p>
            <a:pPr algn="ctr">
              <a:lnSpc>
                <a:spcPct val="120000"/>
              </a:lnSpc>
              <a:defRPr/>
            </a:pPr>
            <a:r>
              <a:rPr altLang="en-US" lang="zh-CN" sz="1400">
                <a:gradFill>
                  <a:gsLst>
                    <a:gs pos="50000">
                      <a:schemeClr val="accent2"/>
                    </a:gs>
                    <a:gs pos="0">
                      <a:schemeClr val="accent1"/>
                    </a:gs>
                    <a:gs pos="100000">
                      <a:schemeClr val="accent3"/>
                    </a:gs>
                  </a:gsLst>
                  <a:lin ang="5400000" scaled="1"/>
                </a:gradFill>
                <a:cs typeface="+mn-ea"/>
                <a:sym typeface="+mn-lt"/>
              </a:rPr>
              <a:t>汇报时间：2019年1月     汇报人：优页PPT</a:t>
            </a:r>
          </a:p>
        </p:txBody>
      </p:sp>
      <p:sp>
        <p:nvSpPr>
          <p:cNvPr id="58" name="文本框 57"/>
          <p:cNvSpPr txBox="1"/>
          <p:nvPr/>
        </p:nvSpPr>
        <p:spPr>
          <a:xfrm>
            <a:off x="251521" y="160919"/>
            <a:ext cx="2064914" cy="420624"/>
          </a:xfrm>
          <a:prstGeom prst="rect">
            <a:avLst/>
          </a:prstGeom>
          <a:noFill/>
        </p:spPr>
        <p:txBody>
          <a:bodyPr rtlCol="0" wrap="square">
            <a:spAutoFit/>
          </a:bodyPr>
          <a:lstStyle/>
          <a:p>
            <a:pPr>
              <a:lnSpc>
                <a:spcPct val="120000"/>
              </a:lnSpc>
            </a:pPr>
            <a:r>
              <a:rPr altLang="en-US" lang="zh-CN">
                <a:gradFill>
                  <a:gsLst>
                    <a:gs pos="50000">
                      <a:schemeClr val="accent2"/>
                    </a:gs>
                    <a:gs pos="0">
                      <a:schemeClr val="accent1"/>
                    </a:gs>
                    <a:gs pos="100000">
                      <a:schemeClr val="accent3"/>
                    </a:gs>
                  </a:gsLst>
                  <a:lin ang="5400000" scaled="1"/>
                </a:gradFill>
                <a:cs typeface="+mn-ea"/>
                <a:sym typeface="+mn-lt"/>
              </a:rPr>
              <a:t>此处添加公司名称</a:t>
            </a:r>
          </a:p>
        </p:txBody>
      </p:sp>
      <p:sp>
        <p:nvSpPr>
          <p:cNvPr id="12" name="文本框 11"/>
          <p:cNvSpPr txBox="1"/>
          <p:nvPr/>
        </p:nvSpPr>
        <p:spPr>
          <a:xfrm>
            <a:off x="3707904" y="1275606"/>
            <a:ext cx="1800200" cy="832104"/>
          </a:xfrm>
          <a:prstGeom prst="rect">
            <a:avLst/>
          </a:prstGeom>
          <a:noFill/>
          <a:ln>
            <a:noFill/>
          </a:ln>
        </p:spPr>
        <p:txBody>
          <a:bodyPr rtlCol="0" wrap="square">
            <a:spAutoFit/>
          </a:bodyPr>
          <a:lstStyle/>
          <a:p>
            <a:pPr>
              <a:lnSpc>
                <a:spcPct val="120000"/>
              </a:lnSpc>
            </a:pPr>
            <a:r>
              <a:rPr altLang="zh-CN" lang="en-US" smtClean="0" sz="4050">
                <a:gradFill>
                  <a:gsLst>
                    <a:gs pos="50000">
                      <a:schemeClr val="accent2"/>
                    </a:gs>
                    <a:gs pos="0">
                      <a:schemeClr val="accent1"/>
                    </a:gs>
                    <a:gs pos="100000">
                      <a:schemeClr val="accent3"/>
                    </a:gs>
                  </a:gsLst>
                  <a:lin ang="5400000" scaled="1"/>
                </a:gradFill>
                <a:cs typeface="+mn-ea"/>
                <a:sym typeface="+mn-lt"/>
              </a:rPr>
              <a:t>2019</a:t>
            </a:r>
          </a:p>
        </p:txBody>
      </p:sp>
      <p:cxnSp>
        <p:nvCxnSpPr>
          <p:cNvPr id="7" name="直接连接符 6"/>
          <p:cNvCxnSpPr/>
          <p:nvPr/>
        </p:nvCxnSpPr>
        <p:spPr>
          <a:xfrm flipV="1">
            <a:off x="2338387" y="3743366"/>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067518" y="1045508"/>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635730" y="1369544"/>
            <a:ext cx="414345" cy="41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986459" y="3500242"/>
            <a:ext cx="396044" cy="3960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6874928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heel(4)" transition="in">
                                      <p:cBhvr>
                                        <p:cTn dur="14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市场分析</a:t>
            </a:r>
          </a:p>
        </p:txBody>
      </p:sp>
      <p:sp>
        <p:nvSpPr>
          <p:cNvPr id="67"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
        <p:nvSpPr>
          <p:cNvPr id="68" name="椭圆 67"/>
          <p:cNvSpPr/>
          <p:nvPr/>
        </p:nvSpPr>
        <p:spPr>
          <a:xfrm>
            <a:off x="3225344" y="1563638"/>
            <a:ext cx="2553129" cy="255312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altLang="en-US" lang="zh-CN">
              <a:solidFill>
                <a:srgbClr val="2C293D"/>
              </a:solidFill>
              <a:cs typeface="+mn-ea"/>
              <a:sym typeface="+mn-lt"/>
            </a:endParaRPr>
          </a:p>
        </p:txBody>
      </p:sp>
      <p:sp>
        <p:nvSpPr>
          <p:cNvPr id="69" name="Rounded Rectangle 5"/>
          <p:cNvSpPr/>
          <p:nvPr/>
        </p:nvSpPr>
        <p:spPr>
          <a:xfrm>
            <a:off x="3331372" y="1783659"/>
            <a:ext cx="485785" cy="485784"/>
          </a:xfrm>
          <a:prstGeom prst="roundRect">
            <a:avLst>
              <a:gd fmla="val 5000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solidFill>
                <a:srgbClr val="2C293D"/>
              </a:solidFill>
              <a:cs typeface="+mn-ea"/>
              <a:sym typeface="+mn-lt"/>
            </a:endParaRPr>
          </a:p>
        </p:txBody>
      </p:sp>
      <p:sp>
        <p:nvSpPr>
          <p:cNvPr id="70" name="Text Placeholder 7"/>
          <p:cNvSpPr txBox="1"/>
          <p:nvPr/>
        </p:nvSpPr>
        <p:spPr>
          <a:xfrm>
            <a:off x="3366557" y="1855779"/>
            <a:ext cx="412514" cy="305595"/>
          </a:xfrm>
          <a:prstGeom prst="rect">
            <a:avLst/>
          </a:prstGeom>
        </p:spPr>
        <p:txBody>
          <a:bodyPr anchor="ctr" bIns="103884" lIns="0" rIns="0" tIns="103884" vert="horz"/>
          <a:lstStyle>
            <a:lvl1pPr algn="ctr" defTabSz="914400" eaLnBrk="1" hangingPunct="1" indent="0" latinLnBrk="0" marL="0" rtl="0">
              <a:lnSpc>
                <a:spcPct val="100000"/>
              </a:lnSpc>
              <a:spcBef>
                <a:spcPct val="0"/>
              </a:spcBef>
              <a:buFont charset="0" panose="020b0604020202020204" pitchFamily="34" typeface="Arial"/>
              <a:buNone/>
              <a:defRPr b="0" kern="1200" sz="1750">
                <a:solidFill>
                  <a:schemeClr val="bg1"/>
                </a:solidFill>
                <a:latin typeface="FontAwesome Regular"/>
                <a:ea typeface="+mn-ea"/>
                <a:cs typeface="FontAwesome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lang="es-ES_tradnl" sz="2000">
                <a:solidFill>
                  <a:srgbClr val="2C293D"/>
                </a:solidFill>
                <a:latin typeface="+mn-lt"/>
                <a:cs typeface="+mn-ea"/>
                <a:sym typeface="+mn-lt"/>
              </a:rPr>
              <a:t></a:t>
            </a:r>
          </a:p>
        </p:txBody>
      </p:sp>
      <p:sp>
        <p:nvSpPr>
          <p:cNvPr id="71" name="Rounded Rectangle 32"/>
          <p:cNvSpPr/>
          <p:nvPr/>
        </p:nvSpPr>
        <p:spPr>
          <a:xfrm>
            <a:off x="5210215" y="1783659"/>
            <a:ext cx="485785" cy="485784"/>
          </a:xfrm>
          <a:prstGeom prst="roundRect">
            <a:avLst>
              <a:gd fmla="val 5000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solidFill>
                <a:srgbClr val="2C293D"/>
              </a:solidFill>
              <a:cs typeface="+mn-ea"/>
              <a:sym typeface="+mn-lt"/>
            </a:endParaRPr>
          </a:p>
        </p:txBody>
      </p:sp>
      <p:sp>
        <p:nvSpPr>
          <p:cNvPr id="72" name="Text Placeholder 7"/>
          <p:cNvSpPr txBox="1"/>
          <p:nvPr/>
        </p:nvSpPr>
        <p:spPr>
          <a:xfrm>
            <a:off x="5245401" y="1855779"/>
            <a:ext cx="412514" cy="305595"/>
          </a:xfrm>
          <a:prstGeom prst="rect">
            <a:avLst/>
          </a:prstGeom>
        </p:spPr>
        <p:txBody>
          <a:bodyPr anchor="ctr" bIns="103884" lIns="0" rIns="0" tIns="103884" vert="horz"/>
          <a:lstStyle>
            <a:lvl1pPr algn="ctr" defTabSz="914400" eaLnBrk="1" hangingPunct="1" indent="0" latinLnBrk="0" marL="0" rtl="0">
              <a:lnSpc>
                <a:spcPct val="100000"/>
              </a:lnSpc>
              <a:spcBef>
                <a:spcPct val="0"/>
              </a:spcBef>
              <a:buFont charset="0" panose="020b0604020202020204" pitchFamily="34" typeface="Arial"/>
              <a:buNone/>
              <a:defRPr b="0" kern="1200" sz="1750">
                <a:solidFill>
                  <a:schemeClr val="bg1"/>
                </a:solidFill>
                <a:latin typeface="FontAwesome Regular"/>
                <a:ea typeface="+mn-ea"/>
                <a:cs typeface="FontAwesome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lang="es-ES_tradnl" sz="2000">
                <a:solidFill>
                  <a:srgbClr val="2C293D"/>
                </a:solidFill>
                <a:latin typeface="+mn-lt"/>
                <a:cs typeface="+mn-ea"/>
                <a:sym typeface="+mn-lt"/>
              </a:rPr>
              <a:t></a:t>
            </a:r>
          </a:p>
        </p:txBody>
      </p:sp>
      <p:sp>
        <p:nvSpPr>
          <p:cNvPr id="73" name="Rounded Rectangle 34"/>
          <p:cNvSpPr/>
          <p:nvPr/>
        </p:nvSpPr>
        <p:spPr>
          <a:xfrm>
            <a:off x="2961107" y="2630175"/>
            <a:ext cx="485785" cy="485784"/>
          </a:xfrm>
          <a:prstGeom prst="roundRect">
            <a:avLst>
              <a:gd fmla="val 5000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solidFill>
                <a:srgbClr val="2C293D"/>
              </a:solidFill>
              <a:cs typeface="+mn-ea"/>
              <a:sym typeface="+mn-lt"/>
            </a:endParaRPr>
          </a:p>
        </p:txBody>
      </p:sp>
      <p:sp>
        <p:nvSpPr>
          <p:cNvPr id="74" name="Text Placeholder 7"/>
          <p:cNvSpPr txBox="1"/>
          <p:nvPr/>
        </p:nvSpPr>
        <p:spPr>
          <a:xfrm>
            <a:off x="2996292" y="2702296"/>
            <a:ext cx="412514" cy="305595"/>
          </a:xfrm>
          <a:prstGeom prst="rect">
            <a:avLst/>
          </a:prstGeom>
          <a:noFill/>
        </p:spPr>
        <p:txBody>
          <a:bodyPr anchor="ctr" bIns="103884" lIns="0" rIns="0" tIns="103884" vert="horz"/>
          <a:lstStyle>
            <a:lvl1pPr algn="ctr" defTabSz="914400" eaLnBrk="1" hangingPunct="1" indent="0" latinLnBrk="0" marL="0" rtl="0">
              <a:lnSpc>
                <a:spcPct val="100000"/>
              </a:lnSpc>
              <a:spcBef>
                <a:spcPct val="0"/>
              </a:spcBef>
              <a:buFont charset="0" panose="020b0604020202020204" pitchFamily="34" typeface="Arial"/>
              <a:buNone/>
              <a:defRPr b="0" kern="1200" sz="1750">
                <a:solidFill>
                  <a:schemeClr val="bg1"/>
                </a:solidFill>
                <a:latin typeface="FontAwesome Regular"/>
                <a:ea typeface="+mn-ea"/>
                <a:cs typeface="FontAwesome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lang="es-ES_tradnl" sz="2000">
                <a:solidFill>
                  <a:srgbClr val="2C293D"/>
                </a:solidFill>
                <a:latin typeface="+mn-lt"/>
                <a:cs typeface="+mn-ea"/>
                <a:sym typeface="+mn-lt"/>
              </a:rPr>
              <a:t></a:t>
            </a:r>
          </a:p>
        </p:txBody>
      </p:sp>
      <p:sp>
        <p:nvSpPr>
          <p:cNvPr id="75" name="Rounded Rectangle 36"/>
          <p:cNvSpPr/>
          <p:nvPr/>
        </p:nvSpPr>
        <p:spPr>
          <a:xfrm>
            <a:off x="5547149" y="2630175"/>
            <a:ext cx="485785" cy="485784"/>
          </a:xfrm>
          <a:prstGeom prst="roundRect">
            <a:avLst>
              <a:gd fmla="val 5000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solidFill>
                <a:srgbClr val="2C293D"/>
              </a:solidFill>
              <a:cs typeface="+mn-ea"/>
              <a:sym typeface="+mn-lt"/>
            </a:endParaRPr>
          </a:p>
        </p:txBody>
      </p:sp>
      <p:sp>
        <p:nvSpPr>
          <p:cNvPr id="76" name="Text Placeholder 7"/>
          <p:cNvSpPr txBox="1"/>
          <p:nvPr/>
        </p:nvSpPr>
        <p:spPr>
          <a:xfrm>
            <a:off x="5582335" y="2702296"/>
            <a:ext cx="412514" cy="305595"/>
          </a:xfrm>
          <a:prstGeom prst="rect">
            <a:avLst/>
          </a:prstGeom>
          <a:noFill/>
        </p:spPr>
        <p:txBody>
          <a:bodyPr anchor="ctr" bIns="103884" lIns="0" rIns="0" tIns="103884" vert="horz"/>
          <a:lstStyle>
            <a:lvl1pPr algn="ctr" defTabSz="914400" eaLnBrk="1" hangingPunct="1" indent="0" latinLnBrk="0" marL="0" rtl="0">
              <a:lnSpc>
                <a:spcPct val="100000"/>
              </a:lnSpc>
              <a:spcBef>
                <a:spcPct val="0"/>
              </a:spcBef>
              <a:buFont charset="0" panose="020b0604020202020204" pitchFamily="34" typeface="Arial"/>
              <a:buNone/>
              <a:defRPr b="0" kern="1200" sz="1750">
                <a:solidFill>
                  <a:schemeClr val="bg1"/>
                </a:solidFill>
                <a:latin typeface="FontAwesome Regular"/>
                <a:ea typeface="+mn-ea"/>
                <a:cs typeface="FontAwesome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lang="es-ES_tradnl" sz="2000">
                <a:solidFill>
                  <a:srgbClr val="2C293D"/>
                </a:solidFill>
                <a:latin typeface="+mn-lt"/>
                <a:cs typeface="+mn-ea"/>
                <a:sym typeface="+mn-lt"/>
              </a:rPr>
              <a:t></a:t>
            </a:r>
          </a:p>
        </p:txBody>
      </p:sp>
      <p:sp>
        <p:nvSpPr>
          <p:cNvPr id="77" name="Rounded Rectangle 38"/>
          <p:cNvSpPr/>
          <p:nvPr/>
        </p:nvSpPr>
        <p:spPr>
          <a:xfrm>
            <a:off x="3331372" y="3508043"/>
            <a:ext cx="485785" cy="485784"/>
          </a:xfrm>
          <a:prstGeom prst="roundRect">
            <a:avLst>
              <a:gd fmla="val 5000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solidFill>
                <a:srgbClr val="2C293D"/>
              </a:solidFill>
              <a:cs typeface="+mn-ea"/>
              <a:sym typeface="+mn-lt"/>
            </a:endParaRPr>
          </a:p>
        </p:txBody>
      </p:sp>
      <p:sp>
        <p:nvSpPr>
          <p:cNvPr id="79" name="Text Placeholder 7"/>
          <p:cNvSpPr txBox="1"/>
          <p:nvPr/>
        </p:nvSpPr>
        <p:spPr>
          <a:xfrm>
            <a:off x="3366557" y="3580164"/>
            <a:ext cx="412514" cy="305595"/>
          </a:xfrm>
          <a:prstGeom prst="rect">
            <a:avLst/>
          </a:prstGeom>
          <a:noFill/>
        </p:spPr>
        <p:txBody>
          <a:bodyPr anchor="ctr" bIns="103884" lIns="0" rIns="0" tIns="103884" vert="horz"/>
          <a:lstStyle>
            <a:lvl1pPr algn="ctr" defTabSz="914400" eaLnBrk="1" hangingPunct="1" indent="0" latinLnBrk="0" marL="0" rtl="0">
              <a:lnSpc>
                <a:spcPct val="100000"/>
              </a:lnSpc>
              <a:spcBef>
                <a:spcPct val="0"/>
              </a:spcBef>
              <a:buFont charset="0" panose="020b0604020202020204" pitchFamily="34" typeface="Arial"/>
              <a:buNone/>
              <a:defRPr b="0" kern="1200" sz="1750">
                <a:solidFill>
                  <a:schemeClr val="bg1"/>
                </a:solidFill>
                <a:latin typeface="FontAwesome Regular"/>
                <a:ea typeface="+mn-ea"/>
                <a:cs typeface="FontAwesome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lang="es-ES_tradnl" sz="2000">
                <a:solidFill>
                  <a:srgbClr val="2C293D"/>
                </a:solidFill>
                <a:latin typeface="+mn-lt"/>
                <a:cs typeface="+mn-ea"/>
                <a:sym typeface="+mn-lt"/>
              </a:rPr>
              <a:t></a:t>
            </a:r>
          </a:p>
        </p:txBody>
      </p:sp>
      <p:sp>
        <p:nvSpPr>
          <p:cNvPr id="80" name="Rounded Rectangle 40"/>
          <p:cNvSpPr/>
          <p:nvPr/>
        </p:nvSpPr>
        <p:spPr>
          <a:xfrm>
            <a:off x="5210215" y="3508043"/>
            <a:ext cx="485785" cy="485784"/>
          </a:xfrm>
          <a:prstGeom prst="roundRect">
            <a:avLst>
              <a:gd fmla="val 5000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solidFill>
                <a:srgbClr val="2C293D"/>
              </a:solidFill>
              <a:cs typeface="+mn-ea"/>
              <a:sym typeface="+mn-lt"/>
            </a:endParaRPr>
          </a:p>
        </p:txBody>
      </p:sp>
      <p:sp>
        <p:nvSpPr>
          <p:cNvPr id="81" name="Text Placeholder 7"/>
          <p:cNvSpPr txBox="1"/>
          <p:nvPr/>
        </p:nvSpPr>
        <p:spPr>
          <a:xfrm>
            <a:off x="5245401" y="3580164"/>
            <a:ext cx="412514" cy="305595"/>
          </a:xfrm>
          <a:prstGeom prst="rect">
            <a:avLst/>
          </a:prstGeom>
          <a:noFill/>
        </p:spPr>
        <p:txBody>
          <a:bodyPr anchor="ctr" bIns="103884" lIns="0" rIns="0" tIns="103884" vert="horz"/>
          <a:lstStyle>
            <a:lvl1pPr algn="ctr" defTabSz="914400" eaLnBrk="1" hangingPunct="1" indent="0" latinLnBrk="0" marL="0" rtl="0">
              <a:lnSpc>
                <a:spcPct val="100000"/>
              </a:lnSpc>
              <a:spcBef>
                <a:spcPct val="0"/>
              </a:spcBef>
              <a:buFont charset="0" panose="020b0604020202020204" pitchFamily="34" typeface="Arial"/>
              <a:buNone/>
              <a:defRPr b="0" kern="1200" sz="1750">
                <a:solidFill>
                  <a:schemeClr val="bg1"/>
                </a:solidFill>
                <a:latin typeface="FontAwesome Regular"/>
                <a:ea typeface="+mn-ea"/>
                <a:cs typeface="FontAwesome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lang="es-ES_tradnl" sz="2000">
                <a:solidFill>
                  <a:srgbClr val="2C293D"/>
                </a:solidFill>
                <a:latin typeface="+mn-lt"/>
                <a:cs typeface="+mn-ea"/>
                <a:sym typeface="+mn-lt"/>
              </a:rPr>
              <a:t></a:t>
            </a:r>
          </a:p>
        </p:txBody>
      </p:sp>
      <p:grpSp>
        <p:nvGrpSpPr>
          <p:cNvPr id="9" name="组合 8"/>
          <p:cNvGrpSpPr/>
          <p:nvPr/>
        </p:nvGrpSpPr>
        <p:grpSpPr>
          <a:xfrm>
            <a:off x="5737356" y="1285921"/>
            <a:ext cx="2634825" cy="3351134"/>
            <a:chOff x="5737356" y="1285921"/>
            <a:chExt cx="2634825" cy="3351134"/>
          </a:xfrm>
        </p:grpSpPr>
        <p:grpSp>
          <p:nvGrpSpPr>
            <p:cNvPr id="5" name="组合 4"/>
            <p:cNvGrpSpPr/>
            <p:nvPr/>
          </p:nvGrpSpPr>
          <p:grpSpPr>
            <a:xfrm>
              <a:off x="5764182" y="1285921"/>
              <a:ext cx="2304061" cy="968078"/>
              <a:chOff x="5764182" y="1285921"/>
              <a:chExt cx="2304061" cy="968078"/>
            </a:xfrm>
          </p:grpSpPr>
          <p:sp>
            <p:nvSpPr>
              <p:cNvPr id="82" name="TextBox 7"/>
              <p:cNvSpPr txBox="1"/>
              <p:nvPr/>
            </p:nvSpPr>
            <p:spPr>
              <a:xfrm>
                <a:off x="5764181" y="1623570"/>
                <a:ext cx="2304061"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00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p>
            </p:txBody>
          </p:sp>
          <p:sp>
            <p:nvSpPr>
              <p:cNvPr id="84" name="TextBox 8"/>
              <p:cNvSpPr txBox="1"/>
              <p:nvPr/>
            </p:nvSpPr>
            <p:spPr>
              <a:xfrm>
                <a:off x="5764181" y="1285921"/>
                <a:ext cx="1544121" cy="292608"/>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600">
                    <a:gradFill>
                      <a:gsLst>
                        <a:gs pos="50000">
                          <a:srgbClr val="F4DEBE"/>
                        </a:gs>
                        <a:gs pos="0">
                          <a:srgbClr val="D9A96A"/>
                        </a:gs>
                        <a:gs pos="100000">
                          <a:srgbClr val="F5E3C9"/>
                        </a:gs>
                      </a:gsLst>
                      <a:lin ang="5400000" scaled="1"/>
                    </a:gradFill>
                    <a:cs typeface="+mn-ea"/>
                    <a:sym typeface="+mn-lt"/>
                  </a:rPr>
                  <a:t>添加标题文字</a:t>
                </a:r>
              </a:p>
            </p:txBody>
          </p:sp>
        </p:grpSp>
        <p:grpSp>
          <p:nvGrpSpPr>
            <p:cNvPr id="6" name="组合 5"/>
            <p:cNvGrpSpPr/>
            <p:nvPr/>
          </p:nvGrpSpPr>
          <p:grpSpPr>
            <a:xfrm>
              <a:off x="6068120" y="2570757"/>
              <a:ext cx="2304061" cy="944457"/>
              <a:chOff x="6068120" y="2570757"/>
              <a:chExt cx="2304061" cy="944457"/>
            </a:xfrm>
          </p:grpSpPr>
          <p:sp>
            <p:nvSpPr>
              <p:cNvPr id="85" name="TextBox 7"/>
              <p:cNvSpPr txBox="1"/>
              <p:nvPr/>
            </p:nvSpPr>
            <p:spPr>
              <a:xfrm>
                <a:off x="6068120" y="2884785"/>
                <a:ext cx="2304061"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00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p>
            </p:txBody>
          </p:sp>
          <p:sp>
            <p:nvSpPr>
              <p:cNvPr id="86" name="TextBox 8"/>
              <p:cNvSpPr txBox="1"/>
              <p:nvPr/>
            </p:nvSpPr>
            <p:spPr>
              <a:xfrm>
                <a:off x="6068121" y="2570757"/>
                <a:ext cx="1973295" cy="292608"/>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600">
                    <a:gradFill>
                      <a:gsLst>
                        <a:gs pos="50000">
                          <a:srgbClr val="F4DEBE"/>
                        </a:gs>
                        <a:gs pos="0">
                          <a:srgbClr val="D9A96A"/>
                        </a:gs>
                        <a:gs pos="100000">
                          <a:srgbClr val="F5E3C9"/>
                        </a:gs>
                      </a:gsLst>
                      <a:lin ang="5400000" scaled="1"/>
                    </a:gradFill>
                    <a:cs typeface="+mn-ea"/>
                    <a:sym typeface="+mn-lt"/>
                  </a:rPr>
                  <a:t>添加标题文字</a:t>
                </a:r>
              </a:p>
            </p:txBody>
          </p:sp>
        </p:grpSp>
        <p:grpSp>
          <p:nvGrpSpPr>
            <p:cNvPr id="7" name="组合 6"/>
            <p:cNvGrpSpPr/>
            <p:nvPr/>
          </p:nvGrpSpPr>
          <p:grpSpPr>
            <a:xfrm>
              <a:off x="5737356" y="3721549"/>
              <a:ext cx="2304061" cy="915506"/>
              <a:chOff x="5737356" y="3721549"/>
              <a:chExt cx="2304061" cy="915506"/>
            </a:xfrm>
          </p:grpSpPr>
          <p:sp>
            <p:nvSpPr>
              <p:cNvPr id="87" name="TextBox 7"/>
              <p:cNvSpPr txBox="1"/>
              <p:nvPr/>
            </p:nvSpPr>
            <p:spPr>
              <a:xfrm>
                <a:off x="5737356" y="4006626"/>
                <a:ext cx="2304061"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00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p>
            </p:txBody>
          </p:sp>
          <p:sp>
            <p:nvSpPr>
              <p:cNvPr id="88" name="TextBox 8"/>
              <p:cNvSpPr txBox="1"/>
              <p:nvPr/>
            </p:nvSpPr>
            <p:spPr>
              <a:xfrm>
                <a:off x="5737357" y="3721548"/>
                <a:ext cx="1570946" cy="292608"/>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600">
                    <a:gradFill>
                      <a:gsLst>
                        <a:gs pos="50000">
                          <a:srgbClr val="F4DEBE"/>
                        </a:gs>
                        <a:gs pos="0">
                          <a:srgbClr val="D9A96A"/>
                        </a:gs>
                        <a:gs pos="100000">
                          <a:srgbClr val="F5E3C9"/>
                        </a:gs>
                      </a:gsLst>
                      <a:lin ang="5400000" scaled="1"/>
                    </a:gradFill>
                    <a:cs typeface="+mn-ea"/>
                    <a:sym typeface="+mn-lt"/>
                  </a:rPr>
                  <a:t>添加标题文字</a:t>
                </a:r>
              </a:p>
            </p:txBody>
          </p:sp>
        </p:grpSp>
      </p:grpSp>
      <p:grpSp>
        <p:nvGrpSpPr>
          <p:cNvPr id="8" name="组合 7"/>
          <p:cNvGrpSpPr/>
          <p:nvPr/>
        </p:nvGrpSpPr>
        <p:grpSpPr>
          <a:xfrm>
            <a:off x="650581" y="1275606"/>
            <a:ext cx="2642705" cy="3405184"/>
            <a:chOff x="650581" y="1275606"/>
            <a:chExt cx="2642705" cy="3405184"/>
          </a:xfrm>
        </p:grpSpPr>
        <p:grpSp>
          <p:nvGrpSpPr>
            <p:cNvPr id="4" name="组合 3"/>
            <p:cNvGrpSpPr/>
            <p:nvPr/>
          </p:nvGrpSpPr>
          <p:grpSpPr>
            <a:xfrm>
              <a:off x="905120" y="3722832"/>
              <a:ext cx="2304061" cy="957958"/>
              <a:chOff x="905120" y="3722832"/>
              <a:chExt cx="2304061" cy="957958"/>
            </a:xfrm>
          </p:grpSpPr>
          <p:sp>
            <p:nvSpPr>
              <p:cNvPr id="89" name="TextBox 7"/>
              <p:cNvSpPr txBox="1"/>
              <p:nvPr/>
            </p:nvSpPr>
            <p:spPr>
              <a:xfrm>
                <a:off x="905120" y="4050361"/>
                <a:ext cx="2304061"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lang="zh-CN" sz="100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p>
            </p:txBody>
          </p:sp>
          <p:sp>
            <p:nvSpPr>
              <p:cNvPr id="90" name="TextBox 8"/>
              <p:cNvSpPr txBox="1"/>
              <p:nvPr/>
            </p:nvSpPr>
            <p:spPr>
              <a:xfrm>
                <a:off x="933548" y="3722832"/>
                <a:ext cx="2275633" cy="292608"/>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lang="zh-CN" sz="1600">
                    <a:gradFill>
                      <a:gsLst>
                        <a:gs pos="50000">
                          <a:srgbClr val="F4DEBE"/>
                        </a:gs>
                        <a:gs pos="0">
                          <a:srgbClr val="D9A96A"/>
                        </a:gs>
                        <a:gs pos="100000">
                          <a:srgbClr val="F5E3C9"/>
                        </a:gs>
                      </a:gsLst>
                      <a:lin ang="5400000" scaled="1"/>
                    </a:gradFill>
                    <a:cs typeface="+mn-ea"/>
                    <a:sym typeface="+mn-lt"/>
                  </a:rPr>
                  <a:t>添加标题文字</a:t>
                </a:r>
              </a:p>
            </p:txBody>
          </p:sp>
        </p:grpSp>
        <p:grpSp>
          <p:nvGrpSpPr>
            <p:cNvPr id="3" name="组合 2"/>
            <p:cNvGrpSpPr/>
            <p:nvPr/>
          </p:nvGrpSpPr>
          <p:grpSpPr>
            <a:xfrm>
              <a:off x="650581" y="2570177"/>
              <a:ext cx="2304061" cy="936700"/>
              <a:chOff x="650581" y="2570177"/>
              <a:chExt cx="2304061" cy="936700"/>
            </a:xfrm>
          </p:grpSpPr>
          <p:sp>
            <p:nvSpPr>
              <p:cNvPr id="91" name="TextBox 7"/>
              <p:cNvSpPr txBox="1"/>
              <p:nvPr/>
            </p:nvSpPr>
            <p:spPr>
              <a:xfrm>
                <a:off x="650581" y="2876448"/>
                <a:ext cx="2304061"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lang="zh-CN" sz="100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p>
            </p:txBody>
          </p:sp>
          <p:sp>
            <p:nvSpPr>
              <p:cNvPr id="92" name="TextBox 8"/>
              <p:cNvSpPr txBox="1"/>
              <p:nvPr/>
            </p:nvSpPr>
            <p:spPr>
              <a:xfrm>
                <a:off x="679009" y="2570177"/>
                <a:ext cx="2275633" cy="292608"/>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lang="zh-CN" sz="1600">
                    <a:gradFill>
                      <a:gsLst>
                        <a:gs pos="50000">
                          <a:srgbClr val="F4DEBE"/>
                        </a:gs>
                        <a:gs pos="0">
                          <a:srgbClr val="D9A96A"/>
                        </a:gs>
                        <a:gs pos="100000">
                          <a:srgbClr val="F5E3C9"/>
                        </a:gs>
                      </a:gsLst>
                      <a:lin ang="5400000" scaled="1"/>
                    </a:gradFill>
                    <a:cs typeface="+mn-ea"/>
                    <a:sym typeface="+mn-lt"/>
                  </a:rPr>
                  <a:t>添加标题文字</a:t>
                </a:r>
              </a:p>
            </p:txBody>
          </p:sp>
        </p:grpSp>
        <p:grpSp>
          <p:nvGrpSpPr>
            <p:cNvPr id="2" name="组合 1"/>
            <p:cNvGrpSpPr/>
            <p:nvPr/>
          </p:nvGrpSpPr>
          <p:grpSpPr>
            <a:xfrm>
              <a:off x="989225" y="1275606"/>
              <a:ext cx="2304061" cy="891655"/>
              <a:chOff x="989225" y="1275606"/>
              <a:chExt cx="2304061" cy="891655"/>
            </a:xfrm>
          </p:grpSpPr>
          <p:sp>
            <p:nvSpPr>
              <p:cNvPr id="94" name="TextBox 7"/>
              <p:cNvSpPr txBox="1"/>
              <p:nvPr/>
            </p:nvSpPr>
            <p:spPr>
              <a:xfrm>
                <a:off x="989225" y="1536832"/>
                <a:ext cx="2304061"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lang="zh-CN" sz="100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p>
            </p:txBody>
          </p:sp>
          <p:sp>
            <p:nvSpPr>
              <p:cNvPr id="95" name="TextBox 8"/>
              <p:cNvSpPr txBox="1"/>
              <p:nvPr/>
            </p:nvSpPr>
            <p:spPr>
              <a:xfrm>
                <a:off x="1017653" y="1275606"/>
                <a:ext cx="2275633" cy="292608"/>
              </a:xfrm>
              <a:prstGeom prst="rect">
                <a:avLst/>
              </a:prstGeom>
              <a:noFill/>
            </p:spPr>
            <p:txBody>
              <a:bodyPr anchor="t" b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0000"/>
                  </a:lnSpc>
                </a:pPr>
                <a:r>
                  <a:rPr altLang="en-US" lang="zh-CN" sz="1600">
                    <a:gradFill>
                      <a:gsLst>
                        <a:gs pos="50000">
                          <a:srgbClr val="F4DEBE"/>
                        </a:gs>
                        <a:gs pos="0">
                          <a:srgbClr val="D9A96A"/>
                        </a:gs>
                        <a:gs pos="100000">
                          <a:srgbClr val="F5E3C9"/>
                        </a:gs>
                      </a:gsLst>
                      <a:lin ang="5400000" scaled="1"/>
                    </a:gradFill>
                    <a:cs typeface="+mn-ea"/>
                    <a:sym typeface="+mn-lt"/>
                  </a:rPr>
                  <a:t>添加标题文字</a:t>
                </a:r>
              </a:p>
            </p:txBody>
          </p:sp>
        </p:gr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68"/>
                                        </p:tgtEl>
                                        <p:attrNameLst>
                                          <p:attrName>style.visibility</p:attrName>
                                        </p:attrNameLst>
                                      </p:cBhvr>
                                      <p:to>
                                        <p:strVal val="visible"/>
                                      </p:to>
                                    </p:set>
                                    <p:anim calcmode="lin" valueType="num">
                                      <p:cBhvr>
                                        <p:cTn dur="1000" fill="hold" id="7"/>
                                        <p:tgtEl>
                                          <p:spTgt spid="68"/>
                                        </p:tgtEl>
                                        <p:attrNameLst>
                                          <p:attrName>ppt_w</p:attrName>
                                        </p:attrNameLst>
                                      </p:cBhvr>
                                      <p:tavLst>
                                        <p:tav tm="0">
                                          <p:val>
                                            <p:fltVal val="0"/>
                                          </p:val>
                                        </p:tav>
                                        <p:tav tm="100000">
                                          <p:val>
                                            <p:strVal val="#ppt_w"/>
                                          </p:val>
                                        </p:tav>
                                      </p:tavLst>
                                    </p:anim>
                                    <p:anim calcmode="lin" valueType="num">
                                      <p:cBhvr>
                                        <p:cTn dur="1000" fill="hold" id="8"/>
                                        <p:tgtEl>
                                          <p:spTgt spid="68"/>
                                        </p:tgtEl>
                                        <p:attrNameLst>
                                          <p:attrName>ppt_h</p:attrName>
                                        </p:attrNameLst>
                                      </p:cBhvr>
                                      <p:tavLst>
                                        <p:tav tm="0">
                                          <p:val>
                                            <p:fltVal val="0"/>
                                          </p:val>
                                        </p:tav>
                                        <p:tav tm="100000">
                                          <p:val>
                                            <p:strVal val="#ppt_h"/>
                                          </p:val>
                                        </p:tav>
                                      </p:tavLst>
                                    </p:anim>
                                    <p:anim calcmode="lin" valueType="num">
                                      <p:cBhvr>
                                        <p:cTn dur="1000" fill="hold" id="9"/>
                                        <p:tgtEl>
                                          <p:spTgt spid="68"/>
                                        </p:tgtEl>
                                        <p:attrNameLst>
                                          <p:attrName>style.rotation</p:attrName>
                                        </p:attrNameLst>
                                      </p:cBhvr>
                                      <p:tavLst>
                                        <p:tav tm="0">
                                          <p:val>
                                            <p:fltVal val="90"/>
                                          </p:val>
                                        </p:tav>
                                        <p:tav tm="100000">
                                          <p:val>
                                            <p:fltVal val="0"/>
                                          </p:val>
                                        </p:tav>
                                      </p:tavLst>
                                    </p:anim>
                                    <p:animEffect filter="fade" transition="in">
                                      <p:cBhvr>
                                        <p:cTn dur="1000" id="10"/>
                                        <p:tgtEl>
                                          <p:spTgt spid="68"/>
                                        </p:tgtEl>
                                      </p:cBhvr>
                                    </p:animEffect>
                                  </p:childTnLst>
                                </p:cTn>
                              </p:par>
                              <p:par>
                                <p:cTn fill="hold" grpId="0" id="11" nodeType="withEffect" presetClass="entr" presetID="52" presetSubtype="0">
                                  <p:stCondLst>
                                    <p:cond delay="0"/>
                                  </p:stCondLst>
                                  <p:childTnLst>
                                    <p:set>
                                      <p:cBhvr>
                                        <p:cTn dur="1" fill="hold" id="12">
                                          <p:stCondLst>
                                            <p:cond delay="0"/>
                                          </p:stCondLst>
                                        </p:cTn>
                                        <p:tgtEl>
                                          <p:spTgt spid="69"/>
                                        </p:tgtEl>
                                        <p:attrNameLst>
                                          <p:attrName>style.visibility</p:attrName>
                                        </p:attrNameLst>
                                      </p:cBhvr>
                                      <p:to>
                                        <p:strVal val="visible"/>
                                      </p:to>
                                    </p:set>
                                    <p:animScale>
                                      <p:cBhvr>
                                        <p:cTn decel="50000" dur="1000" fill="hold" id="13">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
                                          <p:stCondLst>
                                            <p:cond delay="0"/>
                                          </p:stCondLst>
                                        </p:cTn>
                                        <p:tgtEl>
                                          <p:spTgt spid="69"/>
                                        </p:tgtEl>
                                        <p:attrNameLst>
                                          <p:attrName>ppt_x</p:attrName>
                                          <p:attrName>ppt_y</p:attrName>
                                        </p:attrNameLst>
                                      </p:cBhvr>
                                    </p:animMotion>
                                    <p:animEffect filter="fade" transition="in">
                                      <p:cBhvr>
                                        <p:cTn dur="1000" id="15"/>
                                        <p:tgtEl>
                                          <p:spTgt spid="69"/>
                                        </p:tgtEl>
                                      </p:cBhvr>
                                    </p:animEffect>
                                  </p:childTnLst>
                                </p:cTn>
                              </p:par>
                              <p:par>
                                <p:cTn fill="hold" grpId="0" id="16" nodeType="withEffect" presetClass="entr" presetID="52" presetSubtype="0">
                                  <p:stCondLst>
                                    <p:cond delay="400"/>
                                  </p:stCondLst>
                                  <p:childTnLst>
                                    <p:set>
                                      <p:cBhvr>
                                        <p:cTn dur="1" fill="hold" id="17">
                                          <p:stCondLst>
                                            <p:cond delay="0"/>
                                          </p:stCondLst>
                                        </p:cTn>
                                        <p:tgtEl>
                                          <p:spTgt spid="71"/>
                                        </p:tgtEl>
                                        <p:attrNameLst>
                                          <p:attrName>style.visibility</p:attrName>
                                        </p:attrNameLst>
                                      </p:cBhvr>
                                      <p:to>
                                        <p:strVal val="visible"/>
                                      </p:to>
                                    </p:set>
                                    <p:animScale>
                                      <p:cBhvr>
                                        <p:cTn decel="50000" dur="1000" fill="hold" id="18">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9">
                                          <p:stCondLst>
                                            <p:cond delay="0"/>
                                          </p:stCondLst>
                                        </p:cTn>
                                        <p:tgtEl>
                                          <p:spTgt spid="71"/>
                                        </p:tgtEl>
                                        <p:attrNameLst>
                                          <p:attrName>ppt_x</p:attrName>
                                          <p:attrName>ppt_y</p:attrName>
                                        </p:attrNameLst>
                                      </p:cBhvr>
                                    </p:animMotion>
                                    <p:animEffect filter="fade" transition="in">
                                      <p:cBhvr>
                                        <p:cTn dur="1000" id="20"/>
                                        <p:tgtEl>
                                          <p:spTgt spid="71"/>
                                        </p:tgtEl>
                                      </p:cBhvr>
                                    </p:animEffect>
                                  </p:childTnLst>
                                </p:cTn>
                              </p:par>
                              <p:par>
                                <p:cTn fill="hold" grpId="0" id="21" nodeType="withEffect" presetClass="entr" presetID="52" presetSubtype="0">
                                  <p:stCondLst>
                                    <p:cond delay="900"/>
                                  </p:stCondLst>
                                  <p:childTnLst>
                                    <p:set>
                                      <p:cBhvr>
                                        <p:cTn dur="1" fill="hold" id="22">
                                          <p:stCondLst>
                                            <p:cond delay="0"/>
                                          </p:stCondLst>
                                        </p:cTn>
                                        <p:tgtEl>
                                          <p:spTgt spid="75"/>
                                        </p:tgtEl>
                                        <p:attrNameLst>
                                          <p:attrName>style.visibility</p:attrName>
                                        </p:attrNameLst>
                                      </p:cBhvr>
                                      <p:to>
                                        <p:strVal val="visible"/>
                                      </p:to>
                                    </p:set>
                                    <p:animScale>
                                      <p:cBhvr>
                                        <p:cTn decel="50000" dur="1000" fill="hold" id="23">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75"/>
                                        </p:tgtEl>
                                        <p:attrNameLst>
                                          <p:attrName>ppt_x</p:attrName>
                                          <p:attrName>ppt_y</p:attrName>
                                        </p:attrNameLst>
                                      </p:cBhvr>
                                    </p:animMotion>
                                    <p:animEffect filter="fade" transition="in">
                                      <p:cBhvr>
                                        <p:cTn dur="1000" id="25"/>
                                        <p:tgtEl>
                                          <p:spTgt spid="75"/>
                                        </p:tgtEl>
                                      </p:cBhvr>
                                    </p:animEffect>
                                  </p:childTnLst>
                                </p:cTn>
                              </p:par>
                              <p:par>
                                <p:cTn fill="hold" grpId="0" id="26" nodeType="withEffect" presetClass="entr" presetID="52" presetSubtype="0">
                                  <p:stCondLst>
                                    <p:cond delay="1400"/>
                                  </p:stCondLst>
                                  <p:childTnLst>
                                    <p:set>
                                      <p:cBhvr>
                                        <p:cTn dur="1" fill="hold" id="27">
                                          <p:stCondLst>
                                            <p:cond delay="0"/>
                                          </p:stCondLst>
                                        </p:cTn>
                                        <p:tgtEl>
                                          <p:spTgt spid="73"/>
                                        </p:tgtEl>
                                        <p:attrNameLst>
                                          <p:attrName>style.visibility</p:attrName>
                                        </p:attrNameLst>
                                      </p:cBhvr>
                                      <p:to>
                                        <p:strVal val="visible"/>
                                      </p:to>
                                    </p:set>
                                    <p:animScale>
                                      <p:cBhvr>
                                        <p:cTn decel="50000" dur="1000" fill="hold" id="28">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9">
                                          <p:stCondLst>
                                            <p:cond delay="0"/>
                                          </p:stCondLst>
                                        </p:cTn>
                                        <p:tgtEl>
                                          <p:spTgt spid="73"/>
                                        </p:tgtEl>
                                        <p:attrNameLst>
                                          <p:attrName>ppt_x</p:attrName>
                                          <p:attrName>ppt_y</p:attrName>
                                        </p:attrNameLst>
                                      </p:cBhvr>
                                    </p:animMotion>
                                    <p:animEffect filter="fade" transition="in">
                                      <p:cBhvr>
                                        <p:cTn dur="1000" id="30"/>
                                        <p:tgtEl>
                                          <p:spTgt spid="73"/>
                                        </p:tgtEl>
                                      </p:cBhvr>
                                    </p:animEffect>
                                  </p:childTnLst>
                                </p:cTn>
                              </p:par>
                              <p:par>
                                <p:cTn fill="hold" grpId="0" id="31" nodeType="withEffect" presetClass="entr" presetID="52" presetSubtype="0">
                                  <p:stCondLst>
                                    <p:cond delay="1900"/>
                                  </p:stCondLst>
                                  <p:childTnLst>
                                    <p:set>
                                      <p:cBhvr>
                                        <p:cTn dur="1" fill="hold" id="32">
                                          <p:stCondLst>
                                            <p:cond delay="0"/>
                                          </p:stCondLst>
                                        </p:cTn>
                                        <p:tgtEl>
                                          <p:spTgt spid="77"/>
                                        </p:tgtEl>
                                        <p:attrNameLst>
                                          <p:attrName>style.visibility</p:attrName>
                                        </p:attrNameLst>
                                      </p:cBhvr>
                                      <p:to>
                                        <p:strVal val="visible"/>
                                      </p:to>
                                    </p:set>
                                    <p:animScale>
                                      <p:cBhvr>
                                        <p:cTn decel="50000" dur="1000" fill="hold" id="33">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77"/>
                                        </p:tgtEl>
                                        <p:attrNameLst>
                                          <p:attrName>ppt_x</p:attrName>
                                          <p:attrName>ppt_y</p:attrName>
                                        </p:attrNameLst>
                                      </p:cBhvr>
                                    </p:animMotion>
                                    <p:animEffect filter="fade" transition="in">
                                      <p:cBhvr>
                                        <p:cTn dur="1000" id="35"/>
                                        <p:tgtEl>
                                          <p:spTgt spid="77"/>
                                        </p:tgtEl>
                                      </p:cBhvr>
                                    </p:animEffect>
                                  </p:childTnLst>
                                </p:cTn>
                              </p:par>
                              <p:par>
                                <p:cTn fill="hold" grpId="0" id="36" nodeType="withEffect" presetClass="entr" presetID="52" presetSubtype="0">
                                  <p:stCondLst>
                                    <p:cond delay="2600"/>
                                  </p:stCondLst>
                                  <p:childTnLst>
                                    <p:set>
                                      <p:cBhvr>
                                        <p:cTn dur="1" fill="hold" id="37">
                                          <p:stCondLst>
                                            <p:cond delay="0"/>
                                          </p:stCondLst>
                                        </p:cTn>
                                        <p:tgtEl>
                                          <p:spTgt spid="80"/>
                                        </p:tgtEl>
                                        <p:attrNameLst>
                                          <p:attrName>style.visibility</p:attrName>
                                        </p:attrNameLst>
                                      </p:cBhvr>
                                      <p:to>
                                        <p:strVal val="visible"/>
                                      </p:to>
                                    </p:set>
                                    <p:animScale>
                                      <p:cBhvr>
                                        <p:cTn decel="50000" dur="1000" fill="hold" id="38">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80"/>
                                        </p:tgtEl>
                                        <p:attrNameLst>
                                          <p:attrName>ppt_x</p:attrName>
                                          <p:attrName>ppt_y</p:attrName>
                                        </p:attrNameLst>
                                      </p:cBhvr>
                                    </p:animMotion>
                                    <p:animEffect filter="fade" transition="in">
                                      <p:cBhvr>
                                        <p:cTn dur="1000" id="40"/>
                                        <p:tgtEl>
                                          <p:spTgt spid="80"/>
                                        </p:tgtEl>
                                      </p:cBhvr>
                                    </p:animEffect>
                                  </p:childTnLst>
                                </p:cTn>
                              </p:par>
                              <p:par>
                                <p:cTn fill="hold" id="41" nodeType="withEffect" presetClass="entr" presetID="2" presetSubtype="2">
                                  <p:stCondLst>
                                    <p:cond delay="320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500" fill="hold" id="43"/>
                                        <p:tgtEl>
                                          <p:spTgt spid="9"/>
                                        </p:tgtEl>
                                        <p:attrNameLst>
                                          <p:attrName>ppt_x</p:attrName>
                                        </p:attrNameLst>
                                      </p:cBhvr>
                                      <p:tavLst>
                                        <p:tav tm="0">
                                          <p:val>
                                            <p:strVal val="1+#ppt_w/2"/>
                                          </p:val>
                                        </p:tav>
                                        <p:tav tm="100000">
                                          <p:val>
                                            <p:strVal val="#ppt_x"/>
                                          </p:val>
                                        </p:tav>
                                      </p:tavLst>
                                    </p:anim>
                                    <p:anim calcmode="lin" valueType="num">
                                      <p:cBhvr additive="base">
                                        <p:cTn dur="500" fill="hold" id="44"/>
                                        <p:tgtEl>
                                          <p:spTgt spid="9"/>
                                        </p:tgtEl>
                                        <p:attrNameLst>
                                          <p:attrName>ppt_y</p:attrName>
                                        </p:attrNameLst>
                                      </p:cBhvr>
                                      <p:tavLst>
                                        <p:tav tm="0">
                                          <p:val>
                                            <p:strVal val="#ppt_y"/>
                                          </p:val>
                                        </p:tav>
                                        <p:tav tm="100000">
                                          <p:val>
                                            <p:strVal val="#ppt_y"/>
                                          </p:val>
                                        </p:tav>
                                      </p:tavLst>
                                    </p:anim>
                                  </p:childTnLst>
                                </p:cTn>
                              </p:par>
                              <p:par>
                                <p:cTn fill="hold" id="45" nodeType="withEffect" presetClass="entr" presetID="2" presetSubtype="8">
                                  <p:stCondLst>
                                    <p:cond delay="3600"/>
                                  </p:stCondLst>
                                  <p:childTnLst>
                                    <p:set>
                                      <p:cBhvr>
                                        <p:cTn dur="1" fill="hold" id="46">
                                          <p:stCondLst>
                                            <p:cond delay="0"/>
                                          </p:stCondLst>
                                        </p:cTn>
                                        <p:tgtEl>
                                          <p:spTgt spid="8"/>
                                        </p:tgtEl>
                                        <p:attrNameLst>
                                          <p:attrName>style.visibility</p:attrName>
                                        </p:attrNameLst>
                                      </p:cBhvr>
                                      <p:to>
                                        <p:strVal val="visible"/>
                                      </p:to>
                                    </p:set>
                                    <p:anim calcmode="lin" valueType="num">
                                      <p:cBhvr additive="base">
                                        <p:cTn dur="500" fill="hold" id="47"/>
                                        <p:tgtEl>
                                          <p:spTgt spid="8"/>
                                        </p:tgtEl>
                                        <p:attrNameLst>
                                          <p:attrName>ppt_x</p:attrName>
                                        </p:attrNameLst>
                                      </p:cBhvr>
                                      <p:tavLst>
                                        <p:tav tm="0">
                                          <p:val>
                                            <p:strVal val="0-#ppt_w/2"/>
                                          </p:val>
                                        </p:tav>
                                        <p:tav tm="100000">
                                          <p:val>
                                            <p:strVal val="#ppt_x"/>
                                          </p:val>
                                        </p:tav>
                                      </p:tavLst>
                                    </p:anim>
                                    <p:anim calcmode="lin" valueType="num">
                                      <p:cBhvr additive="base">
                                        <p:cTn dur="500" fill="hold" id="48"/>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69"/>
      <p:bldP grpId="0" spid="71"/>
      <p:bldP grpId="0" spid="73"/>
      <p:bldP grpId="0" spid="75"/>
      <p:bldP grpId="0" spid="77"/>
      <p:bldP grpId="0" spid="8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Freeform 8"/>
          <p:cNvSpPr>
            <a:spLocks noEditPoints="1"/>
          </p:cNvSpPr>
          <p:nvPr/>
        </p:nvSpPr>
        <p:spPr bwMode="auto">
          <a:xfrm>
            <a:off x="2442904" y="1334748"/>
            <a:ext cx="757625" cy="757625"/>
          </a:xfrm>
          <a:custGeom>
            <a:gdLst>
              <a:gd fmla="*/ 894 w 971" name="T0"/>
              <a:gd fmla="*/ 509 h 971" name="T1"/>
              <a:gd fmla="*/ 969 w 971" name="T2"/>
              <a:gd fmla="*/ 442 h 971" name="T3"/>
              <a:gd fmla="*/ 883 w 971" name="T4"/>
              <a:gd fmla="*/ 390 h 971" name="T5"/>
              <a:gd fmla="*/ 938 w 971" name="T6"/>
              <a:gd fmla="*/ 309 h 971" name="T7"/>
              <a:gd fmla="*/ 838 w 971" name="T8"/>
              <a:gd fmla="*/ 279 h 971" name="T9"/>
              <a:gd fmla="*/ 802 w 971" name="T10"/>
              <a:gd fmla="*/ 227 h 971" name="T11"/>
              <a:gd fmla="*/ 813 w 971" name="T12"/>
              <a:gd fmla="*/ 127 h 971" name="T13"/>
              <a:gd fmla="*/ 714 w 971" name="T14"/>
              <a:gd fmla="*/ 146 h 971" name="T15"/>
              <a:gd fmla="*/ 700 w 971" name="T16"/>
              <a:gd fmla="*/ 50 h 971" name="T17"/>
              <a:gd fmla="*/ 606 w 971" name="T18"/>
              <a:gd fmla="*/ 95 h 971" name="T19"/>
              <a:gd fmla="*/ 545 w 971" name="T20"/>
              <a:gd fmla="*/ 81 h 971" name="T21"/>
              <a:gd fmla="*/ 485 w 971" name="T22"/>
              <a:gd fmla="*/ 0 h 971" name="T23"/>
              <a:gd fmla="*/ 425 w 971" name="T24"/>
              <a:gd fmla="*/ 80 h 971" name="T25"/>
              <a:gd fmla="*/ 350 w 971" name="T26"/>
              <a:gd fmla="*/ 19 h 971" name="T27"/>
              <a:gd fmla="*/ 311 w 971" name="T28"/>
              <a:gd fmla="*/ 115 h 971" name="T29"/>
              <a:gd fmla="*/ 256 w 971" name="T30"/>
              <a:gd fmla="*/ 146 h 971" name="T31"/>
              <a:gd fmla="*/ 157 w 971" name="T32"/>
              <a:gd fmla="*/ 126 h 971" name="T33"/>
              <a:gd fmla="*/ 167 w 971" name="T34"/>
              <a:gd fmla="*/ 226 h 971" name="T35"/>
              <a:gd fmla="*/ 70 w 971" name="T36"/>
              <a:gd fmla="*/ 232 h 971" name="T37"/>
              <a:gd fmla="*/ 106 w 971" name="T38"/>
              <a:gd fmla="*/ 329 h 971" name="T39"/>
              <a:gd fmla="*/ 86 w 971" name="T40"/>
              <a:gd fmla="*/ 389 h 971" name="T41"/>
              <a:gd fmla="*/ 0 w 971" name="T42"/>
              <a:gd fmla="*/ 441 h 971" name="T43"/>
              <a:gd fmla="*/ 75 w 971" name="T44"/>
              <a:gd fmla="*/ 508 h 971" name="T45"/>
              <a:gd fmla="*/ 6 w 971" name="T46"/>
              <a:gd fmla="*/ 577 h 971" name="T47"/>
              <a:gd fmla="*/ 98 w 971" name="T48"/>
              <a:gd fmla="*/ 625 h 971" name="T49"/>
              <a:gd fmla="*/ 124 w 971" name="T50"/>
              <a:gd fmla="*/ 683 h 971" name="T51"/>
              <a:gd fmla="*/ 96 w 971" name="T52"/>
              <a:gd fmla="*/ 779 h 971" name="T53"/>
              <a:gd fmla="*/ 196 w 971" name="T54"/>
              <a:gd fmla="*/ 778 h 971" name="T55"/>
              <a:gd fmla="*/ 192 w 971" name="T56"/>
              <a:gd fmla="*/ 876 h 971" name="T57"/>
              <a:gd fmla="*/ 293 w 971" name="T58"/>
              <a:gd fmla="*/ 849 h 971" name="T59"/>
              <a:gd fmla="*/ 351 w 971" name="T60"/>
              <a:gd fmla="*/ 874 h 971" name="T61"/>
              <a:gd fmla="*/ 394 w 971" name="T62"/>
              <a:gd fmla="*/ 965 h 971" name="T63"/>
              <a:gd fmla="*/ 468 w 971" name="T64"/>
              <a:gd fmla="*/ 896 h 971" name="T65"/>
              <a:gd fmla="*/ 531 w 971" name="T66"/>
              <a:gd fmla="*/ 971 h 971" name="T67"/>
              <a:gd fmla="*/ 587 w 971" name="T68"/>
              <a:gd fmla="*/ 884 h 971" name="T69"/>
              <a:gd fmla="*/ 647 w 971" name="T70"/>
              <a:gd fmla="*/ 863 h 971" name="T71"/>
              <a:gd fmla="*/ 740 w 971" name="T72"/>
              <a:gd fmla="*/ 900 h 971" name="T73"/>
              <a:gd fmla="*/ 748 w 971" name="T74"/>
              <a:gd fmla="*/ 800 h 971" name="T75"/>
              <a:gd fmla="*/ 845 w 971" name="T76"/>
              <a:gd fmla="*/ 813 h 971" name="T77"/>
              <a:gd fmla="*/ 828 w 971" name="T78"/>
              <a:gd fmla="*/ 711 h 971" name="T79"/>
              <a:gd fmla="*/ 858 w 971" name="T80"/>
              <a:gd fmla="*/ 655 h 971" name="T81"/>
              <a:gd fmla="*/ 952 w 971" name="T82"/>
              <a:gd fmla="*/ 620 h 971" name="T83"/>
              <a:gd fmla="*/ 891 w 971" name="T84"/>
              <a:gd fmla="*/ 541 h 971" name="T85"/>
              <a:gd fmla="*/ 766 w 971" name="T86"/>
              <a:gd fmla="*/ 641 h 971" name="T87"/>
              <a:gd fmla="*/ 588 w 971" name="T88"/>
              <a:gd fmla="*/ 790 h 971" name="T89"/>
              <a:gd fmla="*/ 357 w 971" name="T90"/>
              <a:gd fmla="*/ 781 h 971" name="T91"/>
              <a:gd fmla="*/ 191 w 971" name="T92"/>
              <a:gd fmla="*/ 618 h 971" name="T93"/>
              <a:gd fmla="*/ 179 w 971" name="T94"/>
              <a:gd fmla="*/ 386 h 971" name="T95"/>
              <a:gd fmla="*/ 326 w 971" name="T96"/>
              <a:gd fmla="*/ 207 h 971" name="T97"/>
              <a:gd fmla="*/ 556 w 971" name="T98"/>
              <a:gd fmla="*/ 173 h 971" name="T99"/>
              <a:gd fmla="*/ 748 w 971" name="T100"/>
              <a:gd fmla="*/ 303 h 971" name="T101"/>
              <a:gd fmla="*/ 803 w 971" name="T102"/>
              <a:gd fmla="*/ 529 h 9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anchor="t" anchorCtr="0" bIns="34290" compatLnSpc="1" lIns="68580" numCol="1" rIns="68580" tIns="34290" vert="horz" wrap="square"/>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2" name="Freeform 11"/>
          <p:cNvSpPr>
            <a:spLocks noEditPoints="1"/>
          </p:cNvSpPr>
          <p:nvPr/>
        </p:nvSpPr>
        <p:spPr bwMode="auto">
          <a:xfrm>
            <a:off x="1408600" y="4027309"/>
            <a:ext cx="483305" cy="483305"/>
          </a:xfrm>
          <a:custGeom>
            <a:gdLst>
              <a:gd fmla="*/ 894 w 971" name="T0"/>
              <a:gd fmla="*/ 509 h 971" name="T1"/>
              <a:gd fmla="*/ 969 w 971" name="T2"/>
              <a:gd fmla="*/ 442 h 971" name="T3"/>
              <a:gd fmla="*/ 883 w 971" name="T4"/>
              <a:gd fmla="*/ 390 h 971" name="T5"/>
              <a:gd fmla="*/ 938 w 971" name="T6"/>
              <a:gd fmla="*/ 309 h 971" name="T7"/>
              <a:gd fmla="*/ 838 w 971" name="T8"/>
              <a:gd fmla="*/ 279 h 971" name="T9"/>
              <a:gd fmla="*/ 802 w 971" name="T10"/>
              <a:gd fmla="*/ 227 h 971" name="T11"/>
              <a:gd fmla="*/ 813 w 971" name="T12"/>
              <a:gd fmla="*/ 127 h 971" name="T13"/>
              <a:gd fmla="*/ 714 w 971" name="T14"/>
              <a:gd fmla="*/ 146 h 971" name="T15"/>
              <a:gd fmla="*/ 700 w 971" name="T16"/>
              <a:gd fmla="*/ 50 h 971" name="T17"/>
              <a:gd fmla="*/ 606 w 971" name="T18"/>
              <a:gd fmla="*/ 95 h 971" name="T19"/>
              <a:gd fmla="*/ 545 w 971" name="T20"/>
              <a:gd fmla="*/ 81 h 971" name="T21"/>
              <a:gd fmla="*/ 485 w 971" name="T22"/>
              <a:gd fmla="*/ 0 h 971" name="T23"/>
              <a:gd fmla="*/ 425 w 971" name="T24"/>
              <a:gd fmla="*/ 80 h 971" name="T25"/>
              <a:gd fmla="*/ 350 w 971" name="T26"/>
              <a:gd fmla="*/ 19 h 971" name="T27"/>
              <a:gd fmla="*/ 311 w 971" name="T28"/>
              <a:gd fmla="*/ 115 h 971" name="T29"/>
              <a:gd fmla="*/ 256 w 971" name="T30"/>
              <a:gd fmla="*/ 146 h 971" name="T31"/>
              <a:gd fmla="*/ 157 w 971" name="T32"/>
              <a:gd fmla="*/ 126 h 971" name="T33"/>
              <a:gd fmla="*/ 167 w 971" name="T34"/>
              <a:gd fmla="*/ 226 h 971" name="T35"/>
              <a:gd fmla="*/ 70 w 971" name="T36"/>
              <a:gd fmla="*/ 232 h 971" name="T37"/>
              <a:gd fmla="*/ 106 w 971" name="T38"/>
              <a:gd fmla="*/ 329 h 971" name="T39"/>
              <a:gd fmla="*/ 86 w 971" name="T40"/>
              <a:gd fmla="*/ 389 h 971" name="T41"/>
              <a:gd fmla="*/ 0 w 971" name="T42"/>
              <a:gd fmla="*/ 441 h 971" name="T43"/>
              <a:gd fmla="*/ 75 w 971" name="T44"/>
              <a:gd fmla="*/ 508 h 971" name="T45"/>
              <a:gd fmla="*/ 6 w 971" name="T46"/>
              <a:gd fmla="*/ 577 h 971" name="T47"/>
              <a:gd fmla="*/ 98 w 971" name="T48"/>
              <a:gd fmla="*/ 625 h 971" name="T49"/>
              <a:gd fmla="*/ 124 w 971" name="T50"/>
              <a:gd fmla="*/ 683 h 971" name="T51"/>
              <a:gd fmla="*/ 96 w 971" name="T52"/>
              <a:gd fmla="*/ 779 h 971" name="T53"/>
              <a:gd fmla="*/ 196 w 971" name="T54"/>
              <a:gd fmla="*/ 778 h 971" name="T55"/>
              <a:gd fmla="*/ 192 w 971" name="T56"/>
              <a:gd fmla="*/ 876 h 971" name="T57"/>
              <a:gd fmla="*/ 293 w 971" name="T58"/>
              <a:gd fmla="*/ 849 h 971" name="T59"/>
              <a:gd fmla="*/ 351 w 971" name="T60"/>
              <a:gd fmla="*/ 874 h 971" name="T61"/>
              <a:gd fmla="*/ 394 w 971" name="T62"/>
              <a:gd fmla="*/ 965 h 971" name="T63"/>
              <a:gd fmla="*/ 468 w 971" name="T64"/>
              <a:gd fmla="*/ 896 h 971" name="T65"/>
              <a:gd fmla="*/ 531 w 971" name="T66"/>
              <a:gd fmla="*/ 971 h 971" name="T67"/>
              <a:gd fmla="*/ 587 w 971" name="T68"/>
              <a:gd fmla="*/ 884 h 971" name="T69"/>
              <a:gd fmla="*/ 647 w 971" name="T70"/>
              <a:gd fmla="*/ 863 h 971" name="T71"/>
              <a:gd fmla="*/ 740 w 971" name="T72"/>
              <a:gd fmla="*/ 900 h 971" name="T73"/>
              <a:gd fmla="*/ 748 w 971" name="T74"/>
              <a:gd fmla="*/ 800 h 971" name="T75"/>
              <a:gd fmla="*/ 845 w 971" name="T76"/>
              <a:gd fmla="*/ 813 h 971" name="T77"/>
              <a:gd fmla="*/ 828 w 971" name="T78"/>
              <a:gd fmla="*/ 711 h 971" name="T79"/>
              <a:gd fmla="*/ 858 w 971" name="T80"/>
              <a:gd fmla="*/ 655 h 971" name="T81"/>
              <a:gd fmla="*/ 952 w 971" name="T82"/>
              <a:gd fmla="*/ 620 h 971" name="T83"/>
              <a:gd fmla="*/ 891 w 971" name="T84"/>
              <a:gd fmla="*/ 541 h 971" name="T85"/>
              <a:gd fmla="*/ 766 w 971" name="T86"/>
              <a:gd fmla="*/ 641 h 971" name="T87"/>
              <a:gd fmla="*/ 588 w 971" name="T88"/>
              <a:gd fmla="*/ 790 h 971" name="T89"/>
              <a:gd fmla="*/ 357 w 971" name="T90"/>
              <a:gd fmla="*/ 781 h 971" name="T91"/>
              <a:gd fmla="*/ 191 w 971" name="T92"/>
              <a:gd fmla="*/ 618 h 971" name="T93"/>
              <a:gd fmla="*/ 179 w 971" name="T94"/>
              <a:gd fmla="*/ 386 h 971" name="T95"/>
              <a:gd fmla="*/ 326 w 971" name="T96"/>
              <a:gd fmla="*/ 207 h 971" name="T97"/>
              <a:gd fmla="*/ 556 w 971" name="T98"/>
              <a:gd fmla="*/ 173 h 971" name="T99"/>
              <a:gd fmla="*/ 748 w 971" name="T100"/>
              <a:gd fmla="*/ 303 h 971" name="T101"/>
              <a:gd fmla="*/ 803 w 971" name="T102"/>
              <a:gd fmla="*/ 529 h 9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anchor="t" anchorCtr="0" bIns="34290" compatLnSpc="1" lIns="68580" numCol="1" rIns="68580" tIns="34290" vert="horz" wrap="square"/>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grpSp>
        <p:nvGrpSpPr>
          <p:cNvPr id="11" name="组合 10"/>
          <p:cNvGrpSpPr/>
          <p:nvPr/>
        </p:nvGrpSpPr>
        <p:grpSpPr>
          <a:xfrm>
            <a:off x="4626689" y="1348783"/>
            <a:ext cx="3857625" cy="812720"/>
            <a:chOff x="4626689" y="1348783"/>
            <a:chExt cx="3857625" cy="812720"/>
          </a:xfrm>
        </p:grpSpPr>
        <p:sp>
          <p:nvSpPr>
            <p:cNvPr id="25" name="TextBox 46"/>
            <p:cNvSpPr txBox="1"/>
            <p:nvPr/>
          </p:nvSpPr>
          <p:spPr>
            <a:xfrm>
              <a:off x="4671803" y="1348783"/>
              <a:ext cx="563880" cy="585216"/>
            </a:xfrm>
            <a:prstGeom prst="rect">
              <a:avLst/>
            </a:prstGeom>
            <a:noFill/>
          </p:spPr>
          <p:txBody>
            <a:bodyPr rtlCol="0" wrap="none">
              <a:spAutoFit/>
            </a:bodyPr>
            <a:lstStyle/>
            <a:p>
              <a:pPr>
                <a:lnSpc>
                  <a:spcPct val="120000"/>
                </a:lnSpc>
              </a:pPr>
              <a:r>
                <a:rPr lang="en-US" sz="2700">
                  <a:gradFill>
                    <a:gsLst>
                      <a:gs pos="50000">
                        <a:schemeClr val="accent2"/>
                      </a:gs>
                      <a:gs pos="0">
                        <a:schemeClr val="accent1"/>
                      </a:gs>
                      <a:gs pos="100000">
                        <a:schemeClr val="accent3"/>
                      </a:gs>
                    </a:gsLst>
                    <a:lin ang="5400000" scaled="1"/>
                  </a:gradFill>
                  <a:cs typeface="+mn-ea"/>
                  <a:sym typeface="+mn-lt"/>
                </a:rPr>
                <a:t>01</a:t>
              </a:r>
            </a:p>
          </p:txBody>
        </p:sp>
        <p:sp>
          <p:nvSpPr>
            <p:cNvPr id="26" name="TextBox 47"/>
            <p:cNvSpPr txBox="1"/>
            <p:nvPr/>
          </p:nvSpPr>
          <p:spPr>
            <a:xfrm>
              <a:off x="5199833" y="1452657"/>
              <a:ext cx="1554480" cy="420624"/>
            </a:xfrm>
            <a:prstGeom prst="rect">
              <a:avLst/>
            </a:prstGeom>
            <a:noFill/>
          </p:spPr>
          <p:txBody>
            <a:bodyPr rtlCol="0" wrap="none">
              <a:spAutoFit/>
            </a:bodyPr>
            <a:lstStyle/>
            <a:p>
              <a:pPr>
                <a:lnSpc>
                  <a:spcPct val="120000"/>
                </a:lnSpc>
              </a:pPr>
              <a:r>
                <a:rPr altLang="en-US" lang="zh-CN">
                  <a:gradFill>
                    <a:gsLst>
                      <a:gs pos="50000">
                        <a:schemeClr val="accent2"/>
                      </a:gs>
                      <a:gs pos="0">
                        <a:schemeClr val="accent1"/>
                      </a:gs>
                      <a:gs pos="100000">
                        <a:schemeClr val="accent3"/>
                      </a:gs>
                    </a:gsLst>
                    <a:lin ang="5400000" scaled="1"/>
                  </a:gradFill>
                  <a:cs typeface="+mn-ea"/>
                  <a:sym typeface="+mn-lt"/>
                </a:rPr>
                <a:t>点击添加标题</a:t>
              </a:r>
            </a:p>
          </p:txBody>
        </p:sp>
        <p:sp>
          <p:nvSpPr>
            <p:cNvPr id="27" name="Rectangle 48"/>
            <p:cNvSpPr/>
            <p:nvPr/>
          </p:nvSpPr>
          <p:spPr>
            <a:xfrm>
              <a:off x="4626689" y="1751134"/>
              <a:ext cx="3857625" cy="420624"/>
            </a:xfrm>
            <a:prstGeom prst="rect">
              <a:avLst/>
            </a:prstGeom>
          </p:spPr>
          <p:txBody>
            <a:bodyPr wrap="square">
              <a:spAutoFit/>
            </a:bodyPr>
            <a:lstStyle/>
            <a:p>
              <a:pPr fontAlgn="base">
                <a:lnSpc>
                  <a:spcPct val="120000"/>
                </a:lnSpc>
                <a:spcBef>
                  <a:spcPct val="0"/>
                </a:spcBef>
                <a:spcAft>
                  <a:spcPct val="0"/>
                </a:spcAft>
              </a:pPr>
              <a:r>
                <a:rPr altLang="zh-CN" lang="en-US" sz="900">
                  <a:gradFill>
                    <a:gsLst>
                      <a:gs pos="50000">
                        <a:schemeClr val="accent2"/>
                      </a:gs>
                      <a:gs pos="0">
                        <a:schemeClr val="accent1"/>
                      </a:gs>
                      <a:gs pos="100000">
                        <a:schemeClr val="accent3"/>
                      </a:gs>
                    </a:gsLst>
                    <a:lin ang="5400000" scaled="1"/>
                  </a:gradFill>
                  <a:cs typeface="+mn-ea"/>
                  <a:sym typeface="+mn-lt"/>
                </a:rPr>
                <a:t>Office2010及以上版本，单击选中图片，右键，设置图片格式，填充，图片或纹理填充，文件，选择你要得图片即可；Office2010及以上版本</a:t>
              </a:r>
            </a:p>
          </p:txBody>
        </p:sp>
      </p:grpSp>
      <p:grpSp>
        <p:nvGrpSpPr>
          <p:cNvPr id="13" name="组合 12"/>
          <p:cNvGrpSpPr/>
          <p:nvPr/>
        </p:nvGrpSpPr>
        <p:grpSpPr>
          <a:xfrm>
            <a:off x="4671803" y="2445872"/>
            <a:ext cx="3857625" cy="812719"/>
            <a:chOff x="4671803" y="2445872"/>
            <a:chExt cx="3857625" cy="812719"/>
          </a:xfrm>
        </p:grpSpPr>
        <p:sp>
          <p:nvSpPr>
            <p:cNvPr id="28" name="TextBox 46"/>
            <p:cNvSpPr txBox="1"/>
            <p:nvPr/>
          </p:nvSpPr>
          <p:spPr>
            <a:xfrm>
              <a:off x="4716919" y="2445872"/>
              <a:ext cx="563880" cy="585216"/>
            </a:xfrm>
            <a:prstGeom prst="rect">
              <a:avLst/>
            </a:prstGeom>
            <a:noFill/>
          </p:spPr>
          <p:txBody>
            <a:bodyPr rtlCol="0" wrap="none">
              <a:spAutoFit/>
            </a:bodyPr>
            <a:lstStyle/>
            <a:p>
              <a:pPr>
                <a:lnSpc>
                  <a:spcPct val="120000"/>
                </a:lnSpc>
              </a:pPr>
              <a:r>
                <a:rPr lang="en-US" sz="2700">
                  <a:gradFill>
                    <a:gsLst>
                      <a:gs pos="50000">
                        <a:schemeClr val="accent2"/>
                      </a:gs>
                      <a:gs pos="0">
                        <a:schemeClr val="accent1"/>
                      </a:gs>
                      <a:gs pos="100000">
                        <a:schemeClr val="accent3"/>
                      </a:gs>
                    </a:gsLst>
                    <a:lin ang="5400000" scaled="1"/>
                  </a:gradFill>
                  <a:cs typeface="+mn-ea"/>
                  <a:sym typeface="+mn-lt"/>
                </a:rPr>
                <a:t>02</a:t>
              </a:r>
            </a:p>
          </p:txBody>
        </p:sp>
        <p:sp>
          <p:nvSpPr>
            <p:cNvPr id="29" name="TextBox 47"/>
            <p:cNvSpPr txBox="1"/>
            <p:nvPr/>
          </p:nvSpPr>
          <p:spPr>
            <a:xfrm>
              <a:off x="5244947" y="2549746"/>
              <a:ext cx="1554480" cy="420624"/>
            </a:xfrm>
            <a:prstGeom prst="rect">
              <a:avLst/>
            </a:prstGeom>
            <a:noFill/>
          </p:spPr>
          <p:txBody>
            <a:bodyPr rtlCol="0" wrap="none">
              <a:spAutoFit/>
            </a:bodyPr>
            <a:lstStyle/>
            <a:p>
              <a:pPr>
                <a:lnSpc>
                  <a:spcPct val="120000"/>
                </a:lnSpc>
              </a:pPr>
              <a:r>
                <a:rPr altLang="en-US" lang="zh-CN">
                  <a:gradFill>
                    <a:gsLst>
                      <a:gs pos="50000">
                        <a:schemeClr val="accent2"/>
                      </a:gs>
                      <a:gs pos="0">
                        <a:schemeClr val="accent1"/>
                      </a:gs>
                      <a:gs pos="100000">
                        <a:schemeClr val="accent3"/>
                      </a:gs>
                    </a:gsLst>
                    <a:lin ang="5400000" scaled="1"/>
                  </a:gradFill>
                  <a:cs typeface="+mn-ea"/>
                  <a:sym typeface="+mn-lt"/>
                </a:rPr>
                <a:t>点击添加标题</a:t>
              </a:r>
            </a:p>
          </p:txBody>
        </p:sp>
        <p:sp>
          <p:nvSpPr>
            <p:cNvPr id="30" name="Rectangle 48"/>
            <p:cNvSpPr/>
            <p:nvPr/>
          </p:nvSpPr>
          <p:spPr>
            <a:xfrm>
              <a:off x="4671803" y="2848222"/>
              <a:ext cx="3857625" cy="420624"/>
            </a:xfrm>
            <a:prstGeom prst="rect">
              <a:avLst/>
            </a:prstGeom>
          </p:spPr>
          <p:txBody>
            <a:bodyPr wrap="square">
              <a:spAutoFit/>
            </a:bodyPr>
            <a:lstStyle/>
            <a:p>
              <a:pPr fontAlgn="base">
                <a:lnSpc>
                  <a:spcPct val="120000"/>
                </a:lnSpc>
                <a:spcBef>
                  <a:spcPct val="0"/>
                </a:spcBef>
                <a:spcAft>
                  <a:spcPct val="0"/>
                </a:spcAft>
              </a:pPr>
              <a:r>
                <a:rPr altLang="zh-CN" lang="en-US" sz="900">
                  <a:gradFill>
                    <a:gsLst>
                      <a:gs pos="50000">
                        <a:schemeClr val="accent2"/>
                      </a:gs>
                      <a:gs pos="0">
                        <a:schemeClr val="accent1"/>
                      </a:gs>
                      <a:gs pos="100000">
                        <a:schemeClr val="accent3"/>
                      </a:gs>
                    </a:gsLst>
                    <a:lin ang="5400000" scaled="1"/>
                  </a:gradFill>
                  <a:cs typeface="+mn-ea"/>
                  <a:sym typeface="+mn-lt"/>
                </a:rPr>
                <a:t>Office2010及以上版本，单击选中图片，右键，设置图片格式，填充，图片或纹理填充，文件，选择你要得图片即可；Office2010及以上版本</a:t>
              </a:r>
            </a:p>
          </p:txBody>
        </p:sp>
      </p:grpSp>
      <p:grpSp>
        <p:nvGrpSpPr>
          <p:cNvPr id="14" name="组合 13"/>
          <p:cNvGrpSpPr/>
          <p:nvPr/>
        </p:nvGrpSpPr>
        <p:grpSpPr>
          <a:xfrm>
            <a:off x="4671803" y="3581851"/>
            <a:ext cx="3857625" cy="812720"/>
            <a:chOff x="4671803" y="3581851"/>
            <a:chExt cx="3857625" cy="812720"/>
          </a:xfrm>
        </p:grpSpPr>
        <p:sp>
          <p:nvSpPr>
            <p:cNvPr id="31" name="TextBox 46"/>
            <p:cNvSpPr txBox="1"/>
            <p:nvPr/>
          </p:nvSpPr>
          <p:spPr>
            <a:xfrm>
              <a:off x="4716919" y="3581852"/>
              <a:ext cx="563880" cy="585216"/>
            </a:xfrm>
            <a:prstGeom prst="rect">
              <a:avLst/>
            </a:prstGeom>
            <a:noFill/>
          </p:spPr>
          <p:txBody>
            <a:bodyPr rtlCol="0" wrap="none">
              <a:spAutoFit/>
            </a:bodyPr>
            <a:lstStyle/>
            <a:p>
              <a:pPr>
                <a:lnSpc>
                  <a:spcPct val="120000"/>
                </a:lnSpc>
              </a:pPr>
              <a:r>
                <a:rPr lang="en-US" sz="2700">
                  <a:gradFill>
                    <a:gsLst>
                      <a:gs pos="50000">
                        <a:schemeClr val="accent2"/>
                      </a:gs>
                      <a:gs pos="0">
                        <a:schemeClr val="accent1"/>
                      </a:gs>
                      <a:gs pos="100000">
                        <a:schemeClr val="accent3"/>
                      </a:gs>
                    </a:gsLst>
                    <a:lin ang="5400000" scaled="1"/>
                  </a:gradFill>
                  <a:cs typeface="+mn-ea"/>
                  <a:sym typeface="+mn-lt"/>
                </a:rPr>
                <a:t>03</a:t>
              </a:r>
            </a:p>
          </p:txBody>
        </p:sp>
        <p:sp>
          <p:nvSpPr>
            <p:cNvPr id="32" name="TextBox 47"/>
            <p:cNvSpPr txBox="1"/>
            <p:nvPr/>
          </p:nvSpPr>
          <p:spPr>
            <a:xfrm>
              <a:off x="5244947" y="3685725"/>
              <a:ext cx="1554480" cy="420624"/>
            </a:xfrm>
            <a:prstGeom prst="rect">
              <a:avLst/>
            </a:prstGeom>
            <a:noFill/>
          </p:spPr>
          <p:txBody>
            <a:bodyPr rtlCol="0" wrap="none">
              <a:spAutoFit/>
            </a:bodyPr>
            <a:lstStyle/>
            <a:p>
              <a:pPr>
                <a:lnSpc>
                  <a:spcPct val="120000"/>
                </a:lnSpc>
              </a:pPr>
              <a:r>
                <a:rPr altLang="en-US" lang="zh-CN">
                  <a:gradFill>
                    <a:gsLst>
                      <a:gs pos="50000">
                        <a:schemeClr val="accent2"/>
                      </a:gs>
                      <a:gs pos="0">
                        <a:schemeClr val="accent1"/>
                      </a:gs>
                      <a:gs pos="100000">
                        <a:schemeClr val="accent3"/>
                      </a:gs>
                    </a:gsLst>
                    <a:lin ang="5400000" scaled="1"/>
                  </a:gradFill>
                  <a:cs typeface="+mn-ea"/>
                  <a:sym typeface="+mn-lt"/>
                </a:rPr>
                <a:t>点击添加标题</a:t>
              </a:r>
            </a:p>
          </p:txBody>
        </p:sp>
        <p:sp>
          <p:nvSpPr>
            <p:cNvPr id="33" name="Rectangle 48"/>
            <p:cNvSpPr/>
            <p:nvPr/>
          </p:nvSpPr>
          <p:spPr>
            <a:xfrm>
              <a:off x="4671803" y="3984203"/>
              <a:ext cx="3857625" cy="420624"/>
            </a:xfrm>
            <a:prstGeom prst="rect">
              <a:avLst/>
            </a:prstGeom>
          </p:spPr>
          <p:txBody>
            <a:bodyPr wrap="square">
              <a:spAutoFit/>
            </a:bodyPr>
            <a:lstStyle/>
            <a:p>
              <a:pPr fontAlgn="base">
                <a:lnSpc>
                  <a:spcPct val="120000"/>
                </a:lnSpc>
                <a:spcBef>
                  <a:spcPct val="0"/>
                </a:spcBef>
                <a:spcAft>
                  <a:spcPct val="0"/>
                </a:spcAft>
              </a:pPr>
              <a:r>
                <a:rPr altLang="zh-CN" lang="en-US" sz="900">
                  <a:gradFill>
                    <a:gsLst>
                      <a:gs pos="50000">
                        <a:schemeClr val="accent2"/>
                      </a:gs>
                      <a:gs pos="0">
                        <a:schemeClr val="accent1"/>
                      </a:gs>
                      <a:gs pos="100000">
                        <a:schemeClr val="accent3"/>
                      </a:gs>
                    </a:gsLst>
                    <a:lin ang="5400000" scaled="1"/>
                  </a:gradFill>
                  <a:cs typeface="+mn-ea"/>
                  <a:sym typeface="+mn-lt"/>
                </a:rPr>
                <a:t>Office2010及以上版本，单击选中图片，右键，设置图片格式，填充，图片或纹理填充，文件，选择你要得图片即可；Office2010及以上版本</a:t>
              </a:r>
            </a:p>
          </p:txBody>
        </p:sp>
      </p:grpSp>
      <p:grpSp>
        <p:nvGrpSpPr>
          <p:cNvPr id="2" name="组合 1"/>
          <p:cNvGrpSpPr/>
          <p:nvPr/>
        </p:nvGrpSpPr>
        <p:grpSpPr>
          <a:xfrm>
            <a:off x="1340905" y="1478364"/>
            <a:ext cx="1102000" cy="1102000"/>
            <a:chOff x="1340905" y="1478364"/>
            <a:chExt cx="1102000" cy="1102000"/>
          </a:xfrm>
        </p:grpSpPr>
        <p:sp>
          <p:nvSpPr>
            <p:cNvPr id="8" name="Freeform 7"/>
            <p:cNvSpPr>
              <a:spLocks noEditPoints="1"/>
            </p:cNvSpPr>
            <p:nvPr/>
          </p:nvSpPr>
          <p:spPr bwMode="auto">
            <a:xfrm>
              <a:off x="1340905" y="1478364"/>
              <a:ext cx="1102000" cy="1102000"/>
            </a:xfrm>
            <a:custGeom>
              <a:gdLst>
                <a:gd fmla="*/ 894 w 971" name="T0"/>
                <a:gd fmla="*/ 509 h 971" name="T1"/>
                <a:gd fmla="*/ 969 w 971" name="T2"/>
                <a:gd fmla="*/ 442 h 971" name="T3"/>
                <a:gd fmla="*/ 883 w 971" name="T4"/>
                <a:gd fmla="*/ 390 h 971" name="T5"/>
                <a:gd fmla="*/ 938 w 971" name="T6"/>
                <a:gd fmla="*/ 309 h 971" name="T7"/>
                <a:gd fmla="*/ 838 w 971" name="T8"/>
                <a:gd fmla="*/ 279 h 971" name="T9"/>
                <a:gd fmla="*/ 802 w 971" name="T10"/>
                <a:gd fmla="*/ 227 h 971" name="T11"/>
                <a:gd fmla="*/ 813 w 971" name="T12"/>
                <a:gd fmla="*/ 127 h 971" name="T13"/>
                <a:gd fmla="*/ 714 w 971" name="T14"/>
                <a:gd fmla="*/ 146 h 971" name="T15"/>
                <a:gd fmla="*/ 700 w 971" name="T16"/>
                <a:gd fmla="*/ 50 h 971" name="T17"/>
                <a:gd fmla="*/ 606 w 971" name="T18"/>
                <a:gd fmla="*/ 95 h 971" name="T19"/>
                <a:gd fmla="*/ 545 w 971" name="T20"/>
                <a:gd fmla="*/ 81 h 971" name="T21"/>
                <a:gd fmla="*/ 485 w 971" name="T22"/>
                <a:gd fmla="*/ 0 h 971" name="T23"/>
                <a:gd fmla="*/ 425 w 971" name="T24"/>
                <a:gd fmla="*/ 80 h 971" name="T25"/>
                <a:gd fmla="*/ 350 w 971" name="T26"/>
                <a:gd fmla="*/ 19 h 971" name="T27"/>
                <a:gd fmla="*/ 311 w 971" name="T28"/>
                <a:gd fmla="*/ 115 h 971" name="T29"/>
                <a:gd fmla="*/ 256 w 971" name="T30"/>
                <a:gd fmla="*/ 146 h 971" name="T31"/>
                <a:gd fmla="*/ 157 w 971" name="T32"/>
                <a:gd fmla="*/ 126 h 971" name="T33"/>
                <a:gd fmla="*/ 167 w 971" name="T34"/>
                <a:gd fmla="*/ 226 h 971" name="T35"/>
                <a:gd fmla="*/ 70 w 971" name="T36"/>
                <a:gd fmla="*/ 232 h 971" name="T37"/>
                <a:gd fmla="*/ 106 w 971" name="T38"/>
                <a:gd fmla="*/ 329 h 971" name="T39"/>
                <a:gd fmla="*/ 86 w 971" name="T40"/>
                <a:gd fmla="*/ 389 h 971" name="T41"/>
                <a:gd fmla="*/ 0 w 971" name="T42"/>
                <a:gd fmla="*/ 441 h 971" name="T43"/>
                <a:gd fmla="*/ 75 w 971" name="T44"/>
                <a:gd fmla="*/ 508 h 971" name="T45"/>
                <a:gd fmla="*/ 6 w 971" name="T46"/>
                <a:gd fmla="*/ 577 h 971" name="T47"/>
                <a:gd fmla="*/ 98 w 971" name="T48"/>
                <a:gd fmla="*/ 625 h 971" name="T49"/>
                <a:gd fmla="*/ 124 w 971" name="T50"/>
                <a:gd fmla="*/ 683 h 971" name="T51"/>
                <a:gd fmla="*/ 96 w 971" name="T52"/>
                <a:gd fmla="*/ 779 h 971" name="T53"/>
                <a:gd fmla="*/ 196 w 971" name="T54"/>
                <a:gd fmla="*/ 778 h 971" name="T55"/>
                <a:gd fmla="*/ 192 w 971" name="T56"/>
                <a:gd fmla="*/ 876 h 971" name="T57"/>
                <a:gd fmla="*/ 293 w 971" name="T58"/>
                <a:gd fmla="*/ 849 h 971" name="T59"/>
                <a:gd fmla="*/ 351 w 971" name="T60"/>
                <a:gd fmla="*/ 874 h 971" name="T61"/>
                <a:gd fmla="*/ 394 w 971" name="T62"/>
                <a:gd fmla="*/ 965 h 971" name="T63"/>
                <a:gd fmla="*/ 468 w 971" name="T64"/>
                <a:gd fmla="*/ 896 h 971" name="T65"/>
                <a:gd fmla="*/ 531 w 971" name="T66"/>
                <a:gd fmla="*/ 971 h 971" name="T67"/>
                <a:gd fmla="*/ 587 w 971" name="T68"/>
                <a:gd fmla="*/ 884 h 971" name="T69"/>
                <a:gd fmla="*/ 647 w 971" name="T70"/>
                <a:gd fmla="*/ 863 h 971" name="T71"/>
                <a:gd fmla="*/ 740 w 971" name="T72"/>
                <a:gd fmla="*/ 900 h 971" name="T73"/>
                <a:gd fmla="*/ 748 w 971" name="T74"/>
                <a:gd fmla="*/ 800 h 971" name="T75"/>
                <a:gd fmla="*/ 845 w 971" name="T76"/>
                <a:gd fmla="*/ 813 h 971" name="T77"/>
                <a:gd fmla="*/ 828 w 971" name="T78"/>
                <a:gd fmla="*/ 711 h 971" name="T79"/>
                <a:gd fmla="*/ 858 w 971" name="T80"/>
                <a:gd fmla="*/ 655 h 971" name="T81"/>
                <a:gd fmla="*/ 952 w 971" name="T82"/>
                <a:gd fmla="*/ 620 h 971" name="T83"/>
                <a:gd fmla="*/ 891 w 971" name="T84"/>
                <a:gd fmla="*/ 541 h 971" name="T85"/>
                <a:gd fmla="*/ 766 w 971" name="T86"/>
                <a:gd fmla="*/ 641 h 971" name="T87"/>
                <a:gd fmla="*/ 588 w 971" name="T88"/>
                <a:gd fmla="*/ 790 h 971" name="T89"/>
                <a:gd fmla="*/ 357 w 971" name="T90"/>
                <a:gd fmla="*/ 781 h 971" name="T91"/>
                <a:gd fmla="*/ 191 w 971" name="T92"/>
                <a:gd fmla="*/ 618 h 971" name="T93"/>
                <a:gd fmla="*/ 179 w 971" name="T94"/>
                <a:gd fmla="*/ 386 h 971" name="T95"/>
                <a:gd fmla="*/ 326 w 971" name="T96"/>
                <a:gd fmla="*/ 207 h 971" name="T97"/>
                <a:gd fmla="*/ 556 w 971" name="T98"/>
                <a:gd fmla="*/ 173 h 971" name="T99"/>
                <a:gd fmla="*/ 748 w 971" name="T100"/>
                <a:gd fmla="*/ 303 h 971" name="T101"/>
                <a:gd fmla="*/ 803 w 971" name="T102"/>
                <a:gd fmla="*/ 529 h 9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anchor="t" anchorCtr="0" bIns="34290" compatLnSpc="1" lIns="68580" numCol="1" rIns="68580" tIns="34290" vert="horz" wrap="square"/>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4" name="TextBox 47"/>
            <p:cNvSpPr txBox="1"/>
            <p:nvPr/>
          </p:nvSpPr>
          <p:spPr>
            <a:xfrm>
              <a:off x="1546702" y="1923773"/>
              <a:ext cx="716280" cy="283464"/>
            </a:xfrm>
            <a:prstGeom prst="rect">
              <a:avLst/>
            </a:prstGeom>
            <a:noFill/>
          </p:spPr>
          <p:txBody>
            <a:bodyPr rtlCol="0" wrap="none">
              <a:spAutoFit/>
            </a:bodyPr>
            <a:lstStyle/>
            <a:p>
              <a:pPr>
                <a:lnSpc>
                  <a:spcPct val="120000"/>
                </a:lnSpc>
              </a:pPr>
              <a:r>
                <a:rPr altLang="en-US" lang="zh-CN" sz="1050">
                  <a:gradFill>
                    <a:gsLst>
                      <a:gs pos="50000">
                        <a:schemeClr val="accent2"/>
                      </a:gs>
                      <a:gs pos="0">
                        <a:schemeClr val="accent1"/>
                      </a:gs>
                      <a:gs pos="100000">
                        <a:schemeClr val="accent3"/>
                      </a:gs>
                    </a:gsLst>
                    <a:lin ang="5400000" scaled="1"/>
                  </a:gradFill>
                  <a:cs typeface="+mn-ea"/>
                  <a:sym typeface="+mn-lt"/>
                </a:rPr>
                <a:t>添加标题</a:t>
              </a:r>
            </a:p>
          </p:txBody>
        </p:sp>
      </p:grpSp>
      <p:grpSp>
        <p:nvGrpSpPr>
          <p:cNvPr id="4" name="组合 3"/>
          <p:cNvGrpSpPr/>
          <p:nvPr/>
        </p:nvGrpSpPr>
        <p:grpSpPr>
          <a:xfrm>
            <a:off x="805758" y="2580364"/>
            <a:ext cx="1359466" cy="1359466"/>
            <a:chOff x="805758" y="2580364"/>
            <a:chExt cx="1359466" cy="1359466"/>
          </a:xfrm>
        </p:grpSpPr>
        <p:sp>
          <p:nvSpPr>
            <p:cNvPr id="5" name="Freeform 4"/>
            <p:cNvSpPr>
              <a:spLocks noEditPoints="1"/>
            </p:cNvSpPr>
            <p:nvPr/>
          </p:nvSpPr>
          <p:spPr bwMode="auto">
            <a:xfrm>
              <a:off x="805758" y="2580364"/>
              <a:ext cx="1359466" cy="1359466"/>
            </a:xfrm>
            <a:custGeom>
              <a:gdLst>
                <a:gd fmla="*/ 894 w 971" name="T0"/>
                <a:gd fmla="*/ 509 h 971" name="T1"/>
                <a:gd fmla="*/ 969 w 971" name="T2"/>
                <a:gd fmla="*/ 442 h 971" name="T3"/>
                <a:gd fmla="*/ 883 w 971" name="T4"/>
                <a:gd fmla="*/ 390 h 971" name="T5"/>
                <a:gd fmla="*/ 938 w 971" name="T6"/>
                <a:gd fmla="*/ 309 h 971" name="T7"/>
                <a:gd fmla="*/ 838 w 971" name="T8"/>
                <a:gd fmla="*/ 279 h 971" name="T9"/>
                <a:gd fmla="*/ 802 w 971" name="T10"/>
                <a:gd fmla="*/ 227 h 971" name="T11"/>
                <a:gd fmla="*/ 813 w 971" name="T12"/>
                <a:gd fmla="*/ 127 h 971" name="T13"/>
                <a:gd fmla="*/ 714 w 971" name="T14"/>
                <a:gd fmla="*/ 146 h 971" name="T15"/>
                <a:gd fmla="*/ 700 w 971" name="T16"/>
                <a:gd fmla="*/ 50 h 971" name="T17"/>
                <a:gd fmla="*/ 606 w 971" name="T18"/>
                <a:gd fmla="*/ 95 h 971" name="T19"/>
                <a:gd fmla="*/ 545 w 971" name="T20"/>
                <a:gd fmla="*/ 81 h 971" name="T21"/>
                <a:gd fmla="*/ 485 w 971" name="T22"/>
                <a:gd fmla="*/ 0 h 971" name="T23"/>
                <a:gd fmla="*/ 425 w 971" name="T24"/>
                <a:gd fmla="*/ 80 h 971" name="T25"/>
                <a:gd fmla="*/ 350 w 971" name="T26"/>
                <a:gd fmla="*/ 19 h 971" name="T27"/>
                <a:gd fmla="*/ 311 w 971" name="T28"/>
                <a:gd fmla="*/ 115 h 971" name="T29"/>
                <a:gd fmla="*/ 256 w 971" name="T30"/>
                <a:gd fmla="*/ 146 h 971" name="T31"/>
                <a:gd fmla="*/ 157 w 971" name="T32"/>
                <a:gd fmla="*/ 126 h 971" name="T33"/>
                <a:gd fmla="*/ 167 w 971" name="T34"/>
                <a:gd fmla="*/ 226 h 971" name="T35"/>
                <a:gd fmla="*/ 70 w 971" name="T36"/>
                <a:gd fmla="*/ 232 h 971" name="T37"/>
                <a:gd fmla="*/ 106 w 971" name="T38"/>
                <a:gd fmla="*/ 329 h 971" name="T39"/>
                <a:gd fmla="*/ 86 w 971" name="T40"/>
                <a:gd fmla="*/ 389 h 971" name="T41"/>
                <a:gd fmla="*/ 0 w 971" name="T42"/>
                <a:gd fmla="*/ 441 h 971" name="T43"/>
                <a:gd fmla="*/ 75 w 971" name="T44"/>
                <a:gd fmla="*/ 508 h 971" name="T45"/>
                <a:gd fmla="*/ 6 w 971" name="T46"/>
                <a:gd fmla="*/ 577 h 971" name="T47"/>
                <a:gd fmla="*/ 98 w 971" name="T48"/>
                <a:gd fmla="*/ 625 h 971" name="T49"/>
                <a:gd fmla="*/ 124 w 971" name="T50"/>
                <a:gd fmla="*/ 683 h 971" name="T51"/>
                <a:gd fmla="*/ 96 w 971" name="T52"/>
                <a:gd fmla="*/ 779 h 971" name="T53"/>
                <a:gd fmla="*/ 196 w 971" name="T54"/>
                <a:gd fmla="*/ 778 h 971" name="T55"/>
                <a:gd fmla="*/ 192 w 971" name="T56"/>
                <a:gd fmla="*/ 876 h 971" name="T57"/>
                <a:gd fmla="*/ 293 w 971" name="T58"/>
                <a:gd fmla="*/ 849 h 971" name="T59"/>
                <a:gd fmla="*/ 351 w 971" name="T60"/>
                <a:gd fmla="*/ 874 h 971" name="T61"/>
                <a:gd fmla="*/ 394 w 971" name="T62"/>
                <a:gd fmla="*/ 965 h 971" name="T63"/>
                <a:gd fmla="*/ 468 w 971" name="T64"/>
                <a:gd fmla="*/ 896 h 971" name="T65"/>
                <a:gd fmla="*/ 531 w 971" name="T66"/>
                <a:gd fmla="*/ 971 h 971" name="T67"/>
                <a:gd fmla="*/ 587 w 971" name="T68"/>
                <a:gd fmla="*/ 884 h 971" name="T69"/>
                <a:gd fmla="*/ 647 w 971" name="T70"/>
                <a:gd fmla="*/ 863 h 971" name="T71"/>
                <a:gd fmla="*/ 740 w 971" name="T72"/>
                <a:gd fmla="*/ 900 h 971" name="T73"/>
                <a:gd fmla="*/ 748 w 971" name="T74"/>
                <a:gd fmla="*/ 800 h 971" name="T75"/>
                <a:gd fmla="*/ 845 w 971" name="T76"/>
                <a:gd fmla="*/ 813 h 971" name="T77"/>
                <a:gd fmla="*/ 828 w 971" name="T78"/>
                <a:gd fmla="*/ 711 h 971" name="T79"/>
                <a:gd fmla="*/ 858 w 971" name="T80"/>
                <a:gd fmla="*/ 655 h 971" name="T81"/>
                <a:gd fmla="*/ 952 w 971" name="T82"/>
                <a:gd fmla="*/ 620 h 971" name="T83"/>
                <a:gd fmla="*/ 891 w 971" name="T84"/>
                <a:gd fmla="*/ 541 h 971" name="T85"/>
                <a:gd fmla="*/ 766 w 971" name="T86"/>
                <a:gd fmla="*/ 641 h 971" name="T87"/>
                <a:gd fmla="*/ 588 w 971" name="T88"/>
                <a:gd fmla="*/ 790 h 971" name="T89"/>
                <a:gd fmla="*/ 357 w 971" name="T90"/>
                <a:gd fmla="*/ 781 h 971" name="T91"/>
                <a:gd fmla="*/ 191 w 971" name="T92"/>
                <a:gd fmla="*/ 618 h 971" name="T93"/>
                <a:gd fmla="*/ 179 w 971" name="T94"/>
                <a:gd fmla="*/ 386 h 971" name="T95"/>
                <a:gd fmla="*/ 326 w 971" name="T96"/>
                <a:gd fmla="*/ 207 h 971" name="T97"/>
                <a:gd fmla="*/ 556 w 971" name="T98"/>
                <a:gd fmla="*/ 173 h 971" name="T99"/>
                <a:gd fmla="*/ 748 w 971" name="T100"/>
                <a:gd fmla="*/ 303 h 971" name="T101"/>
                <a:gd fmla="*/ 803 w 971" name="T102"/>
                <a:gd fmla="*/ 529 h 9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anchor="t" anchorCtr="0" bIns="34290" compatLnSpc="1" lIns="68580" numCol="1" rIns="68580" tIns="34290" vert="horz" wrap="square"/>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5" name="TextBox 47"/>
            <p:cNvSpPr txBox="1"/>
            <p:nvPr/>
          </p:nvSpPr>
          <p:spPr>
            <a:xfrm>
              <a:off x="1069514" y="3112929"/>
              <a:ext cx="868680" cy="338328"/>
            </a:xfrm>
            <a:prstGeom prst="rect">
              <a:avLst/>
            </a:prstGeom>
            <a:noFill/>
          </p:spPr>
          <p:txBody>
            <a:bodyPr rtlCol="0" wrap="none">
              <a:spAutoFit/>
            </a:bodyPr>
            <a:lstStyle/>
            <a:p>
              <a:pPr>
                <a:lnSpc>
                  <a:spcPct val="120000"/>
                </a:lnSpc>
              </a:pPr>
              <a:r>
                <a:rPr altLang="en-US" lang="zh-CN" sz="1350">
                  <a:gradFill>
                    <a:gsLst>
                      <a:gs pos="50000">
                        <a:schemeClr val="accent2"/>
                      </a:gs>
                      <a:gs pos="0">
                        <a:schemeClr val="accent1"/>
                      </a:gs>
                      <a:gs pos="100000">
                        <a:schemeClr val="accent3"/>
                      </a:gs>
                    </a:gsLst>
                    <a:lin ang="5400000" scaled="1"/>
                  </a:gradFill>
                  <a:cs typeface="+mn-ea"/>
                  <a:sym typeface="+mn-lt"/>
                </a:rPr>
                <a:t>添加标题</a:t>
              </a:r>
            </a:p>
          </p:txBody>
        </p:sp>
      </p:grpSp>
      <p:grpSp>
        <p:nvGrpSpPr>
          <p:cNvPr id="10" name="组合 9"/>
          <p:cNvGrpSpPr/>
          <p:nvPr/>
        </p:nvGrpSpPr>
        <p:grpSpPr>
          <a:xfrm>
            <a:off x="1921759" y="3496095"/>
            <a:ext cx="1102000" cy="1102000"/>
            <a:chOff x="1921759" y="3496095"/>
            <a:chExt cx="1102000" cy="1102000"/>
          </a:xfrm>
        </p:grpSpPr>
        <p:sp>
          <p:nvSpPr>
            <p:cNvPr id="7" name="Freeform 6"/>
            <p:cNvSpPr>
              <a:spLocks noEditPoints="1"/>
            </p:cNvSpPr>
            <p:nvPr/>
          </p:nvSpPr>
          <p:spPr bwMode="auto">
            <a:xfrm>
              <a:off x="1921759" y="3496095"/>
              <a:ext cx="1102000" cy="1102000"/>
            </a:xfrm>
            <a:custGeom>
              <a:gdLst>
                <a:gd fmla="*/ 894 w 971" name="T0"/>
                <a:gd fmla="*/ 509 h 971" name="T1"/>
                <a:gd fmla="*/ 969 w 971" name="T2"/>
                <a:gd fmla="*/ 442 h 971" name="T3"/>
                <a:gd fmla="*/ 883 w 971" name="T4"/>
                <a:gd fmla="*/ 390 h 971" name="T5"/>
                <a:gd fmla="*/ 938 w 971" name="T6"/>
                <a:gd fmla="*/ 309 h 971" name="T7"/>
                <a:gd fmla="*/ 838 w 971" name="T8"/>
                <a:gd fmla="*/ 279 h 971" name="T9"/>
                <a:gd fmla="*/ 802 w 971" name="T10"/>
                <a:gd fmla="*/ 227 h 971" name="T11"/>
                <a:gd fmla="*/ 813 w 971" name="T12"/>
                <a:gd fmla="*/ 127 h 971" name="T13"/>
                <a:gd fmla="*/ 714 w 971" name="T14"/>
                <a:gd fmla="*/ 146 h 971" name="T15"/>
                <a:gd fmla="*/ 700 w 971" name="T16"/>
                <a:gd fmla="*/ 50 h 971" name="T17"/>
                <a:gd fmla="*/ 606 w 971" name="T18"/>
                <a:gd fmla="*/ 95 h 971" name="T19"/>
                <a:gd fmla="*/ 545 w 971" name="T20"/>
                <a:gd fmla="*/ 81 h 971" name="T21"/>
                <a:gd fmla="*/ 485 w 971" name="T22"/>
                <a:gd fmla="*/ 0 h 971" name="T23"/>
                <a:gd fmla="*/ 425 w 971" name="T24"/>
                <a:gd fmla="*/ 80 h 971" name="T25"/>
                <a:gd fmla="*/ 350 w 971" name="T26"/>
                <a:gd fmla="*/ 19 h 971" name="T27"/>
                <a:gd fmla="*/ 311 w 971" name="T28"/>
                <a:gd fmla="*/ 115 h 971" name="T29"/>
                <a:gd fmla="*/ 256 w 971" name="T30"/>
                <a:gd fmla="*/ 146 h 971" name="T31"/>
                <a:gd fmla="*/ 157 w 971" name="T32"/>
                <a:gd fmla="*/ 126 h 971" name="T33"/>
                <a:gd fmla="*/ 167 w 971" name="T34"/>
                <a:gd fmla="*/ 226 h 971" name="T35"/>
                <a:gd fmla="*/ 70 w 971" name="T36"/>
                <a:gd fmla="*/ 232 h 971" name="T37"/>
                <a:gd fmla="*/ 106 w 971" name="T38"/>
                <a:gd fmla="*/ 329 h 971" name="T39"/>
                <a:gd fmla="*/ 86 w 971" name="T40"/>
                <a:gd fmla="*/ 389 h 971" name="T41"/>
                <a:gd fmla="*/ 0 w 971" name="T42"/>
                <a:gd fmla="*/ 441 h 971" name="T43"/>
                <a:gd fmla="*/ 75 w 971" name="T44"/>
                <a:gd fmla="*/ 508 h 971" name="T45"/>
                <a:gd fmla="*/ 6 w 971" name="T46"/>
                <a:gd fmla="*/ 577 h 971" name="T47"/>
                <a:gd fmla="*/ 98 w 971" name="T48"/>
                <a:gd fmla="*/ 625 h 971" name="T49"/>
                <a:gd fmla="*/ 124 w 971" name="T50"/>
                <a:gd fmla="*/ 683 h 971" name="T51"/>
                <a:gd fmla="*/ 96 w 971" name="T52"/>
                <a:gd fmla="*/ 779 h 971" name="T53"/>
                <a:gd fmla="*/ 196 w 971" name="T54"/>
                <a:gd fmla="*/ 778 h 971" name="T55"/>
                <a:gd fmla="*/ 192 w 971" name="T56"/>
                <a:gd fmla="*/ 876 h 971" name="T57"/>
                <a:gd fmla="*/ 293 w 971" name="T58"/>
                <a:gd fmla="*/ 849 h 971" name="T59"/>
                <a:gd fmla="*/ 351 w 971" name="T60"/>
                <a:gd fmla="*/ 874 h 971" name="T61"/>
                <a:gd fmla="*/ 394 w 971" name="T62"/>
                <a:gd fmla="*/ 965 h 971" name="T63"/>
                <a:gd fmla="*/ 468 w 971" name="T64"/>
                <a:gd fmla="*/ 896 h 971" name="T65"/>
                <a:gd fmla="*/ 531 w 971" name="T66"/>
                <a:gd fmla="*/ 971 h 971" name="T67"/>
                <a:gd fmla="*/ 587 w 971" name="T68"/>
                <a:gd fmla="*/ 884 h 971" name="T69"/>
                <a:gd fmla="*/ 647 w 971" name="T70"/>
                <a:gd fmla="*/ 863 h 971" name="T71"/>
                <a:gd fmla="*/ 740 w 971" name="T72"/>
                <a:gd fmla="*/ 900 h 971" name="T73"/>
                <a:gd fmla="*/ 748 w 971" name="T74"/>
                <a:gd fmla="*/ 800 h 971" name="T75"/>
                <a:gd fmla="*/ 845 w 971" name="T76"/>
                <a:gd fmla="*/ 813 h 971" name="T77"/>
                <a:gd fmla="*/ 828 w 971" name="T78"/>
                <a:gd fmla="*/ 711 h 971" name="T79"/>
                <a:gd fmla="*/ 858 w 971" name="T80"/>
                <a:gd fmla="*/ 655 h 971" name="T81"/>
                <a:gd fmla="*/ 952 w 971" name="T82"/>
                <a:gd fmla="*/ 620 h 971" name="T83"/>
                <a:gd fmla="*/ 891 w 971" name="T84"/>
                <a:gd fmla="*/ 541 h 971" name="T85"/>
                <a:gd fmla="*/ 766 w 971" name="T86"/>
                <a:gd fmla="*/ 641 h 971" name="T87"/>
                <a:gd fmla="*/ 588 w 971" name="T88"/>
                <a:gd fmla="*/ 790 h 971" name="T89"/>
                <a:gd fmla="*/ 357 w 971" name="T90"/>
                <a:gd fmla="*/ 781 h 971" name="T91"/>
                <a:gd fmla="*/ 191 w 971" name="T92"/>
                <a:gd fmla="*/ 618 h 971" name="T93"/>
                <a:gd fmla="*/ 179 w 971" name="T94"/>
                <a:gd fmla="*/ 386 h 971" name="T95"/>
                <a:gd fmla="*/ 326 w 971" name="T96"/>
                <a:gd fmla="*/ 207 h 971" name="T97"/>
                <a:gd fmla="*/ 556 w 971" name="T98"/>
                <a:gd fmla="*/ 173 h 971" name="T99"/>
                <a:gd fmla="*/ 748 w 971" name="T100"/>
                <a:gd fmla="*/ 303 h 971" name="T101"/>
                <a:gd fmla="*/ 803 w 971" name="T102"/>
                <a:gd fmla="*/ 529 h 9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anchor="t" anchorCtr="0" bIns="34290" compatLnSpc="1" lIns="68580" numCol="1" rIns="68580" tIns="34290" vert="horz" wrap="square"/>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6" name="TextBox 47"/>
            <p:cNvSpPr txBox="1"/>
            <p:nvPr/>
          </p:nvSpPr>
          <p:spPr>
            <a:xfrm>
              <a:off x="2114410" y="3928101"/>
              <a:ext cx="792480" cy="310896"/>
            </a:xfrm>
            <a:prstGeom prst="rect">
              <a:avLst/>
            </a:prstGeom>
            <a:noFill/>
          </p:spPr>
          <p:txBody>
            <a:bodyPr rtlCol="0" wrap="none">
              <a:spAutoFit/>
            </a:bodyPr>
            <a:lstStyle/>
            <a:p>
              <a:pP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添加标题</a:t>
              </a:r>
            </a:p>
          </p:txBody>
        </p:sp>
      </p:grpSp>
      <p:grpSp>
        <p:nvGrpSpPr>
          <p:cNvPr id="3" name="组合 2"/>
          <p:cNvGrpSpPr/>
          <p:nvPr/>
        </p:nvGrpSpPr>
        <p:grpSpPr>
          <a:xfrm>
            <a:off x="2165223" y="2136630"/>
            <a:ext cx="1359466" cy="1359466"/>
            <a:chOff x="2165223" y="2136630"/>
            <a:chExt cx="1359466" cy="1359466"/>
          </a:xfrm>
        </p:grpSpPr>
        <p:sp>
          <p:nvSpPr>
            <p:cNvPr id="6" name="Freeform 5"/>
            <p:cNvSpPr>
              <a:spLocks noEditPoints="1"/>
            </p:cNvSpPr>
            <p:nvPr/>
          </p:nvSpPr>
          <p:spPr bwMode="auto">
            <a:xfrm>
              <a:off x="2165223" y="2136630"/>
              <a:ext cx="1359466" cy="1359466"/>
            </a:xfrm>
            <a:custGeom>
              <a:gdLst>
                <a:gd fmla="*/ 894 w 971" name="T0"/>
                <a:gd fmla="*/ 509 h 971" name="T1"/>
                <a:gd fmla="*/ 969 w 971" name="T2"/>
                <a:gd fmla="*/ 442 h 971" name="T3"/>
                <a:gd fmla="*/ 883 w 971" name="T4"/>
                <a:gd fmla="*/ 390 h 971" name="T5"/>
                <a:gd fmla="*/ 938 w 971" name="T6"/>
                <a:gd fmla="*/ 309 h 971" name="T7"/>
                <a:gd fmla="*/ 838 w 971" name="T8"/>
                <a:gd fmla="*/ 279 h 971" name="T9"/>
                <a:gd fmla="*/ 802 w 971" name="T10"/>
                <a:gd fmla="*/ 227 h 971" name="T11"/>
                <a:gd fmla="*/ 813 w 971" name="T12"/>
                <a:gd fmla="*/ 127 h 971" name="T13"/>
                <a:gd fmla="*/ 714 w 971" name="T14"/>
                <a:gd fmla="*/ 146 h 971" name="T15"/>
                <a:gd fmla="*/ 700 w 971" name="T16"/>
                <a:gd fmla="*/ 50 h 971" name="T17"/>
                <a:gd fmla="*/ 606 w 971" name="T18"/>
                <a:gd fmla="*/ 95 h 971" name="T19"/>
                <a:gd fmla="*/ 545 w 971" name="T20"/>
                <a:gd fmla="*/ 81 h 971" name="T21"/>
                <a:gd fmla="*/ 485 w 971" name="T22"/>
                <a:gd fmla="*/ 0 h 971" name="T23"/>
                <a:gd fmla="*/ 425 w 971" name="T24"/>
                <a:gd fmla="*/ 80 h 971" name="T25"/>
                <a:gd fmla="*/ 350 w 971" name="T26"/>
                <a:gd fmla="*/ 19 h 971" name="T27"/>
                <a:gd fmla="*/ 311 w 971" name="T28"/>
                <a:gd fmla="*/ 115 h 971" name="T29"/>
                <a:gd fmla="*/ 256 w 971" name="T30"/>
                <a:gd fmla="*/ 146 h 971" name="T31"/>
                <a:gd fmla="*/ 157 w 971" name="T32"/>
                <a:gd fmla="*/ 126 h 971" name="T33"/>
                <a:gd fmla="*/ 167 w 971" name="T34"/>
                <a:gd fmla="*/ 226 h 971" name="T35"/>
                <a:gd fmla="*/ 70 w 971" name="T36"/>
                <a:gd fmla="*/ 232 h 971" name="T37"/>
                <a:gd fmla="*/ 106 w 971" name="T38"/>
                <a:gd fmla="*/ 329 h 971" name="T39"/>
                <a:gd fmla="*/ 86 w 971" name="T40"/>
                <a:gd fmla="*/ 389 h 971" name="T41"/>
                <a:gd fmla="*/ 0 w 971" name="T42"/>
                <a:gd fmla="*/ 441 h 971" name="T43"/>
                <a:gd fmla="*/ 75 w 971" name="T44"/>
                <a:gd fmla="*/ 508 h 971" name="T45"/>
                <a:gd fmla="*/ 6 w 971" name="T46"/>
                <a:gd fmla="*/ 577 h 971" name="T47"/>
                <a:gd fmla="*/ 98 w 971" name="T48"/>
                <a:gd fmla="*/ 625 h 971" name="T49"/>
                <a:gd fmla="*/ 124 w 971" name="T50"/>
                <a:gd fmla="*/ 683 h 971" name="T51"/>
                <a:gd fmla="*/ 96 w 971" name="T52"/>
                <a:gd fmla="*/ 779 h 971" name="T53"/>
                <a:gd fmla="*/ 196 w 971" name="T54"/>
                <a:gd fmla="*/ 778 h 971" name="T55"/>
                <a:gd fmla="*/ 192 w 971" name="T56"/>
                <a:gd fmla="*/ 876 h 971" name="T57"/>
                <a:gd fmla="*/ 293 w 971" name="T58"/>
                <a:gd fmla="*/ 849 h 971" name="T59"/>
                <a:gd fmla="*/ 351 w 971" name="T60"/>
                <a:gd fmla="*/ 874 h 971" name="T61"/>
                <a:gd fmla="*/ 394 w 971" name="T62"/>
                <a:gd fmla="*/ 965 h 971" name="T63"/>
                <a:gd fmla="*/ 468 w 971" name="T64"/>
                <a:gd fmla="*/ 896 h 971" name="T65"/>
                <a:gd fmla="*/ 531 w 971" name="T66"/>
                <a:gd fmla="*/ 971 h 971" name="T67"/>
                <a:gd fmla="*/ 587 w 971" name="T68"/>
                <a:gd fmla="*/ 884 h 971" name="T69"/>
                <a:gd fmla="*/ 647 w 971" name="T70"/>
                <a:gd fmla="*/ 863 h 971" name="T71"/>
                <a:gd fmla="*/ 740 w 971" name="T72"/>
                <a:gd fmla="*/ 900 h 971" name="T73"/>
                <a:gd fmla="*/ 748 w 971" name="T74"/>
                <a:gd fmla="*/ 800 h 971" name="T75"/>
                <a:gd fmla="*/ 845 w 971" name="T76"/>
                <a:gd fmla="*/ 813 h 971" name="T77"/>
                <a:gd fmla="*/ 828 w 971" name="T78"/>
                <a:gd fmla="*/ 711 h 971" name="T79"/>
                <a:gd fmla="*/ 858 w 971" name="T80"/>
                <a:gd fmla="*/ 655 h 971" name="T81"/>
                <a:gd fmla="*/ 952 w 971" name="T82"/>
                <a:gd fmla="*/ 620 h 971" name="T83"/>
                <a:gd fmla="*/ 891 w 971" name="T84"/>
                <a:gd fmla="*/ 541 h 971" name="T85"/>
                <a:gd fmla="*/ 766 w 971" name="T86"/>
                <a:gd fmla="*/ 641 h 971" name="T87"/>
                <a:gd fmla="*/ 588 w 971" name="T88"/>
                <a:gd fmla="*/ 790 h 971" name="T89"/>
                <a:gd fmla="*/ 357 w 971" name="T90"/>
                <a:gd fmla="*/ 781 h 971" name="T91"/>
                <a:gd fmla="*/ 191 w 971" name="T92"/>
                <a:gd fmla="*/ 618 h 971" name="T93"/>
                <a:gd fmla="*/ 179 w 971" name="T94"/>
                <a:gd fmla="*/ 386 h 971" name="T95"/>
                <a:gd fmla="*/ 326 w 971" name="T96"/>
                <a:gd fmla="*/ 207 h 971" name="T97"/>
                <a:gd fmla="*/ 556 w 971" name="T98"/>
                <a:gd fmla="*/ 173 h 971" name="T99"/>
                <a:gd fmla="*/ 748 w 971" name="T100"/>
                <a:gd fmla="*/ 303 h 971" name="T101"/>
                <a:gd fmla="*/ 803 w 971" name="T102"/>
                <a:gd fmla="*/ 529 h 9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anchor="t" anchorCtr="0" bIns="34290" compatLnSpc="1" lIns="68580" numCol="1" rIns="68580" tIns="34290" vert="horz" wrap="square"/>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7" name="TextBox 47"/>
            <p:cNvSpPr txBox="1"/>
            <p:nvPr/>
          </p:nvSpPr>
          <p:spPr>
            <a:xfrm>
              <a:off x="2398237" y="2657001"/>
              <a:ext cx="944880" cy="365760"/>
            </a:xfrm>
            <a:prstGeom prst="rect">
              <a:avLst/>
            </a:prstGeom>
            <a:noFill/>
          </p:spPr>
          <p:txBody>
            <a:bodyPr rtlCol="0" wrap="none">
              <a:spAutoFit/>
            </a:bodyPr>
            <a:lstStyle/>
            <a:p>
              <a:pPr>
                <a:lnSpc>
                  <a:spcPct val="120000"/>
                </a:lnSpc>
              </a:pPr>
              <a:r>
                <a:rPr altLang="en-US" lang="zh-CN" sz="1500">
                  <a:gradFill>
                    <a:gsLst>
                      <a:gs pos="50000">
                        <a:schemeClr val="accent2"/>
                      </a:gs>
                      <a:gs pos="0">
                        <a:schemeClr val="accent1"/>
                      </a:gs>
                      <a:gs pos="100000">
                        <a:schemeClr val="accent3"/>
                      </a:gs>
                    </a:gsLst>
                    <a:lin ang="5400000" scaled="1"/>
                  </a:gradFill>
                  <a:cs typeface="+mn-ea"/>
                  <a:sym typeface="+mn-lt"/>
                </a:rPr>
                <a:t>添加标题</a:t>
              </a:r>
            </a:p>
          </p:txBody>
        </p:sp>
      </p:grpSp>
      <p:grpSp>
        <p:nvGrpSpPr>
          <p:cNvPr id="21" name="组合 20"/>
          <p:cNvGrpSpPr>
            <a:grpSpLocks noChangeAspect="1"/>
          </p:cNvGrpSpPr>
          <p:nvPr/>
        </p:nvGrpSpPr>
        <p:grpSpPr>
          <a:xfrm>
            <a:off x="320987" y="297838"/>
            <a:ext cx="561600" cy="561600"/>
            <a:chOff x="5210065" y="1693503"/>
            <a:chExt cx="855498" cy="855498"/>
          </a:xfrm>
        </p:grpSpPr>
        <p:sp>
          <p:nvSpPr>
            <p:cNvPr id="22" name="圆角矩形 21"/>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23" name="组合 22"/>
            <p:cNvGrpSpPr>
              <a:grpSpLocks noChangeAspect="1"/>
            </p:cNvGrpSpPr>
            <p:nvPr/>
          </p:nvGrpSpPr>
          <p:grpSpPr>
            <a:xfrm>
              <a:off x="5383114" y="1903966"/>
              <a:ext cx="538409" cy="412662"/>
              <a:chOff x="5611813" y="1835150"/>
              <a:chExt cx="285750" cy="219076"/>
            </a:xfrm>
            <a:noFill/>
          </p:grpSpPr>
          <p:sp>
            <p:nvSpPr>
              <p:cNvPr id="24"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38"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3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4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4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grpSp>
      </p:grpSp>
      <p:sp>
        <p:nvSpPr>
          <p:cNvPr id="42"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市场开拓计划</a:t>
            </a:r>
          </a:p>
        </p:txBody>
      </p:sp>
      <p:sp>
        <p:nvSpPr>
          <p:cNvPr id="43"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Effect filter="fade" transition="in">
                                      <p:cBhvr>
                                        <p:cTn dur="500" id="14"/>
                                        <p:tgtEl>
                                          <p:spTgt spid="12"/>
                                        </p:tgtEl>
                                      </p:cBhvr>
                                    </p:animEffect>
                                  </p:childTnLst>
                                </p:cTn>
                              </p:par>
                              <p:par>
                                <p:cTn fill="hold" id="15" nodeType="with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fltVal val="0"/>
                                          </p:val>
                                        </p:tav>
                                        <p:tav tm="100000">
                                          <p:val>
                                            <p:strVal val="#ppt_w"/>
                                          </p:val>
                                        </p:tav>
                                      </p:tavLst>
                                    </p:anim>
                                    <p:anim calcmode="lin" valueType="num">
                                      <p:cBhvr>
                                        <p:cTn dur="500" fill="hold" id="18"/>
                                        <p:tgtEl>
                                          <p:spTgt spid="2"/>
                                        </p:tgtEl>
                                        <p:attrNameLst>
                                          <p:attrName>ppt_h</p:attrName>
                                        </p:attrNameLst>
                                      </p:cBhvr>
                                      <p:tavLst>
                                        <p:tav tm="0">
                                          <p:val>
                                            <p:fltVal val="0"/>
                                          </p:val>
                                        </p:tav>
                                        <p:tav tm="100000">
                                          <p:val>
                                            <p:strVal val="#ppt_h"/>
                                          </p:val>
                                        </p:tav>
                                      </p:tavLst>
                                    </p:anim>
                                    <p:animEffect filter="fade" transition="in">
                                      <p:cBhvr>
                                        <p:cTn dur="500" id="19"/>
                                        <p:tgtEl>
                                          <p:spTgt spid="2"/>
                                        </p:tgtEl>
                                      </p:cBhvr>
                                    </p:animEffect>
                                  </p:childTnLst>
                                </p:cTn>
                              </p:par>
                              <p:par>
                                <p:cTn fill="hold" id="20" nodeType="with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animEffect filter="fade" transition="in">
                                      <p:cBhvr>
                                        <p:cTn dur="500" id="24"/>
                                        <p:tgtEl>
                                          <p:spTgt spid="4"/>
                                        </p:tgtEl>
                                      </p:cBhvr>
                                    </p:animEffect>
                                  </p:childTnLst>
                                </p:cTn>
                              </p:par>
                              <p:par>
                                <p:cTn fill="hold" id="25" nodeType="with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childTnLst>
                                </p:cTn>
                              </p:par>
                              <p:par>
                                <p:cTn fill="hold" id="30" nodeType="withEffect" presetClass="entr" presetID="53" presetSubtype="0">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p:cTn dur="500" fill="hold" id="32"/>
                                        <p:tgtEl>
                                          <p:spTgt spid="3"/>
                                        </p:tgtEl>
                                        <p:attrNameLst>
                                          <p:attrName>ppt_w</p:attrName>
                                        </p:attrNameLst>
                                      </p:cBhvr>
                                      <p:tavLst>
                                        <p:tav tm="0">
                                          <p:val>
                                            <p:fltVal val="0"/>
                                          </p:val>
                                        </p:tav>
                                        <p:tav tm="100000">
                                          <p:val>
                                            <p:strVal val="#ppt_w"/>
                                          </p:val>
                                        </p:tav>
                                      </p:tavLst>
                                    </p:anim>
                                    <p:anim calcmode="lin" valueType="num">
                                      <p:cBhvr>
                                        <p:cTn dur="500" fill="hold" id="33"/>
                                        <p:tgtEl>
                                          <p:spTgt spid="3"/>
                                        </p:tgtEl>
                                        <p:attrNameLst>
                                          <p:attrName>ppt_h</p:attrName>
                                        </p:attrNameLst>
                                      </p:cBhvr>
                                      <p:tavLst>
                                        <p:tav tm="0">
                                          <p:val>
                                            <p:fltVal val="0"/>
                                          </p:val>
                                        </p:tav>
                                        <p:tav tm="100000">
                                          <p:val>
                                            <p:strVal val="#ppt_h"/>
                                          </p:val>
                                        </p:tav>
                                      </p:tavLst>
                                    </p:anim>
                                    <p:animEffect filter="fade" transition="in">
                                      <p:cBhvr>
                                        <p:cTn dur="500" id="34"/>
                                        <p:tgtEl>
                                          <p:spTgt spid="3"/>
                                        </p:tgtEl>
                                      </p:cBhvr>
                                    </p:animEffect>
                                  </p:childTnLst>
                                </p:cTn>
                              </p:par>
                              <p:par>
                                <p:cTn fill="hold" grpId="1" id="35" nodeType="withEffect" presetClass="emph" presetID="8" presetSubtype="0">
                                  <p:stCondLst>
                                    <p:cond delay="0"/>
                                  </p:stCondLst>
                                  <p:childTnLst>
                                    <p:animRot by="21600000">
                                      <p:cBhvr>
                                        <p:cTn dur="2000" fill="hold" id="36"/>
                                        <p:tgtEl>
                                          <p:spTgt spid="9"/>
                                        </p:tgtEl>
                                        <p:attrNameLst>
                                          <p:attrName>r</p:attrName>
                                        </p:attrNameLst>
                                      </p:cBhvr>
                                    </p:animRot>
                                  </p:childTnLst>
                                </p:cTn>
                              </p:par>
                              <p:par>
                                <p:cTn fill="hold" grpId="1" id="37" nodeType="withEffect" presetClass="emph" presetID="8" presetSubtype="0">
                                  <p:stCondLst>
                                    <p:cond delay="0"/>
                                  </p:stCondLst>
                                  <p:childTnLst>
                                    <p:animRot by="21600000">
                                      <p:cBhvr>
                                        <p:cTn dur="2000" fill="hold" id="38"/>
                                        <p:tgtEl>
                                          <p:spTgt spid="12"/>
                                        </p:tgtEl>
                                        <p:attrNameLst>
                                          <p:attrName>r</p:attrName>
                                        </p:attrNameLst>
                                      </p:cBhvr>
                                    </p:animRot>
                                  </p:childTnLst>
                                </p:cTn>
                              </p:par>
                              <p:par>
                                <p:cTn fill="hold" id="39" nodeType="withEffect" presetClass="emph" presetID="8" presetSubtype="0">
                                  <p:stCondLst>
                                    <p:cond delay="0"/>
                                  </p:stCondLst>
                                  <p:childTnLst>
                                    <p:animRot by="21600000">
                                      <p:cBhvr>
                                        <p:cTn dur="2000" fill="hold" id="40"/>
                                        <p:tgtEl>
                                          <p:spTgt spid="2"/>
                                        </p:tgtEl>
                                        <p:attrNameLst>
                                          <p:attrName>r</p:attrName>
                                        </p:attrNameLst>
                                      </p:cBhvr>
                                    </p:animRot>
                                  </p:childTnLst>
                                </p:cTn>
                              </p:par>
                              <p:par>
                                <p:cTn fill="hold" id="41" nodeType="withEffect" presetClass="emph" presetID="8" presetSubtype="0">
                                  <p:stCondLst>
                                    <p:cond delay="0"/>
                                  </p:stCondLst>
                                  <p:childTnLst>
                                    <p:animRot by="21600000">
                                      <p:cBhvr>
                                        <p:cTn dur="2000" fill="hold" id="42"/>
                                        <p:tgtEl>
                                          <p:spTgt spid="4"/>
                                        </p:tgtEl>
                                        <p:attrNameLst>
                                          <p:attrName>r</p:attrName>
                                        </p:attrNameLst>
                                      </p:cBhvr>
                                    </p:animRot>
                                  </p:childTnLst>
                                </p:cTn>
                              </p:par>
                              <p:par>
                                <p:cTn fill="hold" id="43" nodeType="withEffect" presetClass="emph" presetID="8" presetSubtype="0">
                                  <p:stCondLst>
                                    <p:cond delay="0"/>
                                  </p:stCondLst>
                                  <p:childTnLst>
                                    <p:animRot by="21600000">
                                      <p:cBhvr>
                                        <p:cTn dur="2000" fill="hold" id="44"/>
                                        <p:tgtEl>
                                          <p:spTgt spid="10"/>
                                        </p:tgtEl>
                                        <p:attrNameLst>
                                          <p:attrName>r</p:attrName>
                                        </p:attrNameLst>
                                      </p:cBhvr>
                                    </p:animRot>
                                  </p:childTnLst>
                                </p:cTn>
                              </p:par>
                              <p:par>
                                <p:cTn fill="hold" id="45" nodeType="withEffect" presetClass="emph" presetID="8" presetSubtype="0">
                                  <p:stCondLst>
                                    <p:cond delay="0"/>
                                  </p:stCondLst>
                                  <p:childTnLst>
                                    <p:animRot by="21600000">
                                      <p:cBhvr>
                                        <p:cTn dur="2000" fill="hold" id="46"/>
                                        <p:tgtEl>
                                          <p:spTgt spid="3"/>
                                        </p:tgtEl>
                                        <p:attrNameLst>
                                          <p:attrName>r</p:attrName>
                                        </p:attrNameLst>
                                      </p:cBhvr>
                                    </p:animRot>
                                  </p:childTnLst>
                                </p:cTn>
                              </p:par>
                              <p:par>
                                <p:cTn fill="hold" id="47" nodeType="withEffect" presetClass="entr" presetID="2" presetSubtype="2">
                                  <p:stCondLst>
                                    <p:cond delay="700"/>
                                  </p:stCondLst>
                                  <p:childTnLst>
                                    <p:set>
                                      <p:cBhvr>
                                        <p:cTn dur="1" fill="hold" id="48">
                                          <p:stCondLst>
                                            <p:cond delay="0"/>
                                          </p:stCondLst>
                                        </p:cTn>
                                        <p:tgtEl>
                                          <p:spTgt spid="11"/>
                                        </p:tgtEl>
                                        <p:attrNameLst>
                                          <p:attrName>style.visibility</p:attrName>
                                        </p:attrNameLst>
                                      </p:cBhvr>
                                      <p:to>
                                        <p:strVal val="visible"/>
                                      </p:to>
                                    </p:set>
                                    <p:anim calcmode="lin" valueType="num">
                                      <p:cBhvr additive="base">
                                        <p:cTn dur="500" fill="hold" id="49"/>
                                        <p:tgtEl>
                                          <p:spTgt spid="11"/>
                                        </p:tgtEl>
                                        <p:attrNameLst>
                                          <p:attrName>ppt_x</p:attrName>
                                        </p:attrNameLst>
                                      </p:cBhvr>
                                      <p:tavLst>
                                        <p:tav tm="0">
                                          <p:val>
                                            <p:strVal val="1+#ppt_w/2"/>
                                          </p:val>
                                        </p:tav>
                                        <p:tav tm="100000">
                                          <p:val>
                                            <p:strVal val="#ppt_x"/>
                                          </p:val>
                                        </p:tav>
                                      </p:tavLst>
                                    </p:anim>
                                    <p:anim calcmode="lin" valueType="num">
                                      <p:cBhvr additive="base">
                                        <p:cTn dur="500" fill="hold" id="50"/>
                                        <p:tgtEl>
                                          <p:spTgt spid="11"/>
                                        </p:tgtEl>
                                        <p:attrNameLst>
                                          <p:attrName>ppt_y</p:attrName>
                                        </p:attrNameLst>
                                      </p:cBhvr>
                                      <p:tavLst>
                                        <p:tav tm="0">
                                          <p:val>
                                            <p:strVal val="#ppt_y"/>
                                          </p:val>
                                        </p:tav>
                                        <p:tav tm="100000">
                                          <p:val>
                                            <p:strVal val="#ppt_y"/>
                                          </p:val>
                                        </p:tav>
                                      </p:tavLst>
                                    </p:anim>
                                  </p:childTnLst>
                                </p:cTn>
                              </p:par>
                              <p:par>
                                <p:cTn fill="hold" id="51" nodeType="withEffect" presetClass="entr" presetID="2" presetSubtype="2">
                                  <p:stCondLst>
                                    <p:cond delay="1000"/>
                                  </p:stCondLst>
                                  <p:childTnLst>
                                    <p:set>
                                      <p:cBhvr>
                                        <p:cTn dur="1" fill="hold" id="52">
                                          <p:stCondLst>
                                            <p:cond delay="0"/>
                                          </p:stCondLst>
                                        </p:cTn>
                                        <p:tgtEl>
                                          <p:spTgt spid="13"/>
                                        </p:tgtEl>
                                        <p:attrNameLst>
                                          <p:attrName>style.visibility</p:attrName>
                                        </p:attrNameLst>
                                      </p:cBhvr>
                                      <p:to>
                                        <p:strVal val="visible"/>
                                      </p:to>
                                    </p:set>
                                    <p:anim calcmode="lin" valueType="num">
                                      <p:cBhvr additive="base">
                                        <p:cTn dur="500" fill="hold" id="53"/>
                                        <p:tgtEl>
                                          <p:spTgt spid="13"/>
                                        </p:tgtEl>
                                        <p:attrNameLst>
                                          <p:attrName>ppt_x</p:attrName>
                                        </p:attrNameLst>
                                      </p:cBhvr>
                                      <p:tavLst>
                                        <p:tav tm="0">
                                          <p:val>
                                            <p:strVal val="1+#ppt_w/2"/>
                                          </p:val>
                                        </p:tav>
                                        <p:tav tm="100000">
                                          <p:val>
                                            <p:strVal val="#ppt_x"/>
                                          </p:val>
                                        </p:tav>
                                      </p:tavLst>
                                    </p:anim>
                                    <p:anim calcmode="lin" valueType="num">
                                      <p:cBhvr additive="base">
                                        <p:cTn dur="500" fill="hold" id="54"/>
                                        <p:tgtEl>
                                          <p:spTgt spid="13"/>
                                        </p:tgtEl>
                                        <p:attrNameLst>
                                          <p:attrName>ppt_y</p:attrName>
                                        </p:attrNameLst>
                                      </p:cBhvr>
                                      <p:tavLst>
                                        <p:tav tm="0">
                                          <p:val>
                                            <p:strVal val="#ppt_y"/>
                                          </p:val>
                                        </p:tav>
                                        <p:tav tm="100000">
                                          <p:val>
                                            <p:strVal val="#ppt_y"/>
                                          </p:val>
                                        </p:tav>
                                      </p:tavLst>
                                    </p:anim>
                                  </p:childTnLst>
                                </p:cTn>
                              </p:par>
                              <p:par>
                                <p:cTn fill="hold" id="55" nodeType="withEffect" presetClass="entr" presetID="2" presetSubtype="2">
                                  <p:stCondLst>
                                    <p:cond delay="1400"/>
                                  </p:stCondLst>
                                  <p:childTnLst>
                                    <p:set>
                                      <p:cBhvr>
                                        <p:cTn dur="1" fill="hold" id="56">
                                          <p:stCondLst>
                                            <p:cond delay="0"/>
                                          </p:stCondLst>
                                        </p:cTn>
                                        <p:tgtEl>
                                          <p:spTgt spid="14"/>
                                        </p:tgtEl>
                                        <p:attrNameLst>
                                          <p:attrName>style.visibility</p:attrName>
                                        </p:attrNameLst>
                                      </p:cBhvr>
                                      <p:to>
                                        <p:strVal val="visible"/>
                                      </p:to>
                                    </p:set>
                                    <p:anim calcmode="lin" valueType="num">
                                      <p:cBhvr additive="base">
                                        <p:cTn dur="500" fill="hold" id="57"/>
                                        <p:tgtEl>
                                          <p:spTgt spid="14"/>
                                        </p:tgtEl>
                                        <p:attrNameLst>
                                          <p:attrName>ppt_x</p:attrName>
                                        </p:attrNameLst>
                                      </p:cBhvr>
                                      <p:tavLst>
                                        <p:tav tm="0">
                                          <p:val>
                                            <p:strVal val="1+#ppt_w/2"/>
                                          </p:val>
                                        </p:tav>
                                        <p:tav tm="100000">
                                          <p:val>
                                            <p:strVal val="#ppt_x"/>
                                          </p:val>
                                        </p:tav>
                                      </p:tavLst>
                                    </p:anim>
                                    <p:anim calcmode="lin" valueType="num">
                                      <p:cBhvr additive="base">
                                        <p:cTn dur="500" fill="hold" id="58"/>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2"/>
      <p:bldP grpId="1" spid="1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竞争对手分析</a:t>
            </a:r>
          </a:p>
        </p:txBody>
      </p:sp>
      <p:sp>
        <p:nvSpPr>
          <p:cNvPr id="67"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2" name="组合 1"/>
          <p:cNvGrpSpPr/>
          <p:nvPr/>
        </p:nvGrpSpPr>
        <p:grpSpPr>
          <a:xfrm>
            <a:off x="764673" y="1581598"/>
            <a:ext cx="2545491" cy="648864"/>
            <a:chOff x="764673" y="1581598"/>
            <a:chExt cx="2545491" cy="648864"/>
          </a:xfrm>
        </p:grpSpPr>
        <p:sp>
          <p:nvSpPr>
            <p:cNvPr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id="74" name="矩形 73"/>
            <p:cNvSpPr/>
            <p:nvPr/>
          </p:nvSpPr>
          <p:spPr>
            <a:xfrm>
              <a:off x="764673" y="1820093"/>
              <a:ext cx="2532792" cy="420624"/>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defTabSz="914400">
                <a:lnSpc>
                  <a:spcPct val="120000"/>
                </a:lnSpc>
                <a:defRPr/>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p>
          </p:txBody>
        </p:sp>
        <p:sp>
          <p:nvSpPr>
            <p:cNvPr id="75" name="TextBox 1"/>
            <p:cNvSpPr txBox="1"/>
            <p:nvPr/>
          </p:nvSpPr>
          <p:spPr>
            <a:xfrm>
              <a:off x="2212884" y="1581598"/>
              <a:ext cx="1097280" cy="310896"/>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a:lnSpc>
                  <a:spcPct val="120000"/>
                </a:lnSpc>
              </a:pPr>
              <a:r>
                <a:rPr altLang="en-US" b="1" lang="zh-CN" sz="1200">
                  <a:solidFill>
                    <a:schemeClr val="accent1"/>
                  </a:solidFill>
                  <a:cs typeface="+mn-ea"/>
                  <a:sym typeface="+mn-lt"/>
                </a:rPr>
                <a:t>竞争对手名字</a:t>
              </a:r>
            </a:p>
          </p:txBody>
        </p:sp>
        <p:cxnSp>
          <p:nvCxnSpPr>
            <p:cNvPr id="76" name="直接连接符 75"/>
            <p:cNvCxnSpPr/>
            <p:nvPr/>
          </p:nvCxnSpPr>
          <p:spPr>
            <a:xfrm>
              <a:off x="2905804" y="1869017"/>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29247" y="2480123"/>
            <a:ext cx="2545491" cy="648864"/>
            <a:chOff x="329247" y="2480123"/>
            <a:chExt cx="2545491" cy="648864"/>
          </a:xfrm>
        </p:grpSpPr>
        <p:sp>
          <p:nvSpPr>
            <p:cNvPr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id="77" name="矩形 76"/>
            <p:cNvSpPr/>
            <p:nvPr/>
          </p:nvSpPr>
          <p:spPr>
            <a:xfrm>
              <a:off x="329247" y="2718618"/>
              <a:ext cx="2532792" cy="420624"/>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defTabSz="914400">
                <a:lnSpc>
                  <a:spcPct val="120000"/>
                </a:lnSpc>
                <a:defRPr/>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p>
          </p:txBody>
        </p:sp>
        <p:sp>
          <p:nvSpPr>
            <p:cNvPr id="79" name="TextBox 1"/>
            <p:cNvSpPr txBox="1"/>
            <p:nvPr/>
          </p:nvSpPr>
          <p:spPr>
            <a:xfrm>
              <a:off x="1777458" y="2480123"/>
              <a:ext cx="1097280" cy="310896"/>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a:lnSpc>
                  <a:spcPct val="120000"/>
                </a:lnSpc>
              </a:pPr>
              <a:r>
                <a:rPr altLang="en-US" b="1" lang="zh-CN" sz="1200">
                  <a:solidFill>
                    <a:schemeClr val="accent1"/>
                  </a:solidFill>
                  <a:cs typeface="+mn-ea"/>
                  <a:sym typeface="+mn-lt"/>
                </a:rPr>
                <a:t>竞争对手名字</a:t>
              </a:r>
            </a:p>
          </p:txBody>
        </p:sp>
        <p:cxnSp>
          <p:nvCxnSpPr>
            <p:cNvPr id="80" name="直接连接符 79"/>
            <p:cNvCxnSpPr/>
            <p:nvPr/>
          </p:nvCxnSpPr>
          <p:spPr>
            <a:xfrm>
              <a:off x="2470378" y="2767542"/>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630280" y="3452285"/>
            <a:ext cx="2545491" cy="648864"/>
            <a:chOff x="630280" y="3452285"/>
            <a:chExt cx="2545491" cy="648864"/>
          </a:xfrm>
        </p:grpSpPr>
        <p:sp>
          <p:nvSpPr>
            <p:cNvPr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id="81" name="矩形 80"/>
            <p:cNvSpPr/>
            <p:nvPr/>
          </p:nvSpPr>
          <p:spPr>
            <a:xfrm>
              <a:off x="630280" y="3690780"/>
              <a:ext cx="2532792" cy="420624"/>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defTabSz="914400">
                <a:lnSpc>
                  <a:spcPct val="120000"/>
                </a:lnSpc>
                <a:defRPr/>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p>
          </p:txBody>
        </p:sp>
        <p:sp>
          <p:nvSpPr>
            <p:cNvPr id="82" name="TextBox 1"/>
            <p:cNvSpPr txBox="1"/>
            <p:nvPr/>
          </p:nvSpPr>
          <p:spPr>
            <a:xfrm>
              <a:off x="2078491" y="3452285"/>
              <a:ext cx="1097280" cy="310896"/>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a:lnSpc>
                  <a:spcPct val="120000"/>
                </a:lnSpc>
              </a:pPr>
              <a:r>
                <a:rPr altLang="en-US" b="1" lang="zh-CN" sz="1200">
                  <a:solidFill>
                    <a:schemeClr val="accent1"/>
                  </a:solidFill>
                  <a:cs typeface="+mn-ea"/>
                  <a:sym typeface="+mn-lt"/>
                </a:rPr>
                <a:t>竞争对手名字</a:t>
              </a:r>
            </a:p>
          </p:txBody>
        </p:sp>
        <p:cxnSp>
          <p:nvCxnSpPr>
            <p:cNvPr id="84" name="直接连接符 83"/>
            <p:cNvCxnSpPr/>
            <p:nvPr/>
          </p:nvCxnSpPr>
          <p:spPr>
            <a:xfrm>
              <a:off x="2771411" y="3739704"/>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689354" y="1581598"/>
            <a:ext cx="2510261" cy="668088"/>
            <a:chOff x="5689354" y="1581598"/>
            <a:chExt cx="2510261" cy="668088"/>
          </a:xfrm>
        </p:grpSpPr>
        <p:sp>
          <p:nvSpPr>
            <p:cNvPr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id="85" name="矩形 84"/>
            <p:cNvSpPr/>
            <p:nvPr/>
          </p:nvSpPr>
          <p:spPr>
            <a:xfrm>
              <a:off x="5689354" y="1839317"/>
              <a:ext cx="2510261" cy="420624"/>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a:lnSpc>
                  <a:spcPct val="120000"/>
                </a:lnSpc>
                <a:defRPr/>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p>
          </p:txBody>
        </p:sp>
        <p:sp>
          <p:nvSpPr>
            <p:cNvPr id="86" name="TextBox 1"/>
            <p:cNvSpPr txBox="1"/>
            <p:nvPr/>
          </p:nvSpPr>
          <p:spPr>
            <a:xfrm>
              <a:off x="5708506" y="1581598"/>
              <a:ext cx="1097280" cy="310896"/>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a:lnSpc>
                  <a:spcPct val="120000"/>
                </a:lnSpc>
              </a:pPr>
              <a:r>
                <a:rPr altLang="en-US" b="1" lang="zh-CN" sz="1200">
                  <a:solidFill>
                    <a:schemeClr val="accent1"/>
                  </a:solidFill>
                  <a:cs typeface="+mn-ea"/>
                  <a:sym typeface="+mn-lt"/>
                </a:rPr>
                <a:t>竞争对手名字</a:t>
              </a:r>
            </a:p>
          </p:txBody>
        </p:sp>
        <p:cxnSp>
          <p:nvCxnSpPr>
            <p:cNvPr id="87" name="直接连接符 86"/>
            <p:cNvCxnSpPr/>
            <p:nvPr/>
          </p:nvCxnSpPr>
          <p:spPr>
            <a:xfrm>
              <a:off x="5802437" y="1877877"/>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197354" y="2461941"/>
            <a:ext cx="2510261" cy="668088"/>
            <a:chOff x="6197354" y="2461941"/>
            <a:chExt cx="2510261" cy="668088"/>
          </a:xfrm>
        </p:grpSpPr>
        <p:sp>
          <p:nvSpPr>
            <p:cNvPr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id="88" name="矩形 87"/>
            <p:cNvSpPr/>
            <p:nvPr/>
          </p:nvSpPr>
          <p:spPr>
            <a:xfrm>
              <a:off x="6197354" y="2719660"/>
              <a:ext cx="2510261" cy="420624"/>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a:lnSpc>
                  <a:spcPct val="120000"/>
                </a:lnSpc>
                <a:defRPr/>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p>
          </p:txBody>
        </p:sp>
        <p:sp>
          <p:nvSpPr>
            <p:cNvPr id="89" name="TextBox 1"/>
            <p:cNvSpPr txBox="1"/>
            <p:nvPr/>
          </p:nvSpPr>
          <p:spPr>
            <a:xfrm>
              <a:off x="6208069" y="2461941"/>
              <a:ext cx="1097280" cy="310896"/>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a:lnSpc>
                  <a:spcPct val="120000"/>
                </a:lnSpc>
              </a:pPr>
              <a:r>
                <a:rPr altLang="en-US" b="1" lang="zh-CN" sz="1200">
                  <a:solidFill>
                    <a:schemeClr val="accent1"/>
                  </a:solidFill>
                  <a:cs typeface="+mn-ea"/>
                  <a:sym typeface="+mn-lt"/>
                </a:rPr>
                <a:t>竞争对手名字</a:t>
              </a:r>
            </a:p>
          </p:txBody>
        </p:sp>
        <p:cxnSp>
          <p:nvCxnSpPr>
            <p:cNvPr id="90" name="直接连接符 89"/>
            <p:cNvCxnSpPr/>
            <p:nvPr/>
          </p:nvCxnSpPr>
          <p:spPr>
            <a:xfrm>
              <a:off x="6310437" y="2758220"/>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5692722" y="3423473"/>
            <a:ext cx="2510261" cy="668088"/>
            <a:chOff x="5692722" y="3423473"/>
            <a:chExt cx="2510261" cy="668088"/>
          </a:xfrm>
        </p:grpSpPr>
        <p:sp>
          <p:nvSpPr>
            <p:cNvPr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id="91" name="矩形 90"/>
            <p:cNvSpPr/>
            <p:nvPr/>
          </p:nvSpPr>
          <p:spPr>
            <a:xfrm>
              <a:off x="5692722" y="3681192"/>
              <a:ext cx="2510261" cy="420624"/>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a:lnSpc>
                  <a:spcPct val="120000"/>
                </a:lnSpc>
                <a:defRPr/>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p>
          </p:txBody>
        </p:sp>
        <p:sp>
          <p:nvSpPr>
            <p:cNvPr id="92" name="TextBox 1"/>
            <p:cNvSpPr txBox="1"/>
            <p:nvPr/>
          </p:nvSpPr>
          <p:spPr>
            <a:xfrm>
              <a:off x="5741496" y="3423472"/>
              <a:ext cx="1097280" cy="310896"/>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a:lnSpc>
                  <a:spcPct val="120000"/>
                </a:lnSpc>
              </a:pPr>
              <a:r>
                <a:rPr altLang="en-US" b="1" lang="zh-CN" sz="1200">
                  <a:solidFill>
                    <a:schemeClr val="accent1"/>
                  </a:solidFill>
                  <a:cs typeface="+mn-ea"/>
                  <a:sym typeface="+mn-lt"/>
                </a:rPr>
                <a:t>竞争对手名字</a:t>
              </a:r>
            </a:p>
          </p:txBody>
        </p:sp>
        <p:cxnSp>
          <p:nvCxnSpPr>
            <p:cNvPr id="94" name="直接连接符 93"/>
            <p:cNvCxnSpPr/>
            <p:nvPr/>
          </p:nvCxnSpPr>
          <p:spPr>
            <a:xfrm>
              <a:off x="5805805" y="3719752"/>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537674" y="1377203"/>
            <a:ext cx="1012825" cy="1165225"/>
            <a:chOff x="3537674" y="1377203"/>
            <a:chExt cx="1012825" cy="1165225"/>
          </a:xfrm>
        </p:grpSpPr>
        <p:sp>
          <p:nvSpPr>
            <p:cNvPr id="69" name="Freeform 9"/>
            <p:cNvSpPr/>
            <p:nvPr/>
          </p:nvSpPr>
          <p:spPr bwMode="auto">
            <a:xfrm>
              <a:off x="3537674" y="1377203"/>
              <a:ext cx="1012825" cy="116522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grpSp>
          <p:nvGrpSpPr>
            <p:cNvPr id="95" name="Group 3"/>
            <p:cNvGrpSpPr/>
            <p:nvPr/>
          </p:nvGrpSpPr>
          <p:grpSpPr>
            <a:xfrm>
              <a:off x="3852601" y="1779662"/>
              <a:ext cx="392113" cy="392113"/>
              <a:chOff x="3771900" y="2098675"/>
              <a:chExt cx="392113" cy="392113"/>
            </a:xfrm>
            <a:solidFill>
              <a:schemeClr val="tx2"/>
            </a:solidFill>
          </p:grpSpPr>
          <p:sp>
            <p:nvSpPr>
              <p:cNvPr id="165" name="Freeform 6"/>
              <p:cNvSpPr/>
              <p:nvPr/>
            </p:nvSpPr>
            <p:spPr bwMode="auto">
              <a:xfrm>
                <a:off x="3771900" y="2301875"/>
                <a:ext cx="153988" cy="55563"/>
              </a:xfrm>
              <a:custGeom>
                <a:gdLst>
                  <a:gd fmla="*/ 200 w 200" name="T0"/>
                  <a:gd fmla="*/ 1 h 73" name="T1"/>
                  <a:gd fmla="*/ 200 w 200" name="T2"/>
                  <a:gd fmla="*/ 0 h 73" name="T3"/>
                  <a:gd fmla="*/ 0 w 200" name="T4"/>
                  <a:gd fmla="*/ 0 h 73" name="T5"/>
                  <a:gd fmla="*/ 0 w 200" name="T6"/>
                  <a:gd fmla="*/ 1 h 73" name="T7"/>
                  <a:gd fmla="*/ 73 w 200" name="T8"/>
                  <a:gd fmla="*/ 73 h 73" name="T9"/>
                  <a:gd fmla="*/ 127 w 200" name="T10"/>
                  <a:gd fmla="*/ 73 h 73" name="T11"/>
                  <a:gd fmla="*/ 200 w 200" name="T12"/>
                  <a:gd fmla="*/ 1 h 73" name="T13"/>
                </a:gdLst>
                <a:cxnLst>
                  <a:cxn ang="0">
                    <a:pos x="T0" y="T1"/>
                  </a:cxn>
                  <a:cxn ang="0">
                    <a:pos x="T2" y="T3"/>
                  </a:cxn>
                  <a:cxn ang="0">
                    <a:pos x="T4" y="T5"/>
                  </a:cxn>
                  <a:cxn ang="0">
                    <a:pos x="T6" y="T7"/>
                  </a:cxn>
                  <a:cxn ang="0">
                    <a:pos x="T8" y="T9"/>
                  </a:cxn>
                  <a:cxn ang="0">
                    <a:pos x="T10" y="T11"/>
                  </a:cxn>
                  <a:cxn ang="0">
                    <a:pos x="T12" y="T13"/>
                  </a:cxn>
                </a:cxnLst>
                <a:rect b="b" l="0" r="r" t="0"/>
                <a:pathLst>
                  <a:path h="73" w="200">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66" name="Freeform 7"/>
              <p:cNvSpPr>
                <a:spLocks noEditPoints="1"/>
              </p:cNvSpPr>
              <p:nvPr/>
            </p:nvSpPr>
            <p:spPr bwMode="auto">
              <a:xfrm>
                <a:off x="3771900" y="2098675"/>
                <a:ext cx="392113" cy="392113"/>
              </a:xfrm>
              <a:custGeom>
                <a:gdLst>
                  <a:gd fmla="*/ 335 w 511" name="T0"/>
                  <a:gd fmla="*/ 476 h 512" name="T1"/>
                  <a:gd fmla="*/ 273 w 511" name="T2"/>
                  <a:gd fmla="*/ 476 h 512" name="T3"/>
                  <a:gd fmla="*/ 273 w 511" name="T4"/>
                  <a:gd fmla="*/ 162 h 512" name="T5"/>
                  <a:gd fmla="*/ 322 w 511" name="T6"/>
                  <a:gd fmla="*/ 112 h 512" name="T7"/>
                  <a:gd fmla="*/ 394 w 511" name="T8"/>
                  <a:gd fmla="*/ 112 h 512" name="T9"/>
                  <a:gd fmla="*/ 314 w 511" name="T10"/>
                  <a:gd fmla="*/ 266 h 512" name="T11"/>
                  <a:gd fmla="*/ 326 w 511" name="T12"/>
                  <a:gd fmla="*/ 266 h 512" name="T13"/>
                  <a:gd fmla="*/ 406 w 511" name="T14"/>
                  <a:gd fmla="*/ 112 h 512" name="T15"/>
                  <a:gd fmla="*/ 417 w 511" name="T16"/>
                  <a:gd fmla="*/ 112 h 512" name="T17"/>
                  <a:gd fmla="*/ 497 w 511" name="T18"/>
                  <a:gd fmla="*/ 266 h 512" name="T19"/>
                  <a:gd fmla="*/ 509 w 511" name="T20"/>
                  <a:gd fmla="*/ 266 h 512" name="T21"/>
                  <a:gd fmla="*/ 429 w 511" name="T22"/>
                  <a:gd fmla="*/ 112 h 512" name="T23"/>
                  <a:gd fmla="*/ 497 w 511" name="T24"/>
                  <a:gd fmla="*/ 112 h 512" name="T25"/>
                  <a:gd fmla="*/ 511 w 511" name="T26"/>
                  <a:gd fmla="*/ 97 h 512" name="T27"/>
                  <a:gd fmla="*/ 497 w 511" name="T28"/>
                  <a:gd fmla="*/ 83 h 512" name="T29"/>
                  <a:gd fmla="*/ 322 w 511" name="T30"/>
                  <a:gd fmla="*/ 83 h 512" name="T31"/>
                  <a:gd fmla="*/ 273 w 511" name="T32"/>
                  <a:gd fmla="*/ 32 h 512" name="T33"/>
                  <a:gd fmla="*/ 273 w 511" name="T34"/>
                  <a:gd fmla="*/ 7 h 512" name="T35"/>
                  <a:gd fmla="*/ 266 w 511" name="T36"/>
                  <a:gd fmla="*/ 0 h 512" name="T37"/>
                  <a:gd fmla="*/ 247 w 511" name="T38"/>
                  <a:gd fmla="*/ 0 h 512" name="T39"/>
                  <a:gd fmla="*/ 239 w 511" name="T40"/>
                  <a:gd fmla="*/ 7 h 512" name="T41"/>
                  <a:gd fmla="*/ 239 w 511" name="T42"/>
                  <a:gd fmla="*/ 32 h 512" name="T43"/>
                  <a:gd fmla="*/ 190 w 511" name="T44"/>
                  <a:gd fmla="*/ 83 h 512" name="T45"/>
                  <a:gd fmla="*/ 15 w 511" name="T46"/>
                  <a:gd fmla="*/ 83 h 512" name="T47"/>
                  <a:gd fmla="*/ 0 w 511" name="T48"/>
                  <a:gd fmla="*/ 97 h 512" name="T49"/>
                  <a:gd fmla="*/ 15 w 511" name="T50"/>
                  <a:gd fmla="*/ 112 h 512" name="T51"/>
                  <a:gd fmla="*/ 83 w 511" name="T52"/>
                  <a:gd fmla="*/ 112 h 512" name="T53"/>
                  <a:gd fmla="*/ 3 w 511" name="T54"/>
                  <a:gd fmla="*/ 266 h 512" name="T55"/>
                  <a:gd fmla="*/ 15 w 511" name="T56"/>
                  <a:gd fmla="*/ 266 h 512" name="T57"/>
                  <a:gd fmla="*/ 95 w 511" name="T58"/>
                  <a:gd fmla="*/ 112 h 512" name="T59"/>
                  <a:gd fmla="*/ 106 w 511" name="T60"/>
                  <a:gd fmla="*/ 112 h 512" name="T61"/>
                  <a:gd fmla="*/ 186 w 511" name="T62"/>
                  <a:gd fmla="*/ 266 h 512" name="T63"/>
                  <a:gd fmla="*/ 198 w 511" name="T64"/>
                  <a:gd fmla="*/ 266 h 512" name="T65"/>
                  <a:gd fmla="*/ 118 w 511" name="T66"/>
                  <a:gd fmla="*/ 112 h 512" name="T67"/>
                  <a:gd fmla="*/ 190 w 511" name="T68"/>
                  <a:gd fmla="*/ 112 h 512" name="T69"/>
                  <a:gd fmla="*/ 239 w 511" name="T70"/>
                  <a:gd fmla="*/ 162 h 512" name="T71"/>
                  <a:gd fmla="*/ 239 w 511" name="T72"/>
                  <a:gd fmla="*/ 476 h 512" name="T73"/>
                  <a:gd fmla="*/ 178 w 511" name="T74"/>
                  <a:gd fmla="*/ 476 h 512" name="T75"/>
                  <a:gd fmla="*/ 159 w 511" name="T76"/>
                  <a:gd fmla="*/ 494 h 512" name="T77"/>
                  <a:gd fmla="*/ 178 w 511" name="T78"/>
                  <a:gd fmla="*/ 512 h 512" name="T79"/>
                  <a:gd fmla="*/ 335 w 511" name="T80"/>
                  <a:gd fmla="*/ 512 h 512" name="T81"/>
                  <a:gd fmla="*/ 353 w 511" name="T82"/>
                  <a:gd fmla="*/ 494 h 512" name="T83"/>
                  <a:gd fmla="*/ 335 w 511" name="T84"/>
                  <a:gd fmla="*/ 476 h 512" name="T85"/>
                  <a:gd fmla="*/ 218 w 511" name="T86"/>
                  <a:gd fmla="*/ 97 h 512" name="T87"/>
                  <a:gd fmla="*/ 256 w 511" name="T88"/>
                  <a:gd fmla="*/ 59 h 512" name="T89"/>
                  <a:gd fmla="*/ 294 w 511" name="T90"/>
                  <a:gd fmla="*/ 97 h 512" name="T91"/>
                  <a:gd fmla="*/ 256 w 511" name="T92"/>
                  <a:gd fmla="*/ 135 h 512" name="T93"/>
                  <a:gd fmla="*/ 218 w 511" name="T94"/>
                  <a:gd fmla="*/ 97 h 5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12" w="511">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67" name="Freeform 8"/>
              <p:cNvSpPr/>
              <p:nvPr/>
            </p:nvSpPr>
            <p:spPr bwMode="auto">
              <a:xfrm>
                <a:off x="4010025" y="2301875"/>
                <a:ext cx="153988" cy="55563"/>
              </a:xfrm>
              <a:custGeom>
                <a:gdLst>
                  <a:gd fmla="*/ 201 w 201" name="T0"/>
                  <a:gd fmla="*/ 0 h 73" name="T1"/>
                  <a:gd fmla="*/ 0 w 201" name="T2"/>
                  <a:gd fmla="*/ 0 h 73" name="T3"/>
                  <a:gd fmla="*/ 0 w 201" name="T4"/>
                  <a:gd fmla="*/ 1 h 73" name="T5"/>
                  <a:gd fmla="*/ 73 w 201" name="T6"/>
                  <a:gd fmla="*/ 73 h 73" name="T7"/>
                  <a:gd fmla="*/ 128 w 201" name="T8"/>
                  <a:gd fmla="*/ 73 h 73" name="T9"/>
                  <a:gd fmla="*/ 201 w 201" name="T10"/>
                  <a:gd fmla="*/ 1 h 73" name="T11"/>
                  <a:gd fmla="*/ 201 w 201" name="T12"/>
                  <a:gd fmla="*/ 0 h 73" name="T13"/>
                </a:gdLst>
                <a:cxnLst>
                  <a:cxn ang="0">
                    <a:pos x="T0" y="T1"/>
                  </a:cxn>
                  <a:cxn ang="0">
                    <a:pos x="T2" y="T3"/>
                  </a:cxn>
                  <a:cxn ang="0">
                    <a:pos x="T4" y="T5"/>
                  </a:cxn>
                  <a:cxn ang="0">
                    <a:pos x="T6" y="T7"/>
                  </a:cxn>
                  <a:cxn ang="0">
                    <a:pos x="T8" y="T9"/>
                  </a:cxn>
                  <a:cxn ang="0">
                    <a:pos x="T10" y="T11"/>
                  </a:cxn>
                  <a:cxn ang="0">
                    <a:pos x="T12" y="T13"/>
                  </a:cxn>
                </a:cxnLst>
                <a:rect b="b" l="0" r="r" t="0"/>
                <a:pathLst>
                  <a:path h="73" w="201">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68" name="Freeform 9"/>
              <p:cNvSpPr/>
              <p:nvPr/>
            </p:nvSpPr>
            <p:spPr bwMode="auto">
              <a:xfrm>
                <a:off x="3771900" y="2301875"/>
                <a:ext cx="153988" cy="55563"/>
              </a:xfrm>
              <a:custGeom>
                <a:gdLst>
                  <a:gd fmla="*/ 200 w 200" name="T0"/>
                  <a:gd fmla="*/ 1 h 73" name="T1"/>
                  <a:gd fmla="*/ 200 w 200" name="T2"/>
                  <a:gd fmla="*/ 0 h 73" name="T3"/>
                  <a:gd fmla="*/ 0 w 200" name="T4"/>
                  <a:gd fmla="*/ 0 h 73" name="T5"/>
                  <a:gd fmla="*/ 0 w 200" name="T6"/>
                  <a:gd fmla="*/ 1 h 73" name="T7"/>
                  <a:gd fmla="*/ 73 w 200" name="T8"/>
                  <a:gd fmla="*/ 73 h 73" name="T9"/>
                  <a:gd fmla="*/ 127 w 200" name="T10"/>
                  <a:gd fmla="*/ 73 h 73" name="T11"/>
                  <a:gd fmla="*/ 200 w 200" name="T12"/>
                  <a:gd fmla="*/ 1 h 73" name="T13"/>
                </a:gdLst>
                <a:cxnLst>
                  <a:cxn ang="0">
                    <a:pos x="T0" y="T1"/>
                  </a:cxn>
                  <a:cxn ang="0">
                    <a:pos x="T2" y="T3"/>
                  </a:cxn>
                  <a:cxn ang="0">
                    <a:pos x="T4" y="T5"/>
                  </a:cxn>
                  <a:cxn ang="0">
                    <a:pos x="T6" y="T7"/>
                  </a:cxn>
                  <a:cxn ang="0">
                    <a:pos x="T8" y="T9"/>
                  </a:cxn>
                  <a:cxn ang="0">
                    <a:pos x="T10" y="T11"/>
                  </a:cxn>
                  <a:cxn ang="0">
                    <a:pos x="T12" y="T13"/>
                  </a:cxn>
                </a:cxnLst>
                <a:rect b="b" l="0" r="r" t="0"/>
                <a:pathLst>
                  <a:path h="73" w="200">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69" name="Freeform 10"/>
              <p:cNvSpPr>
                <a:spLocks noEditPoints="1"/>
              </p:cNvSpPr>
              <p:nvPr/>
            </p:nvSpPr>
            <p:spPr bwMode="auto">
              <a:xfrm>
                <a:off x="3771900" y="2098675"/>
                <a:ext cx="392113" cy="392113"/>
              </a:xfrm>
              <a:custGeom>
                <a:gdLst>
                  <a:gd fmla="*/ 335 w 511" name="T0"/>
                  <a:gd fmla="*/ 476 h 512" name="T1"/>
                  <a:gd fmla="*/ 273 w 511" name="T2"/>
                  <a:gd fmla="*/ 476 h 512" name="T3"/>
                  <a:gd fmla="*/ 273 w 511" name="T4"/>
                  <a:gd fmla="*/ 162 h 512" name="T5"/>
                  <a:gd fmla="*/ 322 w 511" name="T6"/>
                  <a:gd fmla="*/ 112 h 512" name="T7"/>
                  <a:gd fmla="*/ 394 w 511" name="T8"/>
                  <a:gd fmla="*/ 112 h 512" name="T9"/>
                  <a:gd fmla="*/ 314 w 511" name="T10"/>
                  <a:gd fmla="*/ 266 h 512" name="T11"/>
                  <a:gd fmla="*/ 326 w 511" name="T12"/>
                  <a:gd fmla="*/ 266 h 512" name="T13"/>
                  <a:gd fmla="*/ 406 w 511" name="T14"/>
                  <a:gd fmla="*/ 112 h 512" name="T15"/>
                  <a:gd fmla="*/ 417 w 511" name="T16"/>
                  <a:gd fmla="*/ 112 h 512" name="T17"/>
                  <a:gd fmla="*/ 497 w 511" name="T18"/>
                  <a:gd fmla="*/ 266 h 512" name="T19"/>
                  <a:gd fmla="*/ 509 w 511" name="T20"/>
                  <a:gd fmla="*/ 266 h 512" name="T21"/>
                  <a:gd fmla="*/ 429 w 511" name="T22"/>
                  <a:gd fmla="*/ 112 h 512" name="T23"/>
                  <a:gd fmla="*/ 497 w 511" name="T24"/>
                  <a:gd fmla="*/ 112 h 512" name="T25"/>
                  <a:gd fmla="*/ 511 w 511" name="T26"/>
                  <a:gd fmla="*/ 97 h 512" name="T27"/>
                  <a:gd fmla="*/ 497 w 511" name="T28"/>
                  <a:gd fmla="*/ 83 h 512" name="T29"/>
                  <a:gd fmla="*/ 322 w 511" name="T30"/>
                  <a:gd fmla="*/ 83 h 512" name="T31"/>
                  <a:gd fmla="*/ 273 w 511" name="T32"/>
                  <a:gd fmla="*/ 32 h 512" name="T33"/>
                  <a:gd fmla="*/ 273 w 511" name="T34"/>
                  <a:gd fmla="*/ 7 h 512" name="T35"/>
                  <a:gd fmla="*/ 266 w 511" name="T36"/>
                  <a:gd fmla="*/ 0 h 512" name="T37"/>
                  <a:gd fmla="*/ 247 w 511" name="T38"/>
                  <a:gd fmla="*/ 0 h 512" name="T39"/>
                  <a:gd fmla="*/ 239 w 511" name="T40"/>
                  <a:gd fmla="*/ 7 h 512" name="T41"/>
                  <a:gd fmla="*/ 239 w 511" name="T42"/>
                  <a:gd fmla="*/ 32 h 512" name="T43"/>
                  <a:gd fmla="*/ 190 w 511" name="T44"/>
                  <a:gd fmla="*/ 83 h 512" name="T45"/>
                  <a:gd fmla="*/ 15 w 511" name="T46"/>
                  <a:gd fmla="*/ 83 h 512" name="T47"/>
                  <a:gd fmla="*/ 0 w 511" name="T48"/>
                  <a:gd fmla="*/ 97 h 512" name="T49"/>
                  <a:gd fmla="*/ 15 w 511" name="T50"/>
                  <a:gd fmla="*/ 112 h 512" name="T51"/>
                  <a:gd fmla="*/ 83 w 511" name="T52"/>
                  <a:gd fmla="*/ 112 h 512" name="T53"/>
                  <a:gd fmla="*/ 3 w 511" name="T54"/>
                  <a:gd fmla="*/ 266 h 512" name="T55"/>
                  <a:gd fmla="*/ 15 w 511" name="T56"/>
                  <a:gd fmla="*/ 266 h 512" name="T57"/>
                  <a:gd fmla="*/ 95 w 511" name="T58"/>
                  <a:gd fmla="*/ 112 h 512" name="T59"/>
                  <a:gd fmla="*/ 106 w 511" name="T60"/>
                  <a:gd fmla="*/ 112 h 512" name="T61"/>
                  <a:gd fmla="*/ 186 w 511" name="T62"/>
                  <a:gd fmla="*/ 266 h 512" name="T63"/>
                  <a:gd fmla="*/ 198 w 511" name="T64"/>
                  <a:gd fmla="*/ 266 h 512" name="T65"/>
                  <a:gd fmla="*/ 118 w 511" name="T66"/>
                  <a:gd fmla="*/ 112 h 512" name="T67"/>
                  <a:gd fmla="*/ 190 w 511" name="T68"/>
                  <a:gd fmla="*/ 112 h 512" name="T69"/>
                  <a:gd fmla="*/ 239 w 511" name="T70"/>
                  <a:gd fmla="*/ 162 h 512" name="T71"/>
                  <a:gd fmla="*/ 239 w 511" name="T72"/>
                  <a:gd fmla="*/ 476 h 512" name="T73"/>
                  <a:gd fmla="*/ 178 w 511" name="T74"/>
                  <a:gd fmla="*/ 476 h 512" name="T75"/>
                  <a:gd fmla="*/ 159 w 511" name="T76"/>
                  <a:gd fmla="*/ 494 h 512" name="T77"/>
                  <a:gd fmla="*/ 178 w 511" name="T78"/>
                  <a:gd fmla="*/ 512 h 512" name="T79"/>
                  <a:gd fmla="*/ 335 w 511" name="T80"/>
                  <a:gd fmla="*/ 512 h 512" name="T81"/>
                  <a:gd fmla="*/ 353 w 511" name="T82"/>
                  <a:gd fmla="*/ 494 h 512" name="T83"/>
                  <a:gd fmla="*/ 335 w 511" name="T84"/>
                  <a:gd fmla="*/ 476 h 512" name="T85"/>
                  <a:gd fmla="*/ 218 w 511" name="T86"/>
                  <a:gd fmla="*/ 97 h 512" name="T87"/>
                  <a:gd fmla="*/ 256 w 511" name="T88"/>
                  <a:gd fmla="*/ 59 h 512" name="T89"/>
                  <a:gd fmla="*/ 294 w 511" name="T90"/>
                  <a:gd fmla="*/ 97 h 512" name="T91"/>
                  <a:gd fmla="*/ 256 w 511" name="T92"/>
                  <a:gd fmla="*/ 135 h 512" name="T93"/>
                  <a:gd fmla="*/ 218 w 511" name="T94"/>
                  <a:gd fmla="*/ 97 h 5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12" w="511">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70" name="Freeform 11"/>
              <p:cNvSpPr/>
              <p:nvPr/>
            </p:nvSpPr>
            <p:spPr bwMode="auto">
              <a:xfrm>
                <a:off x="4010025" y="2301875"/>
                <a:ext cx="153988" cy="55563"/>
              </a:xfrm>
              <a:custGeom>
                <a:gdLst>
                  <a:gd fmla="*/ 201 w 201" name="T0"/>
                  <a:gd fmla="*/ 0 h 73" name="T1"/>
                  <a:gd fmla="*/ 0 w 201" name="T2"/>
                  <a:gd fmla="*/ 0 h 73" name="T3"/>
                  <a:gd fmla="*/ 0 w 201" name="T4"/>
                  <a:gd fmla="*/ 1 h 73" name="T5"/>
                  <a:gd fmla="*/ 73 w 201" name="T6"/>
                  <a:gd fmla="*/ 73 h 73" name="T7"/>
                  <a:gd fmla="*/ 128 w 201" name="T8"/>
                  <a:gd fmla="*/ 73 h 73" name="T9"/>
                  <a:gd fmla="*/ 201 w 201" name="T10"/>
                  <a:gd fmla="*/ 1 h 73" name="T11"/>
                  <a:gd fmla="*/ 201 w 201" name="T12"/>
                  <a:gd fmla="*/ 0 h 73" name="T13"/>
                </a:gdLst>
                <a:cxnLst>
                  <a:cxn ang="0">
                    <a:pos x="T0" y="T1"/>
                  </a:cxn>
                  <a:cxn ang="0">
                    <a:pos x="T2" y="T3"/>
                  </a:cxn>
                  <a:cxn ang="0">
                    <a:pos x="T4" y="T5"/>
                  </a:cxn>
                  <a:cxn ang="0">
                    <a:pos x="T6" y="T7"/>
                  </a:cxn>
                  <a:cxn ang="0">
                    <a:pos x="T8" y="T9"/>
                  </a:cxn>
                  <a:cxn ang="0">
                    <a:pos x="T10" y="T11"/>
                  </a:cxn>
                  <a:cxn ang="0">
                    <a:pos x="T12" y="T13"/>
                  </a:cxn>
                </a:cxnLst>
                <a:rect b="b" l="0" r="r" t="0"/>
                <a:pathLst>
                  <a:path h="73" w="201">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grpSp>
      </p:grpSp>
      <p:grpSp>
        <p:nvGrpSpPr>
          <p:cNvPr id="13" name="组合 12"/>
          <p:cNvGrpSpPr/>
          <p:nvPr/>
        </p:nvGrpSpPr>
        <p:grpSpPr>
          <a:xfrm>
            <a:off x="3018561" y="2275728"/>
            <a:ext cx="1011238" cy="1165225"/>
            <a:chOff x="3018561" y="2275728"/>
            <a:chExt cx="1011238" cy="1165225"/>
          </a:xfrm>
        </p:grpSpPr>
        <p:sp>
          <p:nvSpPr>
            <p:cNvPr id="72" name="Freeform 12"/>
            <p:cNvSpPr/>
            <p:nvPr/>
          </p:nvSpPr>
          <p:spPr bwMode="auto">
            <a:xfrm>
              <a:off x="3018561" y="2275728"/>
              <a:ext cx="1011238" cy="1165225"/>
            </a:xfrm>
            <a:custGeom>
              <a:gdLst>
                <a:gd fmla="*/ 319 w 637" name="T0"/>
                <a:gd fmla="*/ 0 h 734" name="T1"/>
                <a:gd fmla="*/ 0 w 637" name="T2"/>
                <a:gd fmla="*/ 182 h 734" name="T3"/>
                <a:gd fmla="*/ 0 w 637" name="T4"/>
                <a:gd fmla="*/ 551 h 734" name="T5"/>
                <a:gd fmla="*/ 319 w 637" name="T6"/>
                <a:gd fmla="*/ 734 h 734" name="T7"/>
                <a:gd fmla="*/ 637 w 637" name="T8"/>
                <a:gd fmla="*/ 551 h 734" name="T9"/>
                <a:gd fmla="*/ 637 w 637" name="T10"/>
                <a:gd fmla="*/ 182 h 734" name="T11"/>
                <a:gd fmla="*/ 319 w 637" name="T12"/>
                <a:gd fmla="*/ 0 h 734" name="T13"/>
              </a:gdLst>
              <a:cxnLst>
                <a:cxn ang="0">
                  <a:pos x="T0" y="T1"/>
                </a:cxn>
                <a:cxn ang="0">
                  <a:pos x="T2" y="T3"/>
                </a:cxn>
                <a:cxn ang="0">
                  <a:pos x="T4" y="T5"/>
                </a:cxn>
                <a:cxn ang="0">
                  <a:pos x="T6" y="T7"/>
                </a:cxn>
                <a:cxn ang="0">
                  <a:pos x="T8" y="T9"/>
                </a:cxn>
                <a:cxn ang="0">
                  <a:pos x="T10" y="T11"/>
                </a:cxn>
                <a:cxn ang="0">
                  <a:pos x="T12" y="T13"/>
                </a:cxn>
              </a:cxnLst>
              <a:rect b="b" l="0" r="r" t="0"/>
              <a:pathLst>
                <a:path h="734" w="637">
                  <a:moveTo>
                    <a:pt x="319" y="0"/>
                  </a:moveTo>
                  <a:lnTo>
                    <a:pt x="0" y="182"/>
                  </a:lnTo>
                  <a:lnTo>
                    <a:pt x="0" y="551"/>
                  </a:lnTo>
                  <a:lnTo>
                    <a:pt x="319" y="734"/>
                  </a:lnTo>
                  <a:lnTo>
                    <a:pt x="637" y="551"/>
                  </a:lnTo>
                  <a:lnTo>
                    <a:pt x="637" y="182"/>
                  </a:lnTo>
                  <a:lnTo>
                    <a:pt x="319" y="0"/>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grpSp>
          <p:nvGrpSpPr>
            <p:cNvPr id="96" name="Group 35"/>
            <p:cNvGrpSpPr/>
            <p:nvPr/>
          </p:nvGrpSpPr>
          <p:grpSpPr>
            <a:xfrm>
              <a:off x="3307311" y="2681334"/>
              <a:ext cx="420688" cy="354013"/>
              <a:chOff x="4605338" y="3814763"/>
              <a:chExt cx="420688" cy="354013"/>
            </a:xfrm>
            <a:solidFill>
              <a:schemeClr val="tx2"/>
            </a:solidFill>
          </p:grpSpPr>
          <p:sp>
            <p:nvSpPr>
              <p:cNvPr id="157"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58" name="Oval 33"/>
              <p:cNvSpPr>
                <a:spLocks noChangeArrowheads="1"/>
              </p:cNvSpPr>
              <p:nvPr/>
            </p:nvSpPr>
            <p:spPr bwMode="auto">
              <a:xfrm>
                <a:off x="4932363" y="4103688"/>
                <a:ext cx="6350" cy="4763"/>
              </a:xfrm>
              <a:prstGeom prst="ellipse">
                <a:avLst/>
              </a:pr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59"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60"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61"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62"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63"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64"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grpSp>
      </p:grpSp>
      <p:grpSp>
        <p:nvGrpSpPr>
          <p:cNvPr id="9" name="组合 8"/>
          <p:cNvGrpSpPr/>
          <p:nvPr/>
        </p:nvGrpSpPr>
        <p:grpSpPr>
          <a:xfrm>
            <a:off x="4575899" y="1377203"/>
            <a:ext cx="1012825" cy="1165225"/>
            <a:chOff x="4575899" y="1377203"/>
            <a:chExt cx="1012825" cy="1165225"/>
          </a:xfrm>
        </p:grpSpPr>
        <p:sp>
          <p:nvSpPr>
            <p:cNvPr id="68" name="Freeform 8"/>
            <p:cNvSpPr/>
            <p:nvPr/>
          </p:nvSpPr>
          <p:spPr bwMode="auto">
            <a:xfrm>
              <a:off x="4575899" y="1377203"/>
              <a:ext cx="1012825" cy="116522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grpSp>
          <p:nvGrpSpPr>
            <p:cNvPr id="97" name="Group 44"/>
            <p:cNvGrpSpPr/>
            <p:nvPr/>
          </p:nvGrpSpPr>
          <p:grpSpPr>
            <a:xfrm>
              <a:off x="4910950" y="1789422"/>
              <a:ext cx="357188" cy="407988"/>
              <a:chOff x="3789363" y="3787775"/>
              <a:chExt cx="357188" cy="407988"/>
            </a:xfrm>
            <a:solidFill>
              <a:schemeClr val="tx2"/>
            </a:solidFill>
          </p:grpSpPr>
          <p:sp>
            <p:nvSpPr>
              <p:cNvPr id="133" name="Freeform 40"/>
              <p:cNvSpPr>
                <a:spLocks noEditPoints="1"/>
              </p:cNvSpPr>
              <p:nvPr/>
            </p:nvSpPr>
            <p:spPr bwMode="auto">
              <a:xfrm>
                <a:off x="3789363" y="3787775"/>
                <a:ext cx="357188" cy="407988"/>
              </a:xfrm>
              <a:custGeom>
                <a:gdLst>
                  <a:gd fmla="*/ 403 w 464" name="T0"/>
                  <a:gd fmla="*/ 0 h 532" name="T1"/>
                  <a:gd fmla="*/ 61 w 464" name="T2"/>
                  <a:gd fmla="*/ 0 h 532" name="T3"/>
                  <a:gd fmla="*/ 0 w 464" name="T4"/>
                  <a:gd fmla="*/ 62 h 532" name="T5"/>
                  <a:gd fmla="*/ 0 w 464" name="T6"/>
                  <a:gd fmla="*/ 470 h 532" name="T7"/>
                  <a:gd fmla="*/ 61 w 464" name="T8"/>
                  <a:gd fmla="*/ 532 h 532" name="T9"/>
                  <a:gd fmla="*/ 403 w 464" name="T10"/>
                  <a:gd fmla="*/ 532 h 532" name="T11"/>
                  <a:gd fmla="*/ 464 w 464" name="T12"/>
                  <a:gd fmla="*/ 470 h 532" name="T13"/>
                  <a:gd fmla="*/ 464 w 464" name="T14"/>
                  <a:gd fmla="*/ 62 h 532" name="T15"/>
                  <a:gd fmla="*/ 403 w 464" name="T16"/>
                  <a:gd fmla="*/ 0 h 532" name="T17"/>
                  <a:gd fmla="*/ 430 w 464" name="T18"/>
                  <a:gd fmla="*/ 470 h 532" name="T19"/>
                  <a:gd fmla="*/ 403 w 464" name="T20"/>
                  <a:gd fmla="*/ 498 h 532" name="T21"/>
                  <a:gd fmla="*/ 61 w 464" name="T22"/>
                  <a:gd fmla="*/ 498 h 532" name="T23"/>
                  <a:gd fmla="*/ 34 w 464" name="T24"/>
                  <a:gd fmla="*/ 470 h 532" name="T25"/>
                  <a:gd fmla="*/ 34 w 464" name="T26"/>
                  <a:gd fmla="*/ 62 h 532" name="T27"/>
                  <a:gd fmla="*/ 61 w 464" name="T28"/>
                  <a:gd fmla="*/ 34 h 532" name="T29"/>
                  <a:gd fmla="*/ 403 w 464" name="T30"/>
                  <a:gd fmla="*/ 34 h 532" name="T31"/>
                  <a:gd fmla="*/ 430 w 464" name="T32"/>
                  <a:gd fmla="*/ 62 h 532" name="T33"/>
                  <a:gd fmla="*/ 430 w 464" name="T34"/>
                  <a:gd fmla="*/ 470 h 5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32" w="463">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34" name="Freeform 41"/>
              <p:cNvSpPr/>
              <p:nvPr/>
            </p:nvSpPr>
            <p:spPr bwMode="auto">
              <a:xfrm>
                <a:off x="3916363"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35" name="Freeform 42"/>
              <p:cNvSpPr/>
              <p:nvPr/>
            </p:nvSpPr>
            <p:spPr bwMode="auto">
              <a:xfrm>
                <a:off x="3976688"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36" name="Freeform 43"/>
              <p:cNvSpPr/>
              <p:nvPr/>
            </p:nvSpPr>
            <p:spPr bwMode="auto">
              <a:xfrm>
                <a:off x="3916363"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37" name="Freeform 44"/>
              <p:cNvSpPr/>
              <p:nvPr/>
            </p:nvSpPr>
            <p:spPr bwMode="auto">
              <a:xfrm>
                <a:off x="3916363"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38" name="Freeform 45"/>
              <p:cNvSpPr/>
              <p:nvPr/>
            </p:nvSpPr>
            <p:spPr bwMode="auto">
              <a:xfrm>
                <a:off x="3916363"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39" name="Freeform 46"/>
              <p:cNvSpPr/>
              <p:nvPr/>
            </p:nvSpPr>
            <p:spPr bwMode="auto">
              <a:xfrm>
                <a:off x="3854450" y="4049713"/>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40" name="Freeform 47"/>
              <p:cNvSpPr/>
              <p:nvPr/>
            </p:nvSpPr>
            <p:spPr bwMode="auto">
              <a:xfrm>
                <a:off x="3854450" y="3946525"/>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41" name="Freeform 48"/>
              <p:cNvSpPr/>
              <p:nvPr/>
            </p:nvSpPr>
            <p:spPr bwMode="auto">
              <a:xfrm>
                <a:off x="3854450" y="3997325"/>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42" name="Freeform 49"/>
              <p:cNvSpPr/>
              <p:nvPr/>
            </p:nvSpPr>
            <p:spPr bwMode="auto">
              <a:xfrm>
                <a:off x="3854450" y="4100513"/>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43" name="Freeform 50"/>
              <p:cNvSpPr/>
              <p:nvPr/>
            </p:nvSpPr>
            <p:spPr bwMode="auto">
              <a:xfrm>
                <a:off x="4037013" y="3946525"/>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44" name="Freeform 51"/>
              <p:cNvSpPr/>
              <p:nvPr/>
            </p:nvSpPr>
            <p:spPr bwMode="auto">
              <a:xfrm>
                <a:off x="4037013" y="3997325"/>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45" name="Freeform 52"/>
              <p:cNvSpPr/>
              <p:nvPr/>
            </p:nvSpPr>
            <p:spPr bwMode="auto">
              <a:xfrm>
                <a:off x="3976688"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46" name="Freeform 53"/>
              <p:cNvSpPr/>
              <p:nvPr/>
            </p:nvSpPr>
            <p:spPr bwMode="auto">
              <a:xfrm>
                <a:off x="3976688"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47" name="Freeform 54"/>
              <p:cNvSpPr/>
              <p:nvPr/>
            </p:nvSpPr>
            <p:spPr bwMode="auto">
              <a:xfrm>
                <a:off x="4037013" y="4049713"/>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48" name="Freeform 55"/>
              <p:cNvSpPr/>
              <p:nvPr/>
            </p:nvSpPr>
            <p:spPr bwMode="auto">
              <a:xfrm>
                <a:off x="3976688"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49" name="Freeform 56"/>
              <p:cNvSpPr/>
              <p:nvPr/>
            </p:nvSpPr>
            <p:spPr bwMode="auto">
              <a:xfrm>
                <a:off x="4037013" y="4100513"/>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50" name="Freeform 57"/>
              <p:cNvSpPr/>
              <p:nvPr/>
            </p:nvSpPr>
            <p:spPr bwMode="auto">
              <a:xfrm>
                <a:off x="3849688" y="3840163"/>
                <a:ext cx="236538" cy="79375"/>
              </a:xfrm>
              <a:custGeom>
                <a:gdLst>
                  <a:gd fmla="*/ 287 w 308" name="T0"/>
                  <a:gd fmla="*/ 0 h 105" name="T1"/>
                  <a:gd fmla="*/ 21 w 308" name="T2"/>
                  <a:gd fmla="*/ 0 h 105" name="T3"/>
                  <a:gd fmla="*/ 0 w 308" name="T4"/>
                  <a:gd fmla="*/ 26 h 105" name="T5"/>
                  <a:gd fmla="*/ 0 w 308" name="T6"/>
                  <a:gd fmla="*/ 79 h 105" name="T7"/>
                  <a:gd fmla="*/ 21 w 308" name="T8"/>
                  <a:gd fmla="*/ 105 h 105" name="T9"/>
                  <a:gd fmla="*/ 287 w 308" name="T10"/>
                  <a:gd fmla="*/ 105 h 105" name="T11"/>
                  <a:gd fmla="*/ 308 w 308" name="T12"/>
                  <a:gd fmla="*/ 79 h 105" name="T13"/>
                  <a:gd fmla="*/ 308 w 308" name="T14"/>
                  <a:gd fmla="*/ 26 h 105" name="T15"/>
                  <a:gd fmla="*/ 287 w 308" name="T16"/>
                  <a:gd fmla="*/ 0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308">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51" name="Freeform 58"/>
              <p:cNvSpPr/>
              <p:nvPr/>
            </p:nvSpPr>
            <p:spPr bwMode="auto">
              <a:xfrm>
                <a:off x="3921125" y="3862388"/>
                <a:ext cx="15875" cy="34925"/>
              </a:xfrm>
              <a:custGeom>
                <a:gdLst>
                  <a:gd fmla="*/ 5 w 10" name="T0"/>
                  <a:gd fmla="*/ 4 h 22" name="T1"/>
                  <a:gd fmla="*/ 5 w 10" name="T2"/>
                  <a:gd fmla="*/ 4 h 22" name="T3"/>
                  <a:gd fmla="*/ 1 w 10" name="T4"/>
                  <a:gd fmla="*/ 6 h 22" name="T5"/>
                  <a:gd fmla="*/ 0 w 10" name="T6"/>
                  <a:gd fmla="*/ 2 h 22" name="T7"/>
                  <a:gd fmla="*/ 5 w 10" name="T8"/>
                  <a:gd fmla="*/ 0 h 22" name="T9"/>
                  <a:gd fmla="*/ 10 w 10" name="T10"/>
                  <a:gd fmla="*/ 0 h 22" name="T11"/>
                  <a:gd fmla="*/ 10 w 10" name="T12"/>
                  <a:gd fmla="*/ 22 h 22" name="T13"/>
                  <a:gd fmla="*/ 5 w 10" name="T14"/>
                  <a:gd fmla="*/ 22 h 22" name="T15"/>
                  <a:gd fmla="*/ 5 w 10" name="T16"/>
                  <a:gd fmla="*/ 4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0">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52" name="Freeform 59"/>
              <p:cNvSpPr/>
              <p:nvPr/>
            </p:nvSpPr>
            <p:spPr bwMode="auto">
              <a:xfrm>
                <a:off x="3944938" y="3860800"/>
                <a:ext cx="20638" cy="36513"/>
              </a:xfrm>
              <a:custGeom>
                <a:gdLst>
                  <a:gd fmla="*/ 0 w 27" name="T0"/>
                  <a:gd fmla="*/ 48 h 48" name="T1"/>
                  <a:gd fmla="*/ 0 w 27" name="T2"/>
                  <a:gd fmla="*/ 41 h 48" name="T3"/>
                  <a:gd fmla="*/ 5 w 27" name="T4"/>
                  <a:gd fmla="*/ 34 h 48" name="T5"/>
                  <a:gd fmla="*/ 16 w 27" name="T6"/>
                  <a:gd fmla="*/ 15 h 48" name="T7"/>
                  <a:gd fmla="*/ 10 w 27" name="T8"/>
                  <a:gd fmla="*/ 9 h 48" name="T9"/>
                  <a:gd fmla="*/ 3 w 27" name="T10"/>
                  <a:gd fmla="*/ 12 h 48" name="T11"/>
                  <a:gd fmla="*/ 1 w 27" name="T12"/>
                  <a:gd fmla="*/ 3 h 48" name="T13"/>
                  <a:gd fmla="*/ 12 w 27" name="T14"/>
                  <a:gd fmla="*/ 0 h 48" name="T15"/>
                  <a:gd fmla="*/ 27 w 27" name="T16"/>
                  <a:gd fmla="*/ 14 h 48" name="T17"/>
                  <a:gd fmla="*/ 16 w 27" name="T18"/>
                  <a:gd fmla="*/ 35 h 48" name="T19"/>
                  <a:gd fmla="*/ 14 w 27" name="T20"/>
                  <a:gd fmla="*/ 38 h 48" name="T21"/>
                  <a:gd fmla="*/ 14 w 27" name="T22"/>
                  <a:gd fmla="*/ 38 h 48" name="T23"/>
                  <a:gd fmla="*/ 27 w 27" name="T24"/>
                  <a:gd fmla="*/ 38 h 48" name="T25"/>
                  <a:gd fmla="*/ 27 w 27" name="T26"/>
                  <a:gd fmla="*/ 48 h 48" name="T27"/>
                  <a:gd fmla="*/ 0 w 27" name="T28"/>
                  <a:gd fmla="*/ 48 h 4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 w="27">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53" name="Freeform 60"/>
              <p:cNvSpPr/>
              <p:nvPr/>
            </p:nvSpPr>
            <p:spPr bwMode="auto">
              <a:xfrm>
                <a:off x="3970338" y="3860800"/>
                <a:ext cx="19050" cy="38100"/>
              </a:xfrm>
              <a:custGeom>
                <a:gdLst>
                  <a:gd fmla="*/ 1 w 26" name="T0"/>
                  <a:gd fmla="*/ 38 h 49" name="T1"/>
                  <a:gd fmla="*/ 8 w 26" name="T2"/>
                  <a:gd fmla="*/ 40 h 49" name="T3"/>
                  <a:gd fmla="*/ 15 w 26" name="T4"/>
                  <a:gd fmla="*/ 34 h 49" name="T5"/>
                  <a:gd fmla="*/ 7 w 26" name="T6"/>
                  <a:gd fmla="*/ 27 h 49" name="T7"/>
                  <a:gd fmla="*/ 5 w 26" name="T8"/>
                  <a:gd fmla="*/ 27 h 49" name="T9"/>
                  <a:gd fmla="*/ 5 w 26" name="T10"/>
                  <a:gd fmla="*/ 19 h 49" name="T11"/>
                  <a:gd fmla="*/ 6 w 26" name="T12"/>
                  <a:gd fmla="*/ 19 h 49" name="T13"/>
                  <a:gd fmla="*/ 14 w 26" name="T14"/>
                  <a:gd fmla="*/ 14 h 49" name="T15"/>
                  <a:gd fmla="*/ 9 w 26" name="T16"/>
                  <a:gd fmla="*/ 9 h 49" name="T17"/>
                  <a:gd fmla="*/ 3 w 26" name="T18"/>
                  <a:gd fmla="*/ 11 h 49" name="T19"/>
                  <a:gd fmla="*/ 1 w 26" name="T20"/>
                  <a:gd fmla="*/ 2 h 49" name="T21"/>
                  <a:gd fmla="*/ 12 w 26" name="T22"/>
                  <a:gd fmla="*/ 0 h 49" name="T23"/>
                  <a:gd fmla="*/ 25 w 26" name="T24"/>
                  <a:gd fmla="*/ 12 h 49" name="T25"/>
                  <a:gd fmla="*/ 18 w 26" name="T26"/>
                  <a:gd fmla="*/ 22 h 49" name="T27"/>
                  <a:gd fmla="*/ 18 w 26" name="T28"/>
                  <a:gd fmla="*/ 22 h 49" name="T29"/>
                  <a:gd fmla="*/ 26 w 26" name="T30"/>
                  <a:gd fmla="*/ 34 h 49" name="T31"/>
                  <a:gd fmla="*/ 10 w 26" name="T32"/>
                  <a:gd fmla="*/ 49 h 49" name="T33"/>
                  <a:gd fmla="*/ 0 w 26" name="T34"/>
                  <a:gd fmla="*/ 47 h 49" name="T35"/>
                  <a:gd fmla="*/ 1 w 26" name="T36"/>
                  <a:gd fmla="*/ 38 h 4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 w="26">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54" name="Freeform 61"/>
              <p:cNvSpPr>
                <a:spLocks noEditPoints="1"/>
              </p:cNvSpPr>
              <p:nvPr/>
            </p:nvSpPr>
            <p:spPr bwMode="auto">
              <a:xfrm>
                <a:off x="3994150" y="3862388"/>
                <a:ext cx="23813" cy="34925"/>
              </a:xfrm>
              <a:custGeom>
                <a:gdLst>
                  <a:gd fmla="*/ 17 w 31" name="T0"/>
                  <a:gd fmla="*/ 47 h 47" name="T1"/>
                  <a:gd fmla="*/ 17 w 31" name="T2"/>
                  <a:gd fmla="*/ 37 h 47" name="T3"/>
                  <a:gd fmla="*/ 0 w 31" name="T4"/>
                  <a:gd fmla="*/ 37 h 47" name="T5"/>
                  <a:gd fmla="*/ 0 w 31" name="T6"/>
                  <a:gd fmla="*/ 29 h 47" name="T7"/>
                  <a:gd fmla="*/ 16 w 31" name="T8"/>
                  <a:gd fmla="*/ 0 h 47" name="T9"/>
                  <a:gd fmla="*/ 27 w 31" name="T10"/>
                  <a:gd fmla="*/ 0 h 47" name="T11"/>
                  <a:gd fmla="*/ 27 w 31" name="T12"/>
                  <a:gd fmla="*/ 28 h 47" name="T13"/>
                  <a:gd fmla="*/ 31 w 31" name="T14"/>
                  <a:gd fmla="*/ 28 h 47" name="T15"/>
                  <a:gd fmla="*/ 31 w 31" name="T16"/>
                  <a:gd fmla="*/ 37 h 47" name="T17"/>
                  <a:gd fmla="*/ 27 w 31" name="T18"/>
                  <a:gd fmla="*/ 37 h 47" name="T19"/>
                  <a:gd fmla="*/ 27 w 31" name="T20"/>
                  <a:gd fmla="*/ 47 h 47" name="T21"/>
                  <a:gd fmla="*/ 17 w 31" name="T22"/>
                  <a:gd fmla="*/ 47 h 47" name="T23"/>
                  <a:gd fmla="*/ 17 w 31" name="T24"/>
                  <a:gd fmla="*/ 28 h 47" name="T25"/>
                  <a:gd fmla="*/ 17 w 31" name="T26"/>
                  <a:gd fmla="*/ 19 h 47" name="T27"/>
                  <a:gd fmla="*/ 17 w 31" name="T28"/>
                  <a:gd fmla="*/ 12 h 47" name="T29"/>
                  <a:gd fmla="*/ 17 w 31" name="T30"/>
                  <a:gd fmla="*/ 12 h 47" name="T31"/>
                  <a:gd fmla="*/ 14 w 31" name="T32"/>
                  <a:gd fmla="*/ 19 h 47" name="T33"/>
                  <a:gd fmla="*/ 10 w 31" name="T34"/>
                  <a:gd fmla="*/ 27 h 47" name="T35"/>
                  <a:gd fmla="*/ 10 w 31" name="T36"/>
                  <a:gd fmla="*/ 28 h 47" name="T37"/>
                  <a:gd fmla="*/ 17 w 31" name="T38"/>
                  <a:gd fmla="*/ 28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31">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55" name="Freeform 62"/>
              <p:cNvSpPr/>
              <p:nvPr/>
            </p:nvSpPr>
            <p:spPr bwMode="auto">
              <a:xfrm>
                <a:off x="4019550" y="3862388"/>
                <a:ext cx="20638" cy="36513"/>
              </a:xfrm>
              <a:custGeom>
                <a:gdLst>
                  <a:gd fmla="*/ 26 w 27" name="T0"/>
                  <a:gd fmla="*/ 9 h 48" name="T1"/>
                  <a:gd fmla="*/ 13 w 27" name="T2"/>
                  <a:gd fmla="*/ 9 h 48" name="T3"/>
                  <a:gd fmla="*/ 13 w 27" name="T4"/>
                  <a:gd fmla="*/ 16 h 48" name="T5"/>
                  <a:gd fmla="*/ 14 w 27" name="T6"/>
                  <a:gd fmla="*/ 16 h 48" name="T7"/>
                  <a:gd fmla="*/ 23 w 27" name="T8"/>
                  <a:gd fmla="*/ 20 h 48" name="T9"/>
                  <a:gd fmla="*/ 27 w 27" name="T10"/>
                  <a:gd fmla="*/ 31 h 48" name="T11"/>
                  <a:gd fmla="*/ 10 w 27" name="T12"/>
                  <a:gd fmla="*/ 48 h 48" name="T13"/>
                  <a:gd fmla="*/ 0 w 27" name="T14"/>
                  <a:gd fmla="*/ 46 h 48" name="T15"/>
                  <a:gd fmla="*/ 2 w 27" name="T16"/>
                  <a:gd fmla="*/ 37 h 48" name="T17"/>
                  <a:gd fmla="*/ 9 w 27" name="T18"/>
                  <a:gd fmla="*/ 39 h 48" name="T19"/>
                  <a:gd fmla="*/ 16 w 27" name="T20"/>
                  <a:gd fmla="*/ 32 h 48" name="T21"/>
                  <a:gd fmla="*/ 6 w 27" name="T22"/>
                  <a:gd fmla="*/ 24 h 48" name="T23"/>
                  <a:gd fmla="*/ 3 w 27" name="T24"/>
                  <a:gd fmla="*/ 24 h 48" name="T25"/>
                  <a:gd fmla="*/ 5 w 27" name="T26"/>
                  <a:gd fmla="*/ 0 h 48" name="T27"/>
                  <a:gd fmla="*/ 26 w 27" name="T28"/>
                  <a:gd fmla="*/ 0 h 48" name="T29"/>
                  <a:gd fmla="*/ 26 w 27" name="T30"/>
                  <a:gd fmla="*/ 9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27">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56" name="Freeform 63"/>
              <p:cNvSpPr>
                <a:spLocks noEditPoints="1"/>
              </p:cNvSpPr>
              <p:nvPr/>
            </p:nvSpPr>
            <p:spPr bwMode="auto">
              <a:xfrm>
                <a:off x="4044950" y="3860800"/>
                <a:ext cx="22225" cy="38100"/>
              </a:xfrm>
              <a:custGeom>
                <a:gdLst>
                  <a:gd fmla="*/ 26 w 30" name="T0"/>
                  <a:gd fmla="*/ 9 h 49" name="T1"/>
                  <a:gd fmla="*/ 22 w 30" name="T2"/>
                  <a:gd fmla="*/ 10 h 49" name="T3"/>
                  <a:gd fmla="*/ 12 w 30" name="T4"/>
                  <a:gd fmla="*/ 20 h 49" name="T5"/>
                  <a:gd fmla="*/ 12 w 30" name="T6"/>
                  <a:gd fmla="*/ 20 h 49" name="T7"/>
                  <a:gd fmla="*/ 19 w 30" name="T8"/>
                  <a:gd fmla="*/ 17 h 49" name="T9"/>
                  <a:gd fmla="*/ 30 w 30" name="T10"/>
                  <a:gd fmla="*/ 32 h 49" name="T11"/>
                  <a:gd fmla="*/ 16 w 30" name="T12"/>
                  <a:gd fmla="*/ 49 h 49" name="T13"/>
                  <a:gd fmla="*/ 0 w 30" name="T14"/>
                  <a:gd fmla="*/ 29 h 49" name="T15"/>
                  <a:gd fmla="*/ 9 w 30" name="T16"/>
                  <a:gd fmla="*/ 7 h 49" name="T17"/>
                  <a:gd fmla="*/ 20 w 30" name="T18"/>
                  <a:gd fmla="*/ 1 h 49" name="T19"/>
                  <a:gd fmla="*/ 26 w 30" name="T20"/>
                  <a:gd fmla="*/ 0 h 49" name="T21"/>
                  <a:gd fmla="*/ 26 w 30" name="T22"/>
                  <a:gd fmla="*/ 9 h 49" name="T23"/>
                  <a:gd fmla="*/ 19 w 30" name="T24"/>
                  <a:gd fmla="*/ 31 h 49" name="T25"/>
                  <a:gd fmla="*/ 15 w 30" name="T26"/>
                  <a:gd fmla="*/ 25 h 49" name="T27"/>
                  <a:gd fmla="*/ 12 w 30" name="T28"/>
                  <a:gd fmla="*/ 27 h 49" name="T29"/>
                  <a:gd fmla="*/ 12 w 30" name="T30"/>
                  <a:gd fmla="*/ 32 h 49" name="T31"/>
                  <a:gd fmla="*/ 15 w 30" name="T32"/>
                  <a:gd fmla="*/ 41 h 49" name="T33"/>
                  <a:gd fmla="*/ 19 w 30" name="T34"/>
                  <a:gd fmla="*/ 31 h 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 w="30">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grpSp>
      </p:grpSp>
      <p:grpSp>
        <p:nvGrpSpPr>
          <p:cNvPr id="11" name="组合 10"/>
          <p:cNvGrpSpPr/>
          <p:nvPr/>
        </p:nvGrpSpPr>
        <p:grpSpPr>
          <a:xfrm>
            <a:off x="4575899" y="3174253"/>
            <a:ext cx="1012825" cy="1165225"/>
            <a:chOff x="4575899" y="3174253"/>
            <a:chExt cx="1012825" cy="1165225"/>
          </a:xfrm>
        </p:grpSpPr>
        <p:sp>
          <p:nvSpPr>
            <p:cNvPr id="70" name="Freeform 10"/>
            <p:cNvSpPr/>
            <p:nvPr/>
          </p:nvSpPr>
          <p:spPr bwMode="auto">
            <a:xfrm>
              <a:off x="4575899" y="3174253"/>
              <a:ext cx="1012825" cy="1165225"/>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grpSp>
          <p:nvGrpSpPr>
            <p:cNvPr id="99" name="Group 231"/>
            <p:cNvGrpSpPr/>
            <p:nvPr/>
          </p:nvGrpSpPr>
          <p:grpSpPr>
            <a:xfrm>
              <a:off x="4827606" y="3528676"/>
              <a:ext cx="420688" cy="471488"/>
              <a:chOff x="4608513" y="6291263"/>
              <a:chExt cx="420688" cy="471488"/>
            </a:xfrm>
            <a:solidFill>
              <a:schemeClr val="tx2"/>
            </a:solidFill>
          </p:grpSpPr>
          <p:sp>
            <p:nvSpPr>
              <p:cNvPr id="121" name="Freeform 218"/>
              <p:cNvSpPr/>
              <p:nvPr/>
            </p:nvSpPr>
            <p:spPr bwMode="auto">
              <a:xfrm>
                <a:off x="4908550" y="6627813"/>
                <a:ext cx="80963" cy="84138"/>
              </a:xfrm>
              <a:custGeom>
                <a:gdLst>
                  <a:gd fmla="*/ 13 w 105" name="T0"/>
                  <a:gd fmla="*/ 20 h 108" name="T1"/>
                  <a:gd fmla="*/ 27 w 105" name="T2"/>
                  <a:gd fmla="*/ 9 h 108" name="T3"/>
                  <a:gd fmla="*/ 65 w 105" name="T4"/>
                  <a:gd fmla="*/ 13 h 108" name="T5"/>
                  <a:gd fmla="*/ 105 w 105" name="T6"/>
                  <a:gd fmla="*/ 64 h 108" name="T7"/>
                  <a:gd fmla="*/ 49 w 105" name="T8"/>
                  <a:gd fmla="*/ 108 h 108" name="T9"/>
                  <a:gd fmla="*/ 9 w 105" name="T10"/>
                  <a:gd fmla="*/ 57 h 108" name="T11"/>
                  <a:gd fmla="*/ 13 w 105" name="T12"/>
                  <a:gd fmla="*/ 20 h 108" name="T13"/>
                </a:gdLst>
                <a:cxnLst>
                  <a:cxn ang="0">
                    <a:pos x="T0" y="T1"/>
                  </a:cxn>
                  <a:cxn ang="0">
                    <a:pos x="T2" y="T3"/>
                  </a:cxn>
                  <a:cxn ang="0">
                    <a:pos x="T4" y="T5"/>
                  </a:cxn>
                  <a:cxn ang="0">
                    <a:pos x="T6" y="T7"/>
                  </a:cxn>
                  <a:cxn ang="0">
                    <a:pos x="T8" y="T9"/>
                  </a:cxn>
                  <a:cxn ang="0">
                    <a:pos x="T10" y="T11"/>
                  </a:cxn>
                  <a:cxn ang="0">
                    <a:pos x="T12" y="T13"/>
                  </a:cxn>
                </a:cxnLst>
                <a:rect b="b" l="0" r="r" t="0"/>
                <a:pathLst>
                  <a:path h="108" w="105">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22" name="Freeform 219"/>
              <p:cNvSpPr>
                <a:spLocks noEditPoints="1"/>
              </p:cNvSpPr>
              <p:nvPr/>
            </p:nvSpPr>
            <p:spPr bwMode="auto">
              <a:xfrm>
                <a:off x="4608513" y="6291263"/>
                <a:ext cx="403225" cy="401638"/>
              </a:xfrm>
              <a:custGeom>
                <a:gdLst>
                  <a:gd fmla="*/ 445 w 524" name="T0"/>
                  <a:gd fmla="*/ 119 h 523" name="T1"/>
                  <a:gd fmla="*/ 119 w 524" name="T2"/>
                  <a:gd fmla="*/ 79 h 523" name="T3"/>
                  <a:gd fmla="*/ 79 w 524" name="T4"/>
                  <a:gd fmla="*/ 404 h 523" name="T5"/>
                  <a:gd fmla="*/ 405 w 524" name="T6"/>
                  <a:gd fmla="*/ 444 h 523" name="T7"/>
                  <a:gd fmla="*/ 445 w 524" name="T8"/>
                  <a:gd fmla="*/ 119 h 523" name="T9"/>
                  <a:gd fmla="*/ 373 w 524" name="T10"/>
                  <a:gd fmla="*/ 404 h 523" name="T11"/>
                  <a:gd fmla="*/ 119 w 524" name="T12"/>
                  <a:gd fmla="*/ 373 h 523" name="T13"/>
                  <a:gd fmla="*/ 151 w 524" name="T14"/>
                  <a:gd fmla="*/ 119 h 523" name="T15"/>
                  <a:gd fmla="*/ 404 w 524" name="T16"/>
                  <a:gd fmla="*/ 150 h 523" name="T17"/>
                  <a:gd fmla="*/ 373 w 524" name="T18"/>
                  <a:gd fmla="*/ 404 h 5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3" w="524">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23" name="Freeform 220"/>
              <p:cNvSpPr/>
              <p:nvPr/>
            </p:nvSpPr>
            <p:spPr bwMode="auto">
              <a:xfrm>
                <a:off x="4957763" y="6691313"/>
                <a:ext cx="71438" cy="71438"/>
              </a:xfrm>
              <a:custGeom>
                <a:gdLst>
                  <a:gd fmla="*/ 78 w 92" name="T0"/>
                  <a:gd fmla="*/ 72 h 92" name="T1"/>
                  <a:gd fmla="*/ 64 w 92" name="T2"/>
                  <a:gd fmla="*/ 83 h 92" name="T3"/>
                  <a:gd fmla="*/ 27 w 92" name="T4"/>
                  <a:gd fmla="*/ 78 h 92" name="T5"/>
                  <a:gd fmla="*/ 0 w 92" name="T6"/>
                  <a:gd fmla="*/ 44 h 92" name="T7"/>
                  <a:gd fmla="*/ 56 w 92" name="T8"/>
                  <a:gd fmla="*/ 0 h 92" name="T9"/>
                  <a:gd fmla="*/ 83 w 92" name="T10"/>
                  <a:gd fmla="*/ 34 h 92" name="T11"/>
                  <a:gd fmla="*/ 78 w 92" name="T12"/>
                  <a:gd fmla="*/ 72 h 92" name="T13"/>
                </a:gdLst>
                <a:cxnLst>
                  <a:cxn ang="0">
                    <a:pos x="T0" y="T1"/>
                  </a:cxn>
                  <a:cxn ang="0">
                    <a:pos x="T2" y="T3"/>
                  </a:cxn>
                  <a:cxn ang="0">
                    <a:pos x="T4" y="T5"/>
                  </a:cxn>
                  <a:cxn ang="0">
                    <a:pos x="T6" y="T7"/>
                  </a:cxn>
                  <a:cxn ang="0">
                    <a:pos x="T8" y="T9"/>
                  </a:cxn>
                  <a:cxn ang="0">
                    <a:pos x="T10" y="T11"/>
                  </a:cxn>
                  <a:cxn ang="0">
                    <a:pos x="T12" y="T13"/>
                  </a:cxn>
                </a:cxnLst>
                <a:rect b="b" l="0" r="r" t="0"/>
                <a:pathLst>
                  <a:path h="92" w="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grpSp>
      </p:grpSp>
      <p:grpSp>
        <p:nvGrpSpPr>
          <p:cNvPr id="10" name="组合 9"/>
          <p:cNvGrpSpPr/>
          <p:nvPr/>
        </p:nvGrpSpPr>
        <p:grpSpPr>
          <a:xfrm>
            <a:off x="5095011" y="2275728"/>
            <a:ext cx="1012825" cy="1165225"/>
            <a:chOff x="5095011" y="2275728"/>
            <a:chExt cx="1012825" cy="1165225"/>
          </a:xfrm>
        </p:grpSpPr>
        <p:sp>
          <p:nvSpPr>
            <p:cNvPr id="73" name="Freeform 13"/>
            <p:cNvSpPr/>
            <p:nvPr/>
          </p:nvSpPr>
          <p:spPr bwMode="auto">
            <a:xfrm>
              <a:off x="5095011" y="2275728"/>
              <a:ext cx="1012825" cy="116522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grpSp>
          <p:nvGrpSpPr>
            <p:cNvPr id="100" name="Group 259"/>
            <p:cNvGrpSpPr/>
            <p:nvPr/>
          </p:nvGrpSpPr>
          <p:grpSpPr>
            <a:xfrm>
              <a:off x="5413499" y="2669586"/>
              <a:ext cx="388938" cy="446088"/>
              <a:chOff x="4638675" y="4654550"/>
              <a:chExt cx="388938" cy="446088"/>
            </a:xfrm>
            <a:solidFill>
              <a:schemeClr val="tx2"/>
            </a:solidFill>
          </p:grpSpPr>
          <p:sp>
            <p:nvSpPr>
              <p:cNvPr id="118" name="Freeform 241"/>
              <p:cNvSpPr>
                <a:spLocks noEditPoints="1"/>
              </p:cNvSpPr>
              <p:nvPr/>
            </p:nvSpPr>
            <p:spPr bwMode="auto">
              <a:xfrm>
                <a:off x="4638675" y="4654550"/>
                <a:ext cx="388938" cy="446088"/>
              </a:xfrm>
              <a:custGeom>
                <a:gdLst>
                  <a:gd fmla="*/ 507 w 507" name="T0"/>
                  <a:gd fmla="*/ 118 h 581" name="T1"/>
                  <a:gd fmla="*/ 507 w 507" name="T2"/>
                  <a:gd fmla="*/ 143 h 581" name="T3"/>
                  <a:gd fmla="*/ 506 w 507" name="T4"/>
                  <a:gd fmla="*/ 229 h 581" name="T5"/>
                  <a:gd fmla="*/ 496 w 507" name="T6"/>
                  <a:gd fmla="*/ 296 h 581" name="T7"/>
                  <a:gd fmla="*/ 268 w 507" name="T8"/>
                  <a:gd fmla="*/ 576 h 581" name="T9"/>
                  <a:gd fmla="*/ 257 w 507" name="T10"/>
                  <a:gd fmla="*/ 580 h 581" name="T11"/>
                  <a:gd fmla="*/ 253 w 507" name="T12"/>
                  <a:gd fmla="*/ 581 h 581" name="T13"/>
                  <a:gd fmla="*/ 250 w 507" name="T14"/>
                  <a:gd fmla="*/ 580 h 581" name="T15"/>
                  <a:gd fmla="*/ 239 w 507" name="T16"/>
                  <a:gd fmla="*/ 576 h 581" name="T17"/>
                  <a:gd fmla="*/ 10 w 507" name="T18"/>
                  <a:gd fmla="*/ 296 h 581" name="T19"/>
                  <a:gd fmla="*/ 1 w 507" name="T20"/>
                  <a:gd fmla="*/ 229 h 581" name="T21"/>
                  <a:gd fmla="*/ 0 w 507" name="T22"/>
                  <a:gd fmla="*/ 143 h 581" name="T23"/>
                  <a:gd fmla="*/ 0 w 507" name="T24"/>
                  <a:gd fmla="*/ 118 h 581" name="T25"/>
                  <a:gd fmla="*/ 7 w 507" name="T26"/>
                  <a:gd fmla="*/ 109 h 581" name="T27"/>
                  <a:gd fmla="*/ 31 w 507" name="T28"/>
                  <a:gd fmla="*/ 102 h 581" name="T29"/>
                  <a:gd fmla="*/ 148 w 507" name="T30"/>
                  <a:gd fmla="*/ 44 h 581" name="T31"/>
                  <a:gd fmla="*/ 253 w 507" name="T32"/>
                  <a:gd fmla="*/ 0 h 581" name="T33"/>
                  <a:gd fmla="*/ 359 w 507" name="T34"/>
                  <a:gd fmla="*/ 44 h 581" name="T35"/>
                  <a:gd fmla="*/ 476 w 507" name="T36"/>
                  <a:gd fmla="*/ 102 h 581" name="T37"/>
                  <a:gd fmla="*/ 500 w 507" name="T38"/>
                  <a:gd fmla="*/ 109 h 581" name="T39"/>
                  <a:gd fmla="*/ 507 w 507" name="T40"/>
                  <a:gd fmla="*/ 118 h 581" name="T41"/>
                  <a:gd fmla="*/ 488 w 507" name="T42"/>
                  <a:gd fmla="*/ 125 h 581" name="T43"/>
                  <a:gd fmla="*/ 471 w 507" name="T44"/>
                  <a:gd fmla="*/ 120 h 581" name="T45"/>
                  <a:gd fmla="*/ 349 w 507" name="T46"/>
                  <a:gd fmla="*/ 59 h 581" name="T47"/>
                  <a:gd fmla="*/ 253 w 507" name="T48"/>
                  <a:gd fmla="*/ 19 h 581" name="T49"/>
                  <a:gd fmla="*/ 158 w 507" name="T50"/>
                  <a:gd fmla="*/ 59 h 581" name="T51"/>
                  <a:gd fmla="*/ 36 w 507" name="T52"/>
                  <a:gd fmla="*/ 120 h 581" name="T53"/>
                  <a:gd fmla="*/ 19 w 507" name="T54"/>
                  <a:gd fmla="*/ 125 h 581" name="T55"/>
                  <a:gd fmla="*/ 19 w 507" name="T56"/>
                  <a:gd fmla="*/ 143 h 581" name="T57"/>
                  <a:gd fmla="*/ 20 w 507" name="T58"/>
                  <a:gd fmla="*/ 228 h 581" name="T59"/>
                  <a:gd fmla="*/ 29 w 507" name="T60"/>
                  <a:gd fmla="*/ 292 h 581" name="T61"/>
                  <a:gd fmla="*/ 245 w 507" name="T62"/>
                  <a:gd fmla="*/ 559 h 581" name="T63"/>
                  <a:gd fmla="*/ 253 w 507" name="T64"/>
                  <a:gd fmla="*/ 562 h 581" name="T65"/>
                  <a:gd fmla="*/ 262 w 507" name="T66"/>
                  <a:gd fmla="*/ 559 h 581" name="T67"/>
                  <a:gd fmla="*/ 478 w 507" name="T68"/>
                  <a:gd fmla="*/ 292 h 581" name="T69"/>
                  <a:gd fmla="*/ 487 w 507" name="T70"/>
                  <a:gd fmla="*/ 228 h 581" name="T71"/>
                  <a:gd fmla="*/ 488 w 507" name="T72"/>
                  <a:gd fmla="*/ 143 h 581" name="T73"/>
                  <a:gd fmla="*/ 488 w 507" name="T74"/>
                  <a:gd fmla="*/ 125 h 58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81" w="507">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19" name="Freeform 242"/>
              <p:cNvSpPr/>
              <p:nvPr/>
            </p:nvSpPr>
            <p:spPr bwMode="auto">
              <a:xfrm>
                <a:off x="4670425" y="4686300"/>
                <a:ext cx="161925" cy="188913"/>
              </a:xfrm>
              <a:custGeom>
                <a:gdLst>
                  <a:gd fmla="*/ 211 w 211" name="T0"/>
                  <a:gd fmla="*/ 183 h 244" name="T1"/>
                  <a:gd fmla="*/ 211 w 211" name="T2"/>
                  <a:gd fmla="*/ 244 h 244" name="T3"/>
                  <a:gd fmla="*/ 10 w 211" name="T4"/>
                  <a:gd fmla="*/ 244 h 244" name="T5"/>
                  <a:gd fmla="*/ 2 w 211" name="T6"/>
                  <a:gd fmla="*/ 183 h 244" name="T7"/>
                  <a:gd fmla="*/ 0 w 211" name="T8"/>
                  <a:gd fmla="*/ 100 h 244" name="T9"/>
                  <a:gd fmla="*/ 211 w 211" name="T10"/>
                  <a:gd fmla="*/ 0 h 244" name="T11"/>
                  <a:gd fmla="*/ 211 w 211" name="T12"/>
                  <a:gd fmla="*/ 183 h 244" name="T13"/>
                </a:gdLst>
                <a:cxnLst>
                  <a:cxn ang="0">
                    <a:pos x="T0" y="T1"/>
                  </a:cxn>
                  <a:cxn ang="0">
                    <a:pos x="T2" y="T3"/>
                  </a:cxn>
                  <a:cxn ang="0">
                    <a:pos x="T4" y="T5"/>
                  </a:cxn>
                  <a:cxn ang="0">
                    <a:pos x="T6" y="T7"/>
                  </a:cxn>
                  <a:cxn ang="0">
                    <a:pos x="T8" y="T9"/>
                  </a:cxn>
                  <a:cxn ang="0">
                    <a:pos x="T10" y="T11"/>
                  </a:cxn>
                  <a:cxn ang="0">
                    <a:pos x="T12" y="T13"/>
                  </a:cxn>
                </a:cxnLst>
                <a:rect b="b" l="0" r="r" t="0"/>
                <a:pathLst>
                  <a:path h="244" w="211">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20" name="Freeform 243"/>
              <p:cNvSpPr/>
              <p:nvPr/>
            </p:nvSpPr>
            <p:spPr bwMode="auto">
              <a:xfrm>
                <a:off x="4832350" y="4875213"/>
                <a:ext cx="155575" cy="190500"/>
              </a:xfrm>
              <a:custGeom>
                <a:gdLst>
                  <a:gd fmla="*/ 0 w 202" name="T0"/>
                  <a:gd fmla="*/ 249 h 249" name="T1"/>
                  <a:gd fmla="*/ 202 w 202" name="T2"/>
                  <a:gd fmla="*/ 0 h 249" name="T3"/>
                  <a:gd fmla="*/ 0 w 202" name="T4"/>
                  <a:gd fmla="*/ 0 h 249" name="T5"/>
                  <a:gd fmla="*/ 0 w 202" name="T6"/>
                  <a:gd fmla="*/ 249 h 249" name="T7"/>
                </a:gdLst>
                <a:cxnLst>
                  <a:cxn ang="0">
                    <a:pos x="T0" y="T1"/>
                  </a:cxn>
                  <a:cxn ang="0">
                    <a:pos x="T2" y="T3"/>
                  </a:cxn>
                  <a:cxn ang="0">
                    <a:pos x="T4" y="T5"/>
                  </a:cxn>
                  <a:cxn ang="0">
                    <a:pos x="T6" y="T7"/>
                  </a:cxn>
                </a:cxnLst>
                <a:rect b="b" l="0" r="r" t="0"/>
                <a:pathLst>
                  <a:path h="249" w="201">
                    <a:moveTo>
                      <a:pt x="0" y="249"/>
                    </a:moveTo>
                    <a:cubicBezTo>
                      <a:pt x="0" y="249"/>
                      <a:pt x="161" y="189"/>
                      <a:pt x="202" y="0"/>
                    </a:cubicBezTo>
                    <a:cubicBezTo>
                      <a:pt x="0" y="0"/>
                      <a:pt x="0" y="0"/>
                      <a:pt x="0" y="0"/>
                    </a:cubicBezTo>
                    <a:lnTo>
                      <a:pt x="0" y="249"/>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grpSp>
      </p:grpSp>
      <p:grpSp>
        <p:nvGrpSpPr>
          <p:cNvPr id="12" name="组合 11"/>
          <p:cNvGrpSpPr/>
          <p:nvPr/>
        </p:nvGrpSpPr>
        <p:grpSpPr>
          <a:xfrm>
            <a:off x="3537674" y="3174253"/>
            <a:ext cx="1012825" cy="1165225"/>
            <a:chOff x="3537674" y="3174253"/>
            <a:chExt cx="1012825" cy="1165225"/>
          </a:xfrm>
        </p:grpSpPr>
        <p:sp>
          <p:nvSpPr>
            <p:cNvPr id="71" name="Freeform 11"/>
            <p:cNvSpPr/>
            <p:nvPr/>
          </p:nvSpPr>
          <p:spPr bwMode="auto">
            <a:xfrm>
              <a:off x="3537674" y="3174253"/>
              <a:ext cx="1012825" cy="1165225"/>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grpSp>
          <p:nvGrpSpPr>
            <p:cNvPr id="101" name="Group 268"/>
            <p:cNvGrpSpPr/>
            <p:nvPr/>
          </p:nvGrpSpPr>
          <p:grpSpPr>
            <a:xfrm>
              <a:off x="3894669" y="3533439"/>
              <a:ext cx="307975" cy="488950"/>
              <a:chOff x="3824288" y="5486400"/>
              <a:chExt cx="307975" cy="488950"/>
            </a:xfrm>
            <a:solidFill>
              <a:schemeClr val="tx2"/>
            </a:solidFill>
          </p:grpSpPr>
          <p:sp>
            <p:nvSpPr>
              <p:cNvPr id="102" name="Freeform 248"/>
              <p:cNvSpPr>
                <a:spLocks noEditPoints="1"/>
              </p:cNvSpPr>
              <p:nvPr/>
            </p:nvSpPr>
            <p:spPr bwMode="auto">
              <a:xfrm>
                <a:off x="3824288" y="5486400"/>
                <a:ext cx="307975" cy="338138"/>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04" name="Freeform 249"/>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15" name="Freeform 250"/>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16" name="Freeform 251"/>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sp>
            <p:nvSpPr>
              <p:cNvPr id="117" name="Freeform 252"/>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p:spPr>
            <p:txBody>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1" fontAlgn="auto" hangingPunct="1" indent="0" latinLnBrk="0" lvl="0" marL="0" marR="0">
                  <a:lnSpc>
                    <a:spcPct val="120000"/>
                  </a:lnSpc>
                  <a:buClrTx/>
                  <a:buSzTx/>
                  <a:buFontTx/>
                  <a:buNone/>
                  <a:defRPr/>
                </a:pPr>
                <a:endParaRPr b="0" baseline="0" cap="none" i="0" kern="0" kumimoji="0" lang="en-AU" noProof="0" normalizeH="0" spc="0" strike="noStrike" sz="1800" u="none">
                  <a:ln>
                    <a:noFill/>
                  </a:ln>
                  <a:solidFill>
                    <a:srgbClr val="000000"/>
                  </a:solidFill>
                  <a:effectLst/>
                  <a:uLnTx/>
                  <a:uFillTx/>
                  <a:cs typeface="+mn-ea"/>
                  <a:sym typeface="+mn-lt"/>
                </a:endParaRPr>
              </a:p>
            </p:txBody>
          </p:sp>
        </p:grpSp>
      </p:grpSp>
    </p:spTree>
    <p:extLst>
      <p:ext uri="{BB962C8B-B14F-4D97-AF65-F5344CB8AC3E}">
        <p14:creationId val="144113072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p:cTn dur="500" fill="hold" id="7"/>
                                        <p:tgtEl>
                                          <p:spTgt spid="63"/>
                                        </p:tgtEl>
                                        <p:attrNameLst>
                                          <p:attrName>ppt_w</p:attrName>
                                        </p:attrNameLst>
                                      </p:cBhvr>
                                      <p:tavLst>
                                        <p:tav tm="0">
                                          <p:val>
                                            <p:fltVal val="0"/>
                                          </p:val>
                                        </p:tav>
                                        <p:tav tm="100000">
                                          <p:val>
                                            <p:strVal val="#ppt_w"/>
                                          </p:val>
                                        </p:tav>
                                      </p:tavLst>
                                    </p:anim>
                                    <p:anim calcmode="lin" valueType="num">
                                      <p:cBhvr>
                                        <p:cTn dur="500" fill="hold" id="8"/>
                                        <p:tgtEl>
                                          <p:spTgt spid="63"/>
                                        </p:tgtEl>
                                        <p:attrNameLst>
                                          <p:attrName>ppt_h</p:attrName>
                                        </p:attrNameLst>
                                      </p:cBhvr>
                                      <p:tavLst>
                                        <p:tav tm="0">
                                          <p:val>
                                            <p:fltVal val="0"/>
                                          </p:val>
                                        </p:tav>
                                        <p:tav tm="100000">
                                          <p:val>
                                            <p:strVal val="#ppt_h"/>
                                          </p:val>
                                        </p:tav>
                                      </p:tavLst>
                                    </p:anim>
                                    <p:animEffect filter="fade" transition="in">
                                      <p:cBhvr>
                                        <p:cTn dur="500" id="9"/>
                                        <p:tgtEl>
                                          <p:spTgt spid="63"/>
                                        </p:tgtEl>
                                      </p:cBhvr>
                                    </p:animEffect>
                                    <p:anim calcmode="lin" valueType="num">
                                      <p:cBhvr>
                                        <p:cTn dur="500" fill="hold" id="10"/>
                                        <p:tgtEl>
                                          <p:spTgt spid="63"/>
                                        </p:tgtEl>
                                        <p:attrNameLst>
                                          <p:attrName>ppt_x</p:attrName>
                                        </p:attrNameLst>
                                      </p:cBhvr>
                                      <p:tavLst>
                                        <p:tav tm="0">
                                          <p:val>
                                            <p:fltVal val="0.5"/>
                                          </p:val>
                                        </p:tav>
                                        <p:tav tm="100000">
                                          <p:val>
                                            <p:strVal val="#ppt_x"/>
                                          </p:val>
                                        </p:tav>
                                      </p:tavLst>
                                    </p:anim>
                                    <p:anim calcmode="lin" valueType="num">
                                      <p:cBhvr>
                                        <p:cTn dur="500" fill="hold" id="11"/>
                                        <p:tgtEl>
                                          <p:spTgt spid="63"/>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300"/>
                                  </p:stCondLst>
                                  <p:childTnLst>
                                    <p:set>
                                      <p:cBhvr>
                                        <p:cTn dur="1" fill="hold" id="13">
                                          <p:stCondLst>
                                            <p:cond delay="0"/>
                                          </p:stCondLst>
                                        </p:cTn>
                                        <p:tgtEl>
                                          <p:spTgt spid="8"/>
                                        </p:tgtEl>
                                        <p:attrNameLst>
                                          <p:attrName>style.visibility</p:attrName>
                                        </p:attrNameLst>
                                      </p:cBhvr>
                                      <p:to>
                                        <p:strVal val="visible"/>
                                      </p:to>
                                    </p:set>
                                    <p:anim calcmode="lin" valueType="num">
                                      <p:cBhvr>
                                        <p:cTn dur="500" fill="hold" id="14"/>
                                        <p:tgtEl>
                                          <p:spTgt spid="8"/>
                                        </p:tgtEl>
                                        <p:attrNameLst>
                                          <p:attrName>ppt_w</p:attrName>
                                        </p:attrNameLst>
                                      </p:cBhvr>
                                      <p:tavLst>
                                        <p:tav tm="0">
                                          <p:val>
                                            <p:fltVal val="0"/>
                                          </p:val>
                                        </p:tav>
                                        <p:tav tm="100000">
                                          <p:val>
                                            <p:strVal val="#ppt_w"/>
                                          </p:val>
                                        </p:tav>
                                      </p:tavLst>
                                    </p:anim>
                                    <p:anim calcmode="lin" valueType="num">
                                      <p:cBhvr>
                                        <p:cTn dur="500" fill="hold" id="15"/>
                                        <p:tgtEl>
                                          <p:spTgt spid="8"/>
                                        </p:tgtEl>
                                        <p:attrNameLst>
                                          <p:attrName>ppt_h</p:attrName>
                                        </p:attrNameLst>
                                      </p:cBhvr>
                                      <p:tavLst>
                                        <p:tav tm="0">
                                          <p:val>
                                            <p:fltVal val="0"/>
                                          </p:val>
                                        </p:tav>
                                        <p:tav tm="100000">
                                          <p:val>
                                            <p:strVal val="#ppt_h"/>
                                          </p:val>
                                        </p:tav>
                                      </p:tavLst>
                                    </p:anim>
                                    <p:animEffect filter="fade" transition="in">
                                      <p:cBhvr>
                                        <p:cTn dur="500" id="16"/>
                                        <p:tgtEl>
                                          <p:spTgt spid="8"/>
                                        </p:tgtEl>
                                      </p:cBhvr>
                                    </p:animEffect>
                                    <p:anim calcmode="lin" valueType="num">
                                      <p:cBhvr>
                                        <p:cTn dur="500" fill="hold" id="17"/>
                                        <p:tgtEl>
                                          <p:spTgt spid="8"/>
                                        </p:tgtEl>
                                        <p:attrNameLst>
                                          <p:attrName>ppt_x</p:attrName>
                                        </p:attrNameLst>
                                      </p:cBhvr>
                                      <p:tavLst>
                                        <p:tav tm="0">
                                          <p:val>
                                            <p:fltVal val="0.5"/>
                                          </p:val>
                                        </p:tav>
                                        <p:tav tm="100000">
                                          <p:val>
                                            <p:strVal val="#ppt_x"/>
                                          </p:val>
                                        </p:tav>
                                      </p:tavLst>
                                    </p:anim>
                                    <p:anim calcmode="lin" valueType="num">
                                      <p:cBhvr>
                                        <p:cTn dur="500" fill="hold" id="18"/>
                                        <p:tgtEl>
                                          <p:spTgt spid="8"/>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2500"/>
                                  </p:stCondLst>
                                  <p:childTnLst>
                                    <p:set>
                                      <p:cBhvr>
                                        <p:cTn dur="1" fill="hold" id="20">
                                          <p:stCondLst>
                                            <p:cond delay="0"/>
                                          </p:stCondLst>
                                        </p:cTn>
                                        <p:tgtEl>
                                          <p:spTgt spid="13"/>
                                        </p:tgtEl>
                                        <p:attrNameLst>
                                          <p:attrName>style.visibility</p:attrName>
                                        </p:attrNameLst>
                                      </p:cBhvr>
                                      <p:to>
                                        <p:strVal val="visible"/>
                                      </p:to>
                                    </p:set>
                                    <p:anim calcmode="lin" valueType="num">
                                      <p:cBhvr>
                                        <p:cTn dur="500" fill="hold" id="21"/>
                                        <p:tgtEl>
                                          <p:spTgt spid="13"/>
                                        </p:tgtEl>
                                        <p:attrNameLst>
                                          <p:attrName>ppt_w</p:attrName>
                                        </p:attrNameLst>
                                      </p:cBhvr>
                                      <p:tavLst>
                                        <p:tav tm="0">
                                          <p:val>
                                            <p:fltVal val="0"/>
                                          </p:val>
                                        </p:tav>
                                        <p:tav tm="100000">
                                          <p:val>
                                            <p:strVal val="#ppt_w"/>
                                          </p:val>
                                        </p:tav>
                                      </p:tavLst>
                                    </p:anim>
                                    <p:anim calcmode="lin" valueType="num">
                                      <p:cBhvr>
                                        <p:cTn dur="500" fill="hold" id="22"/>
                                        <p:tgtEl>
                                          <p:spTgt spid="13"/>
                                        </p:tgtEl>
                                        <p:attrNameLst>
                                          <p:attrName>ppt_h</p:attrName>
                                        </p:attrNameLst>
                                      </p:cBhvr>
                                      <p:tavLst>
                                        <p:tav tm="0">
                                          <p:val>
                                            <p:fltVal val="0"/>
                                          </p:val>
                                        </p:tav>
                                        <p:tav tm="100000">
                                          <p:val>
                                            <p:strVal val="#ppt_h"/>
                                          </p:val>
                                        </p:tav>
                                      </p:tavLst>
                                    </p:anim>
                                    <p:animEffect filter="fade" transition="in">
                                      <p:cBhvr>
                                        <p:cTn dur="500" id="23"/>
                                        <p:tgtEl>
                                          <p:spTgt spid="13"/>
                                        </p:tgtEl>
                                      </p:cBhvr>
                                    </p:animEffect>
                                    <p:anim calcmode="lin" valueType="num">
                                      <p:cBhvr>
                                        <p:cTn dur="500" fill="hold" id="24"/>
                                        <p:tgtEl>
                                          <p:spTgt spid="13"/>
                                        </p:tgtEl>
                                        <p:attrNameLst>
                                          <p:attrName>ppt_x</p:attrName>
                                        </p:attrNameLst>
                                      </p:cBhvr>
                                      <p:tavLst>
                                        <p:tav tm="0">
                                          <p:val>
                                            <p:fltVal val="0.5"/>
                                          </p:val>
                                        </p:tav>
                                        <p:tav tm="100000">
                                          <p:val>
                                            <p:strVal val="#ppt_x"/>
                                          </p:val>
                                        </p:tav>
                                      </p:tavLst>
                                    </p:anim>
                                    <p:anim calcmode="lin" valueType="num">
                                      <p:cBhvr>
                                        <p:cTn dur="500" fill="hold" id="25"/>
                                        <p:tgtEl>
                                          <p:spTgt spid="13"/>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700"/>
                                  </p:stCondLst>
                                  <p:childTnLst>
                                    <p:set>
                                      <p:cBhvr>
                                        <p:cTn dur="1" fill="hold" id="27">
                                          <p:stCondLst>
                                            <p:cond delay="0"/>
                                          </p:stCondLst>
                                        </p:cTn>
                                        <p:tgtEl>
                                          <p:spTgt spid="9"/>
                                        </p:tgtEl>
                                        <p:attrNameLst>
                                          <p:attrName>style.visibility</p:attrName>
                                        </p:attrNameLst>
                                      </p:cBhvr>
                                      <p:to>
                                        <p:strVal val="visible"/>
                                      </p:to>
                                    </p:set>
                                    <p:anim calcmode="lin" valueType="num">
                                      <p:cBhvr>
                                        <p:cTn dur="500" fill="hold" id="28"/>
                                        <p:tgtEl>
                                          <p:spTgt spid="9"/>
                                        </p:tgtEl>
                                        <p:attrNameLst>
                                          <p:attrName>ppt_w</p:attrName>
                                        </p:attrNameLst>
                                      </p:cBhvr>
                                      <p:tavLst>
                                        <p:tav tm="0">
                                          <p:val>
                                            <p:fltVal val="0"/>
                                          </p:val>
                                        </p:tav>
                                        <p:tav tm="100000">
                                          <p:val>
                                            <p:strVal val="#ppt_w"/>
                                          </p:val>
                                        </p:tav>
                                      </p:tavLst>
                                    </p:anim>
                                    <p:anim calcmode="lin" valueType="num">
                                      <p:cBhvr>
                                        <p:cTn dur="500" fill="hold" id="29"/>
                                        <p:tgtEl>
                                          <p:spTgt spid="9"/>
                                        </p:tgtEl>
                                        <p:attrNameLst>
                                          <p:attrName>ppt_h</p:attrName>
                                        </p:attrNameLst>
                                      </p:cBhvr>
                                      <p:tavLst>
                                        <p:tav tm="0">
                                          <p:val>
                                            <p:fltVal val="0"/>
                                          </p:val>
                                        </p:tav>
                                        <p:tav tm="100000">
                                          <p:val>
                                            <p:strVal val="#ppt_h"/>
                                          </p:val>
                                        </p:tav>
                                      </p:tavLst>
                                    </p:anim>
                                    <p:animEffect filter="fade" transition="in">
                                      <p:cBhvr>
                                        <p:cTn dur="500" id="30"/>
                                        <p:tgtEl>
                                          <p:spTgt spid="9"/>
                                        </p:tgtEl>
                                      </p:cBhvr>
                                    </p:animEffect>
                                    <p:anim calcmode="lin" valueType="num">
                                      <p:cBhvr>
                                        <p:cTn dur="500" fill="hold" id="31"/>
                                        <p:tgtEl>
                                          <p:spTgt spid="9"/>
                                        </p:tgtEl>
                                        <p:attrNameLst>
                                          <p:attrName>ppt_x</p:attrName>
                                        </p:attrNameLst>
                                      </p:cBhvr>
                                      <p:tavLst>
                                        <p:tav tm="0">
                                          <p:val>
                                            <p:fltVal val="0.5"/>
                                          </p:val>
                                        </p:tav>
                                        <p:tav tm="100000">
                                          <p:val>
                                            <p:strVal val="#ppt_x"/>
                                          </p:val>
                                        </p:tav>
                                      </p:tavLst>
                                    </p:anim>
                                    <p:anim calcmode="lin" valueType="num">
                                      <p:cBhvr>
                                        <p:cTn dur="500" fill="hold" id="32"/>
                                        <p:tgtEl>
                                          <p:spTgt spid="9"/>
                                        </p:tgtEl>
                                        <p:attrNameLst>
                                          <p:attrName>ppt_y</p:attrName>
                                        </p:attrNameLst>
                                      </p:cBhvr>
                                      <p:tavLst>
                                        <p:tav tm="0">
                                          <p:val>
                                            <p:fltVal val="0.5"/>
                                          </p:val>
                                        </p:tav>
                                        <p:tav tm="100000">
                                          <p:val>
                                            <p:strVal val="#ppt_y"/>
                                          </p:val>
                                        </p:tav>
                                      </p:tavLst>
                                    </p:anim>
                                  </p:childTnLst>
                                </p:cTn>
                              </p:par>
                              <p:par>
                                <p:cTn fill="hold" id="33" nodeType="withEffect" presetClass="entr" presetID="53" presetSubtype="0">
                                  <p:stCondLst>
                                    <p:cond delay="1500"/>
                                  </p:stCondLst>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ppt_w</p:attrName>
                                        </p:attrNameLst>
                                      </p:cBhvr>
                                      <p:tavLst>
                                        <p:tav tm="0">
                                          <p:val>
                                            <p:fltVal val="0"/>
                                          </p:val>
                                        </p:tav>
                                        <p:tav tm="100000">
                                          <p:val>
                                            <p:strVal val="#ppt_w"/>
                                          </p:val>
                                        </p:tav>
                                      </p:tavLst>
                                    </p:anim>
                                    <p:anim calcmode="lin" valueType="num">
                                      <p:cBhvr>
                                        <p:cTn dur="500" fill="hold" id="36"/>
                                        <p:tgtEl>
                                          <p:spTgt spid="11"/>
                                        </p:tgtEl>
                                        <p:attrNameLst>
                                          <p:attrName>ppt_h</p:attrName>
                                        </p:attrNameLst>
                                      </p:cBhvr>
                                      <p:tavLst>
                                        <p:tav tm="0">
                                          <p:val>
                                            <p:fltVal val="0"/>
                                          </p:val>
                                        </p:tav>
                                        <p:tav tm="100000">
                                          <p:val>
                                            <p:strVal val="#ppt_h"/>
                                          </p:val>
                                        </p:tav>
                                      </p:tavLst>
                                    </p:anim>
                                    <p:animEffect filter="fade" transition="in">
                                      <p:cBhvr>
                                        <p:cTn dur="500" id="37"/>
                                        <p:tgtEl>
                                          <p:spTgt spid="11"/>
                                        </p:tgtEl>
                                      </p:cBhvr>
                                    </p:animEffect>
                                    <p:anim calcmode="lin" valueType="num">
                                      <p:cBhvr>
                                        <p:cTn dur="500" fill="hold" id="38"/>
                                        <p:tgtEl>
                                          <p:spTgt spid="11"/>
                                        </p:tgtEl>
                                        <p:attrNameLst>
                                          <p:attrName>ppt_x</p:attrName>
                                        </p:attrNameLst>
                                      </p:cBhvr>
                                      <p:tavLst>
                                        <p:tav tm="0">
                                          <p:val>
                                            <p:fltVal val="0.5"/>
                                          </p:val>
                                        </p:tav>
                                        <p:tav tm="100000">
                                          <p:val>
                                            <p:strVal val="#ppt_x"/>
                                          </p:val>
                                        </p:tav>
                                      </p:tavLst>
                                    </p:anim>
                                    <p:anim calcmode="lin" valueType="num">
                                      <p:cBhvr>
                                        <p:cTn dur="500" fill="hold" id="39"/>
                                        <p:tgtEl>
                                          <p:spTgt spid="11"/>
                                        </p:tgtEl>
                                        <p:attrNameLst>
                                          <p:attrName>ppt_y</p:attrName>
                                        </p:attrNameLst>
                                      </p:cBhvr>
                                      <p:tavLst>
                                        <p:tav tm="0">
                                          <p:val>
                                            <p:fltVal val="0.5"/>
                                          </p:val>
                                        </p:tav>
                                        <p:tav tm="100000">
                                          <p:val>
                                            <p:strVal val="#ppt_y"/>
                                          </p:val>
                                        </p:tav>
                                      </p:tavLst>
                                    </p:anim>
                                  </p:childTnLst>
                                </p:cTn>
                              </p:par>
                              <p:par>
                                <p:cTn fill="hold" id="40" nodeType="withEffect" presetClass="entr" presetID="53" presetSubtype="0">
                                  <p:stCondLst>
                                    <p:cond delay="1100"/>
                                  </p:stCondLst>
                                  <p:childTnLst>
                                    <p:set>
                                      <p:cBhvr>
                                        <p:cTn dur="1" fill="hold" id="41">
                                          <p:stCondLst>
                                            <p:cond delay="0"/>
                                          </p:stCondLst>
                                        </p:cTn>
                                        <p:tgtEl>
                                          <p:spTgt spid="10"/>
                                        </p:tgtEl>
                                        <p:attrNameLst>
                                          <p:attrName>style.visibility</p:attrName>
                                        </p:attrNameLst>
                                      </p:cBhvr>
                                      <p:to>
                                        <p:strVal val="visible"/>
                                      </p:to>
                                    </p:set>
                                    <p:anim calcmode="lin" valueType="num">
                                      <p:cBhvr>
                                        <p:cTn dur="500" fill="hold" id="42"/>
                                        <p:tgtEl>
                                          <p:spTgt spid="10"/>
                                        </p:tgtEl>
                                        <p:attrNameLst>
                                          <p:attrName>ppt_w</p:attrName>
                                        </p:attrNameLst>
                                      </p:cBhvr>
                                      <p:tavLst>
                                        <p:tav tm="0">
                                          <p:val>
                                            <p:fltVal val="0"/>
                                          </p:val>
                                        </p:tav>
                                        <p:tav tm="100000">
                                          <p:val>
                                            <p:strVal val="#ppt_w"/>
                                          </p:val>
                                        </p:tav>
                                      </p:tavLst>
                                    </p:anim>
                                    <p:anim calcmode="lin" valueType="num">
                                      <p:cBhvr>
                                        <p:cTn dur="500" fill="hold" id="43"/>
                                        <p:tgtEl>
                                          <p:spTgt spid="10"/>
                                        </p:tgtEl>
                                        <p:attrNameLst>
                                          <p:attrName>ppt_h</p:attrName>
                                        </p:attrNameLst>
                                      </p:cBhvr>
                                      <p:tavLst>
                                        <p:tav tm="0">
                                          <p:val>
                                            <p:fltVal val="0"/>
                                          </p:val>
                                        </p:tav>
                                        <p:tav tm="100000">
                                          <p:val>
                                            <p:strVal val="#ppt_h"/>
                                          </p:val>
                                        </p:tav>
                                      </p:tavLst>
                                    </p:anim>
                                    <p:animEffect filter="fade" transition="in">
                                      <p:cBhvr>
                                        <p:cTn dur="500" id="44"/>
                                        <p:tgtEl>
                                          <p:spTgt spid="10"/>
                                        </p:tgtEl>
                                      </p:cBhvr>
                                    </p:animEffect>
                                    <p:anim calcmode="lin" valueType="num">
                                      <p:cBhvr>
                                        <p:cTn dur="500" fill="hold" id="45"/>
                                        <p:tgtEl>
                                          <p:spTgt spid="10"/>
                                        </p:tgtEl>
                                        <p:attrNameLst>
                                          <p:attrName>ppt_x</p:attrName>
                                        </p:attrNameLst>
                                      </p:cBhvr>
                                      <p:tavLst>
                                        <p:tav tm="0">
                                          <p:val>
                                            <p:fltVal val="0.5"/>
                                          </p:val>
                                        </p:tav>
                                        <p:tav tm="100000">
                                          <p:val>
                                            <p:strVal val="#ppt_x"/>
                                          </p:val>
                                        </p:tav>
                                      </p:tavLst>
                                    </p:anim>
                                    <p:anim calcmode="lin" valueType="num">
                                      <p:cBhvr>
                                        <p:cTn dur="500" fill="hold" id="46"/>
                                        <p:tgtEl>
                                          <p:spTgt spid="10"/>
                                        </p:tgtEl>
                                        <p:attrNameLst>
                                          <p:attrName>ppt_y</p:attrName>
                                        </p:attrNameLst>
                                      </p:cBhvr>
                                      <p:tavLst>
                                        <p:tav tm="0">
                                          <p:val>
                                            <p:fltVal val="0.5"/>
                                          </p:val>
                                        </p:tav>
                                        <p:tav tm="100000">
                                          <p:val>
                                            <p:strVal val="#ppt_y"/>
                                          </p:val>
                                        </p:tav>
                                      </p:tavLst>
                                    </p:anim>
                                  </p:childTnLst>
                                </p:cTn>
                              </p:par>
                              <p:par>
                                <p:cTn fill="hold" id="47" nodeType="withEffect" presetClass="entr" presetID="53" presetSubtype="0">
                                  <p:stCondLst>
                                    <p:cond delay="1900"/>
                                  </p:stCondLst>
                                  <p:childTnLst>
                                    <p:set>
                                      <p:cBhvr>
                                        <p:cTn dur="1" fill="hold" id="48">
                                          <p:stCondLst>
                                            <p:cond delay="0"/>
                                          </p:stCondLst>
                                        </p:cTn>
                                        <p:tgtEl>
                                          <p:spTgt spid="12"/>
                                        </p:tgtEl>
                                        <p:attrNameLst>
                                          <p:attrName>style.visibility</p:attrName>
                                        </p:attrNameLst>
                                      </p:cBhvr>
                                      <p:to>
                                        <p:strVal val="visible"/>
                                      </p:to>
                                    </p:set>
                                    <p:anim calcmode="lin" valueType="num">
                                      <p:cBhvr>
                                        <p:cTn dur="500" fill="hold" id="49"/>
                                        <p:tgtEl>
                                          <p:spTgt spid="12"/>
                                        </p:tgtEl>
                                        <p:attrNameLst>
                                          <p:attrName>ppt_w</p:attrName>
                                        </p:attrNameLst>
                                      </p:cBhvr>
                                      <p:tavLst>
                                        <p:tav tm="0">
                                          <p:val>
                                            <p:fltVal val="0"/>
                                          </p:val>
                                        </p:tav>
                                        <p:tav tm="100000">
                                          <p:val>
                                            <p:strVal val="#ppt_w"/>
                                          </p:val>
                                        </p:tav>
                                      </p:tavLst>
                                    </p:anim>
                                    <p:anim calcmode="lin" valueType="num">
                                      <p:cBhvr>
                                        <p:cTn dur="500" fill="hold" id="50"/>
                                        <p:tgtEl>
                                          <p:spTgt spid="12"/>
                                        </p:tgtEl>
                                        <p:attrNameLst>
                                          <p:attrName>ppt_h</p:attrName>
                                        </p:attrNameLst>
                                      </p:cBhvr>
                                      <p:tavLst>
                                        <p:tav tm="0">
                                          <p:val>
                                            <p:fltVal val="0"/>
                                          </p:val>
                                        </p:tav>
                                        <p:tav tm="100000">
                                          <p:val>
                                            <p:strVal val="#ppt_h"/>
                                          </p:val>
                                        </p:tav>
                                      </p:tavLst>
                                    </p:anim>
                                    <p:animEffect filter="fade" transition="in">
                                      <p:cBhvr>
                                        <p:cTn dur="500" id="51"/>
                                        <p:tgtEl>
                                          <p:spTgt spid="12"/>
                                        </p:tgtEl>
                                      </p:cBhvr>
                                    </p:animEffect>
                                    <p:anim calcmode="lin" valueType="num">
                                      <p:cBhvr>
                                        <p:cTn dur="500" fill="hold" id="52"/>
                                        <p:tgtEl>
                                          <p:spTgt spid="12"/>
                                        </p:tgtEl>
                                        <p:attrNameLst>
                                          <p:attrName>ppt_x</p:attrName>
                                        </p:attrNameLst>
                                      </p:cBhvr>
                                      <p:tavLst>
                                        <p:tav tm="0">
                                          <p:val>
                                            <p:fltVal val="0.5"/>
                                          </p:val>
                                        </p:tav>
                                        <p:tav tm="100000">
                                          <p:val>
                                            <p:strVal val="#ppt_x"/>
                                          </p:val>
                                        </p:tav>
                                      </p:tavLst>
                                    </p:anim>
                                    <p:anim calcmode="lin" valueType="num">
                                      <p:cBhvr>
                                        <p:cTn dur="500" fill="hold" id="53"/>
                                        <p:tgtEl>
                                          <p:spTgt spid="12"/>
                                        </p:tgtEl>
                                        <p:attrNameLst>
                                          <p:attrName>ppt_y</p:attrName>
                                        </p:attrNameLst>
                                      </p:cBhvr>
                                      <p:tavLst>
                                        <p:tav tm="0">
                                          <p:val>
                                            <p:fltVal val="0.5"/>
                                          </p:val>
                                        </p:tav>
                                        <p:tav tm="100000">
                                          <p:val>
                                            <p:strVal val="#ppt_y"/>
                                          </p:val>
                                        </p:tav>
                                      </p:tavLst>
                                    </p:anim>
                                  </p:childTnLst>
                                </p:cTn>
                              </p:par>
                              <p:par>
                                <p:cTn fill="hold" id="54" nodeType="withEffect" presetClass="entr" presetID="2" presetSubtype="8">
                                  <p:stCondLst>
                                    <p:cond delay="500"/>
                                  </p:stCondLst>
                                  <p:childTnLst>
                                    <p:set>
                                      <p:cBhvr>
                                        <p:cTn dur="1" fill="hold" id="55">
                                          <p:stCondLst>
                                            <p:cond delay="0"/>
                                          </p:stCondLst>
                                        </p:cTn>
                                        <p:tgtEl>
                                          <p:spTgt spid="2"/>
                                        </p:tgtEl>
                                        <p:attrNameLst>
                                          <p:attrName>style.visibility</p:attrName>
                                        </p:attrNameLst>
                                      </p:cBhvr>
                                      <p:to>
                                        <p:strVal val="visible"/>
                                      </p:to>
                                    </p:set>
                                    <p:anim calcmode="lin" valueType="num">
                                      <p:cBhvr additive="base">
                                        <p:cTn dur="500" fill="hold" id="56"/>
                                        <p:tgtEl>
                                          <p:spTgt spid="2"/>
                                        </p:tgtEl>
                                        <p:attrNameLst>
                                          <p:attrName>ppt_x</p:attrName>
                                        </p:attrNameLst>
                                      </p:cBhvr>
                                      <p:tavLst>
                                        <p:tav tm="0">
                                          <p:val>
                                            <p:strVal val="0-#ppt_w/2"/>
                                          </p:val>
                                        </p:tav>
                                        <p:tav tm="100000">
                                          <p:val>
                                            <p:strVal val="#ppt_x"/>
                                          </p:val>
                                        </p:tav>
                                      </p:tavLst>
                                    </p:anim>
                                    <p:anim calcmode="lin" valueType="num">
                                      <p:cBhvr additive="base">
                                        <p:cTn dur="500" fill="hold" id="57"/>
                                        <p:tgtEl>
                                          <p:spTgt spid="2"/>
                                        </p:tgtEl>
                                        <p:attrNameLst>
                                          <p:attrName>ppt_y</p:attrName>
                                        </p:attrNameLst>
                                      </p:cBhvr>
                                      <p:tavLst>
                                        <p:tav tm="0">
                                          <p:val>
                                            <p:strVal val="#ppt_y"/>
                                          </p:val>
                                        </p:tav>
                                        <p:tav tm="100000">
                                          <p:val>
                                            <p:strVal val="#ppt_y"/>
                                          </p:val>
                                        </p:tav>
                                      </p:tavLst>
                                    </p:anim>
                                  </p:childTnLst>
                                </p:cTn>
                              </p:par>
                              <p:par>
                                <p:cTn fill="hold" id="58" nodeType="withEffect" presetClass="entr" presetID="2" presetSubtype="8">
                                  <p:stCondLst>
                                    <p:cond delay="2600"/>
                                  </p:stCondLst>
                                  <p:childTnLst>
                                    <p:set>
                                      <p:cBhvr>
                                        <p:cTn dur="1" fill="hold" id="59">
                                          <p:stCondLst>
                                            <p:cond delay="0"/>
                                          </p:stCondLst>
                                        </p:cTn>
                                        <p:tgtEl>
                                          <p:spTgt spid="3"/>
                                        </p:tgtEl>
                                        <p:attrNameLst>
                                          <p:attrName>style.visibility</p:attrName>
                                        </p:attrNameLst>
                                      </p:cBhvr>
                                      <p:to>
                                        <p:strVal val="visible"/>
                                      </p:to>
                                    </p:set>
                                    <p:anim calcmode="lin" valueType="num">
                                      <p:cBhvr additive="base">
                                        <p:cTn dur="500" fill="hold" id="60"/>
                                        <p:tgtEl>
                                          <p:spTgt spid="3"/>
                                        </p:tgtEl>
                                        <p:attrNameLst>
                                          <p:attrName>ppt_x</p:attrName>
                                        </p:attrNameLst>
                                      </p:cBhvr>
                                      <p:tavLst>
                                        <p:tav tm="0">
                                          <p:val>
                                            <p:strVal val="0-#ppt_w/2"/>
                                          </p:val>
                                        </p:tav>
                                        <p:tav tm="100000">
                                          <p:val>
                                            <p:strVal val="#ppt_x"/>
                                          </p:val>
                                        </p:tav>
                                      </p:tavLst>
                                    </p:anim>
                                    <p:anim calcmode="lin" valueType="num">
                                      <p:cBhvr additive="base">
                                        <p:cTn dur="500" fill="hold" id="61"/>
                                        <p:tgtEl>
                                          <p:spTgt spid="3"/>
                                        </p:tgtEl>
                                        <p:attrNameLst>
                                          <p:attrName>ppt_y</p:attrName>
                                        </p:attrNameLst>
                                      </p:cBhvr>
                                      <p:tavLst>
                                        <p:tav tm="0">
                                          <p:val>
                                            <p:strVal val="#ppt_y"/>
                                          </p:val>
                                        </p:tav>
                                        <p:tav tm="100000">
                                          <p:val>
                                            <p:strVal val="#ppt_y"/>
                                          </p:val>
                                        </p:tav>
                                      </p:tavLst>
                                    </p:anim>
                                  </p:childTnLst>
                                </p:cTn>
                              </p:par>
                              <p:par>
                                <p:cTn fill="hold" id="62" nodeType="withEffect" presetClass="entr" presetID="2" presetSubtype="8">
                                  <p:stCondLst>
                                    <p:cond delay="2200"/>
                                  </p:stCondLst>
                                  <p:childTnLst>
                                    <p:set>
                                      <p:cBhvr>
                                        <p:cTn dur="1" fill="hold" id="63">
                                          <p:stCondLst>
                                            <p:cond delay="0"/>
                                          </p:stCondLst>
                                        </p:cTn>
                                        <p:tgtEl>
                                          <p:spTgt spid="4"/>
                                        </p:tgtEl>
                                        <p:attrNameLst>
                                          <p:attrName>style.visibility</p:attrName>
                                        </p:attrNameLst>
                                      </p:cBhvr>
                                      <p:to>
                                        <p:strVal val="visible"/>
                                      </p:to>
                                    </p:set>
                                    <p:anim calcmode="lin" valueType="num">
                                      <p:cBhvr additive="base">
                                        <p:cTn dur="500" fill="hold" id="64"/>
                                        <p:tgtEl>
                                          <p:spTgt spid="4"/>
                                        </p:tgtEl>
                                        <p:attrNameLst>
                                          <p:attrName>ppt_x</p:attrName>
                                        </p:attrNameLst>
                                      </p:cBhvr>
                                      <p:tavLst>
                                        <p:tav tm="0">
                                          <p:val>
                                            <p:strVal val="0-#ppt_w/2"/>
                                          </p:val>
                                        </p:tav>
                                        <p:tav tm="100000">
                                          <p:val>
                                            <p:strVal val="#ppt_x"/>
                                          </p:val>
                                        </p:tav>
                                      </p:tavLst>
                                    </p:anim>
                                    <p:anim calcmode="lin" valueType="num">
                                      <p:cBhvr additive="base">
                                        <p:cTn dur="500" fill="hold" id="65"/>
                                        <p:tgtEl>
                                          <p:spTgt spid="4"/>
                                        </p:tgtEl>
                                        <p:attrNameLst>
                                          <p:attrName>ppt_y</p:attrName>
                                        </p:attrNameLst>
                                      </p:cBhvr>
                                      <p:tavLst>
                                        <p:tav tm="0">
                                          <p:val>
                                            <p:strVal val="#ppt_y"/>
                                          </p:val>
                                        </p:tav>
                                        <p:tav tm="100000">
                                          <p:val>
                                            <p:strVal val="#ppt_y"/>
                                          </p:val>
                                        </p:tav>
                                      </p:tavLst>
                                    </p:anim>
                                  </p:childTnLst>
                                </p:cTn>
                              </p:par>
                              <p:par>
                                <p:cTn fill="hold" id="66" nodeType="withEffect" presetClass="entr" presetID="2" presetSubtype="2">
                                  <p:stCondLst>
                                    <p:cond delay="800"/>
                                  </p:stCondLst>
                                  <p:childTnLst>
                                    <p:set>
                                      <p:cBhvr>
                                        <p:cTn dur="1" fill="hold" id="67">
                                          <p:stCondLst>
                                            <p:cond delay="0"/>
                                          </p:stCondLst>
                                        </p:cTn>
                                        <p:tgtEl>
                                          <p:spTgt spid="5"/>
                                        </p:tgtEl>
                                        <p:attrNameLst>
                                          <p:attrName>style.visibility</p:attrName>
                                        </p:attrNameLst>
                                      </p:cBhvr>
                                      <p:to>
                                        <p:strVal val="visible"/>
                                      </p:to>
                                    </p:set>
                                    <p:anim calcmode="lin" valueType="num">
                                      <p:cBhvr additive="base">
                                        <p:cTn dur="500" fill="hold" id="68"/>
                                        <p:tgtEl>
                                          <p:spTgt spid="5"/>
                                        </p:tgtEl>
                                        <p:attrNameLst>
                                          <p:attrName>ppt_x</p:attrName>
                                        </p:attrNameLst>
                                      </p:cBhvr>
                                      <p:tavLst>
                                        <p:tav tm="0">
                                          <p:val>
                                            <p:strVal val="1+#ppt_w/2"/>
                                          </p:val>
                                        </p:tav>
                                        <p:tav tm="100000">
                                          <p:val>
                                            <p:strVal val="#ppt_x"/>
                                          </p:val>
                                        </p:tav>
                                      </p:tavLst>
                                    </p:anim>
                                    <p:anim calcmode="lin" valueType="num">
                                      <p:cBhvr additive="base">
                                        <p:cTn dur="500" fill="hold" id="69"/>
                                        <p:tgtEl>
                                          <p:spTgt spid="5"/>
                                        </p:tgtEl>
                                        <p:attrNameLst>
                                          <p:attrName>ppt_y</p:attrName>
                                        </p:attrNameLst>
                                      </p:cBhvr>
                                      <p:tavLst>
                                        <p:tav tm="0">
                                          <p:val>
                                            <p:strVal val="#ppt_y"/>
                                          </p:val>
                                        </p:tav>
                                        <p:tav tm="100000">
                                          <p:val>
                                            <p:strVal val="#ppt_y"/>
                                          </p:val>
                                        </p:tav>
                                      </p:tavLst>
                                    </p:anim>
                                  </p:childTnLst>
                                </p:cTn>
                              </p:par>
                              <p:par>
                                <p:cTn fill="hold" id="70" nodeType="withEffect" presetClass="entr" presetID="2" presetSubtype="2">
                                  <p:stCondLst>
                                    <p:cond delay="1200"/>
                                  </p:stCondLst>
                                  <p:childTnLst>
                                    <p:set>
                                      <p:cBhvr>
                                        <p:cTn dur="1" fill="hold" id="71">
                                          <p:stCondLst>
                                            <p:cond delay="0"/>
                                          </p:stCondLst>
                                        </p:cTn>
                                        <p:tgtEl>
                                          <p:spTgt spid="6"/>
                                        </p:tgtEl>
                                        <p:attrNameLst>
                                          <p:attrName>style.visibility</p:attrName>
                                        </p:attrNameLst>
                                      </p:cBhvr>
                                      <p:to>
                                        <p:strVal val="visible"/>
                                      </p:to>
                                    </p:set>
                                    <p:anim calcmode="lin" valueType="num">
                                      <p:cBhvr additive="base">
                                        <p:cTn dur="500" fill="hold" id="72"/>
                                        <p:tgtEl>
                                          <p:spTgt spid="6"/>
                                        </p:tgtEl>
                                        <p:attrNameLst>
                                          <p:attrName>ppt_x</p:attrName>
                                        </p:attrNameLst>
                                      </p:cBhvr>
                                      <p:tavLst>
                                        <p:tav tm="0">
                                          <p:val>
                                            <p:strVal val="1+#ppt_w/2"/>
                                          </p:val>
                                        </p:tav>
                                        <p:tav tm="100000">
                                          <p:val>
                                            <p:strVal val="#ppt_x"/>
                                          </p:val>
                                        </p:tav>
                                      </p:tavLst>
                                    </p:anim>
                                    <p:anim calcmode="lin" valueType="num">
                                      <p:cBhvr additive="base">
                                        <p:cTn dur="500" fill="hold" id="73"/>
                                        <p:tgtEl>
                                          <p:spTgt spid="6"/>
                                        </p:tgtEl>
                                        <p:attrNameLst>
                                          <p:attrName>ppt_y</p:attrName>
                                        </p:attrNameLst>
                                      </p:cBhvr>
                                      <p:tavLst>
                                        <p:tav tm="0">
                                          <p:val>
                                            <p:strVal val="#ppt_y"/>
                                          </p:val>
                                        </p:tav>
                                        <p:tav tm="100000">
                                          <p:val>
                                            <p:strVal val="#ppt_y"/>
                                          </p:val>
                                        </p:tav>
                                      </p:tavLst>
                                    </p:anim>
                                  </p:childTnLst>
                                </p:cTn>
                              </p:par>
                              <p:par>
                                <p:cTn fill="hold" id="74" nodeType="withEffect" presetClass="entr" presetID="2" presetSubtype="2">
                                  <p:stCondLst>
                                    <p:cond delay="1600"/>
                                  </p:stCondLst>
                                  <p:childTnLst>
                                    <p:set>
                                      <p:cBhvr>
                                        <p:cTn dur="1" fill="hold" id="75">
                                          <p:stCondLst>
                                            <p:cond delay="0"/>
                                          </p:stCondLst>
                                        </p:cTn>
                                        <p:tgtEl>
                                          <p:spTgt spid="7"/>
                                        </p:tgtEl>
                                        <p:attrNameLst>
                                          <p:attrName>style.visibility</p:attrName>
                                        </p:attrNameLst>
                                      </p:cBhvr>
                                      <p:to>
                                        <p:strVal val="visible"/>
                                      </p:to>
                                    </p:set>
                                    <p:anim calcmode="lin" valueType="num">
                                      <p:cBhvr additive="base">
                                        <p:cTn dur="500" fill="hold" id="76"/>
                                        <p:tgtEl>
                                          <p:spTgt spid="7"/>
                                        </p:tgtEl>
                                        <p:attrNameLst>
                                          <p:attrName>ppt_x</p:attrName>
                                        </p:attrNameLst>
                                      </p:cBhvr>
                                      <p:tavLst>
                                        <p:tav tm="0">
                                          <p:val>
                                            <p:strVal val="1+#ppt_w/2"/>
                                          </p:val>
                                        </p:tav>
                                        <p:tav tm="100000">
                                          <p:val>
                                            <p:strVal val="#ppt_x"/>
                                          </p:val>
                                        </p:tav>
                                      </p:tavLst>
                                    </p:anim>
                                    <p:anim calcmode="lin" valueType="num">
                                      <p:cBhvr additive="base">
                                        <p:cTn dur="500" fill="hold" id="77"/>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竞争优势</a:t>
            </a:r>
          </a:p>
        </p:txBody>
      </p:sp>
      <p:sp>
        <p:nvSpPr>
          <p:cNvPr id="67"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
        <p:nvSpPr>
          <p:cNvPr id="68" name="菱形 67"/>
          <p:cNvSpPr/>
          <p:nvPr/>
        </p:nvSpPr>
        <p:spPr>
          <a:xfrm>
            <a:off x="2661115" y="1023957"/>
            <a:ext cx="3612095" cy="3612095"/>
          </a:xfrm>
          <a:prstGeom prst="diamond">
            <a:avLst/>
          </a:prstGeom>
          <a:solidFill>
            <a:schemeClr val="bg1">
              <a:lumMod val="50000"/>
            </a:schemeClr>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nSpc>
                <a:spcPct val="120000"/>
              </a:lnSpc>
            </a:pPr>
            <a:endParaRPr altLang="en-US" lang="zh-CN">
              <a:cs typeface="+mn-ea"/>
              <a:sym typeface="+mn-lt"/>
            </a:endParaRPr>
          </a:p>
        </p:txBody>
      </p:sp>
      <p:grpSp>
        <p:nvGrpSpPr>
          <p:cNvPr id="6" name="组合 5"/>
          <p:cNvGrpSpPr/>
          <p:nvPr/>
        </p:nvGrpSpPr>
        <p:grpSpPr>
          <a:xfrm>
            <a:off x="669483" y="1598232"/>
            <a:ext cx="2105356" cy="839349"/>
            <a:chOff x="669483" y="1598232"/>
            <a:chExt cx="2105356" cy="839349"/>
          </a:xfrm>
        </p:grpSpPr>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3" name="矩形 72"/>
            <p:cNvSpPr/>
            <p:nvPr/>
          </p:nvSpPr>
          <p:spPr>
            <a:xfrm>
              <a:off x="669483" y="1861013"/>
              <a:ext cx="2105356" cy="585216"/>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lvl="0">
                <a:lnSpc>
                  <a:spcPct val="120000"/>
                </a:lnSpc>
                <a:defRPr/>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4" name="文本框 7"/>
            <p:cNvSpPr txBox="1">
              <a:spLocks noChangeArrowheads="1"/>
            </p:cNvSpPr>
            <p:nvPr/>
          </p:nvSpPr>
          <p:spPr bwMode="auto">
            <a:xfrm>
              <a:off x="2268109" y="1598232"/>
              <a:ext cx="50673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fontAlgn="base">
                <a:lnSpc>
                  <a:spcPct val="120000"/>
                </a:lnSpc>
                <a:spcBef>
                  <a:spcPct val="0"/>
                </a:spcBef>
                <a:spcAft>
                  <a:spcPct val="0"/>
                </a:spcAft>
              </a:pPr>
              <a:r>
                <a:rPr altLang="en-US" lang="zh-CN" sz="1000">
                  <a:solidFill>
                    <a:schemeClr val="accent1"/>
                  </a:solidFill>
                  <a:latin typeface="+mn-lt"/>
                  <a:ea typeface="+mn-ea"/>
                  <a:cs typeface="+mn-ea"/>
                  <a:sym typeface="+mn-lt"/>
                </a:rPr>
                <a:t>优势1</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5" name="直接连接符 74"/>
            <p:cNvCxnSpPr/>
            <p:nvPr/>
          </p:nvCxnSpPr>
          <p:spPr>
            <a:xfrm>
              <a:off x="2447509" y="1906009"/>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69483" y="3177514"/>
            <a:ext cx="2105356" cy="839349"/>
            <a:chOff x="669483" y="3177514"/>
            <a:chExt cx="2105356" cy="839349"/>
          </a:xfrm>
        </p:grpSpPr>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6" name="矩形 75"/>
            <p:cNvSpPr/>
            <p:nvPr/>
          </p:nvSpPr>
          <p:spPr>
            <a:xfrm>
              <a:off x="669483" y="3440295"/>
              <a:ext cx="2105356" cy="585216"/>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lvl="0">
                <a:lnSpc>
                  <a:spcPct val="120000"/>
                </a:lnSpc>
                <a:defRPr/>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7" name="文本框 7"/>
            <p:cNvSpPr txBox="1">
              <a:spLocks noChangeArrowheads="1"/>
            </p:cNvSpPr>
            <p:nvPr/>
          </p:nvSpPr>
          <p:spPr bwMode="auto">
            <a:xfrm>
              <a:off x="2268109" y="3177514"/>
              <a:ext cx="50673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fontAlgn="base">
                <a:lnSpc>
                  <a:spcPct val="120000"/>
                </a:lnSpc>
                <a:spcBef>
                  <a:spcPct val="0"/>
                </a:spcBef>
                <a:spcAft>
                  <a:spcPct val="0"/>
                </a:spcAft>
              </a:pPr>
              <a:r>
                <a:rPr altLang="en-US" lang="zh-CN" sz="1000">
                  <a:solidFill>
                    <a:schemeClr val="accent1"/>
                  </a:solidFill>
                  <a:latin typeface="+mn-lt"/>
                  <a:ea typeface="+mn-ea"/>
                  <a:cs typeface="+mn-ea"/>
                  <a:sym typeface="+mn-lt"/>
                </a:rPr>
                <a:t>优势3</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9" name="直接连接符 78"/>
            <p:cNvCxnSpPr/>
            <p:nvPr/>
          </p:nvCxnSpPr>
          <p:spPr>
            <a:xfrm>
              <a:off x="2447509" y="3485291"/>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273210" y="1598232"/>
            <a:ext cx="2105356" cy="893210"/>
            <a:chOff x="6273210" y="1598232"/>
            <a:chExt cx="2105356" cy="893210"/>
          </a:xfrm>
        </p:grpSpPr>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0" name="矩形 79"/>
            <p:cNvSpPr/>
            <p:nvPr/>
          </p:nvSpPr>
          <p:spPr>
            <a:xfrm>
              <a:off x="6273210" y="1861013"/>
              <a:ext cx="2105356" cy="640080"/>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lvl="0">
                <a:lnSpc>
                  <a:spcPct val="120000"/>
                </a:lnSpc>
                <a:defRPr/>
              </a:pPr>
              <a:r>
                <a:rPr altLang="en-US" lang="zh-CN" sz="10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1" name="文本框 7"/>
            <p:cNvSpPr txBox="1">
              <a:spLocks noChangeArrowheads="1"/>
            </p:cNvSpPr>
            <p:nvPr/>
          </p:nvSpPr>
          <p:spPr bwMode="auto">
            <a:xfrm>
              <a:off x="6273211" y="1598232"/>
              <a:ext cx="50673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lnSpc>
                  <a:spcPct val="120000"/>
                </a:lnSpc>
                <a:spcBef>
                  <a:spcPct val="0"/>
                </a:spcBef>
                <a:spcAft>
                  <a:spcPct val="0"/>
                </a:spcAft>
              </a:pPr>
              <a:r>
                <a:rPr altLang="en-US" lang="zh-CN" sz="1000">
                  <a:solidFill>
                    <a:schemeClr val="accent1"/>
                  </a:solidFill>
                  <a:latin typeface="+mn-lt"/>
                  <a:ea typeface="+mn-ea"/>
                  <a:cs typeface="+mn-ea"/>
                  <a:sym typeface="+mn-lt"/>
                </a:rPr>
                <a:t>优势2</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2" name="直接连接符 81"/>
            <p:cNvCxnSpPr/>
            <p:nvPr/>
          </p:nvCxnSpPr>
          <p:spPr>
            <a:xfrm>
              <a:off x="6376724" y="1906009"/>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273210" y="3177514"/>
            <a:ext cx="2105356" cy="893210"/>
            <a:chOff x="6273210" y="3177514"/>
            <a:chExt cx="2105356" cy="893210"/>
          </a:xfrm>
        </p:grpSpPr>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4" name="矩形 83"/>
            <p:cNvSpPr/>
            <p:nvPr/>
          </p:nvSpPr>
          <p:spPr>
            <a:xfrm>
              <a:off x="6273210" y="3440296"/>
              <a:ext cx="2105356" cy="640080"/>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lvl="0">
                <a:lnSpc>
                  <a:spcPct val="120000"/>
                </a:lnSpc>
                <a:defRPr/>
              </a:pPr>
              <a:r>
                <a:rPr altLang="en-US" lang="zh-CN" sz="10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5" name="文本框 7"/>
            <p:cNvSpPr txBox="1">
              <a:spLocks noChangeArrowheads="1"/>
            </p:cNvSpPr>
            <p:nvPr/>
          </p:nvSpPr>
          <p:spPr bwMode="auto">
            <a:xfrm>
              <a:off x="6273211" y="3177514"/>
              <a:ext cx="50673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lnSpc>
                  <a:spcPct val="120000"/>
                </a:lnSpc>
                <a:spcBef>
                  <a:spcPct val="0"/>
                </a:spcBef>
                <a:spcAft>
                  <a:spcPct val="0"/>
                </a:spcAft>
              </a:pPr>
              <a:r>
                <a:rPr altLang="en-US" lang="zh-CN" sz="1000">
                  <a:solidFill>
                    <a:schemeClr val="accent1"/>
                  </a:solidFill>
                  <a:latin typeface="+mn-lt"/>
                  <a:ea typeface="+mn-ea"/>
                  <a:cs typeface="+mn-ea"/>
                  <a:sym typeface="+mn-lt"/>
                </a:rPr>
                <a:t>优势4</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6" name="直接连接符 85"/>
            <p:cNvCxnSpPr/>
            <p:nvPr/>
          </p:nvCxnSpPr>
          <p:spPr>
            <a:xfrm>
              <a:off x="6376724" y="3485291"/>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3004264" y="1367106"/>
            <a:ext cx="1408717" cy="1408717"/>
            <a:chOff x="3004264" y="1367106"/>
            <a:chExt cx="1408717" cy="1408717"/>
          </a:xfrm>
        </p:grpSpPr>
        <p:sp>
          <p:nvSpPr>
            <p:cNvPr id="69" name="任意多边形 68"/>
            <p:cNvSpPr/>
            <p:nvPr/>
          </p:nvSpPr>
          <p:spPr>
            <a:xfrm>
              <a:off x="3004264" y="1367106"/>
              <a:ext cx="1408717" cy="1408717"/>
            </a:xfrm>
            <a:custGeom>
              <a:gdLst>
                <a:gd fmla="*/ 0 w 1584960" name="connsiteX0"/>
                <a:gd fmla="*/ 264165 h 1584960" name="connsiteY0"/>
                <a:gd fmla="*/ 264165 w 1584960" name="connsiteX1"/>
                <a:gd fmla="*/ 0 h 1584960" name="connsiteY1"/>
                <a:gd fmla="*/ 1320795 w 1584960" name="connsiteX2"/>
                <a:gd fmla="*/ 0 h 1584960" name="connsiteY2"/>
                <a:gd fmla="*/ 1584960 w 1584960" name="connsiteX3"/>
                <a:gd fmla="*/ 264165 h 1584960" name="connsiteY3"/>
                <a:gd fmla="*/ 1584960 w 1584960" name="connsiteX4"/>
                <a:gd fmla="*/ 1320795 h 1584960" name="connsiteY4"/>
                <a:gd fmla="*/ 1320795 w 1584960" name="connsiteX5"/>
                <a:gd fmla="*/ 1584960 h 1584960" name="connsiteY5"/>
                <a:gd fmla="*/ 264165 w 1584960" name="connsiteX6"/>
                <a:gd fmla="*/ 1584960 h 1584960" name="connsiteY6"/>
                <a:gd fmla="*/ 0 w 1584960" name="connsiteX7"/>
                <a:gd fmla="*/ 1320795 h 1584960" name="connsiteY7"/>
                <a:gd fmla="*/ 0 w 1584960" name="connsiteX8"/>
                <a:gd fmla="*/ 264165 h 158496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84960" w="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87" name="AutoShape 28"/>
            <p:cNvSpPr/>
            <p:nvPr/>
          </p:nvSpPr>
          <p:spPr bwMode="auto">
            <a:xfrm>
              <a:off x="3483833" y="1846674"/>
              <a:ext cx="449579" cy="44958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tx2"/>
            </a:solidFill>
            <a:ln>
              <a:noFill/>
            </a:ln>
            <a:effectLst/>
          </p:spPr>
          <p:txBody>
            <a:bodyPr anchor="ctr" bIns="19050" lIns="19050" rIns="19050" tIns="19050"/>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228600">
                <a:lnSpc>
                  <a:spcPct val="120000"/>
                </a:lnSpc>
                <a:defRPr/>
              </a:pPr>
              <a:endParaRPr kern="0" lang="en-US" sz="1500">
                <a:solidFill>
                  <a:srgbClr val="FFFFFF"/>
                </a:solidFill>
                <a:effectLst>
                  <a:outerShdw algn="tl" blurRad="38100" dir="2700000" dist="38100">
                    <a:srgbClr val="000000"/>
                  </a:outerShdw>
                </a:effectLst>
                <a:cs typeface="+mn-ea"/>
                <a:sym typeface="+mn-lt"/>
              </a:endParaRPr>
            </a:p>
          </p:txBody>
        </p:sp>
      </p:grpSp>
      <p:grpSp>
        <p:nvGrpSpPr>
          <p:cNvPr id="5" name="组合 4"/>
          <p:cNvGrpSpPr/>
          <p:nvPr/>
        </p:nvGrpSpPr>
        <p:grpSpPr>
          <a:xfrm>
            <a:off x="4521344" y="2884186"/>
            <a:ext cx="1408717" cy="1408717"/>
            <a:chOff x="4521344" y="2884186"/>
            <a:chExt cx="1408717" cy="1408717"/>
          </a:xfrm>
        </p:grpSpPr>
        <p:sp>
          <p:nvSpPr>
            <p:cNvPr id="72" name="任意多边形 71"/>
            <p:cNvSpPr/>
            <p:nvPr/>
          </p:nvSpPr>
          <p:spPr>
            <a:xfrm>
              <a:off x="4521344" y="2884186"/>
              <a:ext cx="1408717" cy="1408717"/>
            </a:xfrm>
            <a:custGeom>
              <a:gdLst>
                <a:gd fmla="*/ 0 w 1584960" name="connsiteX0"/>
                <a:gd fmla="*/ 264165 h 1584960" name="connsiteY0"/>
                <a:gd fmla="*/ 264165 w 1584960" name="connsiteX1"/>
                <a:gd fmla="*/ 0 h 1584960" name="connsiteY1"/>
                <a:gd fmla="*/ 1320795 w 1584960" name="connsiteX2"/>
                <a:gd fmla="*/ 0 h 1584960" name="connsiteY2"/>
                <a:gd fmla="*/ 1584960 w 1584960" name="connsiteX3"/>
                <a:gd fmla="*/ 264165 h 1584960" name="connsiteY3"/>
                <a:gd fmla="*/ 1584960 w 1584960" name="connsiteX4"/>
                <a:gd fmla="*/ 1320795 h 1584960" name="connsiteY4"/>
                <a:gd fmla="*/ 1320795 w 1584960" name="connsiteX5"/>
                <a:gd fmla="*/ 1584960 h 1584960" name="connsiteY5"/>
                <a:gd fmla="*/ 264165 w 1584960" name="connsiteX6"/>
                <a:gd fmla="*/ 1584960 h 1584960" name="connsiteY6"/>
                <a:gd fmla="*/ 0 w 1584960" name="connsiteX7"/>
                <a:gd fmla="*/ 1320795 h 1584960" name="connsiteY7"/>
                <a:gd fmla="*/ 0 w 1584960" name="connsiteX8"/>
                <a:gd fmla="*/ 264165 h 158496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84960" w="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88" name="AutoShape 46"/>
            <p:cNvSpPr/>
            <p:nvPr/>
          </p:nvSpPr>
          <p:spPr bwMode="auto">
            <a:xfrm>
              <a:off x="4980261" y="3331402"/>
              <a:ext cx="449580" cy="44759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2"/>
            </a:solidFill>
            <a:ln>
              <a:noFill/>
            </a:ln>
            <a:effectLst/>
          </p:spPr>
          <p:txBody>
            <a:bodyPr anchor="ctr" bIns="19050" lIns="19050" rIns="19050" tIns="19050"/>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228600">
                <a:lnSpc>
                  <a:spcPct val="120000"/>
                </a:lnSpc>
                <a:defRPr/>
              </a:pPr>
              <a:endParaRPr kern="0" lang="en-US" sz="1500">
                <a:solidFill>
                  <a:srgbClr val="FFFFFF"/>
                </a:solidFill>
                <a:effectLst>
                  <a:outerShdw algn="tl" blurRad="38100" dir="2700000" dist="38100">
                    <a:srgbClr val="000000"/>
                  </a:outerShdw>
                </a:effectLst>
                <a:cs typeface="+mn-ea"/>
                <a:sym typeface="+mn-lt"/>
              </a:endParaRPr>
            </a:p>
          </p:txBody>
        </p:sp>
      </p:grpSp>
      <p:grpSp>
        <p:nvGrpSpPr>
          <p:cNvPr id="3" name="组合 2"/>
          <p:cNvGrpSpPr/>
          <p:nvPr/>
        </p:nvGrpSpPr>
        <p:grpSpPr>
          <a:xfrm>
            <a:off x="4521344" y="1367106"/>
            <a:ext cx="1408717" cy="1408717"/>
            <a:chOff x="4521344" y="1367106"/>
            <a:chExt cx="1408717" cy="1408717"/>
          </a:xfrm>
        </p:grpSpPr>
        <p:sp>
          <p:nvSpPr>
            <p:cNvPr id="70" name="任意多边形 69"/>
            <p:cNvSpPr/>
            <p:nvPr/>
          </p:nvSpPr>
          <p:spPr>
            <a:xfrm>
              <a:off x="4521344" y="1367106"/>
              <a:ext cx="1408717" cy="1408717"/>
            </a:xfrm>
            <a:custGeom>
              <a:gdLst>
                <a:gd fmla="*/ 0 w 1584960" name="connsiteX0"/>
                <a:gd fmla="*/ 264165 h 1584960" name="connsiteY0"/>
                <a:gd fmla="*/ 264165 w 1584960" name="connsiteX1"/>
                <a:gd fmla="*/ 0 h 1584960" name="connsiteY1"/>
                <a:gd fmla="*/ 1320795 w 1584960" name="connsiteX2"/>
                <a:gd fmla="*/ 0 h 1584960" name="connsiteY2"/>
                <a:gd fmla="*/ 1584960 w 1584960" name="connsiteX3"/>
                <a:gd fmla="*/ 264165 h 1584960" name="connsiteY3"/>
                <a:gd fmla="*/ 1584960 w 1584960" name="connsiteX4"/>
                <a:gd fmla="*/ 1320795 h 1584960" name="connsiteY4"/>
                <a:gd fmla="*/ 1320795 w 1584960" name="connsiteX5"/>
                <a:gd fmla="*/ 1584960 h 1584960" name="connsiteY5"/>
                <a:gd fmla="*/ 264165 w 1584960" name="connsiteX6"/>
                <a:gd fmla="*/ 1584960 h 1584960" name="connsiteY6"/>
                <a:gd fmla="*/ 0 w 1584960" name="connsiteX7"/>
                <a:gd fmla="*/ 1320795 h 1584960" name="connsiteY7"/>
                <a:gd fmla="*/ 0 w 1584960" name="connsiteX8"/>
                <a:gd fmla="*/ 264165 h 158496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84960" w="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grpSp>
          <p:nvGrpSpPr>
            <p:cNvPr id="89" name="Group 112"/>
            <p:cNvGrpSpPr/>
            <p:nvPr/>
          </p:nvGrpSpPr>
          <p:grpSpPr>
            <a:xfrm>
              <a:off x="5001265" y="1861209"/>
              <a:ext cx="448850" cy="420511"/>
              <a:chOff x="5368132" y="3540125"/>
              <a:chExt cx="465138" cy="435769"/>
            </a:xfrm>
            <a:solidFill>
              <a:schemeClr val="tx2"/>
            </a:solidFill>
          </p:grpSpPr>
          <p:sp>
            <p:nvSpPr>
              <p:cNvPr id="91"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228600">
                  <a:lnSpc>
                    <a:spcPct val="120000"/>
                  </a:lnSpc>
                  <a:defRPr/>
                </a:pPr>
                <a:endParaRPr kern="0" lang="en-US" sz="1500">
                  <a:solidFill>
                    <a:srgbClr val="FFFFFF"/>
                  </a:solidFill>
                  <a:effectLst>
                    <a:outerShdw algn="tl" blurRad="38100" dir="2700000" dist="38100">
                      <a:srgbClr val="000000"/>
                    </a:outerShdw>
                  </a:effectLst>
                  <a:cs typeface="+mn-ea"/>
                  <a:sym typeface="+mn-lt"/>
                </a:endParaRPr>
              </a:p>
            </p:txBody>
          </p:sp>
          <p:sp>
            <p:nvSpPr>
              <p:cNvPr id="92"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228600">
                  <a:lnSpc>
                    <a:spcPct val="120000"/>
                  </a:lnSpc>
                  <a:defRPr/>
                </a:pPr>
                <a:endParaRPr kern="0" lang="en-US" sz="1500">
                  <a:solidFill>
                    <a:srgbClr val="FFFFFF"/>
                  </a:solidFill>
                  <a:effectLst>
                    <a:outerShdw algn="tl" blurRad="38100" dir="2700000" dist="38100">
                      <a:srgbClr val="000000"/>
                    </a:outerShdw>
                  </a:effectLst>
                  <a:cs typeface="+mn-ea"/>
                  <a:sym typeface="+mn-lt"/>
                </a:endParaRPr>
              </a:p>
            </p:txBody>
          </p:sp>
        </p:grpSp>
      </p:grpSp>
      <p:grpSp>
        <p:nvGrpSpPr>
          <p:cNvPr id="4" name="组合 3"/>
          <p:cNvGrpSpPr/>
          <p:nvPr/>
        </p:nvGrpSpPr>
        <p:grpSpPr>
          <a:xfrm>
            <a:off x="3004264" y="2884186"/>
            <a:ext cx="1408717" cy="1408717"/>
            <a:chOff x="3004264" y="2884186"/>
            <a:chExt cx="1408717" cy="1408717"/>
          </a:xfrm>
        </p:grpSpPr>
        <p:sp>
          <p:nvSpPr>
            <p:cNvPr id="71" name="任意多边形 70"/>
            <p:cNvSpPr/>
            <p:nvPr/>
          </p:nvSpPr>
          <p:spPr>
            <a:xfrm>
              <a:off x="3004264" y="2884186"/>
              <a:ext cx="1408717" cy="1408717"/>
            </a:xfrm>
            <a:custGeom>
              <a:gdLst>
                <a:gd fmla="*/ 0 w 1584960" name="connsiteX0"/>
                <a:gd fmla="*/ 264165 h 1584960" name="connsiteY0"/>
                <a:gd fmla="*/ 264165 w 1584960" name="connsiteX1"/>
                <a:gd fmla="*/ 0 h 1584960" name="connsiteY1"/>
                <a:gd fmla="*/ 1320795 w 1584960" name="connsiteX2"/>
                <a:gd fmla="*/ 0 h 1584960" name="connsiteY2"/>
                <a:gd fmla="*/ 1584960 w 1584960" name="connsiteX3"/>
                <a:gd fmla="*/ 264165 h 1584960" name="connsiteY3"/>
                <a:gd fmla="*/ 1584960 w 1584960" name="connsiteX4"/>
                <a:gd fmla="*/ 1320795 h 1584960" name="connsiteY4"/>
                <a:gd fmla="*/ 1320795 w 1584960" name="connsiteX5"/>
                <a:gd fmla="*/ 1584960 h 1584960" name="connsiteY5"/>
                <a:gd fmla="*/ 264165 w 1584960" name="connsiteX6"/>
                <a:gd fmla="*/ 1584960 h 1584960" name="connsiteY6"/>
                <a:gd fmla="*/ 0 w 1584960" name="connsiteX7"/>
                <a:gd fmla="*/ 1320795 h 1584960" name="connsiteY7"/>
                <a:gd fmla="*/ 0 w 1584960" name="connsiteX8"/>
                <a:gd fmla="*/ 264165 h 158496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84960" w="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90" name="AutoShape 130"/>
            <p:cNvSpPr/>
            <p:nvPr/>
          </p:nvSpPr>
          <p:spPr bwMode="auto">
            <a:xfrm>
              <a:off x="3483832" y="3364745"/>
              <a:ext cx="449580" cy="447599"/>
            </a:xfrm>
            <a:custGeom>
              <a:gdLst>
                <a:gd fmla="+- 0 10799 113" name="T0"/>
                <a:gd fmla="*/ T0 w 21373" name="T1"/>
                <a:gd fmla="*/ 10800 h 21600" name="T2"/>
                <a:gd fmla="+- 0 10799 113" name="T3"/>
                <a:gd fmla="*/ T3 w 21373" name="T4"/>
                <a:gd fmla="*/ 10800 h 21600" name="T5"/>
                <a:gd fmla="+- 0 10799 113" name="T6"/>
                <a:gd fmla="*/ T6 w 21373" name="T7"/>
                <a:gd fmla="*/ 10800 h 21600" name="T8"/>
                <a:gd fmla="+- 0 10799 113" name="T9"/>
                <a:gd fmla="*/ T9 w 21373" name="T10"/>
                <a:gd fmla="*/ 10800 h 21600" name="T11"/>
              </a:gdLst>
              <a:cxnLst>
                <a:cxn ang="0">
                  <a:pos x="T1" y="T2"/>
                </a:cxn>
                <a:cxn ang="0">
                  <a:pos x="T4" y="T5"/>
                </a:cxn>
                <a:cxn ang="0">
                  <a:pos x="T7" y="T8"/>
                </a:cxn>
                <a:cxn ang="0">
                  <a:pos x="T10" y="T11"/>
                </a:cxn>
              </a:cxnLst>
              <a:rect b="b" l="0" r="r" t="0"/>
              <a:pathLst>
                <a:path h="21600" w="21373">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tx2"/>
            </a:solidFill>
            <a:ln>
              <a:noFill/>
            </a:ln>
            <a:effectLst/>
          </p:spPr>
          <p:txBody>
            <a:bodyPr anchor="ctr" bIns="19050" lIns="19050" rIns="19050" tIns="19050"/>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228600">
                <a:lnSpc>
                  <a:spcPct val="120000"/>
                </a:lnSpc>
                <a:defRPr/>
              </a:pPr>
              <a:endParaRPr kern="0" lang="en-US" sz="1500">
                <a:solidFill>
                  <a:srgbClr val="FFFFFF"/>
                </a:solidFill>
                <a:effectLst>
                  <a:outerShdw algn="tl" blurRad="38100" dir="2700000" dist="38100">
                    <a:srgbClr val="000000"/>
                  </a:outerShdw>
                </a:effectLst>
                <a:cs typeface="+mn-ea"/>
                <a:sym typeface="+mn-lt"/>
              </a:endParaRPr>
            </a:p>
          </p:txBody>
        </p:sp>
      </p:grpSp>
    </p:spTree>
    <p:extLst>
      <p:ext uri="{BB962C8B-B14F-4D97-AF65-F5344CB8AC3E}">
        <p14:creationId val="282391468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68"/>
                                        </p:tgtEl>
                                        <p:attrNameLst>
                                          <p:attrName>style.visibility</p:attrName>
                                        </p:attrNameLst>
                                      </p:cBhvr>
                                      <p:to>
                                        <p:strVal val="visible"/>
                                      </p:to>
                                    </p:set>
                                    <p:anim calcmode="lin" valueType="num">
                                      <p:cBhvr>
                                        <p:cTn dur="1000" fill="hold" id="7"/>
                                        <p:tgtEl>
                                          <p:spTgt spid="68"/>
                                        </p:tgtEl>
                                        <p:attrNameLst>
                                          <p:attrName>ppt_w</p:attrName>
                                        </p:attrNameLst>
                                      </p:cBhvr>
                                      <p:tavLst>
                                        <p:tav tm="0">
                                          <p:val>
                                            <p:fltVal val="0"/>
                                          </p:val>
                                        </p:tav>
                                        <p:tav tm="100000">
                                          <p:val>
                                            <p:strVal val="#ppt_w"/>
                                          </p:val>
                                        </p:tav>
                                      </p:tavLst>
                                    </p:anim>
                                    <p:anim calcmode="lin" valueType="num">
                                      <p:cBhvr>
                                        <p:cTn dur="1000" fill="hold" id="8"/>
                                        <p:tgtEl>
                                          <p:spTgt spid="68"/>
                                        </p:tgtEl>
                                        <p:attrNameLst>
                                          <p:attrName>ppt_h</p:attrName>
                                        </p:attrNameLst>
                                      </p:cBhvr>
                                      <p:tavLst>
                                        <p:tav tm="0">
                                          <p:val>
                                            <p:fltVal val="0"/>
                                          </p:val>
                                        </p:tav>
                                        <p:tav tm="100000">
                                          <p:val>
                                            <p:strVal val="#ppt_h"/>
                                          </p:val>
                                        </p:tav>
                                      </p:tavLst>
                                    </p:anim>
                                    <p:anim calcmode="lin" valueType="num">
                                      <p:cBhvr>
                                        <p:cTn dur="1000" fill="hold" id="9"/>
                                        <p:tgtEl>
                                          <p:spTgt spid="68"/>
                                        </p:tgtEl>
                                        <p:attrNameLst>
                                          <p:attrName>style.rotation</p:attrName>
                                        </p:attrNameLst>
                                      </p:cBhvr>
                                      <p:tavLst>
                                        <p:tav tm="0">
                                          <p:val>
                                            <p:fltVal val="90"/>
                                          </p:val>
                                        </p:tav>
                                        <p:tav tm="100000">
                                          <p:val>
                                            <p:fltVal val="0"/>
                                          </p:val>
                                        </p:tav>
                                      </p:tavLst>
                                    </p:anim>
                                    <p:animEffect filter="fade" transition="in">
                                      <p:cBhvr>
                                        <p:cTn dur="1000" id="10"/>
                                        <p:tgtEl>
                                          <p:spTgt spid="68"/>
                                        </p:tgtEl>
                                      </p:cBhvr>
                                    </p:animEffect>
                                  </p:childTnLst>
                                </p:cTn>
                              </p:par>
                              <p:par>
                                <p:cTn fill="hold" id="11" nodeType="withEffect" presetClass="entr" presetID="2" presetSubtype="9">
                                  <p:stCondLst>
                                    <p:cond delay="25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0-#ppt_w/2"/>
                                          </p:val>
                                        </p:tav>
                                        <p:tav tm="100000">
                                          <p:val>
                                            <p:strVal val="#ppt_x"/>
                                          </p:val>
                                        </p:tav>
                                      </p:tavLst>
                                    </p:anim>
                                    <p:anim calcmode="lin" valueType="num">
                                      <p:cBhvr additive="base">
                                        <p:cTn dur="500" fill="hold" id="14"/>
                                        <p:tgtEl>
                                          <p:spTgt spid="2"/>
                                        </p:tgtEl>
                                        <p:attrNameLst>
                                          <p:attrName>ppt_y</p:attrName>
                                        </p:attrNameLst>
                                      </p:cBhvr>
                                      <p:tavLst>
                                        <p:tav tm="0">
                                          <p:val>
                                            <p:strVal val="0-#ppt_h/2"/>
                                          </p:val>
                                        </p:tav>
                                        <p:tav tm="100000">
                                          <p:val>
                                            <p:strVal val="#ppt_y"/>
                                          </p:val>
                                        </p:tav>
                                      </p:tavLst>
                                    </p:anim>
                                  </p:childTnLst>
                                </p:cTn>
                              </p:par>
                              <p:par>
                                <p:cTn fill="hold" id="15" nodeType="withEffect" presetClass="entr" presetID="2" presetSubtype="3">
                                  <p:stCondLst>
                                    <p:cond delay="25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1+#ppt_w/2"/>
                                          </p:val>
                                        </p:tav>
                                        <p:tav tm="100000">
                                          <p:val>
                                            <p:strVal val="#ppt_x"/>
                                          </p:val>
                                        </p:tav>
                                      </p:tavLst>
                                    </p:anim>
                                    <p:anim calcmode="lin" valueType="num">
                                      <p:cBhvr additive="base">
                                        <p:cTn dur="500" fill="hold" id="18"/>
                                        <p:tgtEl>
                                          <p:spTgt spid="3"/>
                                        </p:tgtEl>
                                        <p:attrNameLst>
                                          <p:attrName>ppt_y</p:attrName>
                                        </p:attrNameLst>
                                      </p:cBhvr>
                                      <p:tavLst>
                                        <p:tav tm="0">
                                          <p:val>
                                            <p:strVal val="0-#ppt_h/2"/>
                                          </p:val>
                                        </p:tav>
                                        <p:tav tm="100000">
                                          <p:val>
                                            <p:strVal val="#ppt_y"/>
                                          </p:val>
                                        </p:tav>
                                      </p:tavLst>
                                    </p:anim>
                                  </p:childTnLst>
                                </p:cTn>
                              </p:par>
                              <p:par>
                                <p:cTn fill="hold" id="19" nodeType="withEffect" presetClass="entr" presetID="2" presetSubtype="6">
                                  <p:stCondLst>
                                    <p:cond delay="25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1+#ppt_w/2"/>
                                          </p:val>
                                        </p:tav>
                                        <p:tav tm="100000">
                                          <p:val>
                                            <p:strVal val="#ppt_x"/>
                                          </p:val>
                                        </p:tav>
                                      </p:tavLst>
                                    </p:anim>
                                    <p:anim calcmode="lin" valueType="num">
                                      <p:cBhvr additive="base">
                                        <p:cTn dur="500" fill="hold" id="22"/>
                                        <p:tgtEl>
                                          <p:spTgt spid="5"/>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12">
                                  <p:stCondLst>
                                    <p:cond delay="250"/>
                                  </p:stCondLst>
                                  <p:childTnLst>
                                    <p:set>
                                      <p:cBhvr>
                                        <p:cTn dur="1" fill="hold" id="24">
                                          <p:stCondLst>
                                            <p:cond delay="0"/>
                                          </p:stCondLst>
                                        </p:cTn>
                                        <p:tgtEl>
                                          <p:spTgt spid="4"/>
                                        </p:tgtEl>
                                        <p:attrNameLst>
                                          <p:attrName>style.visibility</p:attrName>
                                        </p:attrNameLst>
                                      </p:cBhvr>
                                      <p:to>
                                        <p:strVal val="visible"/>
                                      </p:to>
                                    </p:set>
                                    <p:anim calcmode="lin" valueType="num">
                                      <p:cBhvr additive="base">
                                        <p:cTn dur="500" fill="hold" id="25"/>
                                        <p:tgtEl>
                                          <p:spTgt spid="4"/>
                                        </p:tgtEl>
                                        <p:attrNameLst>
                                          <p:attrName>ppt_x</p:attrName>
                                        </p:attrNameLst>
                                      </p:cBhvr>
                                      <p:tavLst>
                                        <p:tav tm="0">
                                          <p:val>
                                            <p:strVal val="0-#ppt_w/2"/>
                                          </p:val>
                                        </p:tav>
                                        <p:tav tm="100000">
                                          <p:val>
                                            <p:strVal val="#ppt_x"/>
                                          </p:val>
                                        </p:tav>
                                      </p:tavLst>
                                    </p:anim>
                                    <p:anim calcmode="lin" valueType="num">
                                      <p:cBhvr additive="base">
                                        <p:cTn dur="500" fill="hold" id="26"/>
                                        <p:tgtEl>
                                          <p:spTgt spid="4"/>
                                        </p:tgtEl>
                                        <p:attrNameLst>
                                          <p:attrName>ppt_y</p:attrName>
                                        </p:attrNameLst>
                                      </p:cBhvr>
                                      <p:tavLst>
                                        <p:tav tm="0">
                                          <p:val>
                                            <p:strVal val="1+#ppt_h/2"/>
                                          </p:val>
                                        </p:tav>
                                        <p:tav tm="100000">
                                          <p:val>
                                            <p:strVal val="#ppt_y"/>
                                          </p:val>
                                        </p:tav>
                                      </p:tavLst>
                                    </p:anim>
                                  </p:childTnLst>
                                </p:cTn>
                              </p:par>
                              <p:par>
                                <p:cTn fill="hold" id="27" nodeType="withEffect" presetClass="entr" presetID="2" presetSubtype="8">
                                  <p:stCondLst>
                                    <p:cond delay="500"/>
                                  </p:stCondLst>
                                  <p:childTnLst>
                                    <p:set>
                                      <p:cBhvr>
                                        <p:cTn dur="1" fill="hold" id="28">
                                          <p:stCondLst>
                                            <p:cond delay="0"/>
                                          </p:stCondLst>
                                        </p:cTn>
                                        <p:tgtEl>
                                          <p:spTgt spid="6"/>
                                        </p:tgtEl>
                                        <p:attrNameLst>
                                          <p:attrName>style.visibility</p:attrName>
                                        </p:attrNameLst>
                                      </p:cBhvr>
                                      <p:to>
                                        <p:strVal val="visible"/>
                                      </p:to>
                                    </p:set>
                                    <p:anim calcmode="lin" valueType="num">
                                      <p:cBhvr additive="base">
                                        <p:cTn dur="500" fill="hold" id="29"/>
                                        <p:tgtEl>
                                          <p:spTgt spid="6"/>
                                        </p:tgtEl>
                                        <p:attrNameLst>
                                          <p:attrName>ppt_x</p:attrName>
                                        </p:attrNameLst>
                                      </p:cBhvr>
                                      <p:tavLst>
                                        <p:tav tm="0">
                                          <p:val>
                                            <p:strVal val="0-#ppt_w/2"/>
                                          </p:val>
                                        </p:tav>
                                        <p:tav tm="100000">
                                          <p:val>
                                            <p:strVal val="#ppt_x"/>
                                          </p:val>
                                        </p:tav>
                                      </p:tavLst>
                                    </p:anim>
                                    <p:anim calcmode="lin" valueType="num">
                                      <p:cBhvr additive="base">
                                        <p:cTn dur="500" fill="hold" id="30"/>
                                        <p:tgtEl>
                                          <p:spTgt spid="6"/>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50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0-#ppt_w/2"/>
                                          </p:val>
                                        </p:tav>
                                        <p:tav tm="100000">
                                          <p:val>
                                            <p:strVal val="#ppt_x"/>
                                          </p:val>
                                        </p:tav>
                                      </p:tavLst>
                                    </p:anim>
                                    <p:anim calcmode="lin" valueType="num">
                                      <p:cBhvr additive="base">
                                        <p:cTn dur="500" fill="hold" id="34"/>
                                        <p:tgtEl>
                                          <p:spTgt spid="7"/>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500" fill="hold" id="37"/>
                                        <p:tgtEl>
                                          <p:spTgt spid="8"/>
                                        </p:tgtEl>
                                        <p:attrNameLst>
                                          <p:attrName>ppt_x</p:attrName>
                                        </p:attrNameLst>
                                      </p:cBhvr>
                                      <p:tavLst>
                                        <p:tav tm="0">
                                          <p:val>
                                            <p:strVal val="1+#ppt_w/2"/>
                                          </p:val>
                                        </p:tav>
                                        <p:tav tm="100000">
                                          <p:val>
                                            <p:strVal val="#ppt_x"/>
                                          </p:val>
                                        </p:tav>
                                      </p:tavLst>
                                    </p:anim>
                                    <p:anim calcmode="lin" valueType="num">
                                      <p:cBhvr additive="base">
                                        <p:cTn dur="500" fill="hold" id="38"/>
                                        <p:tgtEl>
                                          <p:spTgt spid="8"/>
                                        </p:tgtEl>
                                        <p:attrNameLst>
                                          <p:attrName>ppt_y</p:attrName>
                                        </p:attrNameLst>
                                      </p:cBhvr>
                                      <p:tavLst>
                                        <p:tav tm="0">
                                          <p:val>
                                            <p:strVal val="#ppt_y"/>
                                          </p:val>
                                        </p:tav>
                                        <p:tav tm="100000">
                                          <p:val>
                                            <p:strVal val="#ppt_y"/>
                                          </p:val>
                                        </p:tav>
                                      </p:tavLst>
                                    </p:anim>
                                  </p:childTnLst>
                                </p:cTn>
                              </p:par>
                              <p:par>
                                <p:cTn fill="hold" id="39" nodeType="withEffect" presetClass="entr" presetID="2" presetSubtype="2">
                                  <p:stCondLst>
                                    <p:cond delay="500"/>
                                  </p:stCondLst>
                                  <p:childTnLst>
                                    <p:set>
                                      <p:cBhvr>
                                        <p:cTn dur="1" fill="hold" id="40">
                                          <p:stCondLst>
                                            <p:cond delay="0"/>
                                          </p:stCondLst>
                                        </p:cTn>
                                        <p:tgtEl>
                                          <p:spTgt spid="9"/>
                                        </p:tgtEl>
                                        <p:attrNameLst>
                                          <p:attrName>style.visibility</p:attrName>
                                        </p:attrNameLst>
                                      </p:cBhvr>
                                      <p:to>
                                        <p:strVal val="visible"/>
                                      </p:to>
                                    </p:set>
                                    <p:anim calcmode="lin" valueType="num">
                                      <p:cBhvr additive="base">
                                        <p:cTn dur="500" fill="hold" id="41"/>
                                        <p:tgtEl>
                                          <p:spTgt spid="9"/>
                                        </p:tgtEl>
                                        <p:attrNameLst>
                                          <p:attrName>ppt_x</p:attrName>
                                        </p:attrNameLst>
                                      </p:cBhvr>
                                      <p:tavLst>
                                        <p:tav tm="0">
                                          <p:val>
                                            <p:strVal val="1+#ppt_w/2"/>
                                          </p:val>
                                        </p:tav>
                                        <p:tav tm="100000">
                                          <p:val>
                                            <p:strVal val="#ppt_x"/>
                                          </p:val>
                                        </p:tav>
                                      </p:tavLst>
                                    </p:anim>
                                    <p:anim calcmode="lin" valueType="num">
                                      <p:cBhvr additive="base">
                                        <p:cTn dur="500" fill="hold" id="42"/>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9" name="组合 6"/>
          <p:cNvGrpSpPr/>
          <p:nvPr/>
        </p:nvGrpSpPr>
        <p:grpSpPr>
          <a:xfrm>
            <a:off x="2479704" y="849613"/>
            <a:ext cx="3959182" cy="3295736"/>
            <a:chOff x="2857264" y="964881"/>
            <a:chExt cx="6531435" cy="5436953"/>
          </a:xfrm>
          <a:gradFill>
            <a:gsLst>
              <a:gs pos="50000">
                <a:schemeClr val="accent2"/>
              </a:gs>
              <a:gs pos="0">
                <a:schemeClr val="accent1"/>
              </a:gs>
              <a:gs pos="100000">
                <a:schemeClr val="accent3"/>
              </a:gs>
            </a:gsLst>
            <a:lin ang="5400000" scaled="1"/>
          </a:gradFill>
        </p:grpSpPr>
        <p:sp>
          <p:nvSpPr>
            <p:cNvPr id="100" name="Freeform 1066"/>
            <p:cNvSpPr/>
            <p:nvPr/>
          </p:nvSpPr>
          <p:spPr bwMode="auto">
            <a:xfrm rot="356891">
              <a:off x="7599777" y="4860188"/>
              <a:ext cx="553743" cy="711899"/>
            </a:xfrm>
            <a:custGeom>
              <a:gdLst>
                <a:gd fmla="*/ 0 w 369" name="T0"/>
                <a:gd fmla="*/ 261 h 465" name="T1"/>
                <a:gd fmla="*/ 9 w 369" name="T2"/>
                <a:gd fmla="*/ 201 h 465" name="T3"/>
                <a:gd fmla="*/ 18 w 369" name="T4"/>
                <a:gd fmla="*/ 187 h 465" name="T5"/>
                <a:gd fmla="*/ 23 w 369" name="T6"/>
                <a:gd fmla="*/ 171 h 465" name="T7"/>
                <a:gd fmla="*/ 33 w 369" name="T8"/>
                <a:gd fmla="*/ 146 h 465" name="T9"/>
                <a:gd fmla="*/ 27 w 369" name="T10"/>
                <a:gd fmla="*/ 136 h 465" name="T11"/>
                <a:gd fmla="*/ 28 w 369" name="T12"/>
                <a:gd fmla="*/ 116 h 465" name="T13"/>
                <a:gd fmla="*/ 54 w 369" name="T14"/>
                <a:gd fmla="*/ 86 h 465" name="T15"/>
                <a:gd fmla="*/ 52 w 369" name="T16"/>
                <a:gd fmla="*/ 63 h 465" name="T17"/>
                <a:gd fmla="*/ 69 w 369" name="T18"/>
                <a:gd fmla="*/ 33 h 465" name="T19"/>
                <a:gd fmla="*/ 86 w 369" name="T20"/>
                <a:gd fmla="*/ 39 h 465" name="T21"/>
                <a:gd fmla="*/ 118 w 369" name="T22"/>
                <a:gd fmla="*/ 13 h 465" name="T23"/>
                <a:gd fmla="*/ 125 w 369" name="T24"/>
                <a:gd fmla="*/ 0 h 465" name="T25"/>
                <a:gd fmla="*/ 145 w 369" name="T26"/>
                <a:gd fmla="*/ 3 h 465" name="T27"/>
                <a:gd fmla="*/ 155 w 369" name="T28"/>
                <a:gd fmla="*/ 32 h 465" name="T29"/>
                <a:gd fmla="*/ 164 w 369" name="T30"/>
                <a:gd fmla="*/ 51 h 465" name="T31"/>
                <a:gd fmla="*/ 186 w 369" name="T32"/>
                <a:gd fmla="*/ 51 h 465" name="T33"/>
                <a:gd fmla="*/ 199 w 369" name="T34"/>
                <a:gd fmla="*/ 33 h 465" name="T35"/>
                <a:gd fmla="*/ 218 w 369" name="T36"/>
                <a:gd fmla="*/ 55 h 465" name="T37"/>
                <a:gd fmla="*/ 254 w 369" name="T38"/>
                <a:gd fmla="*/ 41 h 465" name="T39"/>
                <a:gd fmla="*/ 232 w 369" name="T40"/>
                <a:gd fmla="*/ 96 h 465" name="T41"/>
                <a:gd fmla="*/ 218 w 369" name="T42"/>
                <a:gd fmla="*/ 90 h 465" name="T43"/>
                <a:gd fmla="*/ 210 w 369" name="T44"/>
                <a:gd fmla="*/ 95 h 465" name="T45"/>
                <a:gd fmla="*/ 210 w 369" name="T46"/>
                <a:gd fmla="*/ 100 h 465" name="T47"/>
                <a:gd fmla="*/ 219 w 369" name="T48"/>
                <a:gd fmla="*/ 114 h 465" name="T49"/>
                <a:gd fmla="*/ 217 w 369" name="T50"/>
                <a:gd fmla="*/ 165 h 465" name="T51"/>
                <a:gd fmla="*/ 219 w 369" name="T52"/>
                <a:gd fmla="*/ 181 h 465" name="T53"/>
                <a:gd fmla="*/ 217 w 369" name="T54"/>
                <a:gd fmla="*/ 185 h 465" name="T55"/>
                <a:gd fmla="*/ 203 w 369" name="T56"/>
                <a:gd fmla="*/ 182 h 465" name="T57"/>
                <a:gd fmla="*/ 194 w 369" name="T58"/>
                <a:gd fmla="*/ 193 h 465" name="T59"/>
                <a:gd fmla="*/ 201 w 369" name="T60"/>
                <a:gd fmla="*/ 205 h 465" name="T61"/>
                <a:gd fmla="*/ 184 w 369" name="T62"/>
                <a:gd fmla="*/ 223 h 465" name="T63"/>
                <a:gd fmla="*/ 186 w 369" name="T64"/>
                <a:gd fmla="*/ 229 h 465" name="T65"/>
                <a:gd fmla="*/ 170 w 369" name="T66"/>
                <a:gd fmla="*/ 239 h 465" name="T67"/>
                <a:gd fmla="*/ 173 w 369" name="T68"/>
                <a:gd fmla="*/ 250 h 465" name="T69"/>
                <a:gd fmla="*/ 167 w 369" name="T70"/>
                <a:gd fmla="*/ 259 h 465" name="T71"/>
                <a:gd fmla="*/ 145 w 369" name="T72"/>
                <a:gd fmla="*/ 259 h 465" name="T73"/>
                <a:gd fmla="*/ 133 w 369" name="T74"/>
                <a:gd fmla="*/ 269 h 465" name="T75"/>
                <a:gd fmla="*/ 131 w 369" name="T76"/>
                <a:gd fmla="*/ 275 h 465" name="T77"/>
                <a:gd fmla="*/ 141 w 369" name="T78"/>
                <a:gd fmla="*/ 283 h 465" name="T79"/>
                <a:gd fmla="*/ 130 w 369" name="T80"/>
                <a:gd fmla="*/ 302 h 465" name="T81"/>
                <a:gd fmla="*/ 114 w 369" name="T82"/>
                <a:gd fmla="*/ 323 h 465" name="T83"/>
                <a:gd fmla="*/ 109 w 369" name="T84"/>
                <a:gd fmla="*/ 322 h 465" name="T85"/>
                <a:gd fmla="*/ 92 w 369" name="T86"/>
                <a:gd fmla="*/ 340 h 465" name="T87"/>
                <a:gd fmla="*/ 74 w 369" name="T88"/>
                <a:gd fmla="*/ 297 h 465" name="T89"/>
                <a:gd fmla="*/ 57 w 369" name="T90"/>
                <a:gd fmla="*/ 275 h 465" name="T91"/>
                <a:gd fmla="*/ 46 w 369" name="T92"/>
                <a:gd fmla="*/ 276 h 465" name="T93"/>
                <a:gd fmla="*/ 39 w 369" name="T94"/>
                <a:gd fmla="*/ 269 h 465" name="T95"/>
                <a:gd fmla="*/ 0 w 369" name="T96"/>
                <a:gd fmla="*/ 261 h 465" name="T97"/>
                <a:gd fmla="*/ 0 w 369" name="T98"/>
                <a:gd fmla="*/ 261 h 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9" name="T150"/>
                <a:gd fmla="*/ 0 h 465" name="T151"/>
                <a:gd fmla="*/ 369 w 369" name="T152"/>
                <a:gd fmla="*/ 465 h 465"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65" w="369">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01" name="Freeform 1067"/>
            <p:cNvSpPr/>
            <p:nvPr/>
          </p:nvSpPr>
          <p:spPr bwMode="auto">
            <a:xfrm rot="356891">
              <a:off x="7321695" y="5738911"/>
              <a:ext cx="107012" cy="73059"/>
            </a:xfrm>
            <a:custGeom>
              <a:gdLst>
                <a:gd fmla="*/ 4 w 72" name="T0"/>
                <a:gd fmla="*/ 9 h 50" name="T1"/>
                <a:gd fmla="*/ 20 w 72" name="T2"/>
                <a:gd fmla="*/ 13 h 50" name="T3"/>
                <a:gd fmla="*/ 39 w 72" name="T4"/>
                <a:gd fmla="*/ 0 h 50" name="T5"/>
                <a:gd fmla="*/ 47 w 72" name="T6"/>
                <a:gd fmla="*/ 23 h 50" name="T7"/>
                <a:gd fmla="*/ 28 w 72" name="T8"/>
                <a:gd fmla="*/ 31 h 50" name="T9"/>
                <a:gd fmla="*/ 4 w 72" name="T10"/>
                <a:gd fmla="*/ 29 h 50" name="T11"/>
                <a:gd fmla="*/ 0 w 72" name="T12"/>
                <a:gd fmla="*/ 13 h 50" name="T13"/>
                <a:gd fmla="*/ 4 w 72" name="T14"/>
                <a:gd fmla="*/ 9 h 50" name="T15"/>
                <a:gd fmla="*/ 4 w 72" name="T16"/>
                <a:gd fmla="*/ 9 h 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2" name="T27"/>
                <a:gd fmla="*/ 0 h 50" name="T28"/>
                <a:gd fmla="*/ 72 w 72" name="T29"/>
                <a:gd fmla="*/ 50 h 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0" w="72">
                  <a:moveTo>
                    <a:pt x="6" y="14"/>
                  </a:moveTo>
                  <a:lnTo>
                    <a:pt x="30" y="21"/>
                  </a:lnTo>
                  <a:lnTo>
                    <a:pt x="59" y="0"/>
                  </a:lnTo>
                  <a:lnTo>
                    <a:pt x="71" y="36"/>
                  </a:lnTo>
                  <a:lnTo>
                    <a:pt x="42" y="49"/>
                  </a:lnTo>
                  <a:lnTo>
                    <a:pt x="6" y="47"/>
                  </a:lnTo>
                  <a:lnTo>
                    <a:pt x="0" y="21"/>
                  </a:lnTo>
                  <a:lnTo>
                    <a:pt x="6" y="14"/>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02" name="Freeform 1068"/>
            <p:cNvSpPr/>
            <p:nvPr/>
          </p:nvSpPr>
          <p:spPr bwMode="auto">
            <a:xfrm rot="356891">
              <a:off x="8179615" y="5266879"/>
              <a:ext cx="193639" cy="518208"/>
            </a:xfrm>
            <a:custGeom>
              <a:gdLst>
                <a:gd fmla="*/ 88 w 129" name="T0"/>
                <a:gd fmla="*/ 68 h 338" name="T1"/>
                <a:gd fmla="*/ 70 w 129" name="T2"/>
                <a:gd fmla="*/ 176 h 338" name="T3"/>
                <a:gd fmla="*/ 62 w 129" name="T4"/>
                <a:gd fmla="*/ 210 h 338" name="T5"/>
                <a:gd fmla="*/ 62 w 129" name="T6"/>
                <a:gd fmla="*/ 238 h 338" name="T7"/>
                <a:gd fmla="*/ 54 w 129" name="T8"/>
                <a:gd fmla="*/ 247 h 338" name="T9"/>
                <a:gd fmla="*/ 36 w 129" name="T10"/>
                <a:gd fmla="*/ 217 h 338" name="T11"/>
                <a:gd fmla="*/ 16 w 129" name="T12"/>
                <a:gd fmla="*/ 201 h 338" name="T13"/>
                <a:gd fmla="*/ 0 w 129" name="T14"/>
                <a:gd fmla="*/ 154 h 338" name="T15"/>
                <a:gd fmla="*/ 2 w 129" name="T16"/>
                <a:gd fmla="*/ 109 h 338" name="T17"/>
                <a:gd fmla="*/ 30 w 129" name="T18"/>
                <a:gd fmla="*/ 30 h 338" name="T19"/>
                <a:gd fmla="*/ 63 w 129" name="T20"/>
                <a:gd fmla="*/ 0 h 338" name="T21"/>
                <a:gd fmla="*/ 84 w 129" name="T22"/>
                <a:gd fmla="*/ 11 h 338" name="T23"/>
                <a:gd fmla="*/ 88 w 129" name="T24"/>
                <a:gd fmla="*/ 68 h 338" name="T25"/>
                <a:gd fmla="*/ 88 w 129" name="T26"/>
                <a:gd fmla="*/ 68 h 33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9" name="T42"/>
                <a:gd fmla="*/ 0 h 338" name="T43"/>
                <a:gd fmla="*/ 129 w 129" name="T44"/>
                <a:gd fmla="*/ 338 h 33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38" w="129">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03" name="Freeform 1069"/>
            <p:cNvSpPr/>
            <p:nvPr/>
          </p:nvSpPr>
          <p:spPr bwMode="auto">
            <a:xfrm rot="356891">
              <a:off x="6768803" y="5294867"/>
              <a:ext cx="978393" cy="834231"/>
            </a:xfrm>
            <a:custGeom>
              <a:gdLst>
                <a:gd fmla="*/ 132 w 648" name="T0"/>
                <a:gd fmla="*/ 58 h 546" name="T1"/>
                <a:gd fmla="*/ 139 w 648" name="T2"/>
                <a:gd fmla="*/ 31 h 546" name="T3"/>
                <a:gd fmla="*/ 180 w 648" name="T4"/>
                <a:gd fmla="*/ 47 h 546" name="T5"/>
                <a:gd fmla="*/ 180 w 648" name="T6"/>
                <a:gd fmla="*/ 25 h 546" name="T7"/>
                <a:gd fmla="*/ 197 w 648" name="T8"/>
                <a:gd fmla="*/ 4 h 546" name="T9"/>
                <a:gd fmla="*/ 244 w 648" name="T10"/>
                <a:gd fmla="*/ 0 h 546" name="T11"/>
                <a:gd fmla="*/ 285 w 648" name="T12"/>
                <a:gd fmla="*/ 4 h 546" name="T13"/>
                <a:gd fmla="*/ 281 w 648" name="T14"/>
                <a:gd fmla="*/ 29 h 546" name="T15"/>
                <a:gd fmla="*/ 267 w 648" name="T16"/>
                <a:gd fmla="*/ 59 h 546" name="T17"/>
                <a:gd fmla="*/ 338 w 648" name="T18"/>
                <a:gd fmla="*/ 40 h 546" name="T19"/>
                <a:gd fmla="*/ 365 w 648" name="T20"/>
                <a:gd fmla="*/ 47 h 546" name="T21"/>
                <a:gd fmla="*/ 360 w 648" name="T22"/>
                <a:gd fmla="*/ 24 h 546" name="T23"/>
                <a:gd fmla="*/ 408 w 648" name="T24"/>
                <a:gd fmla="*/ 39 h 546" name="T25"/>
                <a:gd fmla="*/ 436 w 648" name="T26"/>
                <a:gd fmla="*/ 59 h 546" name="T27"/>
                <a:gd fmla="*/ 441 w 648" name="T28"/>
                <a:gd fmla="*/ 111 h 546" name="T29"/>
                <a:gd fmla="*/ 421 w 648" name="T30"/>
                <a:gd fmla="*/ 134 h 546" name="T31"/>
                <a:gd fmla="*/ 382 w 648" name="T32"/>
                <a:gd fmla="*/ 170 h 546" name="T33"/>
                <a:gd fmla="*/ 362 w 648" name="T34"/>
                <a:gd fmla="*/ 177 h 546" name="T35"/>
                <a:gd fmla="*/ 352 w 648" name="T36"/>
                <a:gd fmla="*/ 182 h 546" name="T37"/>
                <a:gd fmla="*/ 320 w 648" name="T38"/>
                <a:gd fmla="*/ 192 h 546" name="T39"/>
                <a:gd fmla="*/ 295 w 648" name="T40"/>
                <a:gd fmla="*/ 196 h 546" name="T41"/>
                <a:gd fmla="*/ 235 w 648" name="T42"/>
                <a:gd fmla="*/ 188 h 546" name="T43"/>
                <a:gd fmla="*/ 242 w 648" name="T44"/>
                <a:gd fmla="*/ 233 h 546" name="T45"/>
                <a:gd fmla="*/ 203 w 648" name="T46"/>
                <a:gd fmla="*/ 263 h 546" name="T47"/>
                <a:gd fmla="*/ 164 w 648" name="T48"/>
                <a:gd fmla="*/ 277 h 546" name="T49"/>
                <a:gd fmla="*/ 117 w 648" name="T50"/>
                <a:gd fmla="*/ 295 h 546" name="T51"/>
                <a:gd fmla="*/ 44 w 648" name="T52"/>
                <a:gd fmla="*/ 331 h 546" name="T53"/>
                <a:gd fmla="*/ 54 w 648" name="T54"/>
                <a:gd fmla="*/ 381 h 546" name="T55"/>
                <a:gd fmla="*/ 20 w 648" name="T56"/>
                <a:gd fmla="*/ 394 h 546" name="T57"/>
                <a:gd fmla="*/ 4 w 648" name="T58"/>
                <a:gd fmla="*/ 324 h 546" name="T59"/>
                <a:gd fmla="*/ 19 w 648" name="T60"/>
                <a:gd fmla="*/ 284 h 546" name="T61"/>
                <a:gd fmla="*/ 37 w 648" name="T62"/>
                <a:gd fmla="*/ 264 h 546" name="T63"/>
                <a:gd fmla="*/ 60 w 648" name="T64"/>
                <a:gd fmla="*/ 231 h 546" name="T65"/>
                <a:gd fmla="*/ 94 w 648" name="T66"/>
                <a:gd fmla="*/ 164 h 546" name="T67"/>
                <a:gd fmla="*/ 121 w 648" name="T68"/>
                <a:gd fmla="*/ 112 h 546" name="T69"/>
                <a:gd fmla="*/ 121 w 648" name="T70"/>
                <a:gd fmla="*/ 68 h 54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48" name="T108"/>
                <a:gd fmla="*/ 0 h 546" name="T109"/>
                <a:gd fmla="*/ 648 w 648" name="T110"/>
                <a:gd fmla="*/ 546 h 54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46" w="648">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04" name="Freeform 1070"/>
            <p:cNvSpPr/>
            <p:nvPr/>
          </p:nvSpPr>
          <p:spPr bwMode="auto">
            <a:xfrm rot="356891">
              <a:off x="6048598" y="5137838"/>
              <a:ext cx="1015760" cy="747577"/>
            </a:xfrm>
            <a:custGeom>
              <a:gdLst>
                <a:gd fmla="*/ 21 w 673" name="T0"/>
                <a:gd fmla="*/ 137 h 490" name="T1"/>
                <a:gd fmla="*/ 52 w 673" name="T2"/>
                <a:gd fmla="*/ 123 h 490" name="T3"/>
                <a:gd fmla="*/ 102 w 673" name="T4"/>
                <a:gd fmla="*/ 136 h 490" name="T5"/>
                <a:gd fmla="*/ 110 w 673" name="T6"/>
                <a:gd fmla="*/ 113 h 490" name="T7"/>
                <a:gd fmla="*/ 179 w 673" name="T8"/>
                <a:gd fmla="*/ 86 h 490" name="T9"/>
                <a:gd fmla="*/ 235 w 673" name="T10"/>
                <a:gd fmla="*/ 70 h 490" name="T11"/>
                <a:gd fmla="*/ 259 w 673" name="T12"/>
                <a:gd fmla="*/ 75 h 490" name="T13"/>
                <a:gd fmla="*/ 276 w 673" name="T14"/>
                <a:gd fmla="*/ 62 h 490" name="T15"/>
                <a:gd fmla="*/ 284 w 673" name="T16"/>
                <a:gd fmla="*/ 48 h 490" name="T17"/>
                <a:gd fmla="*/ 307 w 673" name="T18"/>
                <a:gd fmla="*/ 31 h 490" name="T19"/>
                <a:gd fmla="*/ 338 w 673" name="T20"/>
                <a:gd fmla="*/ 13 h 490" name="T21"/>
                <a:gd fmla="*/ 350 w 673" name="T22"/>
                <a:gd fmla="*/ 29 h 490" name="T23"/>
                <a:gd fmla="*/ 380 w 673" name="T24"/>
                <a:gd fmla="*/ 6 h 490" name="T25"/>
                <a:gd fmla="*/ 412 w 673" name="T26"/>
                <a:gd fmla="*/ 6 h 490" name="T27"/>
                <a:gd fmla="*/ 427 w 673" name="T28"/>
                <a:gd fmla="*/ 32 h 490" name="T29"/>
                <a:gd fmla="*/ 408 w 673" name="T30"/>
                <a:gd fmla="*/ 78 h 490" name="T31"/>
                <a:gd fmla="*/ 408 w 673" name="T32"/>
                <a:gd fmla="*/ 99 h 490" name="T33"/>
                <a:gd fmla="*/ 439 w 673" name="T34"/>
                <a:gd fmla="*/ 115 h 490" name="T35"/>
                <a:gd fmla="*/ 463 w 673" name="T36"/>
                <a:gd fmla="*/ 107 h 490" name="T37"/>
                <a:gd fmla="*/ 463 w 673" name="T38"/>
                <a:gd fmla="*/ 152 h 490" name="T39"/>
                <a:gd fmla="*/ 435 w 673" name="T40"/>
                <a:gd fmla="*/ 202 h 490" name="T41"/>
                <a:gd fmla="*/ 402 w 673" name="T42"/>
                <a:gd fmla="*/ 269 h 490" name="T43"/>
                <a:gd fmla="*/ 379 w 673" name="T44"/>
                <a:gd fmla="*/ 303 h 490" name="T45"/>
                <a:gd fmla="*/ 361 w 673" name="T46"/>
                <a:gd fmla="*/ 322 h 490" name="T47"/>
                <a:gd fmla="*/ 306 w 673" name="T48"/>
                <a:gd fmla="*/ 354 h 490" name="T49"/>
                <a:gd fmla="*/ 262 w 673" name="T50"/>
                <a:gd fmla="*/ 329 h 490" name="T51"/>
                <a:gd fmla="*/ 217 w 673" name="T52"/>
                <a:gd fmla="*/ 352 h 490" name="T53"/>
                <a:gd fmla="*/ 148 w 673" name="T54"/>
                <a:gd fmla="*/ 325 h 490" name="T55"/>
                <a:gd fmla="*/ 150 w 673" name="T56"/>
                <a:gd fmla="*/ 274 h 490" name="T57"/>
                <a:gd fmla="*/ 118 w 673" name="T58"/>
                <a:gd fmla="*/ 263 h 490" name="T59"/>
                <a:gd fmla="*/ 93 w 673" name="T60"/>
                <a:gd fmla="*/ 263 h 490" name="T61"/>
                <a:gd fmla="*/ 82 w 673" name="T62"/>
                <a:gd fmla="*/ 225 h 490" name="T63"/>
                <a:gd fmla="*/ 103 w 673" name="T64"/>
                <a:gd fmla="*/ 220 h 490" name="T65"/>
                <a:gd fmla="*/ 102 w 673" name="T66"/>
                <a:gd fmla="*/ 188 h 490" name="T67"/>
                <a:gd fmla="*/ 40 w 673" name="T68"/>
                <a:gd fmla="*/ 163 h 490" name="T69"/>
                <a:gd fmla="*/ 11 w 673" name="T70"/>
                <a:gd fmla="*/ 163 h 490" name="T71"/>
                <a:gd fmla="*/ 2 w 673" name="T72"/>
                <a:gd fmla="*/ 136 h 49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673" name="T111"/>
                <a:gd fmla="*/ 0 h 490" name="T112"/>
                <a:gd fmla="*/ 673 w 673" name="T113"/>
                <a:gd fmla="*/ 490 h 490"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90" w="673">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05" name="Freeform 1071"/>
            <p:cNvSpPr/>
            <p:nvPr/>
          </p:nvSpPr>
          <p:spPr bwMode="auto">
            <a:xfrm rot="356891">
              <a:off x="6584534" y="6099406"/>
              <a:ext cx="324432" cy="302428"/>
            </a:xfrm>
            <a:custGeom>
              <a:gdLst>
                <a:gd fmla="*/ 152 w 214" name="T0"/>
                <a:gd fmla="*/ 24 h 199" name="T1"/>
                <a:gd fmla="*/ 123 w 214" name="T2"/>
                <a:gd fmla="*/ 75 h 199" name="T3"/>
                <a:gd fmla="*/ 123 w 214" name="T4"/>
                <a:gd fmla="*/ 96 h 199" name="T5"/>
                <a:gd fmla="*/ 68 w 214" name="T6"/>
                <a:gd fmla="*/ 141 h 199" name="T7"/>
                <a:gd fmla="*/ 10 w 214" name="T8"/>
                <a:gd fmla="*/ 123 h 199" name="T9"/>
                <a:gd fmla="*/ 0 w 214" name="T10"/>
                <a:gd fmla="*/ 80 h 199" name="T11"/>
                <a:gd fmla="*/ 4 w 214" name="T12"/>
                <a:gd fmla="*/ 61 h 199" name="T13"/>
                <a:gd fmla="*/ 33 w 214" name="T14"/>
                <a:gd fmla="*/ 30 h 199" name="T15"/>
                <a:gd fmla="*/ 44 w 214" name="T16"/>
                <a:gd fmla="*/ 20 h 199" name="T17"/>
                <a:gd fmla="*/ 96 w 214" name="T18"/>
                <a:gd fmla="*/ 11 h 199" name="T19"/>
                <a:gd fmla="*/ 119 w 214" name="T20"/>
                <a:gd fmla="*/ 9 h 199" name="T21"/>
                <a:gd fmla="*/ 127 w 214" name="T22"/>
                <a:gd fmla="*/ 0 h 199" name="T23"/>
                <a:gd fmla="*/ 144 w 214" name="T24"/>
                <a:gd fmla="*/ 4 h 199" name="T25"/>
                <a:gd fmla="*/ 152 w 214" name="T26"/>
                <a:gd fmla="*/ 24 h 199" name="T27"/>
                <a:gd fmla="*/ 152 w 214" name="T28"/>
                <a:gd fmla="*/ 24 h 19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14" name="T45"/>
                <a:gd fmla="*/ 0 h 199" name="T46"/>
                <a:gd fmla="*/ 214 w 214" name="T47"/>
                <a:gd fmla="*/ 199 h 19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99" w="214">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09" name="Freeform 1072"/>
            <p:cNvSpPr/>
            <p:nvPr/>
          </p:nvSpPr>
          <p:spPr bwMode="auto">
            <a:xfrm rot="356891">
              <a:off x="5139912" y="4655943"/>
              <a:ext cx="1165238" cy="1230106"/>
            </a:xfrm>
            <a:custGeom>
              <a:gdLst>
                <a:gd fmla="*/ 472 w 773" name="T0"/>
                <a:gd fmla="*/ 91 h 806" name="T1"/>
                <a:gd fmla="*/ 436 w 773" name="T2"/>
                <a:gd fmla="*/ 101 h 806" name="T3"/>
                <a:gd fmla="*/ 419 w 773" name="T4"/>
                <a:gd fmla="*/ 72 h 806" name="T5"/>
                <a:gd fmla="*/ 410 w 773" name="T6"/>
                <a:gd fmla="*/ 51 h 806" name="T7"/>
                <a:gd fmla="*/ 382 w 773" name="T8"/>
                <a:gd fmla="*/ 52 h 806" name="T9"/>
                <a:gd fmla="*/ 369 w 773" name="T10"/>
                <a:gd fmla="*/ 75 h 806" name="T11"/>
                <a:gd fmla="*/ 369 w 773" name="T12"/>
                <a:gd fmla="*/ 102 h 806" name="T13"/>
                <a:gd fmla="*/ 337 w 773" name="T14"/>
                <a:gd fmla="*/ 202 h 806" name="T15"/>
                <a:gd fmla="*/ 310 w 773" name="T16"/>
                <a:gd fmla="*/ 210 h 806" name="T17"/>
                <a:gd fmla="*/ 259 w 773" name="T18"/>
                <a:gd fmla="*/ 224 h 806" name="T19"/>
                <a:gd fmla="*/ 184 w 773" name="T20"/>
                <a:gd fmla="*/ 101 h 806" name="T21"/>
                <a:gd fmla="*/ 158 w 773" name="T22"/>
                <a:gd fmla="*/ 82 h 806" name="T23"/>
                <a:gd fmla="*/ 153 w 773" name="T24"/>
                <a:gd fmla="*/ 52 h 806" name="T25"/>
                <a:gd fmla="*/ 116 w 773" name="T26"/>
                <a:gd fmla="*/ 72 h 806" name="T27"/>
                <a:gd fmla="*/ 101 w 773" name="T28"/>
                <a:gd fmla="*/ 0 h 806" name="T29"/>
                <a:gd fmla="*/ 75 w 773" name="T30"/>
                <a:gd fmla="*/ 29 h 806" name="T31"/>
                <a:gd fmla="*/ 72 w 773" name="T32"/>
                <a:gd fmla="*/ 74 h 806" name="T33"/>
                <a:gd fmla="*/ 55 w 773" name="T34"/>
                <a:gd fmla="*/ 66 h 806" name="T35"/>
                <a:gd fmla="*/ 55 w 773" name="T36"/>
                <a:gd fmla="*/ 118 h 806" name="T37"/>
                <a:gd fmla="*/ 75 w 773" name="T38"/>
                <a:gd fmla="*/ 125 h 806" name="T39"/>
                <a:gd fmla="*/ 74 w 773" name="T40"/>
                <a:gd fmla="*/ 239 h 806" name="T41"/>
                <a:gd fmla="*/ 12 w 773" name="T42"/>
                <a:gd fmla="*/ 313 h 806" name="T43"/>
                <a:gd fmla="*/ 0 w 773" name="T44"/>
                <a:gd fmla="*/ 333 h 806" name="T45"/>
                <a:gd fmla="*/ 2 w 773" name="T46"/>
                <a:gd fmla="*/ 378 h 806" name="T47"/>
                <a:gd fmla="*/ 35 w 773" name="T48"/>
                <a:gd fmla="*/ 374 h 806" name="T49"/>
                <a:gd fmla="*/ 72 w 773" name="T50"/>
                <a:gd fmla="*/ 388 h 806" name="T51"/>
                <a:gd fmla="*/ 82 w 773" name="T52"/>
                <a:gd fmla="*/ 428 h 806" name="T53"/>
                <a:gd fmla="*/ 112 w 773" name="T54"/>
                <a:gd fmla="*/ 438 h 806" name="T55"/>
                <a:gd fmla="*/ 110 w 773" name="T56"/>
                <a:gd fmla="*/ 463 h 806" name="T57"/>
                <a:gd fmla="*/ 99 w 773" name="T58"/>
                <a:gd fmla="*/ 504 h 806" name="T59"/>
                <a:gd fmla="*/ 121 w 773" name="T60"/>
                <a:gd fmla="*/ 513 h 806" name="T61"/>
                <a:gd fmla="*/ 144 w 773" name="T62"/>
                <a:gd fmla="*/ 532 h 806" name="T63"/>
                <a:gd fmla="*/ 185 w 773" name="T64"/>
                <a:gd fmla="*/ 559 h 806" name="T65"/>
                <a:gd fmla="*/ 226 w 773" name="T66"/>
                <a:gd fmla="*/ 546 h 806" name="T67"/>
                <a:gd fmla="*/ 229 w 773" name="T68"/>
                <a:gd fmla="*/ 574 h 806" name="T69"/>
                <a:gd fmla="*/ 255 w 773" name="T70"/>
                <a:gd fmla="*/ 579 h 806" name="T71"/>
                <a:gd fmla="*/ 266 w 773" name="T72"/>
                <a:gd fmla="*/ 577 h 806" name="T73"/>
                <a:gd fmla="*/ 256 w 773" name="T74"/>
                <a:gd fmla="*/ 504 h 806" name="T75"/>
                <a:gd fmla="*/ 289 w 773" name="T76"/>
                <a:gd fmla="*/ 490 h 806" name="T77"/>
                <a:gd fmla="*/ 310 w 773" name="T78"/>
                <a:gd fmla="*/ 472 h 806" name="T79"/>
                <a:gd fmla="*/ 361 w 773" name="T80"/>
                <a:gd fmla="*/ 472 h 806" name="T81"/>
                <a:gd fmla="*/ 384 w 773" name="T82"/>
                <a:gd fmla="*/ 470 h 806" name="T83"/>
                <a:gd fmla="*/ 405 w 773" name="T84"/>
                <a:gd fmla="*/ 485 h 806" name="T85"/>
                <a:gd fmla="*/ 422 w 773" name="T86"/>
                <a:gd fmla="*/ 464 h 806" name="T87"/>
                <a:gd fmla="*/ 445 w 773" name="T88"/>
                <a:gd fmla="*/ 465 h 806" name="T89"/>
                <a:gd fmla="*/ 475 w 773" name="T90"/>
                <a:gd fmla="*/ 430 h 806" name="T91"/>
                <a:gd fmla="*/ 506 w 773" name="T92"/>
                <a:gd fmla="*/ 437 h 806" name="T93"/>
                <a:gd fmla="*/ 529 w 773" name="T94"/>
                <a:gd fmla="*/ 411 h 806" name="T95"/>
                <a:gd fmla="*/ 540 w 773" name="T96"/>
                <a:gd fmla="*/ 387 h 806" name="T97"/>
                <a:gd fmla="*/ 481 w 773" name="T98"/>
                <a:gd fmla="*/ 366 h 806" name="T99"/>
                <a:gd fmla="*/ 457 w 773" name="T100"/>
                <a:gd fmla="*/ 350 h 806" name="T101"/>
                <a:gd fmla="*/ 431 w 773" name="T102"/>
                <a:gd fmla="*/ 332 h 806" name="T103"/>
                <a:gd fmla="*/ 439 w 773" name="T104"/>
                <a:gd fmla="*/ 284 h 806" name="T105"/>
                <a:gd fmla="*/ 436 w 773" name="T106"/>
                <a:gd fmla="*/ 196 h 806" name="T107"/>
                <a:gd fmla="*/ 390 w 773" name="T108"/>
                <a:gd fmla="*/ 199 h 806" name="T109"/>
                <a:gd fmla="*/ 382 w 773" name="T110"/>
                <a:gd fmla="*/ 167 h 806" name="T111"/>
                <a:gd fmla="*/ 392 w 773" name="T112"/>
                <a:gd fmla="*/ 136 h 806" name="T113"/>
                <a:gd fmla="*/ 419 w 773" name="T114"/>
                <a:gd fmla="*/ 134 h 806" name="T115"/>
                <a:gd fmla="*/ 467 w 773" name="T116"/>
                <a:gd fmla="*/ 134 h 806" name="T117"/>
                <a:gd fmla="*/ 477 w 773" name="T118"/>
                <a:gd fmla="*/ 107 h 80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773" name="T180"/>
                <a:gd fmla="*/ 0 h 806" name="T181"/>
                <a:gd fmla="*/ 773 w 773" name="T182"/>
                <a:gd fmla="*/ 806 h 80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805" w="773">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10" name="Freeform 1073"/>
            <p:cNvSpPr/>
            <p:nvPr/>
          </p:nvSpPr>
          <p:spPr bwMode="auto">
            <a:xfrm rot="356891">
              <a:off x="7280605" y="4604858"/>
              <a:ext cx="611495" cy="861415"/>
            </a:xfrm>
            <a:custGeom>
              <a:gdLst>
                <a:gd fmla="*/ 6 w 404" name="T0"/>
                <a:gd fmla="*/ 89 h 566" name="T1"/>
                <a:gd fmla="*/ 25 w 404" name="T2"/>
                <a:gd fmla="*/ 125 h 566" name="T3"/>
                <a:gd fmla="*/ 26 w 404" name="T4"/>
                <a:gd fmla="*/ 144 h 566" name="T5"/>
                <a:gd fmla="*/ 16 w 404" name="T6"/>
                <a:gd fmla="*/ 163 h 566" name="T7"/>
                <a:gd fmla="*/ 4 w 404" name="T8"/>
                <a:gd fmla="*/ 174 h 566" name="T9"/>
                <a:gd fmla="*/ 0 w 404" name="T10"/>
                <a:gd fmla="*/ 210 h 566" name="T11"/>
                <a:gd fmla="*/ 4 w 404" name="T12"/>
                <a:gd fmla="*/ 214 h 566" name="T13"/>
                <a:gd fmla="*/ 12 w 404" name="T14"/>
                <a:gd fmla="*/ 211 h 566" name="T15"/>
                <a:gd fmla="*/ 16 w 404" name="T16"/>
                <a:gd fmla="*/ 214 h 566" name="T17"/>
                <a:gd fmla="*/ 16 w 404" name="T18"/>
                <a:gd fmla="*/ 236 h 566" name="T19"/>
                <a:gd fmla="*/ 26 w 404" name="T20"/>
                <a:gd fmla="*/ 261 h 566" name="T21"/>
                <a:gd fmla="*/ 37 w 404" name="T22"/>
                <a:gd fmla="*/ 265 h 566" name="T23"/>
                <a:gd fmla="*/ 38 w 404" name="T24"/>
                <a:gd fmla="*/ 304 h 566" name="T25"/>
                <a:gd fmla="*/ 33 w 404" name="T26"/>
                <a:gd fmla="*/ 330 h 566" name="T27"/>
                <a:gd fmla="*/ 38 w 404" name="T28"/>
                <a:gd fmla="*/ 341 h 566" name="T29"/>
                <a:gd fmla="*/ 50 w 404" name="T30"/>
                <a:gd fmla="*/ 353 h 566" name="T31"/>
                <a:gd fmla="*/ 81 w 404" name="T32"/>
                <a:gd fmla="*/ 345 h 566" name="T33"/>
                <a:gd fmla="*/ 87 w 404" name="T34"/>
                <a:gd fmla="*/ 356 h 566" name="T35"/>
                <a:gd fmla="*/ 77 w 404" name="T36"/>
                <a:gd fmla="*/ 369 h 566" name="T37"/>
                <a:gd fmla="*/ 62 w 404" name="T38"/>
                <a:gd fmla="*/ 392 h 566" name="T39"/>
                <a:gd fmla="*/ 62 w 404" name="T40"/>
                <a:gd fmla="*/ 399 h 566" name="T41"/>
                <a:gd fmla="*/ 70 w 404" name="T42"/>
                <a:gd fmla="*/ 406 h 566" name="T43"/>
                <a:gd fmla="*/ 134 w 404" name="T44"/>
                <a:gd fmla="*/ 381 h 566" name="T45"/>
                <a:gd fmla="*/ 155 w 404" name="T46"/>
                <a:gd fmla="*/ 392 h 566" name="T47"/>
                <a:gd fmla="*/ 161 w 404" name="T48"/>
                <a:gd fmla="*/ 387 h 566" name="T49"/>
                <a:gd fmla="*/ 155 w 404" name="T50"/>
                <a:gd fmla="*/ 372 h 566" name="T51"/>
                <a:gd fmla="*/ 157 w 404" name="T52"/>
                <a:gd fmla="*/ 365 h 566" name="T53"/>
                <a:gd fmla="*/ 166 w 404" name="T54"/>
                <a:gd fmla="*/ 305 h 566" name="T55"/>
                <a:gd fmla="*/ 175 w 404" name="T56"/>
                <a:gd fmla="*/ 292 h 566" name="T57"/>
                <a:gd fmla="*/ 179 w 404" name="T58"/>
                <a:gd fmla="*/ 276 h 566" name="T59"/>
                <a:gd fmla="*/ 191 w 404" name="T60"/>
                <a:gd fmla="*/ 252 h 566" name="T61"/>
                <a:gd fmla="*/ 184 w 404" name="T62"/>
                <a:gd fmla="*/ 243 h 566" name="T63"/>
                <a:gd fmla="*/ 185 w 404" name="T64"/>
                <a:gd fmla="*/ 222 h 566" name="T65"/>
                <a:gd fmla="*/ 212 w 404" name="T66"/>
                <a:gd fmla="*/ 191 h 566" name="T67"/>
                <a:gd fmla="*/ 210 w 404" name="T68"/>
                <a:gd fmla="*/ 171 h 566" name="T69"/>
                <a:gd fmla="*/ 227 w 404" name="T70"/>
                <a:gd fmla="*/ 142 h 566" name="T71"/>
                <a:gd fmla="*/ 244 w 404" name="T72"/>
                <a:gd fmla="*/ 146 h 566" name="T73"/>
                <a:gd fmla="*/ 278 w 404" name="T74"/>
                <a:gd fmla="*/ 120 h 566" name="T75"/>
                <a:gd fmla="*/ 285 w 404" name="T76"/>
                <a:gd fmla="*/ 107 h 566" name="T77"/>
                <a:gd fmla="*/ 263 w 404" name="T78"/>
                <a:gd fmla="*/ 66 h 566" name="T79"/>
                <a:gd fmla="*/ 250 w 404" name="T80"/>
                <a:gd fmla="*/ 46 h 566" name="T81"/>
                <a:gd fmla="*/ 259 w 404" name="T82"/>
                <a:gd fmla="*/ 36 h 566" name="T83"/>
                <a:gd fmla="*/ 246 w 404" name="T84"/>
                <a:gd fmla="*/ 24 h 566" name="T85"/>
                <a:gd fmla="*/ 214 w 404" name="T86"/>
                <a:gd fmla="*/ 24 h 566" name="T87"/>
                <a:gd fmla="*/ 199 w 404" name="T88"/>
                <a:gd fmla="*/ 8 h 566" name="T89"/>
                <a:gd fmla="*/ 173 w 404" name="T90"/>
                <a:gd fmla="*/ 35 h 566" name="T91"/>
                <a:gd fmla="*/ 164 w 404" name="T92"/>
                <a:gd fmla="*/ 30 h 566" name="T93"/>
                <a:gd fmla="*/ 175 w 404" name="T94"/>
                <a:gd fmla="*/ 10 h 566" name="T95"/>
                <a:gd fmla="*/ 173 w 404" name="T96"/>
                <a:gd fmla="*/ 4 h 566" name="T97"/>
                <a:gd fmla="*/ 164 w 404" name="T98"/>
                <a:gd fmla="*/ 0 h 566" name="T99"/>
                <a:gd fmla="*/ 134 w 404" name="T100"/>
                <a:gd fmla="*/ 17 h 566" name="T101"/>
                <a:gd fmla="*/ 107 w 404" name="T102"/>
                <a:gd fmla="*/ 25 h 566" name="T103"/>
                <a:gd fmla="*/ 87 w 404" name="T104"/>
                <a:gd fmla="*/ 24 h 566" name="T105"/>
                <a:gd fmla="*/ 45 w 404" name="T106"/>
                <a:gd fmla="*/ 65 h 566" name="T107"/>
                <a:gd fmla="*/ 21 w 404" name="T108"/>
                <a:gd fmla="*/ 73 h 566" name="T109"/>
                <a:gd fmla="*/ 6 w 404" name="T110"/>
                <a:gd fmla="*/ 89 h 566" name="T111"/>
                <a:gd fmla="*/ 6 w 404" name="T112"/>
                <a:gd fmla="*/ 89 h 56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404" name="T171"/>
                <a:gd fmla="*/ 0 h 566" name="T172"/>
                <a:gd fmla="*/ 404 w 404" name="T173"/>
                <a:gd fmla="*/ 566 h 566"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566" w="403">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11" name="Freeform 1074"/>
            <p:cNvSpPr/>
            <p:nvPr/>
          </p:nvSpPr>
          <p:spPr bwMode="auto">
            <a:xfrm rot="356891">
              <a:off x="6661813" y="4626818"/>
              <a:ext cx="699821" cy="800250"/>
            </a:xfrm>
            <a:custGeom>
              <a:gdLst>
                <a:gd fmla="*/ 277 w 465" name="T0"/>
                <a:gd fmla="*/ 47 h 524" name="T1"/>
                <a:gd fmla="*/ 271 w 465" name="T2"/>
                <a:gd fmla="*/ 13 h 524" name="T3"/>
                <a:gd fmla="*/ 247 w 465" name="T4"/>
                <a:gd fmla="*/ 19 h 524" name="T5"/>
                <a:gd fmla="*/ 229 w 465" name="T6"/>
                <a:gd fmla="*/ 31 h 524" name="T7"/>
                <a:gd fmla="*/ 213 w 465" name="T8"/>
                <a:gd fmla="*/ 18 h 524" name="T9"/>
                <a:gd fmla="*/ 183 w 465" name="T10"/>
                <a:gd fmla="*/ 22 h 524" name="T11"/>
                <a:gd fmla="*/ 88 w 465" name="T12"/>
                <a:gd fmla="*/ 0 h 524" name="T13"/>
                <a:gd fmla="*/ 94 w 465" name="T14"/>
                <a:gd fmla="*/ 25 h 524" name="T15"/>
                <a:gd fmla="*/ 51 w 465" name="T16"/>
                <a:gd fmla="*/ 25 h 524" name="T17"/>
                <a:gd fmla="*/ 15 w 465" name="T18"/>
                <a:gd fmla="*/ 72 h 524" name="T19"/>
                <a:gd fmla="*/ 30 w 465" name="T20"/>
                <a:gd fmla="*/ 181 h 524" name="T21"/>
                <a:gd fmla="*/ 4 w 465" name="T22"/>
                <a:gd fmla="*/ 221 h 524" name="T23"/>
                <a:gd fmla="*/ 40 w 465" name="T24"/>
                <a:gd fmla="*/ 227 h 524" name="T25"/>
                <a:gd fmla="*/ 46 w 465" name="T26"/>
                <a:gd fmla="*/ 295 h 524" name="T27"/>
                <a:gd fmla="*/ 78 w 465" name="T28"/>
                <a:gd fmla="*/ 277 h 524" name="T29"/>
                <a:gd fmla="*/ 89 w 465" name="T30"/>
                <a:gd fmla="*/ 293 h 524" name="T31"/>
                <a:gd fmla="*/ 120 w 465" name="T32"/>
                <a:gd fmla="*/ 271 h 524" name="T33"/>
                <a:gd fmla="*/ 151 w 465" name="T34"/>
                <a:gd fmla="*/ 271 h 524" name="T35"/>
                <a:gd fmla="*/ 166 w 465" name="T36"/>
                <a:gd fmla="*/ 297 h 524" name="T37"/>
                <a:gd fmla="*/ 148 w 465" name="T38"/>
                <a:gd fmla="*/ 342 h 524" name="T39"/>
                <a:gd fmla="*/ 148 w 465" name="T40"/>
                <a:gd fmla="*/ 363 h 524" name="T41"/>
                <a:gd fmla="*/ 178 w 465" name="T42"/>
                <a:gd fmla="*/ 379 h 524" name="T43"/>
                <a:gd fmla="*/ 201 w 465" name="T44"/>
                <a:gd fmla="*/ 371 h 524" name="T45"/>
                <a:gd fmla="*/ 213 w 465" name="T46"/>
                <a:gd fmla="*/ 342 h 524" name="T47"/>
                <a:gd fmla="*/ 235 w 465" name="T48"/>
                <a:gd fmla="*/ 338 h 524" name="T49"/>
                <a:gd fmla="*/ 265 w 465" name="T50"/>
                <a:gd fmla="*/ 341 h 524" name="T51"/>
                <a:gd fmla="*/ 260 w 465" name="T52"/>
                <a:gd fmla="*/ 322 h 524" name="T53"/>
                <a:gd fmla="*/ 307 w 465" name="T54"/>
                <a:gd fmla="*/ 315 h 524" name="T55"/>
                <a:gd fmla="*/ 317 w 465" name="T56"/>
                <a:gd fmla="*/ 293 h 524" name="T57"/>
                <a:gd fmla="*/ 320 w 465" name="T58"/>
                <a:gd fmla="*/ 228 h 524" name="T59"/>
                <a:gd fmla="*/ 301 w 465" name="T60"/>
                <a:gd fmla="*/ 199 h 524" name="T61"/>
                <a:gd fmla="*/ 297 w 465" name="T62"/>
                <a:gd fmla="*/ 173 h 524" name="T63"/>
                <a:gd fmla="*/ 284 w 465" name="T64"/>
                <a:gd fmla="*/ 172 h 524" name="T65"/>
                <a:gd fmla="*/ 301 w 465" name="T66"/>
                <a:gd fmla="*/ 125 h 524" name="T67"/>
                <a:gd fmla="*/ 308 w 465" name="T68"/>
                <a:gd fmla="*/ 86 h 524" name="T69"/>
                <a:gd fmla="*/ 291 w 465" name="T70"/>
                <a:gd fmla="*/ 50 h 52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65" name="T108"/>
                <a:gd fmla="*/ 0 h 524" name="T109"/>
                <a:gd fmla="*/ 465 w 465" name="T110"/>
                <a:gd fmla="*/ 524 h 52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24" w="465">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12" name="Freeform 1075"/>
            <p:cNvSpPr/>
            <p:nvPr/>
          </p:nvSpPr>
          <p:spPr bwMode="auto">
            <a:xfrm rot="356891">
              <a:off x="5976673" y="4714860"/>
              <a:ext cx="781355" cy="700005"/>
            </a:xfrm>
            <a:custGeom>
              <a:gdLst>
                <a:gd fmla="*/ 100 w 520" name="T0"/>
                <a:gd fmla="*/ 110 h 459" name="T1"/>
                <a:gd fmla="*/ 91 w 520" name="T2"/>
                <a:gd fmla="*/ 137 h 459" name="T3"/>
                <a:gd fmla="*/ 75 w 520" name="T4"/>
                <a:gd fmla="*/ 143 h 459" name="T5"/>
                <a:gd fmla="*/ 42 w 520" name="T6"/>
                <a:gd fmla="*/ 137 h 459" name="T7"/>
                <a:gd fmla="*/ 35 w 520" name="T8"/>
                <a:gd fmla="*/ 145 h 459" name="T9"/>
                <a:gd fmla="*/ 17 w 520" name="T10"/>
                <a:gd fmla="*/ 138 h 459" name="T11"/>
                <a:gd fmla="*/ 0 w 520" name="T12"/>
                <a:gd fmla="*/ 163 h 459" name="T13"/>
                <a:gd fmla="*/ 8 w 520" name="T14"/>
                <a:gd fmla="*/ 171 h 459" name="T15"/>
                <a:gd fmla="*/ 8 w 520" name="T16"/>
                <a:gd fmla="*/ 187 h 459" name="T17"/>
                <a:gd fmla="*/ 15 w 520" name="T18"/>
                <a:gd fmla="*/ 201 h 459" name="T19"/>
                <a:gd fmla="*/ 49 w 520" name="T20"/>
                <a:gd fmla="*/ 190 h 459" name="T21"/>
                <a:gd fmla="*/ 58 w 520" name="T22"/>
                <a:gd fmla="*/ 200 h 459" name="T23"/>
                <a:gd fmla="*/ 44 w 520" name="T24"/>
                <a:gd fmla="*/ 267 h 459" name="T25"/>
                <a:gd fmla="*/ 64 w 520" name="T26"/>
                <a:gd fmla="*/ 287 h 459" name="T27"/>
                <a:gd fmla="*/ 58 w 520" name="T28"/>
                <a:gd fmla="*/ 327 h 459" name="T29"/>
                <a:gd fmla="*/ 78 w 520" name="T30"/>
                <a:gd fmla="*/ 328 h 459" name="T31"/>
                <a:gd fmla="*/ 98 w 520" name="T32"/>
                <a:gd fmla="*/ 307 h 459" name="T33"/>
                <a:gd fmla="*/ 107 w 520" name="T34"/>
                <a:gd fmla="*/ 313 h 459" name="T35"/>
                <a:gd fmla="*/ 148 w 520" name="T36"/>
                <a:gd fmla="*/ 331 h 459" name="T37"/>
                <a:gd fmla="*/ 157 w 520" name="T38"/>
                <a:gd fmla="*/ 327 h 459" name="T39"/>
                <a:gd fmla="*/ 158 w 520" name="T40"/>
                <a:gd fmla="*/ 311 h 459" name="T41"/>
                <a:gd fmla="*/ 165 w 520" name="T42"/>
                <a:gd fmla="*/ 302 h 459" name="T43"/>
                <a:gd fmla="*/ 223 w 520" name="T44"/>
                <a:gd fmla="*/ 264 h 459" name="T45"/>
                <a:gd fmla="*/ 234 w 520" name="T46"/>
                <a:gd fmla="*/ 277 h 459" name="T47"/>
                <a:gd fmla="*/ 268 w 520" name="T48"/>
                <a:gd fmla="*/ 287 h 459" name="T49"/>
                <a:gd fmla="*/ 288 w 520" name="T50"/>
                <a:gd fmla="*/ 261 h 459" name="T51"/>
                <a:gd fmla="*/ 296 w 520" name="T52"/>
                <a:gd fmla="*/ 267 h 459" name="T53"/>
                <a:gd fmla="*/ 311 w 520" name="T54"/>
                <a:gd fmla="*/ 267 h 459" name="T55"/>
                <a:gd fmla="*/ 311 w 520" name="T56"/>
                <a:gd fmla="*/ 259 h 459" name="T57"/>
                <a:gd fmla="*/ 329 w 520" name="T58"/>
                <a:gd fmla="*/ 252 h 459" name="T59"/>
                <a:gd fmla="*/ 329 w 520" name="T60"/>
                <a:gd fmla="*/ 246 h 459" name="T61"/>
                <a:gd fmla="*/ 336 w 520" name="T62"/>
                <a:gd fmla="*/ 238 h 459" name="T63"/>
                <a:gd fmla="*/ 341 w 520" name="T64"/>
                <a:gd fmla="*/ 240 h 459" name="T65"/>
                <a:gd fmla="*/ 359 w 520" name="T66"/>
                <a:gd fmla="*/ 221 h 459" name="T67"/>
                <a:gd fmla="*/ 344 w 520" name="T68"/>
                <a:gd fmla="*/ 192 h 459" name="T69"/>
                <a:gd fmla="*/ 351 w 520" name="T70"/>
                <a:gd fmla="*/ 152 h 459" name="T71"/>
                <a:gd fmla="*/ 342 w 520" name="T72"/>
                <a:gd fmla="*/ 138 h 459" name="T73"/>
                <a:gd fmla="*/ 315 w 520" name="T74"/>
                <a:gd fmla="*/ 147 h 459" name="T75"/>
                <a:gd fmla="*/ 312 w 520" name="T76"/>
                <a:gd fmla="*/ 143 h 459" name="T77"/>
                <a:gd fmla="*/ 342 w 520" name="T78"/>
                <a:gd fmla="*/ 107 h 459" name="T79"/>
                <a:gd fmla="*/ 329 w 520" name="T80"/>
                <a:gd fmla="*/ 51 h 459" name="T81"/>
                <a:gd fmla="*/ 309 w 520" name="T82"/>
                <a:gd fmla="*/ 67 h 459" name="T83"/>
                <a:gd fmla="*/ 291 w 520" name="T84"/>
                <a:gd fmla="*/ 48 h 459" name="T85"/>
                <a:gd fmla="*/ 274 w 520" name="T86"/>
                <a:gd fmla="*/ 24 h 459" name="T87"/>
                <a:gd fmla="*/ 273 w 520" name="T88"/>
                <a:gd fmla="*/ 10 h 459" name="T89"/>
                <a:gd fmla="*/ 261 w 520" name="T90"/>
                <a:gd fmla="*/ 6 h 459" name="T91"/>
                <a:gd fmla="*/ 248 w 520" name="T92"/>
                <a:gd fmla="*/ 12 h 459" name="T93"/>
                <a:gd fmla="*/ 225 w 520" name="T94"/>
                <a:gd fmla="*/ 0 h 459" name="T95"/>
                <a:gd fmla="*/ 213 w 520" name="T96"/>
                <a:gd fmla="*/ 28 h 459" name="T97"/>
                <a:gd fmla="*/ 195 w 520" name="T98"/>
                <a:gd fmla="*/ 29 h 459" name="T99"/>
                <a:gd fmla="*/ 180 w 520" name="T100"/>
                <a:gd fmla="*/ 51 h 459" name="T101"/>
                <a:gd fmla="*/ 172 w 520" name="T102"/>
                <a:gd fmla="*/ 46 h 459" name="T103"/>
                <a:gd fmla="*/ 158 w 520" name="T104"/>
                <a:gd fmla="*/ 51 h 459" name="T105"/>
                <a:gd fmla="*/ 136 w 520" name="T106"/>
                <a:gd fmla="*/ 39 h 459" name="T107"/>
                <a:gd fmla="*/ 119 w 520" name="T108"/>
                <a:gd fmla="*/ 59 h 459" name="T109"/>
                <a:gd fmla="*/ 119 w 520" name="T110"/>
                <a:gd fmla="*/ 68 h 459" name="T111"/>
                <a:gd fmla="*/ 152 w 520" name="T112"/>
                <a:gd fmla="*/ 89 h 459" name="T113"/>
                <a:gd fmla="*/ 160 w 520" name="T114"/>
                <a:gd fmla="*/ 102 h 459" name="T115"/>
                <a:gd fmla="*/ 136 w 520" name="T116"/>
                <a:gd fmla="*/ 111 h 459" name="T117"/>
                <a:gd fmla="*/ 100 w 520" name="T118"/>
                <a:gd fmla="*/ 110 h 459" name="T119"/>
                <a:gd fmla="*/ 100 w 520" name="T120"/>
                <a:gd fmla="*/ 110 h 45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520" name="T183"/>
                <a:gd fmla="*/ 0 h 459" name="T184"/>
                <a:gd fmla="*/ 520 w 520" name="T185"/>
                <a:gd fmla="*/ 459 h 45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459" w="520">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13" name="Freeform 1076"/>
            <p:cNvSpPr/>
            <p:nvPr/>
          </p:nvSpPr>
          <p:spPr bwMode="auto">
            <a:xfrm rot="356891">
              <a:off x="7850676" y="4416444"/>
              <a:ext cx="492593" cy="582772"/>
            </a:xfrm>
            <a:custGeom>
              <a:gdLst>
                <a:gd fmla="*/ 164 w 327" name="T0"/>
                <a:gd fmla="*/ 264 h 381" name="T1"/>
                <a:gd fmla="*/ 129 w 327" name="T2"/>
                <a:gd fmla="*/ 277 h 381" name="T3"/>
                <a:gd fmla="*/ 109 w 327" name="T4"/>
                <a:gd fmla="*/ 256 h 381" name="T5"/>
                <a:gd fmla="*/ 97 w 327" name="T6"/>
                <a:gd fmla="*/ 274 h 381" name="T7"/>
                <a:gd fmla="*/ 74 w 327" name="T8"/>
                <a:gd fmla="*/ 274 h 381" name="T9"/>
                <a:gd fmla="*/ 65 w 327" name="T10"/>
                <a:gd fmla="*/ 254 h 381" name="T11"/>
                <a:gd fmla="*/ 54 w 327" name="T12"/>
                <a:gd fmla="*/ 224 h 381" name="T13"/>
                <a:gd fmla="*/ 35 w 327" name="T14"/>
                <a:gd fmla="*/ 223 h 381" name="T15"/>
                <a:gd fmla="*/ 13 w 327" name="T16"/>
                <a:gd fmla="*/ 180 h 381" name="T17"/>
                <a:gd fmla="*/ 0 w 327" name="T18"/>
                <a:gd fmla="*/ 158 h 381" name="T19"/>
                <a:gd fmla="*/ 10 w 327" name="T20"/>
                <a:gd fmla="*/ 149 h 381" name="T21"/>
                <a:gd fmla="*/ 13 w 327" name="T22"/>
                <a:gd fmla="*/ 145 h 381" name="T23"/>
                <a:gd fmla="*/ 36 w 327" name="T24"/>
                <a:gd fmla="*/ 111 h 381" name="T25"/>
                <a:gd fmla="*/ 35 w 327" name="T26"/>
                <a:gd fmla="*/ 85 h 381" name="T27"/>
                <a:gd fmla="*/ 42 w 327" name="T28"/>
                <a:gd fmla="*/ 72 h 381" name="T29"/>
                <a:gd fmla="*/ 59 w 327" name="T30"/>
                <a:gd fmla="*/ 69 h 381" name="T31"/>
                <a:gd fmla="*/ 65 w 327" name="T32"/>
                <a:gd fmla="*/ 61 h 381" name="T33"/>
                <a:gd fmla="*/ 59 w 327" name="T34"/>
                <a:gd fmla="*/ 48 h 381" name="T35"/>
                <a:gd fmla="*/ 68 w 327" name="T36"/>
                <a:gd fmla="*/ 35 h 381" name="T37"/>
                <a:gd fmla="*/ 68 w 327" name="T38"/>
                <a:gd fmla="*/ 10 h 381" name="T39"/>
                <a:gd fmla="*/ 80 w 327" name="T40"/>
                <a:gd fmla="*/ 4 h 381" name="T41"/>
                <a:gd fmla="*/ 101 w 327" name="T42"/>
                <a:gd fmla="*/ 15 h 381" name="T43"/>
                <a:gd fmla="*/ 129 w 327" name="T44"/>
                <a:gd fmla="*/ 21 h 381" name="T45"/>
                <a:gd fmla="*/ 146 w 327" name="T46"/>
                <a:gd fmla="*/ 0 h 381" name="T47"/>
                <a:gd fmla="*/ 168 w 327" name="T48"/>
                <a:gd fmla="*/ 18 h 381" name="T49"/>
                <a:gd fmla="*/ 158 w 327" name="T50"/>
                <a:gd fmla="*/ 26 h 381" name="T51"/>
                <a:gd fmla="*/ 146 w 327" name="T52"/>
                <a:gd fmla="*/ 43 h 381" name="T53"/>
                <a:gd fmla="*/ 129 w 327" name="T54"/>
                <a:gd fmla="*/ 48 h 381" name="T55"/>
                <a:gd fmla="*/ 123 w 327" name="T56"/>
                <a:gd fmla="*/ 53 h 381" name="T57"/>
                <a:gd fmla="*/ 140 w 327" name="T58"/>
                <a:gd fmla="*/ 62 h 381" name="T59"/>
                <a:gd fmla="*/ 170 w 327" name="T60"/>
                <a:gd fmla="*/ 48 h 381" name="T61"/>
                <a:gd fmla="*/ 221 w 327" name="T62"/>
                <a:gd fmla="*/ 70 h 381" name="T63"/>
                <a:gd fmla="*/ 227 w 327" name="T64"/>
                <a:gd fmla="*/ 115 h 381" name="T65"/>
                <a:gd fmla="*/ 206 w 327" name="T66"/>
                <a:gd fmla="*/ 115 h 381" name="T67"/>
                <a:gd fmla="*/ 204 w 327" name="T68"/>
                <a:gd fmla="*/ 129 h 381" name="T69"/>
                <a:gd fmla="*/ 215 w 327" name="T70"/>
                <a:gd fmla="*/ 148 h 381" name="T71"/>
                <a:gd fmla="*/ 206 w 327" name="T72"/>
                <a:gd fmla="*/ 158 h 381" name="T73"/>
                <a:gd fmla="*/ 217 w 327" name="T74"/>
                <a:gd fmla="*/ 176 h 381" name="T75"/>
                <a:gd fmla="*/ 200 w 327" name="T76"/>
                <a:gd fmla="*/ 198 h 381" name="T77"/>
                <a:gd fmla="*/ 192 w 327" name="T78"/>
                <a:gd fmla="*/ 187 h 381" name="T79"/>
                <a:gd fmla="*/ 168 w 327" name="T80"/>
                <a:gd fmla="*/ 254 h 381" name="T81"/>
                <a:gd fmla="*/ 164 w 327" name="T82"/>
                <a:gd fmla="*/ 264 h 381" name="T83"/>
                <a:gd fmla="*/ 164 w 327" name="T84"/>
                <a:gd fmla="*/ 264 h 38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327" name="T129"/>
                <a:gd fmla="*/ 0 h 381" name="T130"/>
                <a:gd fmla="*/ 327 w 327" name="T131"/>
                <a:gd fmla="*/ 381 h 38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381" w="327">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14" name="Freeform 1077"/>
            <p:cNvSpPr/>
            <p:nvPr/>
          </p:nvSpPr>
          <p:spPr bwMode="auto">
            <a:xfrm rot="356891">
              <a:off x="7425225" y="3948355"/>
              <a:ext cx="613193" cy="742482"/>
            </a:xfrm>
            <a:custGeom>
              <a:gdLst>
                <a:gd fmla="*/ 68 w 406" name="T0"/>
                <a:gd fmla="*/ 0 h 488" name="T1"/>
                <a:gd fmla="*/ 116 w 406" name="T2"/>
                <a:gd fmla="*/ 30 h 488" name="T3"/>
                <a:gd fmla="*/ 155 w 406" name="T4"/>
                <a:gd fmla="*/ 47 h 488" name="T5"/>
                <a:gd fmla="*/ 174 w 406" name="T6"/>
                <a:gd fmla="*/ 50 h 488" name="T7"/>
                <a:gd fmla="*/ 183 w 406" name="T8"/>
                <a:gd fmla="*/ 93 h 488" name="T9"/>
                <a:gd fmla="*/ 213 w 406" name="T10"/>
                <a:gd fmla="*/ 111 h 488" name="T11"/>
                <a:gd fmla="*/ 237 w 406" name="T12"/>
                <a:gd fmla="*/ 96 h 488" name="T13"/>
                <a:gd fmla="*/ 245 w 406" name="T14"/>
                <a:gd fmla="*/ 120 h 488" name="T15"/>
                <a:gd fmla="*/ 217 w 406" name="T16"/>
                <a:gd fmla="*/ 135 h 488" name="T17"/>
                <a:gd fmla="*/ 205 w 406" name="T18"/>
                <a:gd fmla="*/ 159 h 488" name="T19"/>
                <a:gd fmla="*/ 237 w 406" name="T20"/>
                <a:gd fmla="*/ 188 h 488" name="T21"/>
                <a:gd fmla="*/ 285 w 406" name="T22"/>
                <a:gd fmla="*/ 211 h 488" name="T23"/>
                <a:gd fmla="*/ 275 w 406" name="T24"/>
                <a:gd fmla="*/ 250 h 488" name="T25"/>
                <a:gd fmla="*/ 276 w 406" name="T26"/>
                <a:gd fmla="*/ 271 h 488" name="T27"/>
                <a:gd fmla="*/ 251 w 406" name="T28"/>
                <a:gd fmla="*/ 286 h 488" name="T29"/>
                <a:gd fmla="*/ 229 w 406" name="T30"/>
                <a:gd fmla="*/ 346 h 488" name="T31"/>
                <a:gd fmla="*/ 213 w 406" name="T32"/>
                <a:gd fmla="*/ 337 h 488" name="T33"/>
                <a:gd fmla="*/ 165 w 406" name="T34"/>
                <a:gd fmla="*/ 321 h 488" name="T35"/>
                <a:gd fmla="*/ 130 w 406" name="T36"/>
                <a:gd fmla="*/ 343 h 488" name="T37"/>
                <a:gd fmla="*/ 140 w 406" name="T38"/>
                <a:gd fmla="*/ 316 h 488" name="T39"/>
                <a:gd fmla="*/ 99 w 406" name="T40"/>
                <a:gd fmla="*/ 330 h 488" name="T41"/>
                <a:gd fmla="*/ 79 w 406" name="T42"/>
                <a:gd fmla="*/ 256 h 488" name="T43"/>
                <a:gd fmla="*/ 60 w 406" name="T44"/>
                <a:gd fmla="*/ 244 h 488" name="T45"/>
                <a:gd fmla="*/ 46 w 406" name="T46"/>
                <a:gd fmla="*/ 207 h 488" name="T47"/>
                <a:gd fmla="*/ 64 w 406" name="T48"/>
                <a:gd fmla="*/ 182 h 488" name="T49"/>
                <a:gd fmla="*/ 53 w 406" name="T50"/>
                <a:gd fmla="*/ 147 h 488" name="T51"/>
                <a:gd fmla="*/ 17 w 406" name="T52"/>
                <a:gd fmla="*/ 143 h 488" name="T53"/>
                <a:gd fmla="*/ 17 w 406" name="T54"/>
                <a:gd fmla="*/ 108 h 488" name="T55"/>
                <a:gd fmla="*/ 32 w 406" name="T56"/>
                <a:gd fmla="*/ 80 h 488" name="T57"/>
                <a:gd fmla="*/ 37 w 406" name="T58"/>
                <a:gd fmla="*/ 42 h 488" name="T59"/>
                <a:gd fmla="*/ 60 w 406" name="T60"/>
                <a:gd fmla="*/ 65 h 488" name="T61"/>
                <a:gd fmla="*/ 85 w 406" name="T62"/>
                <a:gd fmla="*/ 45 h 488" name="T63"/>
                <a:gd fmla="*/ 60 w 406" name="T64"/>
                <a:gd fmla="*/ 17 h 488" name="T65"/>
                <a:gd fmla="*/ 56 w 406" name="T66"/>
                <a:gd fmla="*/ 4 h 48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406" name="T102"/>
                <a:gd fmla="*/ 0 h 488" name="T103"/>
                <a:gd fmla="*/ 406 w 406" name="T104"/>
                <a:gd fmla="*/ 488 h 488"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88" w="406">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15" name="Freeform 1078"/>
            <p:cNvSpPr/>
            <p:nvPr/>
          </p:nvSpPr>
          <p:spPr bwMode="auto">
            <a:xfrm rot="356891">
              <a:off x="8201370" y="4356552"/>
              <a:ext cx="108710" cy="113836"/>
            </a:xfrm>
            <a:custGeom>
              <a:gdLst>
                <a:gd fmla="*/ 19 w 73" name="T0"/>
                <a:gd fmla="*/ 51 h 76" name="T1"/>
                <a:gd fmla="*/ 0 w 73" name="T2"/>
                <a:gd fmla="*/ 34 h 76" name="T3"/>
                <a:gd fmla="*/ 9 w 73" name="T4"/>
                <a:gd fmla="*/ 23 h 76" name="T5"/>
                <a:gd fmla="*/ 16 w 73" name="T6"/>
                <a:gd fmla="*/ 0 h 76" name="T7"/>
                <a:gd fmla="*/ 38 w 73" name="T8"/>
                <a:gd fmla="*/ 9 h 76" name="T9"/>
                <a:gd fmla="*/ 48 w 73" name="T10"/>
                <a:gd fmla="*/ 24 h 76" name="T11"/>
                <a:gd fmla="*/ 40 w 73" name="T12"/>
                <a:gd fmla="*/ 34 h 76" name="T13"/>
                <a:gd fmla="*/ 19 w 73" name="T14"/>
                <a:gd fmla="*/ 51 h 76" name="T15"/>
                <a:gd fmla="*/ 19 w 73" name="T16"/>
                <a:gd fmla="*/ 51 h 7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 name="T27"/>
                <a:gd fmla="*/ 0 h 76" name="T28"/>
                <a:gd fmla="*/ 73 w 73" name="T29"/>
                <a:gd fmla="*/ 76 h 7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6" w="73">
                  <a:moveTo>
                    <a:pt x="29" y="75"/>
                  </a:moveTo>
                  <a:lnTo>
                    <a:pt x="0" y="50"/>
                  </a:lnTo>
                  <a:lnTo>
                    <a:pt x="12" y="33"/>
                  </a:lnTo>
                  <a:lnTo>
                    <a:pt x="24" y="0"/>
                  </a:lnTo>
                  <a:lnTo>
                    <a:pt x="56" y="13"/>
                  </a:lnTo>
                  <a:lnTo>
                    <a:pt x="72" y="35"/>
                  </a:lnTo>
                  <a:lnTo>
                    <a:pt x="60" y="50"/>
                  </a:lnTo>
                  <a:lnTo>
                    <a:pt x="29" y="75"/>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16" name="Freeform 1079"/>
            <p:cNvSpPr/>
            <p:nvPr/>
          </p:nvSpPr>
          <p:spPr bwMode="auto">
            <a:xfrm rot="356891">
              <a:off x="7589945" y="3858013"/>
              <a:ext cx="721903" cy="586169"/>
            </a:xfrm>
            <a:custGeom>
              <a:gdLst>
                <a:gd fmla="*/ 312 w 478" name="T0"/>
                <a:gd fmla="*/ 219 h 385" name="T1"/>
                <a:gd fmla="*/ 304 w 478" name="T2"/>
                <a:gd fmla="*/ 243 h 385" name="T3"/>
                <a:gd fmla="*/ 295 w 478" name="T4"/>
                <a:gd fmla="*/ 255 h 385" name="T5"/>
                <a:gd fmla="*/ 277 w 478" name="T6"/>
                <a:gd fmla="*/ 276 h 385" name="T7"/>
                <a:gd fmla="*/ 251 w 478" name="T8"/>
                <a:gd fmla="*/ 272 h 385" name="T9"/>
                <a:gd fmla="*/ 229 w 478" name="T10"/>
                <a:gd fmla="*/ 259 h 385" name="T11"/>
                <a:gd fmla="*/ 217 w 478" name="T12"/>
                <a:gd fmla="*/ 266 h 385" name="T13"/>
                <a:gd fmla="*/ 170 w 478" name="T14"/>
                <a:gd fmla="*/ 260 h 385" name="T15"/>
                <a:gd fmla="*/ 169 w 478" name="T16"/>
                <a:gd fmla="*/ 241 h 385" name="T17"/>
                <a:gd fmla="*/ 146 w 478" name="T18"/>
                <a:gd fmla="*/ 225 h 385" name="T19"/>
                <a:gd fmla="*/ 138 w 478" name="T20"/>
                <a:gd fmla="*/ 211 h 385" name="T21"/>
                <a:gd fmla="*/ 148 w 478" name="T22"/>
                <a:gd fmla="*/ 197 h 385" name="T23"/>
                <a:gd fmla="*/ 148 w 478" name="T24"/>
                <a:gd fmla="*/ 189 h 385" name="T25"/>
                <a:gd fmla="*/ 148 w 478" name="T26"/>
                <a:gd fmla="*/ 177 h 385" name="T27"/>
                <a:gd fmla="*/ 176 w 478" name="T28"/>
                <a:gd fmla="*/ 174 h 385" name="T29"/>
                <a:gd fmla="*/ 178 w 478" name="T30"/>
                <a:gd fmla="*/ 161 h 385" name="T31"/>
                <a:gd fmla="*/ 169 w 478" name="T32"/>
                <a:gd fmla="*/ 149 h 385" name="T33"/>
                <a:gd fmla="*/ 155 w 478" name="T34"/>
                <a:gd fmla="*/ 148 h 385" name="T35"/>
                <a:gd fmla="*/ 146 w 478" name="T36"/>
                <a:gd fmla="*/ 163 h 385" name="T37"/>
                <a:gd fmla="*/ 124 w 478" name="T38"/>
                <a:gd fmla="*/ 159 h 385" name="T39"/>
                <a:gd fmla="*/ 116 w 478" name="T40"/>
                <a:gd fmla="*/ 145 h 385" name="T41"/>
                <a:gd fmla="*/ 101 w 478" name="T42"/>
                <a:gd fmla="*/ 136 h 385" name="T43"/>
                <a:gd fmla="*/ 105 w 478" name="T44"/>
                <a:gd fmla="*/ 102 h 385" name="T45"/>
                <a:gd fmla="*/ 103 w 478" name="T46"/>
                <a:gd fmla="*/ 97 h 385" name="T47"/>
                <a:gd fmla="*/ 87 w 478" name="T48"/>
                <a:gd fmla="*/ 100 h 385" name="T49"/>
                <a:gd fmla="*/ 76 w 478" name="T50"/>
                <a:gd fmla="*/ 90 h 385" name="T51"/>
                <a:gd fmla="*/ 48 w 478" name="T52"/>
                <a:gd fmla="*/ 82 h 385" name="T53"/>
                <a:gd fmla="*/ 34 w 478" name="T54"/>
                <a:gd fmla="*/ 65 h 385" name="T55"/>
                <a:gd fmla="*/ 0 w 478" name="T56"/>
                <a:gd fmla="*/ 52 h 385" name="T57"/>
                <a:gd fmla="*/ 4 w 478" name="T58"/>
                <a:gd fmla="*/ 36 h 385" name="T59"/>
                <a:gd fmla="*/ 17 w 478" name="T60"/>
                <a:gd fmla="*/ 30 h 385" name="T61"/>
                <a:gd fmla="*/ 41 w 478" name="T62"/>
                <a:gd fmla="*/ 52 h 385" name="T63"/>
                <a:gd fmla="*/ 48 w 478" name="T64"/>
                <a:gd fmla="*/ 52 h 385" name="T65"/>
                <a:gd fmla="*/ 72 w 478" name="T66"/>
                <a:gd fmla="*/ 49 h 385" name="T67"/>
                <a:gd fmla="*/ 85 w 478" name="T68"/>
                <a:gd fmla="*/ 38 h 385" name="T69"/>
                <a:gd fmla="*/ 104 w 478" name="T70"/>
                <a:gd fmla="*/ 53 h 385" name="T71"/>
                <a:gd fmla="*/ 112 w 478" name="T72"/>
                <a:gd fmla="*/ 39 h 385" name="T73"/>
                <a:gd fmla="*/ 114 w 478" name="T74"/>
                <a:gd fmla="*/ 31 h 385" name="T75"/>
                <a:gd fmla="*/ 130 w 478" name="T76"/>
                <a:gd fmla="*/ 22 h 385" name="T77"/>
                <a:gd fmla="*/ 132 w 478" name="T78"/>
                <a:gd fmla="*/ 4 h 385" name="T79"/>
                <a:gd fmla="*/ 148 w 478" name="T80"/>
                <a:gd fmla="*/ 0 h 385" name="T81"/>
                <a:gd fmla="*/ 188 w 478" name="T82"/>
                <a:gd fmla="*/ 26 h 385" name="T83"/>
                <a:gd fmla="*/ 215 w 478" name="T84"/>
                <a:gd fmla="*/ 38 h 385" name="T85"/>
                <a:gd fmla="*/ 269 w 478" name="T86"/>
                <a:gd fmla="*/ 128 h 385" name="T87"/>
                <a:gd fmla="*/ 266 w 478" name="T88"/>
                <a:gd fmla="*/ 138 h 385" name="T89"/>
                <a:gd fmla="*/ 301 w 478" name="T90"/>
                <a:gd fmla="*/ 156 h 385" name="T91"/>
                <a:gd fmla="*/ 310 w 478" name="T92"/>
                <a:gd fmla="*/ 171 h 385" name="T93"/>
                <a:gd fmla="*/ 327 w 478" name="T94"/>
                <a:gd fmla="*/ 179 h 385" name="T95"/>
                <a:gd fmla="*/ 335 w 478" name="T96"/>
                <a:gd fmla="*/ 194 h 385" name="T97"/>
                <a:gd fmla="*/ 325 w 478" name="T98"/>
                <a:gd fmla="*/ 199 h 385" name="T99"/>
                <a:gd fmla="*/ 308 w 478" name="T100"/>
                <a:gd fmla="*/ 194 h 385" name="T101"/>
                <a:gd fmla="*/ 282 w 478" name="T102"/>
                <a:gd fmla="*/ 194 h 385" name="T103"/>
                <a:gd fmla="*/ 259 w 478" name="T104"/>
                <a:gd fmla="*/ 185 h 385" name="T105"/>
                <a:gd fmla="*/ 249 w 478" name="T106"/>
                <a:gd fmla="*/ 194 h 385" name="T107"/>
                <a:gd fmla="*/ 270 w 478" name="T108"/>
                <a:gd fmla="*/ 199 h 385" name="T109"/>
                <a:gd fmla="*/ 293 w 478" name="T110"/>
                <a:gd fmla="*/ 210 h 385" name="T111"/>
                <a:gd fmla="*/ 312 w 478" name="T112"/>
                <a:gd fmla="*/ 219 h 385" name="T113"/>
                <a:gd fmla="*/ 312 w 478" name="T114"/>
                <a:gd fmla="*/ 219 h 38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78" name="T174"/>
                <a:gd fmla="*/ 0 h 385" name="T175"/>
                <a:gd fmla="*/ 478 w 478" name="T176"/>
                <a:gd fmla="*/ 385 h 38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85" w="478">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17" name="Freeform 1080"/>
            <p:cNvSpPr/>
            <p:nvPr/>
          </p:nvSpPr>
          <p:spPr bwMode="auto">
            <a:xfrm rot="356891">
              <a:off x="6638049" y="4162230"/>
              <a:ext cx="986884" cy="626946"/>
            </a:xfrm>
            <a:custGeom>
              <a:gdLst>
                <a:gd fmla="*/ 63 w 654" name="T0"/>
                <a:gd fmla="*/ 275 h 411" name="T1"/>
                <a:gd fmla="*/ 116 w 654" name="T2"/>
                <a:gd fmla="*/ 261 h 411" name="T3"/>
                <a:gd fmla="*/ 120 w 654" name="T4"/>
                <a:gd fmla="*/ 233 h 411" name="T5"/>
                <a:gd fmla="*/ 198 w 654" name="T6"/>
                <a:gd fmla="*/ 230 h 411" name="T7"/>
                <a:gd fmla="*/ 235 w 654" name="T8"/>
                <a:gd fmla="*/ 256 h 411" name="T9"/>
                <a:gd fmla="*/ 267 w 654" name="T10"/>
                <a:gd fmla="*/ 238 h 411" name="T11"/>
                <a:gd fmla="*/ 281 w 654" name="T12"/>
                <a:gd fmla="*/ 256 h 411" name="T13"/>
                <a:gd fmla="*/ 304 w 654" name="T14"/>
                <a:gd fmla="*/ 228 h 411" name="T15"/>
                <a:gd fmla="*/ 311 w 654" name="T16"/>
                <a:gd fmla="*/ 261 h 411" name="T17"/>
                <a:gd fmla="*/ 331 w 654" name="T18"/>
                <a:gd fmla="*/ 275 h 411" name="T19"/>
                <a:gd fmla="*/ 370 w 654" name="T20"/>
                <a:gd fmla="*/ 250 h 411" name="T21"/>
                <a:gd fmla="*/ 433 w 654" name="T22"/>
                <a:gd fmla="*/ 210 h 411" name="T23"/>
                <a:gd fmla="*/ 428 w 654" name="T24"/>
                <a:gd fmla="*/ 145 h 411" name="T25"/>
                <a:gd fmla="*/ 434 w 654" name="T26"/>
                <a:gd fmla="*/ 122 h 411" name="T27"/>
                <a:gd fmla="*/ 393 w 654" name="T28"/>
                <a:gd fmla="*/ 101 h 411" name="T29"/>
                <a:gd fmla="*/ 364 w 654" name="T30"/>
                <a:gd fmla="*/ 101 h 411" name="T31"/>
                <a:gd fmla="*/ 322 w 654" name="T32"/>
                <a:gd fmla="*/ 84 h 411" name="T33"/>
                <a:gd fmla="*/ 298 w 654" name="T34"/>
                <a:gd fmla="*/ 57 h 411" name="T35"/>
                <a:gd fmla="*/ 275 w 654" name="T36"/>
                <a:gd fmla="*/ 56 h 411" name="T37"/>
                <a:gd fmla="*/ 224 w 654" name="T38"/>
                <a:gd fmla="*/ 56 h 411" name="T39"/>
                <a:gd fmla="*/ 131 w 654" name="T40"/>
                <a:gd fmla="*/ 0 h 411" name="T41"/>
                <a:gd fmla="*/ 112 w 654" name="T42"/>
                <a:gd fmla="*/ 6 h 411" name="T43"/>
                <a:gd fmla="*/ 54 w 654" name="T44"/>
                <a:gd fmla="*/ 6 h 411" name="T45"/>
                <a:gd fmla="*/ 63 w 654" name="T46"/>
                <a:gd fmla="*/ 28 h 411" name="T47"/>
                <a:gd fmla="*/ 88 w 654" name="T48"/>
                <a:gd fmla="*/ 35 h 411" name="T49"/>
                <a:gd fmla="*/ 60 w 654" name="T50"/>
                <a:gd fmla="*/ 56 h 411" name="T51"/>
                <a:gd fmla="*/ 60 w 654" name="T52"/>
                <a:gd fmla="*/ 82 h 411" name="T53"/>
                <a:gd fmla="*/ 76 w 654" name="T54"/>
                <a:gd fmla="*/ 107 h 411" name="T55"/>
                <a:gd fmla="*/ 97 w 654" name="T56"/>
                <a:gd fmla="*/ 163 h 411" name="T57"/>
                <a:gd fmla="*/ 83 w 654" name="T58"/>
                <a:gd fmla="*/ 172 h 411" name="T59"/>
                <a:gd fmla="*/ 12 w 654" name="T60"/>
                <a:gd fmla="*/ 201 h 411" name="T61"/>
                <a:gd fmla="*/ 10 w 654" name="T62"/>
                <a:gd fmla="*/ 226 h 411" name="T63"/>
                <a:gd fmla="*/ 23 w 654" name="T64"/>
                <a:gd fmla="*/ 257 h 411" name="T65"/>
                <a:gd fmla="*/ 53 w 654" name="T66"/>
                <a:gd fmla="*/ 296 h 411"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54" name="T102"/>
                <a:gd fmla="*/ 0 h 411" name="T103"/>
                <a:gd fmla="*/ 654 w 654" name="T104"/>
                <a:gd fmla="*/ 411 h 411"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11" w="654">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18" name="Freeform 1081"/>
            <p:cNvSpPr/>
            <p:nvPr/>
          </p:nvSpPr>
          <p:spPr bwMode="auto">
            <a:xfrm rot="356891">
              <a:off x="5248636" y="3956266"/>
              <a:ext cx="1584791" cy="1219913"/>
            </a:xfrm>
            <a:custGeom>
              <a:gdLst>
                <a:gd fmla="*/ 286 w 1051" name="T0"/>
                <a:gd fmla="*/ 49 h 799" name="T1"/>
                <a:gd fmla="*/ 274 w 1051" name="T2"/>
                <a:gd fmla="*/ 18 h 799" name="T3"/>
                <a:gd fmla="*/ 320 w 1051" name="T4"/>
                <a:gd fmla="*/ 0 h 799" name="T5"/>
                <a:gd fmla="*/ 329 w 1051" name="T6"/>
                <a:gd fmla="*/ 33 h 799" name="T7"/>
                <a:gd fmla="*/ 373 w 1051" name="T8"/>
                <a:gd fmla="*/ 72 h 799" name="T9"/>
                <a:gd fmla="*/ 396 w 1051" name="T10"/>
                <a:gd fmla="*/ 72 h 799" name="T11"/>
                <a:gd fmla="*/ 414 w 1051" name="T12"/>
                <a:gd fmla="*/ 108 h 799" name="T13"/>
                <a:gd fmla="*/ 460 w 1051" name="T14"/>
                <a:gd fmla="*/ 103 h 799" name="T15"/>
                <a:gd fmla="*/ 481 w 1051" name="T16"/>
                <a:gd fmla="*/ 85 h 799" name="T17"/>
                <a:gd fmla="*/ 495 w 1051" name="T18"/>
                <a:gd fmla="*/ 103 h 799" name="T19"/>
                <a:gd fmla="*/ 545 w 1051" name="T20"/>
                <a:gd fmla="*/ 97 h 799" name="T21"/>
                <a:gd fmla="*/ 555 w 1051" name="T22"/>
                <a:gd fmla="*/ 111 h 799" name="T23"/>
                <a:gd fmla="*/ 607 w 1051" name="T24"/>
                <a:gd fmla="*/ 133 h 799" name="T25"/>
                <a:gd fmla="*/ 670 w 1051" name="T26"/>
                <a:gd fmla="*/ 141 h 799" name="T27"/>
                <a:gd fmla="*/ 700 w 1051" name="T28"/>
                <a:gd fmla="*/ 150 h 799" name="T29"/>
                <a:gd fmla="*/ 727 w 1051" name="T30"/>
                <a:gd fmla="*/ 170 h 799" name="T31"/>
                <a:gd fmla="*/ 730 w 1051" name="T32"/>
                <a:gd fmla="*/ 220 h 799" name="T33"/>
                <a:gd fmla="*/ 694 w 1051" name="T34"/>
                <a:gd fmla="*/ 238 h 799" name="T35"/>
                <a:gd fmla="*/ 637 w 1051" name="T36"/>
                <a:gd fmla="*/ 259 h 799" name="T37"/>
                <a:gd fmla="*/ 649 w 1051" name="T38"/>
                <a:gd fmla="*/ 298 h 799" name="T39"/>
                <a:gd fmla="*/ 692 w 1051" name="T40"/>
                <a:gd fmla="*/ 341 h 799" name="T41"/>
                <a:gd fmla="*/ 672 w 1051" name="T42"/>
                <a:gd fmla="*/ 411 h 799" name="T43"/>
                <a:gd fmla="*/ 637 w 1051" name="T44"/>
                <a:gd fmla="*/ 368 h 799" name="T45"/>
                <a:gd fmla="*/ 624 w 1051" name="T46"/>
                <a:gd fmla="*/ 350 h 799" name="T47"/>
                <a:gd fmla="*/ 587 w 1051" name="T48"/>
                <a:gd fmla="*/ 343 h 799" name="T49"/>
                <a:gd fmla="*/ 557 w 1051" name="T50"/>
                <a:gd fmla="*/ 372 h 799" name="T51"/>
                <a:gd fmla="*/ 533 w 1051" name="T52"/>
                <a:gd fmla="*/ 390 h 799" name="T53"/>
                <a:gd fmla="*/ 498 w 1051" name="T54"/>
                <a:gd fmla="*/ 382 h 799" name="T55"/>
                <a:gd fmla="*/ 481 w 1051" name="T56"/>
                <a:gd fmla="*/ 412 h 799" name="T57"/>
                <a:gd fmla="*/ 522 w 1051" name="T58"/>
                <a:gd fmla="*/ 446 h 799" name="T59"/>
                <a:gd fmla="*/ 461 w 1051" name="T60"/>
                <a:gd fmla="*/ 455 h 799" name="T61"/>
                <a:gd fmla="*/ 443 w 1051" name="T62"/>
                <a:gd fmla="*/ 433 h 799" name="T63"/>
                <a:gd fmla="*/ 404 w 1051" name="T64"/>
                <a:gd fmla="*/ 439 h 799" name="T65"/>
                <a:gd fmla="*/ 396 w 1051" name="T66"/>
                <a:gd fmla="*/ 410 h 799" name="T67"/>
                <a:gd fmla="*/ 375 w 1051" name="T68"/>
                <a:gd fmla="*/ 394 h 799" name="T69"/>
                <a:gd fmla="*/ 370 w 1051" name="T70"/>
                <a:gd fmla="*/ 416 h 799" name="T71"/>
                <a:gd fmla="*/ 349 w 1051" name="T72"/>
                <a:gd fmla="*/ 434 h 799" name="T73"/>
                <a:gd fmla="*/ 315 w 1051" name="T74"/>
                <a:gd fmla="*/ 495 h 799" name="T75"/>
                <a:gd fmla="*/ 303 w 1051" name="T76"/>
                <a:gd fmla="*/ 566 h 799" name="T77"/>
                <a:gd fmla="*/ 257 w 1051" name="T78"/>
                <a:gd fmla="*/ 579 h 799" name="T79"/>
                <a:gd fmla="*/ 190 w 1051" name="T80"/>
                <a:gd fmla="*/ 464 h 799" name="T81"/>
                <a:gd fmla="*/ 152 w 1051" name="T82"/>
                <a:gd fmla="*/ 442 h 799" name="T83"/>
                <a:gd fmla="*/ 153 w 1051" name="T84"/>
                <a:gd fmla="*/ 412 h 799" name="T85"/>
                <a:gd fmla="*/ 120 w 1051" name="T86"/>
                <a:gd fmla="*/ 416 h 799" name="T87"/>
                <a:gd fmla="*/ 88 w 1051" name="T88"/>
                <a:gd fmla="*/ 361 h 799" name="T89"/>
                <a:gd fmla="*/ 83 w 1051" name="T90"/>
                <a:gd fmla="*/ 254 h 799" name="T91"/>
                <a:gd fmla="*/ 78 w 1051" name="T92"/>
                <a:gd fmla="*/ 197 h 799" name="T93"/>
                <a:gd fmla="*/ 0 w 1051" name="T94"/>
                <a:gd fmla="*/ 95 h 799" name="T95"/>
                <a:gd fmla="*/ 11 w 1051" name="T96"/>
                <a:gd fmla="*/ 67 h 799" name="T97"/>
                <a:gd fmla="*/ 115 w 1051" name="T98"/>
                <a:gd fmla="*/ 72 h 799" name="T99"/>
                <a:gd fmla="*/ 148 w 1051" name="T100"/>
                <a:gd fmla="*/ 79 h 799" name="T101"/>
                <a:gd fmla="*/ 203 w 1051" name="T102"/>
                <a:gd fmla="*/ 107 h 799" name="T103"/>
                <a:gd fmla="*/ 210 w 1051" name="T104"/>
                <a:gd fmla="*/ 75 h 799" name="T105"/>
                <a:gd fmla="*/ 243 w 1051" name="T106"/>
                <a:gd fmla="*/ 81 h 799" name="T107"/>
                <a:gd fmla="*/ 277 w 1051" name="T108"/>
                <a:gd fmla="*/ 74 h 799" name="T109"/>
                <a:gd fmla="*/ 277 w 1051" name="T110"/>
                <a:gd fmla="*/ 72 h 79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051" name="T168"/>
                <a:gd fmla="*/ 0 h 799" name="T169"/>
                <a:gd fmla="*/ 1051 w 1051" name="T170"/>
                <a:gd fmla="*/ 799 h 799"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799" w="1051">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19" name="Freeform 1082"/>
            <p:cNvSpPr/>
            <p:nvPr/>
          </p:nvSpPr>
          <p:spPr bwMode="auto">
            <a:xfrm rot="356891">
              <a:off x="2993399" y="3304327"/>
              <a:ext cx="2491840" cy="1376224"/>
            </a:xfrm>
            <a:custGeom>
              <a:gdLst>
                <a:gd fmla="*/ 703 w 1652" name="T0"/>
                <a:gd fmla="*/ 622 h 902" name="T1"/>
                <a:gd fmla="*/ 722 w 1652" name="T2"/>
                <a:gd fmla="*/ 644 h 902" name="T3"/>
                <a:gd fmla="*/ 780 w 1652" name="T4"/>
                <a:gd fmla="*/ 622 h 902" name="T5"/>
                <a:gd fmla="*/ 817 w 1652" name="T6"/>
                <a:gd fmla="*/ 594 h 902" name="T7"/>
                <a:gd fmla="*/ 862 w 1652" name="T8"/>
                <a:gd fmla="*/ 577 h 902" name="T9"/>
                <a:gd fmla="*/ 908 w 1652" name="T10"/>
                <a:gd fmla="*/ 560 h 902" name="T11"/>
                <a:gd fmla="*/ 983 w 1652" name="T12"/>
                <a:gd fmla="*/ 548 h 902" name="T13"/>
                <a:gd fmla="*/ 985 w 1652" name="T14"/>
                <a:gd fmla="*/ 577 h 902" name="T15"/>
                <a:gd fmla="*/ 1008 w 1652" name="T16"/>
                <a:gd fmla="*/ 581 h 902" name="T17"/>
                <a:gd fmla="*/ 993 w 1652" name="T18"/>
                <a:gd fmla="*/ 618 h 902" name="T19"/>
                <a:gd fmla="*/ 1008 w 1652" name="T20"/>
                <a:gd fmla="*/ 622 h 902" name="T21"/>
                <a:gd fmla="*/ 1072 w 1652" name="T22"/>
                <a:gd fmla="*/ 618 h 902" name="T23"/>
                <a:gd fmla="*/ 1110 w 1652" name="T24"/>
                <a:gd fmla="*/ 631 h 902" name="T25"/>
                <a:gd fmla="*/ 1127 w 1652" name="T26"/>
                <a:gd fmla="*/ 638 h 902" name="T27"/>
                <a:gd fmla="*/ 1130 w 1652" name="T28"/>
                <a:gd fmla="*/ 594 h 902" name="T29"/>
                <a:gd fmla="*/ 1156 w 1652" name="T30"/>
                <a:gd fmla="*/ 566 h 902" name="T31"/>
                <a:gd fmla="*/ 1136 w 1652" name="T32"/>
                <a:gd fmla="*/ 427 h 902" name="T33"/>
                <a:gd fmla="*/ 1114 w 1652" name="T34"/>
                <a:gd fmla="*/ 350 h 902" name="T35"/>
                <a:gd fmla="*/ 1059 w 1652" name="T36"/>
                <a:gd fmla="*/ 322 h 902" name="T37"/>
                <a:gd fmla="*/ 1023 w 1652" name="T38"/>
                <a:gd fmla="*/ 392 h 902" name="T39"/>
                <a:gd fmla="*/ 956 w 1652" name="T40"/>
                <a:gd fmla="*/ 356 h 902" name="T41"/>
                <a:gd fmla="*/ 835 w 1652" name="T42"/>
                <a:gd fmla="*/ 310 h 902" name="T43"/>
                <a:gd fmla="*/ 784 w 1652" name="T44"/>
                <a:gd fmla="*/ 302 h 902" name="T45"/>
                <a:gd fmla="*/ 685 w 1652" name="T46"/>
                <a:gd fmla="*/ 259 h 902" name="T47"/>
                <a:gd fmla="*/ 638 w 1652" name="T48"/>
                <a:gd fmla="*/ 140 h 902" name="T49"/>
                <a:gd fmla="*/ 656 w 1652" name="T50"/>
                <a:gd fmla="*/ 102 h 902" name="T51"/>
                <a:gd fmla="*/ 654 w 1652" name="T52"/>
                <a:gd fmla="*/ 51 h 902" name="T53"/>
                <a:gd fmla="*/ 662 w 1652" name="T54"/>
                <a:gd fmla="*/ 25 h 902" name="T55"/>
                <a:gd fmla="*/ 576 w 1652" name="T56"/>
                <a:gd fmla="*/ 0 h 902" name="T57"/>
                <a:gd fmla="*/ 514 w 1652" name="T58"/>
                <a:gd fmla="*/ 8 h 902" name="T59"/>
                <a:gd fmla="*/ 434 w 1652" name="T60"/>
                <a:gd fmla="*/ 35 h 902" name="T61"/>
                <a:gd fmla="*/ 359 w 1652" name="T62"/>
                <a:gd fmla="*/ 45 h 902" name="T63"/>
                <a:gd fmla="*/ 306 w 1652" name="T64"/>
                <a:gd fmla="*/ 15 h 902" name="T65"/>
                <a:gd fmla="*/ 222 w 1652" name="T66"/>
                <a:gd fmla="*/ 31 h 902" name="T67"/>
                <a:gd fmla="*/ 187 w 1652" name="T68"/>
                <a:gd fmla="*/ 12 h 902" name="T69"/>
                <a:gd fmla="*/ 123 w 1652" name="T70"/>
                <a:gd fmla="*/ 20 h 902" name="T71"/>
                <a:gd fmla="*/ 93 w 1652" name="T72"/>
                <a:gd fmla="*/ 62 h 902" name="T73"/>
                <a:gd fmla="*/ 76 w 1652" name="T74"/>
                <a:gd fmla="*/ 84 h 902" name="T75"/>
                <a:gd fmla="*/ 54 w 1652" name="T76"/>
                <a:gd fmla="*/ 96 h 902" name="T77"/>
                <a:gd fmla="*/ 44 w 1652" name="T78"/>
                <a:gd fmla="*/ 113 h 902" name="T79"/>
                <a:gd fmla="*/ 62 w 1652" name="T80"/>
                <a:gd fmla="*/ 150 h 902" name="T81"/>
                <a:gd fmla="*/ 59 w 1652" name="T82"/>
                <a:gd fmla="*/ 188 h 902" name="T83"/>
                <a:gd fmla="*/ 17 w 1652" name="T84"/>
                <a:gd fmla="*/ 176 h 902" name="T85"/>
                <a:gd fmla="*/ 0 w 1652" name="T86"/>
                <a:gd fmla="*/ 189 h 902" name="T87"/>
                <a:gd fmla="*/ 9 w 1652" name="T88"/>
                <a:gd fmla="*/ 225 h 902" name="T89"/>
                <a:gd fmla="*/ 6 w 1652" name="T90"/>
                <a:gd fmla="*/ 258 h 902" name="T91"/>
                <a:gd fmla="*/ 24 w 1652" name="T92"/>
                <a:gd fmla="*/ 270 h 902" name="T93"/>
                <a:gd fmla="*/ 76 w 1652" name="T94"/>
                <a:gd fmla="*/ 321 h 902" name="T95"/>
                <a:gd fmla="*/ 107 w 1652" name="T96"/>
                <a:gd fmla="*/ 367 h 902" name="T97"/>
                <a:gd fmla="*/ 127 w 1652" name="T98"/>
                <a:gd fmla="*/ 383 h 902" name="T99"/>
                <a:gd fmla="*/ 163 w 1652" name="T100"/>
                <a:gd fmla="*/ 380 h 902" name="T101"/>
                <a:gd fmla="*/ 244 w 1652" name="T102"/>
                <a:gd fmla="*/ 474 h 902" name="T103"/>
                <a:gd fmla="*/ 270 w 1652" name="T104"/>
                <a:gd fmla="*/ 465 h 902" name="T105"/>
                <a:gd fmla="*/ 278 w 1652" name="T106"/>
                <a:gd fmla="*/ 502 h 902" name="T107"/>
                <a:gd fmla="*/ 328 w 1652" name="T108"/>
                <a:gd fmla="*/ 524 h 902" name="T109"/>
                <a:gd fmla="*/ 369 w 1652" name="T110"/>
                <a:gd fmla="*/ 568 h 902" name="T111"/>
                <a:gd fmla="*/ 377 w 1652" name="T112"/>
                <a:gd fmla="*/ 588 h 902" name="T113"/>
                <a:gd fmla="*/ 425 w 1652" name="T114"/>
                <a:gd fmla="*/ 585 h 902" name="T115"/>
                <a:gd fmla="*/ 504 w 1652" name="T116"/>
                <a:gd fmla="*/ 604 h 902" name="T117"/>
                <a:gd fmla="*/ 541 w 1652" name="T118"/>
                <a:gd fmla="*/ 615 h 902" name="T119"/>
                <a:gd fmla="*/ 543 w 1652" name="T120"/>
                <a:gd fmla="*/ 652 h 902" name="T121"/>
                <a:gd fmla="*/ 611 w 1652" name="T122"/>
                <a:gd fmla="*/ 596 h 902" name="T123"/>
                <a:gd fmla="*/ 666 w 1652" name="T124"/>
                <a:gd fmla="*/ 618 h 90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652" name="T189"/>
                <a:gd fmla="*/ 0 h 902" name="T190"/>
                <a:gd fmla="*/ 1652 w 1652" name="T191"/>
                <a:gd fmla="*/ 902 h 90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902" w="1651">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20" name="Freeform 1083"/>
            <p:cNvSpPr/>
            <p:nvPr/>
          </p:nvSpPr>
          <p:spPr bwMode="auto">
            <a:xfrm rot="356891">
              <a:off x="4410631" y="3056858"/>
              <a:ext cx="1606872" cy="1174038"/>
            </a:xfrm>
            <a:custGeom>
              <a:gdLst>
                <a:gd fmla="*/ 59 w 1067" name="T0"/>
                <a:gd fmla="*/ 207 h 770" name="T1"/>
                <a:gd fmla="*/ 96 w 1067" name="T2"/>
                <a:gd fmla="*/ 185 h 770" name="T3"/>
                <a:gd fmla="*/ 80 w 1067" name="T4"/>
                <a:gd fmla="*/ 172 h 770" name="T5"/>
                <a:gd fmla="*/ 103 w 1067" name="T6"/>
                <a:gd fmla="*/ 152 h 770" name="T7"/>
                <a:gd fmla="*/ 74 w 1067" name="T8"/>
                <a:gd fmla="*/ 91 h 770" name="T9"/>
                <a:gd fmla="*/ 93 w 1067" name="T10"/>
                <a:gd fmla="*/ 36 h 770" name="T11"/>
                <a:gd fmla="*/ 242 w 1067" name="T12"/>
                <a:gd fmla="*/ 0 h 770" name="T13"/>
                <a:gd fmla="*/ 333 w 1067" name="T14"/>
                <a:gd fmla="*/ 20 h 770" name="T15"/>
                <a:gd fmla="*/ 386 w 1067" name="T16"/>
                <a:gd fmla="*/ 52 h 770" name="T17"/>
                <a:gd fmla="*/ 436 w 1067" name="T18"/>
                <a:gd fmla="*/ 31 h 770" name="T19"/>
                <a:gd fmla="*/ 501 w 1067" name="T20"/>
                <a:gd fmla="*/ 24 h 770" name="T21"/>
                <a:gd fmla="*/ 584 w 1067" name="T22"/>
                <a:gd fmla="*/ 47 h 770" name="T23"/>
                <a:gd fmla="*/ 636 w 1067" name="T24"/>
                <a:gd fmla="*/ 109 h 770" name="T25"/>
                <a:gd fmla="*/ 683 w 1067" name="T26"/>
                <a:gd fmla="*/ 127 h 770" name="T27"/>
                <a:gd fmla="*/ 729 w 1067" name="T28"/>
                <a:gd fmla="*/ 214 h 770" name="T29"/>
                <a:gd fmla="*/ 739 w 1067" name="T30"/>
                <a:gd fmla="*/ 273 h 770" name="T31"/>
                <a:gd fmla="*/ 713 w 1067" name="T32"/>
                <a:gd fmla="*/ 315 h 770" name="T33"/>
                <a:gd fmla="*/ 685 w 1067" name="T34"/>
                <a:gd fmla="*/ 342 h 770" name="T35"/>
                <a:gd fmla="*/ 673 w 1067" name="T36"/>
                <a:gd fmla="*/ 380 h 770" name="T37"/>
                <a:gd fmla="*/ 641 w 1067" name="T38"/>
                <a:gd fmla="*/ 362 h 770" name="T39"/>
                <a:gd fmla="*/ 643 w 1067" name="T40"/>
                <a:gd fmla="*/ 391 h 770" name="T41"/>
                <a:gd fmla="*/ 691 w 1067" name="T42"/>
                <a:gd fmla="*/ 419 h 770" name="T43"/>
                <a:gd fmla="*/ 715 w 1067" name="T44"/>
                <a:gd fmla="*/ 432 h 770" name="T45"/>
                <a:gd fmla="*/ 706 w 1067" name="T46"/>
                <a:gd fmla="*/ 455 h 770" name="T47"/>
                <a:gd fmla="*/ 673 w 1067" name="T48"/>
                <a:gd fmla="*/ 463 h 770" name="T49"/>
                <a:gd fmla="*/ 639 w 1067" name="T50"/>
                <a:gd fmla="*/ 458 h 770" name="T51"/>
                <a:gd fmla="*/ 633 w 1067" name="T52"/>
                <a:gd fmla="*/ 489 h 770" name="T53"/>
                <a:gd fmla="*/ 578 w 1067" name="T54"/>
                <a:gd fmla="*/ 461 h 770" name="T55"/>
                <a:gd fmla="*/ 544 w 1067" name="T56"/>
                <a:gd fmla="*/ 454 h 770" name="T57"/>
                <a:gd fmla="*/ 440 w 1067" name="T58"/>
                <a:gd fmla="*/ 450 h 770" name="T59"/>
                <a:gd fmla="*/ 429 w 1067" name="T60"/>
                <a:gd fmla="*/ 477 h 770" name="T61"/>
                <a:gd fmla="*/ 419 w 1067" name="T62"/>
                <a:gd fmla="*/ 506 h 770" name="T63"/>
                <a:gd fmla="*/ 322 w 1067" name="T64"/>
                <a:gd fmla="*/ 543 h 770" name="T65"/>
                <a:gd fmla="*/ 278 w 1067" name="T66"/>
                <a:gd fmla="*/ 487 h 770" name="T67"/>
                <a:gd fmla="*/ 158 w 1067" name="T68"/>
                <a:gd fmla="*/ 467 h 770" name="T69"/>
                <a:gd fmla="*/ 113 w 1067" name="T70"/>
                <a:gd fmla="*/ 438 h 770" name="T71"/>
                <a:gd fmla="*/ 2 w 1067" name="T72"/>
                <a:gd fmla="*/ 328 h 770" name="T73"/>
                <a:gd fmla="*/ 18 w 1067" name="T74"/>
                <a:gd fmla="*/ 294 h 770" name="T75"/>
                <a:gd fmla="*/ 31 w 1067" name="T76"/>
                <a:gd fmla="*/ 232 h 770" name="T77"/>
                <a:gd fmla="*/ 36 w 1067" name="T78"/>
                <a:gd fmla="*/ 197 h 77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067" name="T120"/>
                <a:gd fmla="*/ 0 h 770" name="T121"/>
                <a:gd fmla="*/ 1067 w 1067" name="T122"/>
                <a:gd fmla="*/ 770 h 770"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770" w="1067">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21" name="Freeform 1084"/>
            <p:cNvSpPr/>
            <p:nvPr/>
          </p:nvSpPr>
          <p:spPr bwMode="auto">
            <a:xfrm rot="356891">
              <a:off x="4992195" y="2650480"/>
              <a:ext cx="1741062" cy="1517244"/>
            </a:xfrm>
            <a:custGeom>
              <a:gdLst>
                <a:gd fmla="*/ 4 w 1155" name="T0"/>
                <a:gd fmla="*/ 115 h 994" name="T1"/>
                <a:gd fmla="*/ 123 w 1155" name="T2"/>
                <a:gd fmla="*/ 46 h 994" name="T3"/>
                <a:gd fmla="*/ 157 w 1155" name="T4"/>
                <a:gd fmla="*/ 0 h 994" name="T5"/>
                <a:gd fmla="*/ 203 w 1155" name="T6"/>
                <a:gd fmla="*/ 25 h 994" name="T7"/>
                <a:gd fmla="*/ 239 w 1155" name="T8"/>
                <a:gd fmla="*/ 146 h 994" name="T9"/>
                <a:gd fmla="*/ 336 w 1155" name="T10"/>
                <a:gd fmla="*/ 137 h 994" name="T11"/>
                <a:gd fmla="*/ 351 w 1155" name="T12"/>
                <a:gd fmla="*/ 169 h 994" name="T13"/>
                <a:gd fmla="*/ 359 w 1155" name="T14"/>
                <a:gd fmla="*/ 234 h 994" name="T15"/>
                <a:gd fmla="*/ 375 w 1155" name="T16"/>
                <a:gd fmla="*/ 252 h 994" name="T17"/>
                <a:gd fmla="*/ 471 w 1155" name="T18"/>
                <a:gd fmla="*/ 271 h 994" name="T19"/>
                <a:gd fmla="*/ 554 w 1155" name="T20"/>
                <a:gd fmla="*/ 267 h 994" name="T21"/>
                <a:gd fmla="*/ 528 w 1155" name="T22"/>
                <a:gd fmla="*/ 314 h 994" name="T23"/>
                <a:gd fmla="*/ 556 w 1155" name="T24"/>
                <a:gd fmla="*/ 378 h 994" name="T25"/>
                <a:gd fmla="*/ 622 w 1155" name="T26"/>
                <a:gd fmla="*/ 468 h 994" name="T27"/>
                <a:gd fmla="*/ 647 w 1155" name="T28"/>
                <a:gd fmla="*/ 516 h 994" name="T29"/>
                <a:gd fmla="*/ 681 w 1155" name="T30"/>
                <a:gd fmla="*/ 500 h 994" name="T31"/>
                <a:gd fmla="*/ 692 w 1155" name="T32"/>
                <a:gd fmla="*/ 458 h 994" name="T33"/>
                <a:gd fmla="*/ 697 w 1155" name="T34"/>
                <a:gd fmla="*/ 389 h 994" name="T35"/>
                <a:gd fmla="*/ 727 w 1155" name="T36"/>
                <a:gd fmla="*/ 403 h 994" name="T37"/>
                <a:gd fmla="*/ 807 w 1155" name="T38"/>
                <a:gd fmla="*/ 464 h 994" name="T39"/>
                <a:gd fmla="*/ 796 w 1155" name="T40"/>
                <a:gd fmla="*/ 519 h 994" name="T41"/>
                <a:gd fmla="*/ 754 w 1155" name="T42"/>
                <a:gd fmla="*/ 534 h 994" name="T43"/>
                <a:gd fmla="*/ 710 w 1155" name="T44"/>
                <a:gd fmla="*/ 540 h 994" name="T45"/>
                <a:gd fmla="*/ 690 w 1155" name="T46"/>
                <a:gd fmla="*/ 556 h 994" name="T47"/>
                <a:gd fmla="*/ 697 w 1155" name="T48"/>
                <a:gd fmla="*/ 596 h 994" name="T49"/>
                <a:gd fmla="*/ 687 w 1155" name="T50"/>
                <a:gd fmla="*/ 646 h 994" name="T51"/>
                <a:gd fmla="*/ 662 w 1155" name="T52"/>
                <a:gd fmla="*/ 671 h 994" name="T53"/>
                <a:gd fmla="*/ 634 w 1155" name="T54"/>
                <a:gd fmla="*/ 711 h 994" name="T55"/>
                <a:gd fmla="*/ 572 w 1155" name="T56"/>
                <a:gd fmla="*/ 704 h 994" name="T57"/>
                <a:gd fmla="*/ 547 w 1155" name="T58"/>
                <a:gd fmla="*/ 679 h 994" name="T59"/>
                <a:gd fmla="*/ 501 w 1155" name="T60"/>
                <a:gd fmla="*/ 623 h 994" name="T61"/>
                <a:gd fmla="*/ 448 w 1155" name="T62"/>
                <a:gd fmla="*/ 624 h 994" name="T63"/>
                <a:gd fmla="*/ 413 w 1155" name="T64"/>
                <a:gd fmla="*/ 620 h 994" name="T65"/>
                <a:gd fmla="*/ 387 w 1155" name="T66"/>
                <a:gd fmla="*/ 587 h 994" name="T67"/>
                <a:gd fmla="*/ 431 w 1155" name="T68"/>
                <a:gd fmla="*/ 595 h 994" name="T69"/>
                <a:gd fmla="*/ 458 w 1155" name="T70"/>
                <a:gd fmla="*/ 540 h 994" name="T71"/>
                <a:gd fmla="*/ 487 w 1155" name="T72"/>
                <a:gd fmla="*/ 458 h 994" name="T73"/>
                <a:gd fmla="*/ 429 w 1155" name="T74"/>
                <a:gd fmla="*/ 351 h 994" name="T75"/>
                <a:gd fmla="*/ 344 w 1155" name="T76"/>
                <a:gd fmla="*/ 310 h 994" name="T77"/>
                <a:gd fmla="*/ 246 w 1155" name="T78"/>
                <a:gd fmla="*/ 248 h 994" name="T79"/>
                <a:gd fmla="*/ 149 w 1155" name="T80"/>
                <a:gd fmla="*/ 274 h 994" name="T81"/>
                <a:gd fmla="*/ 77 w 1155" name="T82"/>
                <a:gd fmla="*/ 244 h 99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155" name="T126"/>
                <a:gd fmla="*/ 0 h 994" name="T127"/>
                <a:gd fmla="*/ 1155 w 1155" name="T128"/>
                <a:gd fmla="*/ 994 h 994"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994" w="1155">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22" name="Freeform 1085"/>
            <p:cNvSpPr/>
            <p:nvPr/>
          </p:nvSpPr>
          <p:spPr bwMode="auto">
            <a:xfrm rot="356891">
              <a:off x="2857264" y="1387863"/>
              <a:ext cx="2571675" cy="1991278"/>
            </a:xfrm>
            <a:custGeom>
              <a:gdLst>
                <a:gd fmla="*/ 818 w 1707" name="T0"/>
                <a:gd fmla="*/ 31 h 1305" name="T1"/>
                <a:gd fmla="*/ 854 w 1707" name="T2"/>
                <a:gd fmla="*/ 80 h 1305" name="T3"/>
                <a:gd fmla="*/ 906 w 1707" name="T4"/>
                <a:gd fmla="*/ 115 h 1305" name="T5"/>
                <a:gd fmla="*/ 950 w 1707" name="T6"/>
                <a:gd fmla="*/ 206 h 1305" name="T7"/>
                <a:gd fmla="*/ 926 w 1707" name="T8"/>
                <a:gd fmla="*/ 278 h 1305" name="T9"/>
                <a:gd fmla="*/ 1054 w 1707" name="T10"/>
                <a:gd fmla="*/ 338 h 1305" name="T11"/>
                <a:gd fmla="*/ 1144 w 1707" name="T12"/>
                <a:gd fmla="*/ 408 h 1305" name="T13"/>
                <a:gd fmla="*/ 1190 w 1707" name="T14"/>
                <a:gd fmla="*/ 511 h 1305" name="T15"/>
                <a:gd fmla="*/ 1157 w 1707" name="T16"/>
                <a:gd fmla="*/ 558 h 1305" name="T17"/>
                <a:gd fmla="*/ 1037 w 1707" name="T18"/>
                <a:gd fmla="*/ 627 h 1305" name="T19"/>
                <a:gd fmla="*/ 1019 w 1707" name="T20"/>
                <a:gd fmla="*/ 735 h 1305" name="T21"/>
                <a:gd fmla="*/ 849 w 1707" name="T22"/>
                <a:gd fmla="*/ 788 h 1305" name="T23"/>
                <a:gd fmla="*/ 880 w 1707" name="T24"/>
                <a:gd fmla="*/ 886 h 1305" name="T25"/>
                <a:gd fmla="*/ 860 w 1707" name="T26"/>
                <a:gd fmla="*/ 921 h 1305" name="T27"/>
                <a:gd fmla="*/ 836 w 1707" name="T28"/>
                <a:gd fmla="*/ 942 h 1305" name="T29"/>
                <a:gd fmla="*/ 769 w 1707" name="T30"/>
                <a:gd fmla="*/ 925 h 1305" name="T31"/>
                <a:gd fmla="*/ 652 w 1707" name="T32"/>
                <a:gd fmla="*/ 907 h 1305" name="T33"/>
                <a:gd fmla="*/ 536 w 1707" name="T34"/>
                <a:gd fmla="*/ 930 h 1305" name="T35"/>
                <a:gd fmla="*/ 446 w 1707" name="T36"/>
                <a:gd fmla="*/ 914 h 1305" name="T37"/>
                <a:gd fmla="*/ 343 w 1707" name="T38"/>
                <a:gd fmla="*/ 923 h 1305" name="T39"/>
                <a:gd fmla="*/ 286 w 1707" name="T40"/>
                <a:gd fmla="*/ 894 h 1305" name="T41"/>
                <a:gd fmla="*/ 224 w 1707" name="T42"/>
                <a:gd fmla="*/ 850 h 1305" name="T43"/>
                <a:gd fmla="*/ 91 w 1707" name="T44"/>
                <a:gd fmla="*/ 824 h 1305" name="T45"/>
                <a:gd fmla="*/ 73 w 1707" name="T46"/>
                <a:gd fmla="*/ 771 h 1305" name="T47"/>
                <a:gd fmla="*/ 45 w 1707" name="T48"/>
                <a:gd fmla="*/ 733 h 1305" name="T49"/>
                <a:gd fmla="*/ 27 w 1707" name="T50"/>
                <a:gd fmla="*/ 696 h 1305" name="T51"/>
                <a:gd fmla="*/ 45 w 1707" name="T52"/>
                <a:gd fmla="*/ 653 h 1305" name="T53"/>
                <a:gd fmla="*/ 7 w 1707" name="T54"/>
                <a:gd fmla="*/ 601 h 1305" name="T55"/>
                <a:gd fmla="*/ 4 w 1707" name="T56"/>
                <a:gd fmla="*/ 544 h 1305" name="T57"/>
                <a:gd fmla="*/ 27 w 1707" name="T58"/>
                <a:gd fmla="*/ 508 h 1305" name="T59"/>
                <a:gd fmla="*/ 94 w 1707" name="T60"/>
                <a:gd fmla="*/ 484 h 1305" name="T61"/>
                <a:gd fmla="*/ 127 w 1707" name="T62"/>
                <a:gd fmla="*/ 487 h 1305" name="T63"/>
                <a:gd fmla="*/ 163 w 1707" name="T64"/>
                <a:gd fmla="*/ 507 h 1305" name="T65"/>
                <a:gd fmla="*/ 286 w 1707" name="T66"/>
                <a:gd fmla="*/ 463 h 1305" name="T67"/>
                <a:gd fmla="*/ 387 w 1707" name="T68"/>
                <a:gd fmla="*/ 394 h 1305" name="T69"/>
                <a:gd fmla="*/ 420 w 1707" name="T70"/>
                <a:gd fmla="*/ 363 h 1305" name="T71"/>
                <a:gd fmla="*/ 401 w 1707" name="T72"/>
                <a:gd fmla="*/ 248 h 1305" name="T73"/>
                <a:gd fmla="*/ 490 w 1707" name="T74"/>
                <a:gd fmla="*/ 226 h 1305" name="T75"/>
                <a:gd fmla="*/ 531 w 1707" name="T76"/>
                <a:gd fmla="*/ 248 h 1305" name="T77"/>
                <a:gd fmla="*/ 577 w 1707" name="T78"/>
                <a:gd fmla="*/ 118 h 1305" name="T79"/>
                <a:gd fmla="*/ 649 w 1707" name="T80"/>
                <a:gd fmla="*/ 136 h 1305" name="T81"/>
                <a:gd fmla="*/ 711 w 1707" name="T82"/>
                <a:gd fmla="*/ 60 h 1305" name="T83"/>
                <a:gd fmla="*/ 766 w 1707" name="T84"/>
                <a:gd fmla="*/ 26 h 1305" name="T85"/>
                <a:gd fmla="*/ 812 w 1707" name="T86"/>
                <a:gd fmla="*/ 7 h 130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07" name="T132"/>
                <a:gd fmla="*/ 0 h 1305" name="T133"/>
                <a:gd fmla="*/ 1707 w 1707" name="T134"/>
                <a:gd fmla="*/ 1305 h 130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305" w="1707">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23" name="Freeform 1086"/>
            <p:cNvSpPr/>
            <p:nvPr/>
          </p:nvSpPr>
          <p:spPr bwMode="auto">
            <a:xfrm rot="356891">
              <a:off x="6361154" y="3183719"/>
              <a:ext cx="633576" cy="1160447"/>
            </a:xfrm>
            <a:custGeom>
              <a:gdLst>
                <a:gd fmla="*/ 244 w 420" name="T0"/>
                <a:gd fmla="*/ 328 h 761" name="T1"/>
                <a:gd fmla="*/ 238 w 420" name="T2"/>
                <a:gd fmla="*/ 185 h 761" name="T3"/>
                <a:gd fmla="*/ 258 w 420" name="T4"/>
                <a:gd fmla="*/ 137 h 761" name="T5"/>
                <a:gd fmla="*/ 257 w 420" name="T6"/>
                <a:gd fmla="*/ 74 h 761" name="T7"/>
                <a:gd fmla="*/ 268 w 420" name="T8"/>
                <a:gd fmla="*/ 28 h 761" name="T9"/>
                <a:gd fmla="*/ 259 w 420" name="T10"/>
                <a:gd fmla="*/ 0 h 761" name="T11"/>
                <a:gd fmla="*/ 215 w 420" name="T12"/>
                <a:gd fmla="*/ 15 h 761" name="T13"/>
                <a:gd fmla="*/ 200 w 420" name="T14"/>
                <a:gd fmla="*/ 56 h 761" name="T15"/>
                <a:gd fmla="*/ 183 w 420" name="T16"/>
                <a:gd fmla="*/ 69 h 761" name="T17"/>
                <a:gd fmla="*/ 125 w 420" name="T18"/>
                <a:gd fmla="*/ 139 h 761" name="T19"/>
                <a:gd fmla="*/ 82 w 420" name="T20"/>
                <a:gd fmla="*/ 137 h 761" name="T21"/>
                <a:gd fmla="*/ 72 w 420" name="T22"/>
                <a:gd fmla="*/ 183 h 761" name="T23"/>
                <a:gd fmla="*/ 125 w 420" name="T24"/>
                <a:gd fmla="*/ 217 h 761" name="T25"/>
                <a:gd fmla="*/ 156 w 420" name="T26"/>
                <a:gd fmla="*/ 250 h 761" name="T27"/>
                <a:gd fmla="*/ 151 w 420" name="T28"/>
                <a:gd fmla="*/ 295 h 761" name="T29"/>
                <a:gd fmla="*/ 109 w 420" name="T30"/>
                <a:gd fmla="*/ 311 h 761" name="T31"/>
                <a:gd fmla="*/ 103 w 420" name="T32"/>
                <a:gd fmla="*/ 320 h 761" name="T33"/>
                <a:gd fmla="*/ 75 w 420" name="T34"/>
                <a:gd fmla="*/ 336 h 761" name="T35"/>
                <a:gd fmla="*/ 40 w 420" name="T36"/>
                <a:gd fmla="*/ 328 h 761" name="T37"/>
                <a:gd fmla="*/ 40 w 420" name="T38"/>
                <a:gd fmla="*/ 343 h 761" name="T39"/>
                <a:gd fmla="*/ 27 w 420" name="T40"/>
                <a:gd fmla="*/ 367 h 761" name="T41"/>
                <a:gd fmla="*/ 32 w 420" name="T42"/>
                <a:gd fmla="*/ 413 h 761" name="T43"/>
                <a:gd fmla="*/ 36 w 420" name="T44"/>
                <a:gd fmla="*/ 433 h 761" name="T45"/>
                <a:gd fmla="*/ 0 w 420" name="T46"/>
                <a:gd fmla="*/ 441 h 761" name="T47"/>
                <a:gd fmla="*/ 4 w 420" name="T48"/>
                <a:gd fmla="*/ 481 h 761" name="T49"/>
                <a:gd fmla="*/ 18 w 420" name="T50"/>
                <a:gd fmla="*/ 498 h 761" name="T51"/>
                <a:gd fmla="*/ 68 w 420" name="T52"/>
                <a:gd fmla="*/ 491 h 761" name="T53"/>
                <a:gd fmla="*/ 78 w 420" name="T54"/>
                <a:gd fmla="*/ 507 h 761" name="T55"/>
                <a:gd fmla="*/ 131 w 420" name="T56"/>
                <a:gd fmla="*/ 529 h 761" name="T57"/>
                <a:gd fmla="*/ 193 w 420" name="T58"/>
                <a:gd fmla="*/ 537 h 761" name="T59"/>
                <a:gd fmla="*/ 224 w 420" name="T60"/>
                <a:gd fmla="*/ 546 h 761" name="T61"/>
                <a:gd fmla="*/ 216 w 420" name="T62"/>
                <a:gd fmla="*/ 514 h 761" name="T63"/>
                <a:gd fmla="*/ 244 w 420" name="T64"/>
                <a:gd fmla="*/ 484 h 761" name="T65"/>
                <a:gd fmla="*/ 238 w 420" name="T66"/>
                <a:gd fmla="*/ 469 h 761" name="T67"/>
                <a:gd fmla="*/ 210 w 420" name="T68"/>
                <a:gd fmla="*/ 451 h 761" name="T69"/>
                <a:gd fmla="*/ 263 w 420" name="T70"/>
                <a:gd fmla="*/ 446 h 761" name="T71"/>
                <a:gd fmla="*/ 279 w 420" name="T72"/>
                <a:gd fmla="*/ 451 h 761" name="T73"/>
                <a:gd fmla="*/ 293 w 420" name="T74"/>
                <a:gd fmla="*/ 420 h 761" name="T75"/>
                <a:gd fmla="*/ 251 w 420" name="T76"/>
                <a:gd fmla="*/ 347 h 761"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420" name="T117"/>
                <a:gd fmla="*/ 0 h 761" name="T118"/>
                <a:gd fmla="*/ 420 w 420" name="T119"/>
                <a:gd fmla="*/ 761 h 761"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761" w="420">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24" name="Freeform 1087"/>
            <p:cNvSpPr/>
            <p:nvPr/>
          </p:nvSpPr>
          <p:spPr bwMode="auto">
            <a:xfrm rot="356891">
              <a:off x="6878257" y="3682185"/>
              <a:ext cx="764367" cy="701703"/>
            </a:xfrm>
            <a:custGeom>
              <a:gdLst>
                <a:gd fmla="*/ 41 w 506" name="T0"/>
                <a:gd fmla="*/ 231 h 460" name="T1"/>
                <a:gd fmla="*/ 92 w 506" name="T2"/>
                <a:gd fmla="*/ 278 h 460" name="T3"/>
                <a:gd fmla="*/ 134 w 506" name="T4"/>
                <a:gd fmla="*/ 287 h 460" name="T5"/>
                <a:gd fmla="*/ 173 w 506" name="T6"/>
                <a:gd fmla="*/ 280 h 460" name="T7"/>
                <a:gd fmla="*/ 185 w 506" name="T8"/>
                <a:gd fmla="*/ 287 h 460" name="T9"/>
                <a:gd fmla="*/ 198 w 506" name="T10"/>
                <a:gd fmla="*/ 280 h 460" name="T11"/>
                <a:gd fmla="*/ 208 w 506" name="T12"/>
                <a:gd fmla="*/ 288 h 460" name="T13"/>
                <a:gd fmla="*/ 213 w 506" name="T14"/>
                <a:gd fmla="*/ 304 h 460" name="T15"/>
                <a:gd fmla="*/ 232 w 506" name="T16"/>
                <a:gd fmla="*/ 316 h 460" name="T17"/>
                <a:gd fmla="*/ 256 w 506" name="T18"/>
                <a:gd fmla="*/ 316 h 460" name="T19"/>
                <a:gd fmla="*/ 275 w 506" name="T20"/>
                <a:gd fmla="*/ 332 h 460" name="T21"/>
                <a:gd fmla="*/ 291 w 506" name="T22"/>
                <a:gd fmla="*/ 323 h 460" name="T23"/>
                <a:gd fmla="*/ 304 w 506" name="T24"/>
                <a:gd fmla="*/ 332 h 460" name="T25"/>
                <a:gd fmla="*/ 315 w 506" name="T26"/>
                <a:gd fmla="*/ 309 h 460" name="T27"/>
                <a:gd fmla="*/ 330 w 506" name="T28"/>
                <a:gd fmla="*/ 301 h 460" name="T29"/>
                <a:gd fmla="*/ 333 w 506" name="T30"/>
                <a:gd fmla="*/ 284 h 460" name="T31"/>
                <a:gd fmla="*/ 326 w 506" name="T32"/>
                <a:gd fmla="*/ 251 h 460" name="T33"/>
                <a:gd fmla="*/ 324 w 506" name="T34"/>
                <a:gd fmla="*/ 249 h 460" name="T35"/>
                <a:gd fmla="*/ 309 w 506" name="T36"/>
                <a:gd fmla="*/ 264 h 460" name="T37"/>
                <a:gd fmla="*/ 285 w 506" name="T38"/>
                <a:gd fmla="*/ 245 h 460" name="T39"/>
                <a:gd fmla="*/ 269 w 506" name="T40"/>
                <a:gd fmla="*/ 224 h 460" name="T41"/>
                <a:gd fmla="*/ 285 w 506" name="T42"/>
                <a:gd fmla="*/ 210 h 460" name="T43"/>
                <a:gd fmla="*/ 289 w 506" name="T44"/>
                <a:gd fmla="*/ 188 h 460" name="T45"/>
                <a:gd fmla="*/ 301 w 506" name="T46"/>
                <a:gd fmla="*/ 180 h 460" name="T47"/>
                <a:gd fmla="*/ 299 w 506" name="T48"/>
                <a:gd fmla="*/ 150 h 460" name="T49"/>
                <a:gd fmla="*/ 307 w 506" name="T50"/>
                <a:gd fmla="*/ 145 h 460" name="T51"/>
                <a:gd fmla="*/ 321 w 506" name="T52"/>
                <a:gd fmla="*/ 153 h 460" name="T53"/>
                <a:gd fmla="*/ 330 w 506" name="T54"/>
                <a:gd fmla="*/ 167 h 460" name="T55"/>
                <a:gd fmla="*/ 348 w 506" name="T56"/>
                <a:gd fmla="*/ 153 h 460" name="T57"/>
                <a:gd fmla="*/ 355 w 506" name="T58"/>
                <a:gd fmla="*/ 145 h 460" name="T59"/>
                <a:gd fmla="*/ 352 w 506" name="T60"/>
                <a:gd fmla="*/ 130 h 460" name="T61"/>
                <a:gd fmla="*/ 330 w 506" name="T62"/>
                <a:gd fmla="*/ 118 h 460" name="T63"/>
                <a:gd fmla="*/ 325 w 506" name="T64"/>
                <a:gd fmla="*/ 103 h 460" name="T65"/>
                <a:gd fmla="*/ 286 w 506" name="T66"/>
                <a:gd fmla="*/ 109 h 460" name="T67"/>
                <a:gd fmla="*/ 262 w 506" name="T68"/>
                <a:gd fmla="*/ 86 h 460" name="T69"/>
                <a:gd fmla="*/ 251 w 506" name="T70"/>
                <a:gd fmla="*/ 83 h 460" name="T71"/>
                <a:gd fmla="*/ 251 w 506" name="T72"/>
                <a:gd fmla="*/ 68 h 460" name="T73"/>
                <a:gd fmla="*/ 305 w 506" name="T74"/>
                <a:gd fmla="*/ 6 h 460" name="T75"/>
                <a:gd fmla="*/ 285 w 506" name="T76"/>
                <a:gd fmla="*/ 12 h 460" name="T77"/>
                <a:gd fmla="*/ 273 w 506" name="T78"/>
                <a:gd fmla="*/ 20 h 460" name="T79"/>
                <a:gd fmla="*/ 269 w 506" name="T80"/>
                <a:gd fmla="*/ 13 h 460" name="T81"/>
                <a:gd fmla="*/ 269 w 506" name="T82"/>
                <a:gd fmla="*/ 4 h 460" name="T83"/>
                <a:gd fmla="*/ 259 w 506" name="T84"/>
                <a:gd fmla="*/ 0 h 460" name="T85"/>
                <a:gd fmla="*/ 234 w 506" name="T86"/>
                <a:gd fmla="*/ 10 h 460" name="T87"/>
                <a:gd fmla="*/ 173 w 506" name="T88"/>
                <a:gd fmla="*/ 2 h 460" name="T89"/>
                <a:gd fmla="*/ 169 w 506" name="T90"/>
                <a:gd fmla="*/ 54 h 460" name="T91"/>
                <a:gd fmla="*/ 140 w 506" name="T92"/>
                <a:gd fmla="*/ 78 h 460" name="T93"/>
                <a:gd fmla="*/ 100 w 506" name="T94"/>
                <a:gd fmla="*/ 86 h 460" name="T95"/>
                <a:gd fmla="*/ 45 w 506" name="T96"/>
                <a:gd fmla="*/ 126 h 460" name="T97"/>
                <a:gd fmla="*/ 0 w 506" name="T98"/>
                <a:gd fmla="*/ 138 h 460" name="T99"/>
                <a:gd fmla="*/ 0 w 506" name="T100"/>
                <a:gd fmla="*/ 146 h 460" name="T101"/>
                <a:gd fmla="*/ 41 w 506" name="T102"/>
                <a:gd fmla="*/ 212 h 460" name="T103"/>
                <a:gd fmla="*/ 41 w 506" name="T104"/>
                <a:gd fmla="*/ 231 h 460" name="T105"/>
                <a:gd fmla="*/ 41 w 506" name="T106"/>
                <a:gd fmla="*/ 231 h 46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506" name="T162"/>
                <a:gd fmla="*/ 0 h 460" name="T163"/>
                <a:gd fmla="*/ 506 w 506" name="T164"/>
                <a:gd fmla="*/ 460 h 460"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60" w="506">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25" name="Freeform 1088"/>
            <p:cNvSpPr/>
            <p:nvPr/>
          </p:nvSpPr>
          <p:spPr bwMode="auto">
            <a:xfrm rot="356891">
              <a:off x="6903931" y="3036605"/>
              <a:ext cx="441635" cy="925978"/>
            </a:xfrm>
            <a:custGeom>
              <a:gdLst>
                <a:gd fmla="*/ 13 w 292" name="T0"/>
                <a:gd fmla="*/ 440 h 606" name="T1"/>
                <a:gd fmla="*/ 59 w 292" name="T2"/>
                <a:gd fmla="*/ 427 h 606" name="T3"/>
                <a:gd fmla="*/ 114 w 292" name="T4"/>
                <a:gd fmla="*/ 387 h 606" name="T5"/>
                <a:gd fmla="*/ 153 w 292" name="T6"/>
                <a:gd fmla="*/ 379 h 606" name="T7"/>
                <a:gd fmla="*/ 184 w 292" name="T8"/>
                <a:gd fmla="*/ 355 h 606" name="T9"/>
                <a:gd fmla="*/ 186 w 292" name="T10"/>
                <a:gd fmla="*/ 301 h 606" name="T11"/>
                <a:gd fmla="*/ 172 w 292" name="T12"/>
                <a:gd fmla="*/ 282 h 606" name="T13"/>
                <a:gd fmla="*/ 177 w 292" name="T14"/>
                <a:gd fmla="*/ 266 h 606" name="T15"/>
                <a:gd fmla="*/ 186 w 292" name="T16"/>
                <a:gd fmla="*/ 252 h 606" name="T17"/>
                <a:gd fmla="*/ 191 w 292" name="T18"/>
                <a:gd fmla="*/ 229 h 606" name="T19"/>
                <a:gd fmla="*/ 199 w 292" name="T20"/>
                <a:gd fmla="*/ 213 h 606" name="T21"/>
                <a:gd fmla="*/ 184 w 292" name="T22"/>
                <a:gd fmla="*/ 182 h 606" name="T23"/>
                <a:gd fmla="*/ 162 w 292" name="T24"/>
                <a:gd fmla="*/ 156 h 606" name="T25"/>
                <a:gd fmla="*/ 174 w 292" name="T26"/>
                <a:gd fmla="*/ 113 h 606" name="T27"/>
                <a:gd fmla="*/ 200 w 292" name="T28"/>
                <a:gd fmla="*/ 96 h 606" name="T29"/>
                <a:gd fmla="*/ 206 w 292" name="T30"/>
                <a:gd fmla="*/ 68 h 606" name="T31"/>
                <a:gd fmla="*/ 194 w 292" name="T32"/>
                <a:gd fmla="*/ 45 h 606" name="T33"/>
                <a:gd fmla="*/ 194 w 292" name="T34"/>
                <a:gd fmla="*/ 15 h 606" name="T35"/>
                <a:gd fmla="*/ 177 w 292" name="T36"/>
                <a:gd fmla="*/ 0 h 606" name="T37"/>
                <a:gd fmla="*/ 137 w 292" name="T38"/>
                <a:gd fmla="*/ 20 h 606" name="T39"/>
                <a:gd fmla="*/ 132 w 292" name="T40"/>
                <a:gd fmla="*/ 14 h 606" name="T41"/>
                <a:gd fmla="*/ 110 w 292" name="T42"/>
                <a:gd fmla="*/ 31 h 606" name="T43"/>
                <a:gd fmla="*/ 93 w 292" name="T44"/>
                <a:gd fmla="*/ 29 h 606" name="T45"/>
                <a:gd fmla="*/ 59 w 292" name="T46"/>
                <a:gd fmla="*/ 80 h 606" name="T47"/>
                <a:gd fmla="*/ 47 w 292" name="T48"/>
                <a:gd fmla="*/ 80 h 606" name="T49"/>
                <a:gd fmla="*/ 29 w 292" name="T50"/>
                <a:gd fmla="*/ 96 h 606" name="T51"/>
                <a:gd fmla="*/ 30 w 292" name="T52"/>
                <a:gd fmla="*/ 119 h 606" name="T53"/>
                <a:gd fmla="*/ 21 w 292" name="T54"/>
                <a:gd fmla="*/ 138 h 606" name="T55"/>
                <a:gd fmla="*/ 18 w 292" name="T56"/>
                <a:gd fmla="*/ 164 h 606" name="T57"/>
                <a:gd fmla="*/ 2 w 292" name="T58"/>
                <a:gd fmla="*/ 191 h 606" name="T59"/>
                <a:gd fmla="*/ 20 w 292" name="T60"/>
                <a:gd fmla="*/ 229 h 606" name="T61"/>
                <a:gd fmla="*/ 13 w 292" name="T62"/>
                <a:gd fmla="*/ 252 h 606" name="T63"/>
                <a:gd fmla="*/ 0 w 292" name="T64"/>
                <a:gd fmla="*/ 277 h 606" name="T65"/>
                <a:gd fmla="*/ 20 w 292" name="T66"/>
                <a:gd fmla="*/ 371 h 606" name="T67"/>
                <a:gd fmla="*/ 6 w 292" name="T68"/>
                <a:gd fmla="*/ 421 h 606" name="T69"/>
                <a:gd fmla="*/ 13 w 292" name="T70"/>
                <a:gd fmla="*/ 440 h 606" name="T71"/>
                <a:gd fmla="*/ 13 w 292" name="T72"/>
                <a:gd fmla="*/ 440 h 60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92" name="T111"/>
                <a:gd fmla="*/ 0 h 606" name="T112"/>
                <a:gd fmla="*/ 292 w 292" name="T113"/>
                <a:gd fmla="*/ 606 h 60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06" w="292">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26" name="Freeform 1089"/>
            <p:cNvSpPr/>
            <p:nvPr/>
          </p:nvSpPr>
          <p:spPr bwMode="auto">
            <a:xfrm rot="356891">
              <a:off x="7455721" y="3400310"/>
              <a:ext cx="828914" cy="575977"/>
            </a:xfrm>
            <a:custGeom>
              <a:gdLst>
                <a:gd fmla="*/ 85 w 549" name="T0"/>
                <a:gd fmla="*/ 263 h 378" name="T1"/>
                <a:gd fmla="*/ 88 w 549" name="T2"/>
                <a:gd fmla="*/ 248 h 378" name="T3"/>
                <a:gd fmla="*/ 102 w 549" name="T4"/>
                <a:gd fmla="*/ 241 h 378" name="T5"/>
                <a:gd fmla="*/ 126 w 549" name="T6"/>
                <a:gd fmla="*/ 263 h 378" name="T7"/>
                <a:gd fmla="*/ 134 w 549" name="T8"/>
                <a:gd fmla="*/ 263 h 378" name="T9"/>
                <a:gd fmla="*/ 157 w 549" name="T10"/>
                <a:gd fmla="*/ 260 h 378" name="T11"/>
                <a:gd fmla="*/ 171 w 549" name="T12"/>
                <a:gd fmla="*/ 248 h 378" name="T13"/>
                <a:gd fmla="*/ 188 w 549" name="T14"/>
                <a:gd fmla="*/ 265 h 378" name="T15"/>
                <a:gd fmla="*/ 197 w 549" name="T16"/>
                <a:gd fmla="*/ 251 h 378" name="T17"/>
                <a:gd fmla="*/ 199 w 549" name="T18"/>
                <a:gd fmla="*/ 242 h 378" name="T19"/>
                <a:gd fmla="*/ 214 w 549" name="T20"/>
                <a:gd fmla="*/ 234 h 378" name="T21"/>
                <a:gd fmla="*/ 218 w 549" name="T22"/>
                <a:gd fmla="*/ 214 h 378" name="T23"/>
                <a:gd fmla="*/ 235 w 549" name="T24"/>
                <a:gd fmla="*/ 212 h 378" name="T25"/>
                <a:gd fmla="*/ 276 w 549" name="T26"/>
                <a:gd fmla="*/ 136 h 378" name="T27"/>
                <a:gd fmla="*/ 269 w 549" name="T28"/>
                <a:gd fmla="*/ 124 h 378" name="T29"/>
                <a:gd fmla="*/ 276 w 549" name="T30"/>
                <a:gd fmla="*/ 115 h 378" name="T31"/>
                <a:gd fmla="*/ 287 w 549" name="T32"/>
                <a:gd fmla="*/ 119 h 378" name="T33"/>
                <a:gd fmla="*/ 300 w 549" name="T34"/>
                <a:gd fmla="*/ 111 h 378" name="T35"/>
                <a:gd fmla="*/ 308 w 549" name="T36"/>
                <a:gd fmla="*/ 93 h 378" name="T37"/>
                <a:gd fmla="*/ 344 w 549" name="T38"/>
                <a:gd fmla="*/ 59 h 378" name="T39"/>
                <a:gd fmla="*/ 371 w 549" name="T40"/>
                <a:gd fmla="*/ 50 h 378" name="T41"/>
                <a:gd fmla="*/ 385 w 549" name="T42"/>
                <a:gd fmla="*/ 38 h 378" name="T43"/>
                <a:gd fmla="*/ 380 w 549" name="T44"/>
                <a:gd fmla="*/ 12 h 378" name="T45"/>
                <a:gd fmla="*/ 362 w 549" name="T46"/>
                <a:gd fmla="*/ 10 h 378" name="T47"/>
                <a:gd fmla="*/ 320 w 549" name="T48"/>
                <a:gd fmla="*/ 13 h 378" name="T49"/>
                <a:gd fmla="*/ 292 w 549" name="T50"/>
                <a:gd fmla="*/ 0 h 378" name="T51"/>
                <a:gd fmla="*/ 274 w 549" name="T52"/>
                <a:gd fmla="*/ 4 h 378" name="T53"/>
                <a:gd fmla="*/ 231 w 549" name="T54"/>
                <a:gd fmla="*/ 59 h 378" name="T55"/>
                <a:gd fmla="*/ 218 w 549" name="T56"/>
                <a:gd fmla="*/ 68 h 378" name="T57"/>
                <a:gd fmla="*/ 191 w 549" name="T58"/>
                <a:gd fmla="*/ 56 h 378" name="T59"/>
                <a:gd fmla="*/ 188 w 549" name="T60"/>
                <a:gd fmla="*/ 41 h 378" name="T61"/>
                <a:gd fmla="*/ 182 w 549" name="T62"/>
                <a:gd fmla="*/ 15 h 378" name="T63"/>
                <a:gd fmla="*/ 167 w 549" name="T64"/>
                <a:gd fmla="*/ 6 h 378" name="T65"/>
                <a:gd fmla="*/ 143 w 549" name="T66"/>
                <a:gd fmla="*/ 12 h 378" name="T67"/>
                <a:gd fmla="*/ 127 w 549" name="T68"/>
                <a:gd fmla="*/ 2 h 378" name="T69"/>
                <a:gd fmla="*/ 104 w 549" name="T70"/>
                <a:gd fmla="*/ 31 h 378" name="T71"/>
                <a:gd fmla="*/ 80 w 549" name="T72"/>
                <a:gd fmla="*/ 38 h 378" name="T73"/>
                <a:gd fmla="*/ 46 w 549" name="T74"/>
                <a:gd fmla="*/ 69 h 378" name="T75"/>
                <a:gd fmla="*/ 10 w 549" name="T76"/>
                <a:gd fmla="*/ 140 h 378" name="T77"/>
                <a:gd fmla="*/ 18 w 549" name="T78"/>
                <a:gd fmla="*/ 159 h 378" name="T79"/>
                <a:gd fmla="*/ 18 w 549" name="T80"/>
                <a:gd fmla="*/ 167 h 378" name="T81"/>
                <a:gd fmla="*/ 18 w 549" name="T82"/>
                <a:gd fmla="*/ 176 h 378" name="T83"/>
                <a:gd fmla="*/ 21 w 549" name="T84"/>
                <a:gd fmla="*/ 184 h 378" name="T85"/>
                <a:gd fmla="*/ 35 w 549" name="T86"/>
                <a:gd fmla="*/ 175 h 378" name="T87"/>
                <a:gd fmla="*/ 53 w 549" name="T88"/>
                <a:gd fmla="*/ 170 h 378" name="T89"/>
                <a:gd fmla="*/ 0 w 549" name="T90"/>
                <a:gd fmla="*/ 231 h 378" name="T91"/>
                <a:gd fmla="*/ 0 w 549" name="T92"/>
                <a:gd fmla="*/ 246 h 378" name="T93"/>
                <a:gd fmla="*/ 11 w 549" name="T94"/>
                <a:gd fmla="*/ 248 h 378" name="T95"/>
                <a:gd fmla="*/ 35 w 549" name="T96"/>
                <a:gd fmla="*/ 272 h 378" name="T97"/>
                <a:gd fmla="*/ 74 w 549" name="T98"/>
                <a:gd fmla="*/ 267 h 378" name="T99"/>
                <a:gd fmla="*/ 85 w 549" name="T100"/>
                <a:gd fmla="*/ 263 h 378" name="T101"/>
                <a:gd fmla="*/ 85 w 549" name="T102"/>
                <a:gd fmla="*/ 263 h 37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549" name="T156"/>
                <a:gd fmla="*/ 0 h 378" name="T157"/>
                <a:gd fmla="*/ 549 w 549" name="T158"/>
                <a:gd fmla="*/ 378 h 378"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78" w="549">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27" name="Freeform 1090"/>
            <p:cNvSpPr/>
            <p:nvPr/>
          </p:nvSpPr>
          <p:spPr bwMode="auto">
            <a:xfrm rot="356891">
              <a:off x="7270097" y="2735720"/>
              <a:ext cx="684534" cy="1002436"/>
            </a:xfrm>
            <a:custGeom>
              <a:gdLst>
                <a:gd fmla="*/ 125 w 455" name="T0"/>
                <a:gd fmla="*/ 459 h 658" name="T1"/>
                <a:gd fmla="*/ 152 w 455" name="T2"/>
                <a:gd fmla="*/ 369 h 658" name="T3"/>
                <a:gd fmla="*/ 210 w 455" name="T4"/>
                <a:gd fmla="*/ 331 h 658" name="T5"/>
                <a:gd fmla="*/ 223 w 455" name="T6"/>
                <a:gd fmla="*/ 295 h 658" name="T7"/>
                <a:gd fmla="*/ 198 w 455" name="T8"/>
                <a:gd fmla="*/ 282 h 658" name="T9"/>
                <a:gd fmla="*/ 167 w 455" name="T10"/>
                <a:gd fmla="*/ 265 h 658" name="T11"/>
                <a:gd fmla="*/ 151 w 455" name="T12"/>
                <a:gd fmla="*/ 221 h 658" name="T13"/>
                <a:gd fmla="*/ 122 w 455" name="T14"/>
                <a:gd fmla="*/ 223 h 658" name="T15"/>
                <a:gd fmla="*/ 91 w 455" name="T16"/>
                <a:gd fmla="*/ 216 h 658" name="T17"/>
                <a:gd fmla="*/ 113 w 455" name="T18"/>
                <a:gd fmla="*/ 168 h 658" name="T19"/>
                <a:gd fmla="*/ 139 w 455" name="T20"/>
                <a:gd fmla="*/ 120 h 658" name="T21"/>
                <a:gd fmla="*/ 182 w 455" name="T22"/>
                <a:gd fmla="*/ 140 h 658" name="T23"/>
                <a:gd fmla="*/ 199 w 455" name="T24"/>
                <a:gd fmla="*/ 171 h 658" name="T25"/>
                <a:gd fmla="*/ 203 w 455" name="T26"/>
                <a:gd fmla="*/ 199 h 658" name="T27"/>
                <a:gd fmla="*/ 228 w 455" name="T28"/>
                <a:gd fmla="*/ 229 h 658" name="T29"/>
                <a:gd fmla="*/ 289 w 455" name="T30"/>
                <a:gd fmla="*/ 212 h 658" name="T31"/>
                <a:gd fmla="*/ 315 w 455" name="T32"/>
                <a:gd fmla="*/ 157 h 658" name="T33"/>
                <a:gd fmla="*/ 283 w 455" name="T34"/>
                <a:gd fmla="*/ 128 h 658" name="T35"/>
                <a:gd fmla="*/ 267 w 455" name="T36"/>
                <a:gd fmla="*/ 82 h 658" name="T37"/>
                <a:gd fmla="*/ 210 w 455" name="T38"/>
                <a:gd fmla="*/ 52 h 658" name="T39"/>
                <a:gd fmla="*/ 178 w 455" name="T40"/>
                <a:gd fmla="*/ 0 h 658" name="T41"/>
                <a:gd fmla="*/ 139 w 455" name="T42"/>
                <a:gd fmla="*/ 30 h 658" name="T43"/>
                <a:gd fmla="*/ 141 w 455" name="T44"/>
                <a:gd fmla="*/ 53 h 658" name="T45"/>
                <a:gd fmla="*/ 102 w 455" name="T46"/>
                <a:gd fmla="*/ 66 h 658" name="T47"/>
                <a:gd fmla="*/ 81 w 455" name="T48"/>
                <a:gd fmla="*/ 74 h 658" name="T49"/>
                <a:gd fmla="*/ 45 w 455" name="T50"/>
                <a:gd fmla="*/ 84 h 658" name="T51"/>
                <a:gd fmla="*/ 36 w 455" name="T52"/>
                <a:gd fmla="*/ 53 h 658" name="T53"/>
                <a:gd fmla="*/ 6 w 455" name="T54"/>
                <a:gd fmla="*/ 97 h 658" name="T55"/>
                <a:gd fmla="*/ 19 w 455" name="T56"/>
                <a:gd fmla="*/ 167 h 658" name="T57"/>
                <a:gd fmla="*/ 36 w 455" name="T58"/>
                <a:gd fmla="*/ 212 h 658" name="T59"/>
                <a:gd fmla="*/ 43 w 455" name="T60"/>
                <a:gd fmla="*/ 261 h 658" name="T61"/>
                <a:gd fmla="*/ 4 w 455" name="T62"/>
                <a:gd fmla="*/ 321 h 658" name="T63"/>
                <a:gd fmla="*/ 41 w 455" name="T64"/>
                <a:gd fmla="*/ 377 h 658" name="T65"/>
                <a:gd fmla="*/ 29 w 455" name="T66"/>
                <a:gd fmla="*/ 416 h 658" name="T67"/>
                <a:gd fmla="*/ 15 w 455" name="T68"/>
                <a:gd fmla="*/ 447 h 658" name="T69"/>
                <a:gd fmla="*/ 89 w 455" name="T70"/>
                <a:gd fmla="*/ 473 h 658" name="T71"/>
                <a:gd fmla="*/ 124 w 455" name="T72"/>
                <a:gd fmla="*/ 466 h 65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455" name="T111"/>
                <a:gd fmla="*/ 0 h 658" name="T112"/>
                <a:gd fmla="*/ 455 w 455" name="T113"/>
                <a:gd fmla="*/ 658 h 65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58" w="455">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28" name="Freeform 1091"/>
            <p:cNvSpPr/>
            <p:nvPr/>
          </p:nvSpPr>
          <p:spPr bwMode="auto">
            <a:xfrm rot="356891">
              <a:off x="7632736" y="3094679"/>
              <a:ext cx="134190" cy="244663"/>
            </a:xfrm>
            <a:custGeom>
              <a:gdLst>
                <a:gd fmla="*/ 51 w 89" name="T0"/>
                <a:gd fmla="*/ 108 h 160" name="T1"/>
                <a:gd fmla="*/ 32 w 89" name="T2"/>
                <a:gd fmla="*/ 116 h 160" name="T3"/>
                <a:gd fmla="*/ 4 w 89" name="T4"/>
                <a:gd fmla="*/ 108 h 160" name="T5"/>
                <a:gd fmla="*/ 2 w 89" name="T6"/>
                <a:gd fmla="*/ 100 h 160" name="T7"/>
                <a:gd fmla="*/ 0 w 89" name="T8"/>
                <a:gd fmla="*/ 48 h 160" name="T9"/>
                <a:gd fmla="*/ 20 w 89" name="T10"/>
                <a:gd fmla="*/ 39 h 160" name="T11"/>
                <a:gd fmla="*/ 17 w 89" name="T12"/>
                <a:gd fmla="*/ 29 h 160" name="T13"/>
                <a:gd fmla="*/ 21 w 89" name="T14"/>
                <a:gd fmla="*/ 10 h 160" name="T15"/>
                <a:gd fmla="*/ 23 w 89" name="T16"/>
                <a:gd fmla="*/ 0 h 160" name="T17"/>
                <a:gd fmla="*/ 34 w 89" name="T18"/>
                <a:gd fmla="*/ 5 h 160" name="T19"/>
                <a:gd fmla="*/ 38 w 89" name="T20"/>
                <a:gd fmla="*/ 23 h 160" name="T21"/>
                <a:gd fmla="*/ 36 w 89" name="T22"/>
                <a:gd fmla="*/ 33 h 160" name="T23"/>
                <a:gd fmla="*/ 59 w 89" name="T24"/>
                <a:gd fmla="*/ 50 h 160" name="T25"/>
                <a:gd fmla="*/ 61 w 89" name="T26"/>
                <a:gd fmla="*/ 62 h 160" name="T27"/>
                <a:gd fmla="*/ 48 w 89" name="T28"/>
                <a:gd fmla="*/ 72 h 160" name="T29"/>
                <a:gd fmla="*/ 45 w 89" name="T30"/>
                <a:gd fmla="*/ 93 h 160" name="T31"/>
                <a:gd fmla="*/ 51 w 89" name="T32"/>
                <a:gd fmla="*/ 108 h 160" name="T33"/>
                <a:gd fmla="*/ 51 w 89" name="T34"/>
                <a:gd fmla="*/ 108 h 16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89" name="T54"/>
                <a:gd fmla="*/ 0 h 160" name="T55"/>
                <a:gd fmla="*/ 89 w 89" name="T56"/>
                <a:gd fmla="*/ 160 h 16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60" w="89">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29" name="Freeform 1092"/>
            <p:cNvSpPr/>
            <p:nvPr/>
          </p:nvSpPr>
          <p:spPr bwMode="auto">
            <a:xfrm rot="356891">
              <a:off x="7480809" y="2987315"/>
              <a:ext cx="214022" cy="232769"/>
            </a:xfrm>
            <a:custGeom>
              <a:gdLst>
                <a:gd fmla="*/ 75 w 142" name="T0"/>
                <a:gd fmla="*/ 93 h 153" name="T1"/>
                <a:gd fmla="*/ 74 w 142" name="T2"/>
                <a:gd fmla="*/ 78 h 153" name="T3"/>
                <a:gd fmla="*/ 68 w 142" name="T4"/>
                <a:gd fmla="*/ 65 h 153" name="T5"/>
                <a:gd fmla="*/ 96 w 142" name="T6"/>
                <a:gd fmla="*/ 56 h 153" name="T7"/>
                <a:gd fmla="*/ 98 w 142" name="T8"/>
                <a:gd fmla="*/ 45 h 153" name="T9"/>
                <a:gd fmla="*/ 91 w 142" name="T10"/>
                <a:gd fmla="*/ 19 h 153" name="T11"/>
                <a:gd fmla="*/ 83 w 142" name="T12"/>
                <a:gd fmla="*/ 19 h 153" name="T13"/>
                <a:gd fmla="*/ 47 w 142" name="T14"/>
                <a:gd fmla="*/ 0 h 153" name="T15"/>
                <a:gd fmla="*/ 28 w 142" name="T16"/>
                <a:gd fmla="*/ 20 h 153" name="T17"/>
                <a:gd fmla="*/ 23 w 142" name="T18"/>
                <a:gd fmla="*/ 47 h 153" name="T19"/>
                <a:gd fmla="*/ 4 w 142" name="T20"/>
                <a:gd fmla="*/ 72 h 153" name="T21"/>
                <a:gd fmla="*/ 0 w 142" name="T22"/>
                <a:gd fmla="*/ 95 h 153" name="T23"/>
                <a:gd fmla="*/ 4 w 142" name="T24"/>
                <a:gd fmla="*/ 107 h 153" name="T25"/>
                <a:gd fmla="*/ 31 w 142" name="T26"/>
                <a:gd fmla="*/ 102 h 153" name="T27"/>
                <a:gd fmla="*/ 51 w 142" name="T28"/>
                <a:gd fmla="*/ 109 h 153" name="T29"/>
                <a:gd fmla="*/ 59 w 142" name="T30"/>
                <a:gd fmla="*/ 99 h 153" name="T31"/>
                <a:gd fmla="*/ 75 w 142" name="T32"/>
                <a:gd fmla="*/ 93 h 153" name="T33"/>
                <a:gd fmla="*/ 75 w 142" name="T34"/>
                <a:gd fmla="*/ 93 h 15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2" name="T54"/>
                <a:gd fmla="*/ 0 h 153" name="T55"/>
                <a:gd fmla="*/ 142 w 142" name="T56"/>
                <a:gd fmla="*/ 153 h 15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53" w="142">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30" name="Freeform 1093"/>
            <p:cNvSpPr/>
            <p:nvPr/>
          </p:nvSpPr>
          <p:spPr bwMode="auto">
            <a:xfrm rot="356891">
              <a:off x="6218349" y="3198611"/>
              <a:ext cx="348213" cy="611655"/>
            </a:xfrm>
            <a:custGeom>
              <a:gdLst>
                <a:gd fmla="*/ 152 w 230" name="T0"/>
                <a:gd fmla="*/ 163 h 400" name="T1"/>
                <a:gd fmla="*/ 153 w 230" name="T2"/>
                <a:gd fmla="*/ 131 h 400" name="T3"/>
                <a:gd fmla="*/ 162 w 230" name="T4"/>
                <a:gd fmla="*/ 117 h 400" name="T5"/>
                <a:gd fmla="*/ 158 w 230" name="T6"/>
                <a:gd fmla="*/ 103 h 400" name="T7"/>
                <a:gd fmla="*/ 107 w 230" name="T8"/>
                <a:gd fmla="*/ 84 h 400" name="T9"/>
                <a:gd fmla="*/ 111 w 230" name="T10"/>
                <a:gd fmla="*/ 62 h 400" name="T11"/>
                <a:gd fmla="*/ 127 w 230" name="T12"/>
                <a:gd fmla="*/ 40 h 400" name="T13"/>
                <a:gd fmla="*/ 118 w 230" name="T14"/>
                <a:gd fmla="*/ 5 h 400" name="T15"/>
                <a:gd fmla="*/ 113 w 230" name="T16"/>
                <a:gd fmla="*/ 0 h 400" name="T17"/>
                <a:gd fmla="*/ 80 w 230" name="T18"/>
                <a:gd fmla="*/ 23 h 400" name="T19"/>
                <a:gd fmla="*/ 65 w 230" name="T20"/>
                <a:gd fmla="*/ 74 h 400" name="T21"/>
                <a:gd fmla="*/ 61 w 230" name="T22"/>
                <a:gd fmla="*/ 110 h 400" name="T23"/>
                <a:gd fmla="*/ 33 w 230" name="T24"/>
                <a:gd fmla="*/ 131 h 400" name="T25"/>
                <a:gd fmla="*/ 19 w 230" name="T26"/>
                <a:gd fmla="*/ 138 h 400" name="T27"/>
                <a:gd fmla="*/ 0 w 230" name="T28"/>
                <a:gd fmla="*/ 142 h 400" name="T29"/>
                <a:gd fmla="*/ 42 w 230" name="T30"/>
                <a:gd fmla="*/ 196 h 400" name="T31"/>
                <a:gd fmla="*/ 50 w 230" name="T32"/>
                <a:gd fmla="*/ 237 h 400" name="T33"/>
                <a:gd fmla="*/ 47 w 230" name="T34"/>
                <a:gd fmla="*/ 256 h 400" name="T35"/>
                <a:gd fmla="*/ 76 w 230" name="T36"/>
                <a:gd fmla="*/ 272 h 400" name="T37"/>
                <a:gd fmla="*/ 76 w 230" name="T38"/>
                <a:gd fmla="*/ 284 h 400" name="T39"/>
                <a:gd fmla="*/ 102 w 230" name="T40"/>
                <a:gd fmla="*/ 291 h 400" name="T41"/>
                <a:gd fmla="*/ 109 w 230" name="T42"/>
                <a:gd fmla="*/ 291 h 400" name="T43"/>
                <a:gd fmla="*/ 109 w 230" name="T44"/>
                <a:gd fmla="*/ 267 h 400" name="T45"/>
                <a:gd fmla="*/ 129 w 230" name="T46"/>
                <a:gd fmla="*/ 265 h 400" name="T47"/>
                <a:gd fmla="*/ 135 w 230" name="T48"/>
                <a:gd fmla="*/ 238 h 400" name="T49"/>
                <a:gd fmla="*/ 120 w 230" name="T50"/>
                <a:gd fmla="*/ 226 h 400" name="T51"/>
                <a:gd fmla="*/ 109 w 230" name="T52"/>
                <a:gd fmla="*/ 215 h 400" name="T53"/>
                <a:gd fmla="*/ 114 w 230" name="T54"/>
                <a:gd fmla="*/ 164 h 400" name="T55"/>
                <a:gd fmla="*/ 125 w 230" name="T56"/>
                <a:gd fmla="*/ 158 h 400" name="T57"/>
                <a:gd fmla="*/ 143 w 230" name="T58"/>
                <a:gd fmla="*/ 166 h 400" name="T59"/>
                <a:gd fmla="*/ 152 w 230" name="T60"/>
                <a:gd fmla="*/ 163 h 400" name="T61"/>
                <a:gd fmla="*/ 152 w 230" name="T62"/>
                <a:gd fmla="*/ 163 h 40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30" name="T96"/>
                <a:gd fmla="*/ 0 h 400" name="T97"/>
                <a:gd fmla="*/ 230 w 230" name="T98"/>
                <a:gd fmla="*/ 400 h 40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400" w="23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31" name="Freeform 1094"/>
            <p:cNvSpPr/>
            <p:nvPr/>
          </p:nvSpPr>
          <p:spPr bwMode="auto">
            <a:xfrm rot="356891">
              <a:off x="5556958" y="964881"/>
              <a:ext cx="2826463" cy="2594437"/>
            </a:xfrm>
            <a:custGeom>
              <a:gdLst>
                <a:gd fmla="*/ 428 w 1876" name="T0"/>
                <a:gd fmla="*/ 1194 h 1700" name="T1"/>
                <a:gd fmla="*/ 484 w 1876" name="T2"/>
                <a:gd fmla="*/ 1090 h 1700" name="T3"/>
                <a:gd fmla="*/ 524 w 1876" name="T4"/>
                <a:gd fmla="*/ 1187 h 1700" name="T5"/>
                <a:gd fmla="*/ 577 w 1876" name="T6"/>
                <a:gd fmla="*/ 1208 h 1700" name="T7"/>
                <a:gd fmla="*/ 644 w 1876" name="T8"/>
                <a:gd fmla="*/ 1104 h 1700" name="T9"/>
                <a:gd fmla="*/ 712 w 1876" name="T10"/>
                <a:gd fmla="*/ 1069 h 1700" name="T11"/>
                <a:gd fmla="*/ 791 w 1876" name="T12"/>
                <a:gd fmla="*/ 1003 h 1700" name="T13"/>
                <a:gd fmla="*/ 839 w 1876" name="T14"/>
                <a:gd fmla="*/ 938 h 1700" name="T15"/>
                <a:gd fmla="*/ 885 w 1876" name="T16"/>
                <a:gd fmla="*/ 865 h 1700" name="T17"/>
                <a:gd fmla="*/ 930 w 1876" name="T18"/>
                <a:gd fmla="*/ 868 h 1700" name="T19"/>
                <a:gd fmla="*/ 985 w 1876" name="T20"/>
                <a:gd fmla="*/ 851 h 1700" name="T21"/>
                <a:gd fmla="*/ 1052 w 1876" name="T22"/>
                <a:gd fmla="*/ 844 h 1700" name="T23"/>
                <a:gd fmla="*/ 1116 w 1876" name="T24"/>
                <a:gd fmla="*/ 869 h 1700" name="T25"/>
                <a:gd fmla="*/ 1150 w 1876" name="T26"/>
                <a:gd fmla="*/ 843 h 1700" name="T27"/>
                <a:gd fmla="*/ 1217 w 1876" name="T28"/>
                <a:gd fmla="*/ 777 h 1700" name="T29"/>
                <a:gd fmla="*/ 1276 w 1876" name="T30"/>
                <a:gd fmla="*/ 743 h 1700" name="T31"/>
                <a:gd fmla="*/ 1291 w 1876" name="T32"/>
                <a:gd fmla="*/ 686 h 1700" name="T33"/>
                <a:gd fmla="*/ 1220 w 1876" name="T34"/>
                <a:gd fmla="*/ 646 h 1700" name="T35"/>
                <a:gd fmla="*/ 1202 w 1876" name="T36"/>
                <a:gd fmla="*/ 564 h 1700" name="T37"/>
                <a:gd fmla="*/ 1224 w 1876" name="T38"/>
                <a:gd fmla="*/ 536 h 1700" name="T39"/>
                <a:gd fmla="*/ 1232 w 1876" name="T40"/>
                <a:gd fmla="*/ 473 h 1700" name="T41"/>
                <a:gd fmla="*/ 1232 w 1876" name="T42"/>
                <a:gd fmla="*/ 457 h 1700" name="T43"/>
                <a:gd fmla="*/ 1250 w 1876" name="T44"/>
                <a:gd fmla="*/ 336 h 1700" name="T45"/>
                <a:gd fmla="*/ 1275 w 1876" name="T46"/>
                <a:gd fmla="*/ 348 h 1700" name="T47"/>
                <a:gd fmla="*/ 1284 w 1876" name="T48"/>
                <a:gd fmla="*/ 191 h 1700" name="T49"/>
                <a:gd fmla="*/ 1200 w 1876" name="T50"/>
                <a:gd fmla="*/ 124 h 1700" name="T51"/>
                <a:gd fmla="*/ 1135 w 1876" name="T52"/>
                <a:gd fmla="*/ 83 h 1700" name="T53"/>
                <a:gd fmla="*/ 1072 w 1876" name="T54"/>
                <a:gd fmla="*/ 63 h 1700" name="T55"/>
                <a:gd fmla="*/ 1061 w 1876" name="T56"/>
                <a:gd fmla="*/ 0 h 1700" name="T57"/>
                <a:gd fmla="*/ 1035 w 1876" name="T58"/>
                <a:gd fmla="*/ 63 h 1700" name="T59"/>
                <a:gd fmla="*/ 1004 w 1876" name="T60"/>
                <a:gd fmla="*/ 232 h 1700" name="T61"/>
                <a:gd fmla="*/ 918 w 1876" name="T62"/>
                <a:gd fmla="*/ 298 h 1700" name="T63"/>
                <a:gd fmla="*/ 861 w 1876" name="T64"/>
                <a:gd fmla="*/ 419 h 1700" name="T65"/>
                <a:gd fmla="*/ 950 w 1876" name="T66"/>
                <a:gd fmla="*/ 440 h 1700" name="T67"/>
                <a:gd fmla="*/ 1076 w 1876" name="T68"/>
                <a:gd fmla="*/ 484 h 1700" name="T69"/>
                <a:gd fmla="*/ 987 w 1876" name="T70"/>
                <a:gd fmla="*/ 523 h 1700" name="T71"/>
                <a:gd fmla="*/ 915 w 1876" name="T72"/>
                <a:gd fmla="*/ 573 h 1700" name="T73"/>
                <a:gd fmla="*/ 820 w 1876" name="T74"/>
                <a:gd fmla="*/ 663 h 1700" name="T75"/>
                <a:gd fmla="*/ 707 w 1876" name="T76"/>
                <a:gd fmla="*/ 680 h 1700" name="T77"/>
                <a:gd fmla="*/ 683 w 1876" name="T78"/>
                <a:gd fmla="*/ 794 h 1700" name="T79"/>
                <a:gd fmla="*/ 508 w 1876" name="T80"/>
                <a:gd fmla="*/ 871 h 1700" name="T81"/>
                <a:gd fmla="*/ 361 w 1876" name="T82"/>
                <a:gd fmla="*/ 919 h 1700" name="T83"/>
                <a:gd fmla="*/ 130 w 1876" name="T84"/>
                <a:gd fmla="*/ 863 h 1700" name="T85"/>
                <a:gd fmla="*/ 7 w 1876" name="T86"/>
                <a:gd fmla="*/ 905 h 1700" name="T87"/>
                <a:gd fmla="*/ 77 w 1876" name="T88"/>
                <a:gd fmla="*/ 988 h 1700" name="T89"/>
                <a:gd fmla="*/ 147 w 1876" name="T90"/>
                <a:gd fmla="*/ 1021 h 1700" name="T91"/>
                <a:gd fmla="*/ 169 w 1876" name="T92"/>
                <a:gd fmla="*/ 1086 h 1700" name="T93"/>
                <a:gd fmla="*/ 242 w 1876" name="T94"/>
                <a:gd fmla="*/ 1130 h 1700" name="T95"/>
                <a:gd fmla="*/ 349 w 1876" name="T96"/>
                <a:gd fmla="*/ 1119 h 1700" name="T97"/>
                <a:gd fmla="*/ 314 w 1876" name="T98"/>
                <a:gd fmla="*/ 1178 h 1700" name="T99"/>
                <a:gd fmla="*/ 367 w 1876" name="T100"/>
                <a:gd fmla="*/ 1228 h 170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876" name="T153"/>
                <a:gd fmla="*/ 0 h 1700" name="T154"/>
                <a:gd fmla="*/ 1876 w 1876" name="T155"/>
                <a:gd fmla="*/ 1700 h 1700"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700" w="1876">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32" name="Freeform 1095"/>
            <p:cNvSpPr/>
            <p:nvPr/>
          </p:nvSpPr>
          <p:spPr bwMode="auto">
            <a:xfrm rot="356891">
              <a:off x="7865835" y="2548769"/>
              <a:ext cx="738890" cy="728890"/>
            </a:xfrm>
            <a:custGeom>
              <a:gdLst>
                <a:gd fmla="*/ 283 w 491" name="T0"/>
                <a:gd fmla="*/ 240 h 478" name="T1"/>
                <a:gd fmla="*/ 319 w 491" name="T2"/>
                <a:gd fmla="*/ 184 h 478" name="T3"/>
                <a:gd fmla="*/ 341 w 491" name="T4"/>
                <a:gd fmla="*/ 156 h 478" name="T5"/>
                <a:gd fmla="*/ 338 w 491" name="T6"/>
                <a:gd fmla="*/ 129 h 478" name="T7"/>
                <a:gd fmla="*/ 314 w 491" name="T8"/>
                <a:gd fmla="*/ 101 h 478" name="T9"/>
                <a:gd fmla="*/ 310 w 491" name="T10"/>
                <a:gd fmla="*/ 76 h 478" name="T11"/>
                <a:gd fmla="*/ 267 w 491" name="T12"/>
                <a:gd fmla="*/ 14 h 478" name="T13"/>
                <a:gd fmla="*/ 265 w 491" name="T14"/>
                <a:gd fmla="*/ 20 h 478" name="T15"/>
                <a:gd fmla="*/ 255 w 491" name="T16"/>
                <a:gd fmla="*/ 31 h 478" name="T17"/>
                <a:gd fmla="*/ 237 w 491" name="T18"/>
                <a:gd fmla="*/ 8 h 478" name="T19"/>
                <a:gd fmla="*/ 210 w 491" name="T20"/>
                <a:gd fmla="*/ 0 h 478" name="T21"/>
                <a:gd fmla="*/ 210 w 491" name="T22"/>
                <a:gd fmla="*/ 8 h 478" name="T23"/>
                <a:gd fmla="*/ 210 w 491" name="T24"/>
                <a:gd fmla="*/ 20 h 478" name="T25"/>
                <a:gd fmla="*/ 198 w 491" name="T26"/>
                <a:gd fmla="*/ 31 h 478" name="T27"/>
                <a:gd fmla="*/ 177 w 491" name="T28"/>
                <a:gd fmla="*/ 53 h 478" name="T29"/>
                <a:gd fmla="*/ 154 w 491" name="T30"/>
                <a:gd fmla="*/ 53 h 478" name="T31"/>
                <a:gd fmla="*/ 144 w 491" name="T32"/>
                <a:gd fmla="*/ 70 h 478" name="T33"/>
                <a:gd fmla="*/ 136 w 491" name="T34"/>
                <a:gd fmla="*/ 70 h 478" name="T35"/>
                <a:gd fmla="*/ 119 w 491" name="T36"/>
                <a:gd fmla="*/ 88 h 478" name="T37"/>
                <a:gd fmla="*/ 109 w 491" name="T38"/>
                <a:gd fmla="*/ 88 h 478" name="T39"/>
                <a:gd fmla="*/ 89 w 491" name="T40"/>
                <a:gd fmla="*/ 109 h 478" name="T41"/>
                <a:gd fmla="*/ 77 w 491" name="T42"/>
                <a:gd fmla="*/ 111 h 478" name="T43"/>
                <a:gd fmla="*/ 51 w 491" name="T44"/>
                <a:gd fmla="*/ 153 h 478" name="T45"/>
                <a:gd fmla="*/ 35 w 491" name="T46"/>
                <a:gd fmla="*/ 128 h 478" name="T47"/>
                <a:gd fmla="*/ 16 w 491" name="T48"/>
                <a:gd fmla="*/ 115 h 478" name="T49"/>
                <a:gd fmla="*/ 8 w 491" name="T50"/>
                <a:gd fmla="*/ 124 h 478" name="T51"/>
                <a:gd fmla="*/ 18 w 491" name="T52"/>
                <a:gd fmla="*/ 180 h 478" name="T53"/>
                <a:gd fmla="*/ 10 w 491" name="T54"/>
                <a:gd fmla="*/ 200 h 478" name="T55"/>
                <a:gd fmla="*/ 0 w 491" name="T56"/>
                <a:gd fmla="*/ 228 h 478" name="T57"/>
                <a:gd fmla="*/ 26 w 491" name="T58"/>
                <a:gd fmla="*/ 245 h 478" name="T59"/>
                <a:gd fmla="*/ 39 w 491" name="T60"/>
                <a:gd fmla="*/ 248 h 478" name="T61"/>
                <a:gd fmla="*/ 58 w 491" name="T62"/>
                <a:gd fmla="*/ 275 h 478" name="T63"/>
                <a:gd fmla="*/ 71 w 491" name="T64"/>
                <a:gd fmla="*/ 266 h 478" name="T65"/>
                <a:gd fmla="*/ 93 w 491" name="T66"/>
                <a:gd fmla="*/ 240 h 478" name="T67"/>
                <a:gd fmla="*/ 113 w 491" name="T68"/>
                <a:gd fmla="*/ 201 h 478" name="T69"/>
                <a:gd fmla="*/ 151 w 491" name="T70"/>
                <a:gd fmla="*/ 193 h 478" name="T71"/>
                <a:gd fmla="*/ 174 w 491" name="T72"/>
                <a:gd fmla="*/ 216 h 478" name="T73"/>
                <a:gd fmla="*/ 156 w 491" name="T74"/>
                <a:gd fmla="*/ 256 h 478" name="T75"/>
                <a:gd fmla="*/ 136 w 491" name="T76"/>
                <a:gd fmla="*/ 291 h 478" name="T77"/>
                <a:gd fmla="*/ 155 w 491" name="T78"/>
                <a:gd fmla="*/ 304 h 478" name="T79"/>
                <a:gd fmla="*/ 154 w 491" name="T80"/>
                <a:gd fmla="*/ 321 h 478" name="T81"/>
                <a:gd fmla="*/ 137 w 491" name="T82"/>
                <a:gd fmla="*/ 337 h 478" name="T83"/>
                <a:gd fmla="*/ 141 w 491" name="T84"/>
                <a:gd fmla="*/ 345 h 478" name="T85"/>
                <a:gd fmla="*/ 168 w 491" name="T86"/>
                <a:gd fmla="*/ 330 h 478" name="T87"/>
                <a:gd fmla="*/ 207 w 491" name="T88"/>
                <a:gd fmla="*/ 278 h 478" name="T89"/>
                <a:gd fmla="*/ 264 w 491" name="T90"/>
                <a:gd fmla="*/ 243 h 478" name="T91"/>
                <a:gd fmla="*/ 283 w 491" name="T92"/>
                <a:gd fmla="*/ 240 h 478" name="T93"/>
                <a:gd fmla="*/ 283 w 491" name="T94"/>
                <a:gd fmla="*/ 240 h 47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491" name="T144"/>
                <a:gd fmla="*/ 0 h 478" name="T145"/>
                <a:gd fmla="*/ 491 w 491" name="T146"/>
                <a:gd fmla="*/ 478 h 47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478" w="491">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33" name="Freeform 1096"/>
            <p:cNvSpPr/>
            <p:nvPr/>
          </p:nvSpPr>
          <p:spPr bwMode="auto">
            <a:xfrm rot="356891">
              <a:off x="8080696" y="2174886"/>
              <a:ext cx="1066719" cy="745879"/>
            </a:xfrm>
            <a:custGeom>
              <a:gdLst>
                <a:gd fmla="*/ 477 w 709" name="T0"/>
                <a:gd fmla="*/ 98 h 488" name="T1"/>
                <a:gd fmla="*/ 438 w 709" name="T2"/>
                <a:gd fmla="*/ 91 h 488" name="T3"/>
                <a:gd fmla="*/ 423 w 709" name="T4"/>
                <a:gd fmla="*/ 87 h 488" name="T5"/>
                <a:gd fmla="*/ 390 w 709" name="T6"/>
                <a:gd fmla="*/ 109 h 488" name="T7"/>
                <a:gd fmla="*/ 375 w 709" name="T8"/>
                <a:gd fmla="*/ 118 h 488" name="T9"/>
                <a:gd fmla="*/ 345 w 709" name="T10"/>
                <a:gd fmla="*/ 94 h 488" name="T11"/>
                <a:gd fmla="*/ 319 w 709" name="T12"/>
                <a:gd fmla="*/ 69 h 488" name="T13"/>
                <a:gd fmla="*/ 313 w 709" name="T14"/>
                <a:gd fmla="*/ 103 h 488" name="T15"/>
                <a:gd fmla="*/ 286 w 709" name="T16"/>
                <a:gd fmla="*/ 69 h 488" name="T17"/>
                <a:gd fmla="*/ 264 w 709" name="T18"/>
                <a:gd fmla="*/ 46 h 488" name="T19"/>
                <a:gd fmla="*/ 213 w 709" name="T20"/>
                <a:gd fmla="*/ 46 h 488" name="T21"/>
                <a:gd fmla="*/ 187 w 709" name="T22"/>
                <a:gd fmla="*/ 26 h 488" name="T23"/>
                <a:gd fmla="*/ 150 w 709" name="T24"/>
                <a:gd fmla="*/ 40 h 488" name="T25"/>
                <a:gd fmla="*/ 112 w 709" name="T26"/>
                <a:gd fmla="*/ 30 h 488" name="T27"/>
                <a:gd fmla="*/ 60 w 709" name="T28"/>
                <a:gd fmla="*/ 7 h 488" name="T29"/>
                <a:gd fmla="*/ 45 w 709" name="T30"/>
                <a:gd fmla="*/ 44 h 488" name="T31"/>
                <a:gd fmla="*/ 0 w 709" name="T32"/>
                <a:gd fmla="*/ 46 h 488" name="T33"/>
                <a:gd fmla="*/ 24 w 709" name="T34"/>
                <a:gd fmla="*/ 72 h 488" name="T35"/>
                <a:gd fmla="*/ 27 w 709" name="T36"/>
                <a:gd fmla="*/ 117 h 488" name="T37"/>
                <a:gd fmla="*/ 40 w 709" name="T38"/>
                <a:gd fmla="*/ 154 h 488" name="T39"/>
                <a:gd fmla="*/ 80 w 709" name="T40"/>
                <a:gd fmla="*/ 130 h 488" name="T41"/>
                <a:gd fmla="*/ 112 w 709" name="T42"/>
                <a:gd fmla="*/ 195 h 488" name="T43"/>
                <a:gd fmla="*/ 130 w 709" name="T44"/>
                <a:gd fmla="*/ 197 h 488" name="T45"/>
                <a:gd fmla="*/ 175 w 709" name="T46"/>
                <a:gd fmla="*/ 228 h 488" name="T47"/>
                <a:gd fmla="*/ 187 w 709" name="T48"/>
                <a:gd fmla="*/ 212 h 488" name="T49"/>
                <a:gd fmla="*/ 233 w 709" name="T50"/>
                <a:gd fmla="*/ 298 h 488" name="T51"/>
                <a:gd fmla="*/ 260 w 709" name="T52"/>
                <a:gd fmla="*/ 354 h 488" name="T53"/>
                <a:gd fmla="*/ 301 w 709" name="T54"/>
                <a:gd fmla="*/ 280 h 488" name="T55"/>
                <a:gd fmla="*/ 332 w 709" name="T56"/>
                <a:gd fmla="*/ 290 h 488" name="T57"/>
                <a:gd fmla="*/ 380 w 709" name="T58"/>
                <a:gd fmla="*/ 273 h 488" name="T59"/>
                <a:gd fmla="*/ 368 w 709" name="T60"/>
                <a:gd fmla="*/ 240 h 488" name="T61"/>
                <a:gd fmla="*/ 413 w 709" name="T62"/>
                <a:gd fmla="*/ 202 h 488" name="T63"/>
                <a:gd fmla="*/ 430 w 709" name="T64"/>
                <a:gd fmla="*/ 166 h 488" name="T65"/>
                <a:gd fmla="*/ 446 w 709" name="T66"/>
                <a:gd fmla="*/ 146 h 488" name="T67"/>
                <a:gd fmla="*/ 463 w 709" name="T68"/>
                <a:gd fmla="*/ 164 h 488" name="T69"/>
                <a:gd fmla="*/ 492 w 709" name="T70"/>
                <a:gd fmla="*/ 107 h 488" name="T71"/>
                <a:gd fmla="*/ 490 w 709" name="T72"/>
                <a:gd fmla="*/ 98 h 48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709" name="T111"/>
                <a:gd fmla="*/ 0 h 488" name="T112"/>
                <a:gd fmla="*/ 709 w 709" name="T113"/>
                <a:gd fmla="*/ 488 h 48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88" w="709">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34" name="Freeform 1097"/>
            <p:cNvSpPr/>
            <p:nvPr/>
          </p:nvSpPr>
          <p:spPr bwMode="auto">
            <a:xfrm rot="356891">
              <a:off x="7927905" y="1069078"/>
              <a:ext cx="1460794" cy="1354137"/>
            </a:xfrm>
            <a:custGeom>
              <a:gdLst>
                <a:gd fmla="*/ 207 w 970" name="T0"/>
                <a:gd fmla="*/ 523 h 888" name="T1"/>
                <a:gd fmla="*/ 245 w 970" name="T2"/>
                <a:gd fmla="*/ 571 h 888" name="T3"/>
                <a:gd fmla="*/ 274 w 970" name="T4"/>
                <a:gd fmla="*/ 563 h 888" name="T5"/>
                <a:gd fmla="*/ 311 w 970" name="T6"/>
                <a:gd fmla="*/ 568 h 888" name="T7"/>
                <a:gd fmla="*/ 352 w 970" name="T8"/>
                <a:gd fmla="*/ 558 h 888" name="T9"/>
                <a:gd fmla="*/ 381 w 970" name="T10"/>
                <a:gd fmla="*/ 593 h 888" name="T11"/>
                <a:gd fmla="*/ 403 w 970" name="T12"/>
                <a:gd fmla="*/ 603 h 888" name="T13"/>
                <a:gd fmla="*/ 432 w 970" name="T14"/>
                <a:gd fmla="*/ 622 h 888" name="T15"/>
                <a:gd fmla="*/ 439 w 970" name="T16"/>
                <a:gd fmla="*/ 585 h 888" name="T17"/>
                <a:gd fmla="*/ 470 w 970" name="T18"/>
                <a:gd fmla="*/ 624 h 888" name="T19"/>
                <a:gd fmla="*/ 495 w 970" name="T20"/>
                <a:gd fmla="*/ 640 h 888" name="T21"/>
                <a:gd fmla="*/ 523 w 970" name="T22"/>
                <a:gd fmla="*/ 603 h 888" name="T23"/>
                <a:gd fmla="*/ 542 w 970" name="T24"/>
                <a:gd fmla="*/ 600 h 888" name="T25"/>
                <a:gd fmla="*/ 572 w 970" name="T26"/>
                <a:gd fmla="*/ 622 h 888" name="T27"/>
                <a:gd fmla="*/ 599 w 970" name="T28"/>
                <a:gd fmla="*/ 622 h 888" name="T29"/>
                <a:gd fmla="*/ 588 w 970" name="T30"/>
                <a:gd fmla="*/ 571 h 888" name="T31"/>
                <a:gd fmla="*/ 576 w 970" name="T32"/>
                <a:gd fmla="*/ 512 h 888" name="T33"/>
                <a:gd fmla="*/ 642 w 970" name="T34"/>
                <a:gd fmla="*/ 484 h 888" name="T35"/>
                <a:gd fmla="*/ 648 w 970" name="T36"/>
                <a:gd fmla="*/ 454 h 888" name="T37"/>
                <a:gd fmla="*/ 655 w 970" name="T38"/>
                <a:gd fmla="*/ 423 h 888" name="T39"/>
                <a:gd fmla="*/ 661 w 970" name="T40"/>
                <a:gd fmla="*/ 302 h 888" name="T41"/>
                <a:gd fmla="*/ 656 w 970" name="T42"/>
                <a:gd fmla="*/ 252 h 888" name="T43"/>
                <a:gd fmla="*/ 653 w 970" name="T44"/>
                <a:gd fmla="*/ 228 h 888" name="T45"/>
                <a:gd fmla="*/ 610 w 970" name="T46"/>
                <a:gd fmla="*/ 264 h 888" name="T47"/>
                <a:gd fmla="*/ 565 w 970" name="T48"/>
                <a:gd fmla="*/ 308 h 888" name="T49"/>
                <a:gd fmla="*/ 481 w 970" name="T50"/>
                <a:gd fmla="*/ 308 h 888" name="T51"/>
                <a:gd fmla="*/ 473 w 970" name="T52"/>
                <a:gd fmla="*/ 275 h 888" name="T53"/>
                <a:gd fmla="*/ 443 w 970" name="T54"/>
                <a:gd fmla="*/ 252 h 888" name="T55"/>
                <a:gd fmla="*/ 390 w 970" name="T56"/>
                <a:gd fmla="*/ 236 h 888" name="T57"/>
                <a:gd fmla="*/ 347 w 970" name="T58"/>
                <a:gd fmla="*/ 232 h 888" name="T59"/>
                <a:gd fmla="*/ 309 w 970" name="T60"/>
                <a:gd fmla="*/ 205 h 888" name="T61"/>
                <a:gd fmla="*/ 292 w 970" name="T62"/>
                <a:gd fmla="*/ 172 h 888" name="T63"/>
                <a:gd fmla="*/ 261 w 970" name="T64"/>
                <a:gd fmla="*/ 136 h 888" name="T65"/>
                <a:gd fmla="*/ 231 w 970" name="T66"/>
                <a:gd fmla="*/ 80 h 888" name="T67"/>
                <a:gd fmla="*/ 194 w 970" name="T68"/>
                <a:gd fmla="*/ 24 h 888" name="T69"/>
                <a:gd fmla="*/ 137 w 970" name="T70"/>
                <a:gd fmla="*/ 13 h 888" name="T71"/>
                <a:gd fmla="*/ 73 w 970" name="T72"/>
                <a:gd fmla="*/ 0 h 888" name="T73"/>
                <a:gd fmla="*/ 4 w 970" name="T74"/>
                <a:gd fmla="*/ 31 h 888" name="T75"/>
                <a:gd fmla="*/ 0 w 970" name="T76"/>
                <a:gd fmla="*/ 91 h 888" name="T77"/>
                <a:gd fmla="*/ 30 w 970" name="T78"/>
                <a:gd fmla="*/ 112 h 888" name="T79"/>
                <a:gd fmla="*/ 68 w 970" name="T80"/>
                <a:gd fmla="*/ 103 h 888" name="T81"/>
                <a:gd fmla="*/ 75 w 970" name="T82"/>
                <a:gd fmla="*/ 145 h 888" name="T83"/>
                <a:gd fmla="*/ 121 w 970" name="T84"/>
                <a:gd fmla="*/ 168 h 888" name="T85"/>
                <a:gd fmla="*/ 149 w 970" name="T86"/>
                <a:gd fmla="*/ 154 h 888" name="T87"/>
                <a:gd fmla="*/ 231 w 970" name="T88"/>
                <a:gd fmla="*/ 160 h 888" name="T89"/>
                <a:gd fmla="*/ 218 w 970" name="T90"/>
                <a:gd fmla="*/ 271 h 888" name="T91"/>
                <a:gd fmla="*/ 205 w 970" name="T92"/>
                <a:gd fmla="*/ 306 h 888" name="T93"/>
                <a:gd fmla="*/ 201 w 970" name="T94"/>
                <a:gd fmla="*/ 378 h 888" name="T95"/>
                <a:gd fmla="*/ 183 w 970" name="T96"/>
                <a:gd fmla="*/ 363 h 888" name="T97"/>
                <a:gd fmla="*/ 142 w 970" name="T98"/>
                <a:gd fmla="*/ 428 h 888" name="T99"/>
                <a:gd fmla="*/ 125 w 970" name="T100"/>
                <a:gd fmla="*/ 460 h 888" name="T101"/>
                <a:gd fmla="*/ 184 w 970" name="T102"/>
                <a:gd fmla="*/ 482 h 888" name="T103"/>
                <a:gd fmla="*/ 183 w 970" name="T104"/>
                <a:gd fmla="*/ 495 h 888" name="T105"/>
                <a:gd fmla="*/ 161 w 970" name="T106"/>
                <a:gd fmla="*/ 522 h 888" name="T107"/>
                <a:gd fmla="*/ 170 w 970" name="T108"/>
                <a:gd fmla="*/ 530 h 88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970" name="T165"/>
                <a:gd fmla="*/ 0 h 888" name="T166"/>
                <a:gd fmla="*/ 970 w 970" name="T167"/>
                <a:gd fmla="*/ 888 h 88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887" w="970">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35" name="Freeform 1098"/>
            <p:cNvSpPr/>
            <p:nvPr/>
          </p:nvSpPr>
          <p:spPr bwMode="auto">
            <a:xfrm rot="356891">
              <a:off x="7623705" y="3113584"/>
              <a:ext cx="64546" cy="81554"/>
            </a:xfrm>
            <a:custGeom>
              <a:gdLst>
                <a:gd fmla="*/ 30 w 42" name="T0"/>
                <a:gd fmla="*/ 0 h 54" name="T1"/>
                <a:gd fmla="*/ 24 w 42" name="T2"/>
                <a:gd fmla="*/ 18 h 54" name="T3"/>
                <a:gd fmla="*/ 28 w 42" name="T4"/>
                <a:gd fmla="*/ 28 h 54" name="T5"/>
                <a:gd fmla="*/ 6 w 42" name="T6"/>
                <a:gd fmla="*/ 37 h 54" name="T7"/>
                <a:gd fmla="*/ 5 w 42" name="T8"/>
                <a:gd fmla="*/ 22 h 54" name="T9"/>
                <a:gd fmla="*/ 0 w 42" name="T10"/>
                <a:gd fmla="*/ 10 h 54" name="T11"/>
                <a:gd fmla="*/ 30 w 42" name="T12"/>
                <a:gd fmla="*/ 0 h 54" name="T13"/>
                <a:gd fmla="*/ 30 w 42" name="T14"/>
                <a:gd fmla="*/ 0 h 54" name="T15"/>
                <a:gd fmla="*/ 0 60000 65536" name="T16"/>
                <a:gd fmla="*/ 0 60000 65536" name="T17"/>
                <a:gd fmla="*/ 0 60000 65536" name="T18"/>
                <a:gd fmla="*/ 0 60000 65536" name="T19"/>
                <a:gd fmla="*/ 0 60000 65536" name="T20"/>
                <a:gd fmla="*/ 0 60000 65536" name="T21"/>
                <a:gd fmla="*/ 0 60000 65536" name="T22"/>
                <a:gd fmla="*/ 0 60000 65536" name="T23"/>
                <a:gd fmla="*/ 0 w 42" name="T24"/>
                <a:gd fmla="*/ 0 h 54" name="T25"/>
                <a:gd fmla="*/ 42 w 42" name="T26"/>
                <a:gd fmla="*/ 54 h 5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4" w="42">
                  <a:moveTo>
                    <a:pt x="41" y="0"/>
                  </a:moveTo>
                  <a:lnTo>
                    <a:pt x="33" y="26"/>
                  </a:lnTo>
                  <a:lnTo>
                    <a:pt x="38" y="39"/>
                  </a:lnTo>
                  <a:lnTo>
                    <a:pt x="9" y="53"/>
                  </a:lnTo>
                  <a:lnTo>
                    <a:pt x="7" y="31"/>
                  </a:lnTo>
                  <a:lnTo>
                    <a:pt x="0" y="14"/>
                  </a:lnTo>
                  <a:lnTo>
                    <a:pt x="41" y="0"/>
                  </a:lnTo>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sp>
          <p:nvSpPr>
            <p:cNvPr id="136" name="未知"/>
            <p:cNvSpPr/>
            <p:nvPr/>
          </p:nvSpPr>
          <p:spPr bwMode="auto">
            <a:xfrm rot="459960">
              <a:off x="6216472" y="4259879"/>
              <a:ext cx="630433" cy="615788"/>
            </a:xfrm>
            <a:custGeom>
              <a:gdLst>
                <a:gd fmla="*/ 19050 w 360" name="T0"/>
                <a:gd fmla="*/ 393700 h 324" name="T1"/>
                <a:gd fmla="*/ 100013 w 360" name="T2"/>
                <a:gd fmla="*/ 455613 h 324" name="T3"/>
                <a:gd fmla="*/ 50800 w 360" name="T4"/>
                <a:gd fmla="*/ 417513 h 324" name="T5"/>
                <a:gd fmla="*/ 19050 w 360" name="T6"/>
                <a:gd fmla="*/ 384175 h 324" name="T7"/>
                <a:gd fmla="*/ 9525 w 360" name="T8"/>
                <a:gd fmla="*/ 336550 h 324" name="T9"/>
                <a:gd fmla="*/ 0 w 360" name="T10"/>
                <a:gd fmla="*/ 298450 h 324" name="T11"/>
                <a:gd fmla="*/ 42863 w 360" name="T12"/>
                <a:gd fmla="*/ 288925 h 324" name="T13"/>
                <a:gd fmla="*/ 95250 w 360" name="T14"/>
                <a:gd fmla="*/ 288925 h 324" name="T15"/>
                <a:gd fmla="*/ 104775 w 360" name="T16"/>
                <a:gd fmla="*/ 274638 h 324" name="T17"/>
                <a:gd fmla="*/ 142875 w 360" name="T18"/>
                <a:gd fmla="*/ 269875 h 324" name="T19"/>
                <a:gd fmla="*/ 185738 w 360" name="T20"/>
                <a:gd fmla="*/ 222250 h 324" name="T21"/>
                <a:gd fmla="*/ 204788 w 360" name="T22"/>
                <a:gd fmla="*/ 207963 h 324" name="T23"/>
                <a:gd fmla="*/ 242888 w 360" name="T24"/>
                <a:gd fmla="*/ 198438 h 324" name="T25"/>
                <a:gd fmla="*/ 271463 w 360" name="T26"/>
                <a:gd fmla="*/ 165100 h 324" name="T27"/>
                <a:gd fmla="*/ 319088 w 360" name="T28"/>
                <a:gd fmla="*/ 155575 h 324" name="T29"/>
                <a:gd fmla="*/ 319088 w 360" name="T30"/>
                <a:gd fmla="*/ 112713 h 324" name="T31"/>
                <a:gd fmla="*/ 342900 w 360" name="T32"/>
                <a:gd fmla="*/ 65088 h 324" name="T33"/>
                <a:gd fmla="*/ 352425 w 360" name="T34"/>
                <a:gd fmla="*/ 26988 h 324" name="T35"/>
                <a:gd fmla="*/ 358775 w 360" name="T36"/>
                <a:gd fmla="*/ 0 h 324" name="T37"/>
                <a:gd fmla="*/ 442913 w 360" name="T38"/>
                <a:gd fmla="*/ 30163 h 324" name="T39"/>
                <a:gd fmla="*/ 460375 w 360" name="T40"/>
                <a:gd fmla="*/ 53975 h 324" name="T41"/>
                <a:gd fmla="*/ 506413 w 360" name="T42"/>
                <a:gd fmla="*/ 42863 h 324" name="T43"/>
                <a:gd fmla="*/ 531813 w 360" name="T44"/>
                <a:gd fmla="*/ 49213 h 324" name="T45"/>
                <a:gd fmla="*/ 563563 w 360" name="T46"/>
                <a:gd fmla="*/ 79375 h 324" name="T47"/>
                <a:gd fmla="*/ 571500 w 360" name="T48"/>
                <a:gd fmla="*/ 144463 h 324" name="T49"/>
                <a:gd fmla="*/ 563563 w 360" name="T50"/>
                <a:gd fmla="*/ 169863 h 324" name="T51"/>
                <a:gd fmla="*/ 544513 w 360" name="T52"/>
                <a:gd fmla="*/ 163513 h 324" name="T53"/>
                <a:gd fmla="*/ 492125 w 360" name="T54"/>
                <a:gd fmla="*/ 204788 h 324" name="T55"/>
                <a:gd fmla="*/ 403225 w 360" name="T56"/>
                <a:gd fmla="*/ 219075 h 324" name="T57"/>
                <a:gd fmla="*/ 379413 w 360" name="T58"/>
                <a:gd fmla="*/ 242888 h 324" name="T59"/>
                <a:gd fmla="*/ 395288 w 360" name="T60"/>
                <a:gd fmla="*/ 265113 h 324" name="T61"/>
                <a:gd fmla="*/ 403225 w 360" name="T62"/>
                <a:gd fmla="*/ 314325 h 324" name="T63"/>
                <a:gd fmla="*/ 423863 w 360" name="T64"/>
                <a:gd fmla="*/ 322263 h 324" name="T65"/>
                <a:gd fmla="*/ 487363 w 360" name="T66"/>
                <a:gd fmla="*/ 393700 h 324" name="T67"/>
                <a:gd fmla="*/ 492125 w 360" name="T68"/>
                <a:gd fmla="*/ 490538 h 324" name="T69"/>
                <a:gd fmla="*/ 447675 w 360" name="T70"/>
                <a:gd fmla="*/ 514350 h 324" name="T71"/>
                <a:gd fmla="*/ 417513 w 360" name="T72"/>
                <a:gd fmla="*/ 484188 h 324" name="T73"/>
                <a:gd fmla="*/ 379413 w 360" name="T74"/>
                <a:gd fmla="*/ 434975 h 324" name="T75"/>
                <a:gd fmla="*/ 379413 w 360" name="T76"/>
                <a:gd fmla="*/ 411163 h 324" name="T77"/>
                <a:gd fmla="*/ 352425 w 360" name="T78"/>
                <a:gd fmla="*/ 404813 h 324" name="T79"/>
                <a:gd fmla="*/ 327025 w 360" name="T80"/>
                <a:gd fmla="*/ 417513 h 324" name="T81"/>
                <a:gd fmla="*/ 276225 w 360" name="T82"/>
                <a:gd fmla="*/ 393700 h 324" name="T83"/>
                <a:gd fmla="*/ 257175 w 360" name="T84"/>
                <a:gd fmla="*/ 442913 h 324" name="T85"/>
                <a:gd fmla="*/ 220663 w 360" name="T86"/>
                <a:gd fmla="*/ 447675 h 324" name="T87"/>
                <a:gd fmla="*/ 187325 w 360" name="T88"/>
                <a:gd fmla="*/ 490538 h 324" name="T89"/>
                <a:gd fmla="*/ 173038 w 360" name="T90"/>
                <a:gd fmla="*/ 477838 h 324" name="T91"/>
                <a:gd fmla="*/ 141288 w 360" name="T92"/>
                <a:gd fmla="*/ 490538 h 324" name="T93"/>
                <a:gd fmla="*/ 104775 w 360" name="T94"/>
                <a:gd fmla="*/ 465138 h 324" name="T95"/>
                <a:gd fmla="*/ 19050 w 360" name="T96"/>
                <a:gd fmla="*/ 393700 h 32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1833 w 10000" name="connsiteX0"/>
                <a:gd fmla="*/ 9043 h 10000" name="connsiteY0"/>
                <a:gd fmla="*/ 1750 w 10000" name="connsiteX1"/>
                <a:gd fmla="*/ 8858 h 10000" name="connsiteY1"/>
                <a:gd fmla="*/ 889 w 10000" name="connsiteX2"/>
                <a:gd fmla="*/ 8117 h 10000" name="connsiteY2"/>
                <a:gd fmla="*/ 333 w 10000" name="connsiteX3"/>
                <a:gd fmla="*/ 7469 h 10000" name="connsiteY3"/>
                <a:gd fmla="*/ 167 w 10000" name="connsiteX4"/>
                <a:gd fmla="*/ 6543 h 10000" name="connsiteY4"/>
                <a:gd fmla="*/ 0 w 10000" name="connsiteX5"/>
                <a:gd fmla="*/ 5802 h 10000" name="connsiteY5"/>
                <a:gd fmla="*/ 750 w 10000" name="connsiteX6"/>
                <a:gd fmla="*/ 5617 h 10000" name="connsiteY6"/>
                <a:gd fmla="*/ 1667 w 10000" name="connsiteX7"/>
                <a:gd fmla="*/ 5617 h 10000" name="connsiteY7"/>
                <a:gd fmla="*/ 1833 w 10000" name="connsiteX8"/>
                <a:gd fmla="*/ 5340 h 10000" name="connsiteY8"/>
                <a:gd fmla="*/ 2500 w 10000" name="connsiteX9"/>
                <a:gd fmla="*/ 5247 h 10000" name="connsiteY9"/>
                <a:gd fmla="*/ 3250 w 10000" name="connsiteX10"/>
                <a:gd fmla="*/ 4321 h 10000" name="connsiteY10"/>
                <a:gd fmla="*/ 3583 w 10000" name="connsiteX11"/>
                <a:gd fmla="*/ 4043 h 10000" name="connsiteY11"/>
                <a:gd fmla="*/ 4250 w 10000" name="connsiteX12"/>
                <a:gd fmla="*/ 3858 h 10000" name="connsiteY12"/>
                <a:gd fmla="*/ 4750 w 10000" name="connsiteX13"/>
                <a:gd fmla="*/ 3210 h 10000" name="connsiteY13"/>
                <a:gd fmla="*/ 5583 w 10000" name="connsiteX14"/>
                <a:gd fmla="*/ 3025 h 10000" name="connsiteY14"/>
                <a:gd fmla="*/ 5583 w 10000" name="connsiteX15"/>
                <a:gd fmla="*/ 2191 h 10000" name="connsiteY15"/>
                <a:gd fmla="*/ 6000 w 10000" name="connsiteX16"/>
                <a:gd fmla="*/ 1265 h 10000" name="connsiteY16"/>
                <a:gd fmla="*/ 6167 w 10000" name="connsiteX17"/>
                <a:gd fmla="*/ 525 h 10000" name="connsiteY17"/>
                <a:gd fmla="*/ 6278 w 10000" name="connsiteX18"/>
                <a:gd fmla="*/ 0 h 10000" name="connsiteY18"/>
                <a:gd fmla="*/ 7750 w 10000" name="connsiteX19"/>
                <a:gd fmla="*/ 586 h 10000" name="connsiteY19"/>
                <a:gd fmla="*/ 8056 w 10000" name="connsiteX20"/>
                <a:gd fmla="*/ 1049 h 10000" name="connsiteY20"/>
                <a:gd fmla="*/ 8861 w 10000" name="connsiteX21"/>
                <a:gd fmla="*/ 833 h 10000" name="connsiteY21"/>
                <a:gd fmla="*/ 9306 w 10000" name="connsiteX22"/>
                <a:gd fmla="*/ 957 h 10000" name="connsiteY22"/>
                <a:gd fmla="*/ 9861 w 10000" name="connsiteX23"/>
                <a:gd fmla="*/ 1543 h 10000" name="connsiteY23"/>
                <a:gd fmla="*/ 10000 w 10000" name="connsiteX24"/>
                <a:gd fmla="*/ 2809 h 10000" name="connsiteY24"/>
                <a:gd fmla="*/ 9861 w 10000" name="connsiteX25"/>
                <a:gd fmla="*/ 3302 h 10000" name="connsiteY25"/>
                <a:gd fmla="*/ 9528 w 10000" name="connsiteX26"/>
                <a:gd fmla="*/ 3179 h 10000" name="connsiteY26"/>
                <a:gd fmla="*/ 8611 w 10000" name="connsiteX27"/>
                <a:gd fmla="*/ 3981 h 10000" name="connsiteY27"/>
                <a:gd fmla="*/ 7056 w 10000" name="connsiteX28"/>
                <a:gd fmla="*/ 4259 h 10000" name="connsiteY28"/>
                <a:gd fmla="*/ 6639 w 10000" name="connsiteX29"/>
                <a:gd fmla="*/ 4722 h 10000" name="connsiteY29"/>
                <a:gd fmla="*/ 6917 w 10000" name="connsiteX30"/>
                <a:gd fmla="*/ 5154 h 10000" name="connsiteY30"/>
                <a:gd fmla="*/ 7056 w 10000" name="connsiteX31"/>
                <a:gd fmla="*/ 6111 h 10000" name="connsiteY31"/>
                <a:gd fmla="*/ 7417 w 10000" name="connsiteX32"/>
                <a:gd fmla="*/ 6265 h 10000" name="connsiteY32"/>
                <a:gd fmla="*/ 8528 w 10000" name="connsiteX33"/>
                <a:gd fmla="*/ 7654 h 10000" name="connsiteY33"/>
                <a:gd fmla="*/ 8611 w 10000" name="connsiteX34"/>
                <a:gd fmla="*/ 9537 h 10000" name="connsiteY34"/>
                <a:gd fmla="*/ 7833 w 10000" name="connsiteX35"/>
                <a:gd fmla="*/ 10000 h 10000" name="connsiteY35"/>
                <a:gd fmla="*/ 7306 w 10000" name="connsiteX36"/>
                <a:gd fmla="*/ 9414 h 10000" name="connsiteY36"/>
                <a:gd fmla="*/ 6639 w 10000" name="connsiteX37"/>
                <a:gd fmla="*/ 8457 h 10000" name="connsiteY37"/>
                <a:gd fmla="*/ 6639 w 10000" name="connsiteX38"/>
                <a:gd fmla="*/ 7994 h 10000" name="connsiteY38"/>
                <a:gd fmla="*/ 6167 w 10000" name="connsiteX39"/>
                <a:gd fmla="*/ 7870 h 10000" name="connsiteY39"/>
                <a:gd fmla="*/ 5722 w 10000" name="connsiteX40"/>
                <a:gd fmla="*/ 8117 h 10000" name="connsiteY40"/>
                <a:gd fmla="*/ 4833 w 10000" name="connsiteX41"/>
                <a:gd fmla="*/ 7654 h 10000" name="connsiteY41"/>
                <a:gd fmla="*/ 4500 w 10000" name="connsiteX42"/>
                <a:gd fmla="*/ 8611 h 10000" name="connsiteY42"/>
                <a:gd fmla="*/ 3861 w 10000" name="connsiteX43"/>
                <a:gd fmla="*/ 8704 h 10000" name="connsiteY43"/>
                <a:gd fmla="*/ 3278 w 10000" name="connsiteX44"/>
                <a:gd fmla="*/ 9537 h 10000" name="connsiteY44"/>
                <a:gd fmla="*/ 3028 w 10000" name="connsiteX45"/>
                <a:gd fmla="*/ 9290 h 10000" name="connsiteY45"/>
                <a:gd fmla="*/ 2472 w 10000" name="connsiteX46"/>
                <a:gd fmla="*/ 9537 h 10000" name="connsiteY46"/>
                <a:gd fmla="*/ 1833 w 10000" name="connsiteX47"/>
                <a:gd fmla="*/ 9043 h 10000" name="connsiteY47"/>
                <a:gd fmla="*/ 1833 w 10000" name="connsiteX0-1"/>
                <a:gd fmla="*/ 9043 h 10000" name="connsiteY0-2"/>
                <a:gd fmla="*/ 889 w 10000" name="connsiteX1-3"/>
                <a:gd fmla="*/ 8117 h 10000" name="connsiteY1-4"/>
                <a:gd fmla="*/ 333 w 10000" name="connsiteX2-5"/>
                <a:gd fmla="*/ 7469 h 10000" name="connsiteY2-6"/>
                <a:gd fmla="*/ 167 w 10000" name="connsiteX3-7"/>
                <a:gd fmla="*/ 6543 h 10000" name="connsiteY3-8"/>
                <a:gd fmla="*/ 0 w 10000" name="connsiteX4-9"/>
                <a:gd fmla="*/ 5802 h 10000" name="connsiteY4-10"/>
                <a:gd fmla="*/ 750 w 10000" name="connsiteX5-11"/>
                <a:gd fmla="*/ 5617 h 10000" name="connsiteY5-12"/>
                <a:gd fmla="*/ 1667 w 10000" name="connsiteX6-13"/>
                <a:gd fmla="*/ 5617 h 10000" name="connsiteY6-14"/>
                <a:gd fmla="*/ 1833 w 10000" name="connsiteX7-15"/>
                <a:gd fmla="*/ 5340 h 10000" name="connsiteY7-16"/>
                <a:gd fmla="*/ 2500 w 10000" name="connsiteX8-17"/>
                <a:gd fmla="*/ 5247 h 10000" name="connsiteY8-18"/>
                <a:gd fmla="*/ 3250 w 10000" name="connsiteX9-19"/>
                <a:gd fmla="*/ 4321 h 10000" name="connsiteY9-20"/>
                <a:gd fmla="*/ 3583 w 10000" name="connsiteX10-21"/>
                <a:gd fmla="*/ 4043 h 10000" name="connsiteY10-22"/>
                <a:gd fmla="*/ 4250 w 10000" name="connsiteX11-23"/>
                <a:gd fmla="*/ 3858 h 10000" name="connsiteY11-24"/>
                <a:gd fmla="*/ 4750 w 10000" name="connsiteX12-25"/>
                <a:gd fmla="*/ 3210 h 10000" name="connsiteY12-26"/>
                <a:gd fmla="*/ 5583 w 10000" name="connsiteX13-27"/>
                <a:gd fmla="*/ 3025 h 10000" name="connsiteY13-28"/>
                <a:gd fmla="*/ 5583 w 10000" name="connsiteX14-29"/>
                <a:gd fmla="*/ 2191 h 10000" name="connsiteY14-30"/>
                <a:gd fmla="*/ 6000 w 10000" name="connsiteX15-31"/>
                <a:gd fmla="*/ 1265 h 10000" name="connsiteY15-32"/>
                <a:gd fmla="*/ 6167 w 10000" name="connsiteX16-33"/>
                <a:gd fmla="*/ 525 h 10000" name="connsiteY16-34"/>
                <a:gd fmla="*/ 6278 w 10000" name="connsiteX17-35"/>
                <a:gd fmla="*/ 0 h 10000" name="connsiteY17-36"/>
                <a:gd fmla="*/ 7750 w 10000" name="connsiteX18-37"/>
                <a:gd fmla="*/ 586 h 10000" name="connsiteY18-38"/>
                <a:gd fmla="*/ 8056 w 10000" name="connsiteX19-39"/>
                <a:gd fmla="*/ 1049 h 10000" name="connsiteY19-40"/>
                <a:gd fmla="*/ 8861 w 10000" name="connsiteX20-41"/>
                <a:gd fmla="*/ 833 h 10000" name="connsiteY20-42"/>
                <a:gd fmla="*/ 9306 w 10000" name="connsiteX21-43"/>
                <a:gd fmla="*/ 957 h 10000" name="connsiteY21-44"/>
                <a:gd fmla="*/ 9861 w 10000" name="connsiteX22-45"/>
                <a:gd fmla="*/ 1543 h 10000" name="connsiteY22-46"/>
                <a:gd fmla="*/ 10000 w 10000" name="connsiteX23-47"/>
                <a:gd fmla="*/ 2809 h 10000" name="connsiteY23-48"/>
                <a:gd fmla="*/ 9861 w 10000" name="connsiteX24-49"/>
                <a:gd fmla="*/ 3302 h 10000" name="connsiteY24-50"/>
                <a:gd fmla="*/ 9528 w 10000" name="connsiteX25-51"/>
                <a:gd fmla="*/ 3179 h 10000" name="connsiteY25-52"/>
                <a:gd fmla="*/ 8611 w 10000" name="connsiteX26-53"/>
                <a:gd fmla="*/ 3981 h 10000" name="connsiteY26-54"/>
                <a:gd fmla="*/ 7056 w 10000" name="connsiteX27-55"/>
                <a:gd fmla="*/ 4259 h 10000" name="connsiteY27-56"/>
                <a:gd fmla="*/ 6639 w 10000" name="connsiteX28-57"/>
                <a:gd fmla="*/ 4722 h 10000" name="connsiteY28-58"/>
                <a:gd fmla="*/ 6917 w 10000" name="connsiteX29-59"/>
                <a:gd fmla="*/ 5154 h 10000" name="connsiteY29-60"/>
                <a:gd fmla="*/ 7056 w 10000" name="connsiteX30-61"/>
                <a:gd fmla="*/ 6111 h 10000" name="connsiteY30-62"/>
                <a:gd fmla="*/ 7417 w 10000" name="connsiteX31-63"/>
                <a:gd fmla="*/ 6265 h 10000" name="connsiteY31-64"/>
                <a:gd fmla="*/ 8528 w 10000" name="connsiteX32-65"/>
                <a:gd fmla="*/ 7654 h 10000" name="connsiteY32-66"/>
                <a:gd fmla="*/ 8611 w 10000" name="connsiteX33-67"/>
                <a:gd fmla="*/ 9537 h 10000" name="connsiteY33-68"/>
                <a:gd fmla="*/ 7833 w 10000" name="connsiteX34-69"/>
                <a:gd fmla="*/ 10000 h 10000" name="connsiteY34-70"/>
                <a:gd fmla="*/ 7306 w 10000" name="connsiteX35-71"/>
                <a:gd fmla="*/ 9414 h 10000" name="connsiteY35-72"/>
                <a:gd fmla="*/ 6639 w 10000" name="connsiteX36-73"/>
                <a:gd fmla="*/ 8457 h 10000" name="connsiteY36-74"/>
                <a:gd fmla="*/ 6639 w 10000" name="connsiteX37-75"/>
                <a:gd fmla="*/ 7994 h 10000" name="connsiteY37-76"/>
                <a:gd fmla="*/ 6167 w 10000" name="connsiteX38-77"/>
                <a:gd fmla="*/ 7870 h 10000" name="connsiteY38-78"/>
                <a:gd fmla="*/ 5722 w 10000" name="connsiteX39-79"/>
                <a:gd fmla="*/ 8117 h 10000" name="connsiteY39-80"/>
                <a:gd fmla="*/ 4833 w 10000" name="connsiteX40-81"/>
                <a:gd fmla="*/ 7654 h 10000" name="connsiteY40-82"/>
                <a:gd fmla="*/ 4500 w 10000" name="connsiteX41-83"/>
                <a:gd fmla="*/ 8611 h 10000" name="connsiteY41-84"/>
                <a:gd fmla="*/ 3861 w 10000" name="connsiteX42-85"/>
                <a:gd fmla="*/ 8704 h 10000" name="connsiteY42-86"/>
                <a:gd fmla="*/ 3278 w 10000" name="connsiteX43-87"/>
                <a:gd fmla="*/ 9537 h 10000" name="connsiteY43-88"/>
                <a:gd fmla="*/ 3028 w 10000" name="connsiteX44-89"/>
                <a:gd fmla="*/ 9290 h 10000" name="connsiteY44-90"/>
                <a:gd fmla="*/ 2472 w 10000" name="connsiteX45-91"/>
                <a:gd fmla="*/ 9537 h 10000" name="connsiteY45-92"/>
                <a:gd fmla="*/ 1833 w 10000" name="connsiteX46-93"/>
                <a:gd fmla="*/ 9043 h 10000" name="connsiteY46-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b="b" l="l" r="r" t="t"/>
              <a:pathLst>
                <a:path h="10000" w="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grpFill/>
            <a:ln cap="flat" cmpd="sng" w="6350">
              <a:solidFill>
                <a:schemeClr val="tx1">
                  <a:lumMod val="50000"/>
                  <a:lumOff val="50000"/>
                </a:schemeClr>
              </a:solidFill>
              <a:prstDash val="solid"/>
              <a:round/>
              <a:headEnd len="sm" type="none" w="sm"/>
              <a:tailEnd len="sm" type="none" w="sm"/>
            </a:ln>
          </p:spPr>
          <p:txBody>
            <a:bodyPr/>
            <a:lstStyle/>
            <a:p>
              <a:pPr>
                <a:lnSpc>
                  <a:spcPct val="120000"/>
                </a:lnSpc>
              </a:pPr>
              <a:endParaRPr altLang="en-US" lang="zh-CN" sz="525">
                <a:gradFill>
                  <a:gsLst>
                    <a:gs pos="50000">
                      <a:schemeClr val="accent2"/>
                    </a:gs>
                    <a:gs pos="0">
                      <a:schemeClr val="accent1"/>
                    </a:gs>
                    <a:gs pos="100000">
                      <a:schemeClr val="accent3"/>
                    </a:gs>
                  </a:gsLst>
                  <a:lin ang="5400000" scaled="1"/>
                </a:gradFill>
                <a:cs typeface="+mn-ea"/>
                <a:sym typeface="+mn-lt"/>
              </a:endParaRPr>
            </a:p>
          </p:txBody>
        </p:sp>
      </p:grpSp>
      <p:grpSp>
        <p:nvGrpSpPr>
          <p:cNvPr id="6" name="组合 5"/>
          <p:cNvGrpSpPr/>
          <p:nvPr/>
        </p:nvGrpSpPr>
        <p:grpSpPr>
          <a:xfrm>
            <a:off x="5567913" y="1967020"/>
            <a:ext cx="3282173" cy="843049"/>
            <a:chOff x="5567913" y="1967020"/>
            <a:chExt cx="3282173" cy="843049"/>
          </a:xfrm>
        </p:grpSpPr>
        <p:cxnSp>
          <p:nvCxnSpPr>
            <p:cNvPr id="232" name="Elbow Connector 231"/>
            <p:cNvCxnSpPr/>
            <p:nvPr/>
          </p:nvCxnSpPr>
          <p:spPr>
            <a:xfrm flipV="1">
              <a:off x="5567913" y="2222201"/>
              <a:ext cx="1620000" cy="481254"/>
            </a:xfrm>
            <a:prstGeom prst="bentConnector3">
              <a:avLst>
                <a:gd fmla="val 50000" name="adj1"/>
              </a:avLst>
            </a:prstGeom>
            <a:ln cmpd="sng" w="3175">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7" name="TextBox 7"/>
            <p:cNvSpPr txBox="1"/>
            <p:nvPr/>
          </p:nvSpPr>
          <p:spPr>
            <a:xfrm>
              <a:off x="7170476" y="2292620"/>
              <a:ext cx="1679611" cy="524866"/>
            </a:xfrm>
            <a:prstGeom prst="rect">
              <a:avLst/>
            </a:prstGeom>
            <a:noFill/>
          </p:spPr>
          <p:txBody>
            <a:bodyPr rtlCol="0" wrap="square">
              <a:spAutoFit/>
            </a:bodyPr>
            <a:lstStyle/>
            <a:p>
              <a:pPr>
                <a:lnSpc>
                  <a:spcPct val="120000"/>
                </a:lnSpc>
              </a:pPr>
              <a:r>
                <a:rPr altLang="en-US" lang="zh-CN" sz="79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sp>
          <p:nvSpPr>
            <p:cNvPr id="138" name="TextBox 8"/>
            <p:cNvSpPr txBox="1"/>
            <p:nvPr/>
          </p:nvSpPr>
          <p:spPr>
            <a:xfrm>
              <a:off x="7170474" y="1967020"/>
              <a:ext cx="1281524" cy="329184"/>
            </a:xfrm>
            <a:prstGeom prst="rect">
              <a:avLst/>
            </a:prstGeom>
            <a:noFill/>
          </p:spPr>
          <p:txBody>
            <a:bodyPr anchor="t" bIns="0" rtlCol="0" tIns="0" wrap="square">
              <a:spAutoFit/>
            </a:bodyPr>
            <a:lstStyle/>
            <a:p>
              <a:pPr>
                <a:lnSpc>
                  <a:spcPct val="120000"/>
                </a:lnSpc>
              </a:pPr>
              <a:r>
                <a:rPr altLang="en-US" lang="zh-CN" sz="1800">
                  <a:gradFill>
                    <a:gsLst>
                      <a:gs pos="50000">
                        <a:schemeClr val="accent2"/>
                      </a:gs>
                      <a:gs pos="0">
                        <a:schemeClr val="accent1"/>
                      </a:gs>
                      <a:gs pos="100000">
                        <a:schemeClr val="accent3"/>
                      </a:gs>
                    </a:gsLst>
                    <a:lin ang="5400000" scaled="1"/>
                  </a:gradFill>
                  <a:cs typeface="+mn-ea"/>
                  <a:sym typeface="+mn-lt"/>
                </a:rPr>
                <a:t>布局省市</a:t>
              </a:r>
            </a:p>
          </p:txBody>
        </p:sp>
      </p:grpSp>
      <p:grpSp>
        <p:nvGrpSpPr>
          <p:cNvPr id="5" name="组合 4"/>
          <p:cNvGrpSpPr/>
          <p:nvPr/>
        </p:nvGrpSpPr>
        <p:grpSpPr>
          <a:xfrm>
            <a:off x="5134958" y="3038269"/>
            <a:ext cx="3738044" cy="1092619"/>
            <a:chOff x="5134958" y="3038269"/>
            <a:chExt cx="3738044" cy="1092619"/>
          </a:xfrm>
        </p:grpSpPr>
        <p:cxnSp>
          <p:nvCxnSpPr>
            <p:cNvPr id="229" name="Elbow Connector 228"/>
            <p:cNvCxnSpPr/>
            <p:nvPr/>
          </p:nvCxnSpPr>
          <p:spPr>
            <a:xfrm>
              <a:off x="5134958" y="3038269"/>
              <a:ext cx="2037568" cy="491807"/>
            </a:xfrm>
            <a:prstGeom prst="bentConnector3">
              <a:avLst>
                <a:gd fmla="val 50000" name="adj1"/>
              </a:avLst>
            </a:prstGeom>
            <a:ln cmpd="sng" w="3175">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9" name="TextBox 7"/>
            <p:cNvSpPr txBox="1"/>
            <p:nvPr/>
          </p:nvSpPr>
          <p:spPr>
            <a:xfrm>
              <a:off x="7193392" y="3613439"/>
              <a:ext cx="1679611" cy="524866"/>
            </a:xfrm>
            <a:prstGeom prst="rect">
              <a:avLst/>
            </a:prstGeom>
            <a:noFill/>
          </p:spPr>
          <p:txBody>
            <a:bodyPr rtlCol="0" wrap="square">
              <a:spAutoFit/>
            </a:bodyPr>
            <a:lstStyle/>
            <a:p>
              <a:pPr>
                <a:lnSpc>
                  <a:spcPct val="120000"/>
                </a:lnSpc>
              </a:pPr>
              <a:r>
                <a:rPr altLang="en-US" lang="zh-CN" sz="79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sp>
          <p:nvSpPr>
            <p:cNvPr id="140" name="TextBox 8"/>
            <p:cNvSpPr txBox="1"/>
            <p:nvPr/>
          </p:nvSpPr>
          <p:spPr>
            <a:xfrm>
              <a:off x="7193391" y="3311760"/>
              <a:ext cx="1160828" cy="329184"/>
            </a:xfrm>
            <a:prstGeom prst="rect">
              <a:avLst/>
            </a:prstGeom>
            <a:noFill/>
          </p:spPr>
          <p:txBody>
            <a:bodyPr anchor="t" bIns="0" rtlCol="0" tIns="0" wrap="square">
              <a:spAutoFit/>
            </a:bodyPr>
            <a:lstStyle/>
            <a:p>
              <a:pPr>
                <a:lnSpc>
                  <a:spcPct val="120000"/>
                </a:lnSpc>
              </a:pPr>
              <a:r>
                <a:rPr altLang="en-US" lang="zh-CN" sz="1800">
                  <a:gradFill>
                    <a:gsLst>
                      <a:gs pos="50000">
                        <a:schemeClr val="accent2"/>
                      </a:gs>
                      <a:gs pos="0">
                        <a:schemeClr val="accent1"/>
                      </a:gs>
                      <a:gs pos="100000">
                        <a:schemeClr val="accent3"/>
                      </a:gs>
                    </a:gsLst>
                    <a:lin ang="5400000" scaled="1"/>
                  </a:gradFill>
                  <a:cs typeface="+mn-ea"/>
                  <a:sym typeface="+mn-lt"/>
                </a:rPr>
                <a:t>布局省市</a:t>
              </a:r>
            </a:p>
          </p:txBody>
        </p:sp>
      </p:grpSp>
      <p:grpSp>
        <p:nvGrpSpPr>
          <p:cNvPr id="4" name="组合 3"/>
          <p:cNvGrpSpPr/>
          <p:nvPr/>
        </p:nvGrpSpPr>
        <p:grpSpPr>
          <a:xfrm>
            <a:off x="3615931" y="3658610"/>
            <a:ext cx="1679611" cy="1257249"/>
            <a:chOff x="3615931" y="3658610"/>
            <a:chExt cx="1679611" cy="1257249"/>
          </a:xfrm>
        </p:grpSpPr>
        <p:cxnSp>
          <p:nvCxnSpPr>
            <p:cNvPr id="235" name="Elbow Connector 234"/>
            <p:cNvCxnSpPr/>
            <p:nvPr/>
          </p:nvCxnSpPr>
          <p:spPr>
            <a:xfrm rot="5400000">
              <a:off x="4353120" y="3776068"/>
              <a:ext cx="494446" cy="259529"/>
            </a:xfrm>
            <a:prstGeom prst="bentConnector3">
              <a:avLst>
                <a:gd fmla="val 50000" name="adj1"/>
              </a:avLst>
            </a:prstGeom>
            <a:ln cmpd="sng" w="3175">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1" name="TextBox 7"/>
            <p:cNvSpPr txBox="1"/>
            <p:nvPr/>
          </p:nvSpPr>
          <p:spPr>
            <a:xfrm>
              <a:off x="3615931" y="4398409"/>
              <a:ext cx="1679611" cy="524866"/>
            </a:xfrm>
            <a:prstGeom prst="rect">
              <a:avLst/>
            </a:prstGeom>
            <a:noFill/>
          </p:spPr>
          <p:txBody>
            <a:bodyPr rtlCol="0" wrap="square">
              <a:spAutoFit/>
            </a:bodyPr>
            <a:lstStyle/>
            <a:p>
              <a:pPr algn="ctr">
                <a:lnSpc>
                  <a:spcPct val="120000"/>
                </a:lnSpc>
              </a:pPr>
              <a:r>
                <a:rPr altLang="en-US" lang="zh-CN" sz="79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sp>
          <p:nvSpPr>
            <p:cNvPr id="220" name="TextBox 8"/>
            <p:cNvSpPr txBox="1"/>
            <p:nvPr/>
          </p:nvSpPr>
          <p:spPr>
            <a:xfrm>
              <a:off x="3942127" y="4096731"/>
              <a:ext cx="1160828" cy="329184"/>
            </a:xfrm>
            <a:prstGeom prst="rect">
              <a:avLst/>
            </a:prstGeom>
            <a:noFill/>
          </p:spPr>
          <p:txBody>
            <a:bodyPr anchor="t" bIns="0" rtlCol="0" tIns="0" wrap="square">
              <a:spAutoFit/>
            </a:bodyPr>
            <a:lstStyle/>
            <a:p>
              <a:pPr>
                <a:lnSpc>
                  <a:spcPct val="120000"/>
                </a:lnSpc>
              </a:pPr>
              <a:r>
                <a:rPr altLang="en-US" lang="zh-CN" sz="1800">
                  <a:gradFill>
                    <a:gsLst>
                      <a:gs pos="50000">
                        <a:schemeClr val="accent2"/>
                      </a:gs>
                      <a:gs pos="0">
                        <a:schemeClr val="accent1"/>
                      </a:gs>
                      <a:gs pos="100000">
                        <a:schemeClr val="accent3"/>
                      </a:gs>
                    </a:gsLst>
                    <a:lin ang="5400000" scaled="1"/>
                  </a:gradFill>
                  <a:cs typeface="+mn-ea"/>
                  <a:sym typeface="+mn-lt"/>
                </a:rPr>
                <a:t>布局省市</a:t>
              </a:r>
            </a:p>
          </p:txBody>
        </p:sp>
      </p:grpSp>
      <p:grpSp>
        <p:nvGrpSpPr>
          <p:cNvPr id="3" name="组合 2"/>
          <p:cNvGrpSpPr/>
          <p:nvPr/>
        </p:nvGrpSpPr>
        <p:grpSpPr>
          <a:xfrm>
            <a:off x="458508" y="2609298"/>
            <a:ext cx="2840440" cy="1999265"/>
            <a:chOff x="458508" y="2609298"/>
            <a:chExt cx="2840440" cy="1999265"/>
          </a:xfrm>
        </p:grpSpPr>
        <p:cxnSp>
          <p:nvCxnSpPr>
            <p:cNvPr id="224" name="Elbow Connector 223"/>
            <p:cNvCxnSpPr/>
            <p:nvPr/>
          </p:nvCxnSpPr>
          <p:spPr>
            <a:xfrm flipV="1" rot="10800000">
              <a:off x="1291200" y="2609298"/>
              <a:ext cx="2007748" cy="1265531"/>
            </a:xfrm>
            <a:prstGeom prst="bentConnector2">
              <a:avLst/>
            </a:prstGeom>
            <a:ln cmpd="sng" w="3175">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6" name="TextBox 7"/>
            <p:cNvSpPr txBox="1"/>
            <p:nvPr/>
          </p:nvSpPr>
          <p:spPr>
            <a:xfrm>
              <a:off x="458508" y="4091113"/>
              <a:ext cx="1679611" cy="524866"/>
            </a:xfrm>
            <a:prstGeom prst="rect">
              <a:avLst/>
            </a:prstGeom>
            <a:noFill/>
          </p:spPr>
          <p:txBody>
            <a:bodyPr rtlCol="0" wrap="square">
              <a:spAutoFit/>
            </a:bodyPr>
            <a:lstStyle/>
            <a:p>
              <a:pPr algn="ctr">
                <a:lnSpc>
                  <a:spcPct val="120000"/>
                </a:lnSpc>
              </a:pPr>
              <a:r>
                <a:rPr altLang="en-US" lang="zh-CN" sz="79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sp>
          <p:nvSpPr>
            <p:cNvPr id="237" name="TextBox 8"/>
            <p:cNvSpPr txBox="1"/>
            <p:nvPr/>
          </p:nvSpPr>
          <p:spPr>
            <a:xfrm>
              <a:off x="665090" y="3789435"/>
              <a:ext cx="1160828" cy="329184"/>
            </a:xfrm>
            <a:prstGeom prst="rect">
              <a:avLst/>
            </a:prstGeom>
            <a:noFill/>
          </p:spPr>
          <p:txBody>
            <a:bodyPr anchor="t" bIns="0" rtlCol="0" tIns="0" wrap="square">
              <a:spAutoFit/>
            </a:bodyPr>
            <a:lstStyle/>
            <a:p>
              <a:pPr algn="r">
                <a:lnSpc>
                  <a:spcPct val="120000"/>
                </a:lnSpc>
              </a:pPr>
              <a:r>
                <a:rPr altLang="en-US" lang="zh-CN" sz="1800">
                  <a:gradFill>
                    <a:gsLst>
                      <a:gs pos="50000">
                        <a:schemeClr val="accent2"/>
                      </a:gs>
                      <a:gs pos="0">
                        <a:schemeClr val="accent1"/>
                      </a:gs>
                      <a:gs pos="100000">
                        <a:schemeClr val="accent3"/>
                      </a:gs>
                    </a:gsLst>
                    <a:lin ang="5400000" scaled="1"/>
                  </a:gradFill>
                  <a:cs typeface="+mn-ea"/>
                  <a:sym typeface="+mn-lt"/>
                </a:rPr>
                <a:t>布局省市</a:t>
              </a:r>
            </a:p>
          </p:txBody>
        </p:sp>
      </p:grpSp>
      <p:grpSp>
        <p:nvGrpSpPr>
          <p:cNvPr id="2" name="组合 1"/>
          <p:cNvGrpSpPr/>
          <p:nvPr/>
        </p:nvGrpSpPr>
        <p:grpSpPr>
          <a:xfrm>
            <a:off x="446104" y="1574832"/>
            <a:ext cx="3724517" cy="837324"/>
            <a:chOff x="446104" y="1574832"/>
            <a:chExt cx="3724517" cy="837324"/>
          </a:xfrm>
        </p:grpSpPr>
        <p:cxnSp>
          <p:nvCxnSpPr>
            <p:cNvPr id="221" name="Elbow Connector 220"/>
            <p:cNvCxnSpPr/>
            <p:nvPr/>
          </p:nvCxnSpPr>
          <p:spPr>
            <a:xfrm rot="10800000">
              <a:off x="1625440" y="1784779"/>
              <a:ext cx="2545181" cy="192878"/>
            </a:xfrm>
            <a:prstGeom prst="bentConnector3">
              <a:avLst>
                <a:gd fmla="val 50000" name="adj1"/>
              </a:avLst>
            </a:prstGeom>
            <a:ln cmpd="sng" w="3175">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8" name="TextBox 7"/>
            <p:cNvSpPr txBox="1"/>
            <p:nvPr/>
          </p:nvSpPr>
          <p:spPr>
            <a:xfrm>
              <a:off x="493059" y="1894707"/>
              <a:ext cx="1679611" cy="524866"/>
            </a:xfrm>
            <a:prstGeom prst="rect">
              <a:avLst/>
            </a:prstGeom>
            <a:noFill/>
          </p:spPr>
          <p:txBody>
            <a:bodyPr rtlCol="0" wrap="square">
              <a:spAutoFit/>
            </a:bodyPr>
            <a:lstStyle/>
            <a:p>
              <a:pPr algn="ctr">
                <a:lnSpc>
                  <a:spcPct val="120000"/>
                </a:lnSpc>
              </a:pPr>
              <a:r>
                <a:rPr altLang="en-US" lang="zh-CN" sz="79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sp>
          <p:nvSpPr>
            <p:cNvPr id="239" name="TextBox 8"/>
            <p:cNvSpPr txBox="1"/>
            <p:nvPr/>
          </p:nvSpPr>
          <p:spPr>
            <a:xfrm>
              <a:off x="446104" y="1574832"/>
              <a:ext cx="1160828" cy="329184"/>
            </a:xfrm>
            <a:prstGeom prst="rect">
              <a:avLst/>
            </a:prstGeom>
            <a:noFill/>
          </p:spPr>
          <p:txBody>
            <a:bodyPr anchor="t" bIns="0" rtlCol="0" tIns="0" wrap="square">
              <a:spAutoFit/>
            </a:bodyPr>
            <a:lstStyle/>
            <a:p>
              <a:pPr algn="r">
                <a:lnSpc>
                  <a:spcPct val="120000"/>
                </a:lnSpc>
              </a:pPr>
              <a:r>
                <a:rPr altLang="en-US" lang="zh-CN" sz="1800">
                  <a:gradFill>
                    <a:gsLst>
                      <a:gs pos="50000">
                        <a:schemeClr val="accent2"/>
                      </a:gs>
                      <a:gs pos="0">
                        <a:schemeClr val="accent1"/>
                      </a:gs>
                      <a:gs pos="100000">
                        <a:schemeClr val="accent3"/>
                      </a:gs>
                    </a:gsLst>
                    <a:lin ang="5400000" scaled="1"/>
                  </a:gradFill>
                  <a:cs typeface="+mn-ea"/>
                  <a:sym typeface="+mn-lt"/>
                </a:rPr>
                <a:t>布局省市</a:t>
              </a:r>
            </a:p>
          </p:txBody>
        </p:sp>
      </p:grpSp>
      <p:grpSp>
        <p:nvGrpSpPr>
          <p:cNvPr id="66" name="组合 65"/>
          <p:cNvGrpSpPr>
            <a:grpSpLocks noChangeAspect="1"/>
          </p:cNvGrpSpPr>
          <p:nvPr/>
        </p:nvGrpSpPr>
        <p:grpSpPr>
          <a:xfrm>
            <a:off x="320987" y="297838"/>
            <a:ext cx="561600" cy="561600"/>
            <a:chOff x="5210065" y="1693503"/>
            <a:chExt cx="855498" cy="855498"/>
          </a:xfrm>
        </p:grpSpPr>
        <p:sp>
          <p:nvSpPr>
            <p:cNvPr id="67" name="圆角矩形 66"/>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68" name="组合 67"/>
            <p:cNvGrpSpPr>
              <a:grpSpLocks noChangeAspect="1"/>
            </p:cNvGrpSpPr>
            <p:nvPr/>
          </p:nvGrpSpPr>
          <p:grpSpPr>
            <a:xfrm>
              <a:off x="5383114" y="1903966"/>
              <a:ext cx="538409" cy="412662"/>
              <a:chOff x="5611813" y="1835150"/>
              <a:chExt cx="285750" cy="219076"/>
            </a:xfrm>
            <a:noFill/>
          </p:grpSpPr>
          <p:sp>
            <p:nvSpPr>
              <p:cNvPr id="69"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70"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71"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72"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73"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grpSp>
      </p:grpSp>
      <p:sp>
        <p:nvSpPr>
          <p:cNvPr id="74"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销售网络布局</a:t>
            </a:r>
          </a:p>
        </p:txBody>
      </p:sp>
      <p:sp>
        <p:nvSpPr>
          <p:cNvPr id="75"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9"/>
                                        </p:tgtEl>
                                        <p:attrNameLst>
                                          <p:attrName>style.visibility</p:attrName>
                                        </p:attrNameLst>
                                      </p:cBhvr>
                                      <p:to>
                                        <p:strVal val="visible"/>
                                      </p:to>
                                    </p:set>
                                    <p:anim calcmode="lin" valueType="num">
                                      <p:cBhvr>
                                        <p:cTn dur="500" fill="hold" id="7"/>
                                        <p:tgtEl>
                                          <p:spTgt spid="99"/>
                                        </p:tgtEl>
                                        <p:attrNameLst>
                                          <p:attrName>ppt_w</p:attrName>
                                        </p:attrNameLst>
                                      </p:cBhvr>
                                      <p:tavLst>
                                        <p:tav tm="0">
                                          <p:val>
                                            <p:fltVal val="0"/>
                                          </p:val>
                                        </p:tav>
                                        <p:tav tm="100000">
                                          <p:val>
                                            <p:strVal val="#ppt_w"/>
                                          </p:val>
                                        </p:tav>
                                      </p:tavLst>
                                    </p:anim>
                                    <p:anim calcmode="lin" valueType="num">
                                      <p:cBhvr>
                                        <p:cTn dur="500" fill="hold" id="8"/>
                                        <p:tgtEl>
                                          <p:spTgt spid="99"/>
                                        </p:tgtEl>
                                        <p:attrNameLst>
                                          <p:attrName>ppt_h</p:attrName>
                                        </p:attrNameLst>
                                      </p:cBhvr>
                                      <p:tavLst>
                                        <p:tav tm="0">
                                          <p:val>
                                            <p:fltVal val="0"/>
                                          </p:val>
                                        </p:tav>
                                        <p:tav tm="100000">
                                          <p:val>
                                            <p:strVal val="#ppt_h"/>
                                          </p:val>
                                        </p:tav>
                                      </p:tavLst>
                                    </p:anim>
                                    <p:animEffect filter="fade" transition="in">
                                      <p:cBhvr>
                                        <p:cTn dur="500" id="9"/>
                                        <p:tgtEl>
                                          <p:spTgt spid="99"/>
                                        </p:tgtEl>
                                      </p:cBhvr>
                                    </p:animEffect>
                                  </p:childTnLst>
                                </p:cTn>
                              </p:par>
                              <p:par>
                                <p:cTn fill="hold" id="10" nodeType="withEffect" presetClass="entr" presetID="53" presetSubtype="0">
                                  <p:stCondLst>
                                    <p:cond delay="40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par>
                                <p:cTn fill="hold" id="15" nodeType="withEffect" presetClass="entr" presetID="53" presetSubtype="0">
                                  <p:stCondLst>
                                    <p:cond delay="80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par>
                                <p:cTn fill="hold" id="20" nodeType="withEffect" presetClass="entr" presetID="53" presetSubtype="0">
                                  <p:stCondLst>
                                    <p:cond delay="130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animEffect filter="fade" transition="in">
                                      <p:cBhvr>
                                        <p:cTn dur="500" id="24"/>
                                        <p:tgtEl>
                                          <p:spTgt spid="4"/>
                                        </p:tgtEl>
                                      </p:cBhvr>
                                    </p:animEffect>
                                  </p:childTnLst>
                                </p:cTn>
                              </p:par>
                              <p:par>
                                <p:cTn fill="hold" id="25" nodeType="withEffect" presetClass="entr" presetID="53" presetSubtype="0">
                                  <p:stCondLst>
                                    <p:cond delay="180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par>
                                <p:cTn fill="hold" id="30" nodeType="withEffect" presetClass="entr" presetID="53" presetSubtype="0">
                                  <p:stCondLst>
                                    <p:cond delay="2400"/>
                                  </p:stCondLst>
                                  <p:childTnLst>
                                    <p:set>
                                      <p:cBhvr>
                                        <p:cTn dur="1" fill="hold" id="31">
                                          <p:stCondLst>
                                            <p:cond delay="0"/>
                                          </p:stCondLst>
                                        </p:cTn>
                                        <p:tgtEl>
                                          <p:spTgt spid="6"/>
                                        </p:tgtEl>
                                        <p:attrNameLst>
                                          <p:attrName>style.visibility</p:attrName>
                                        </p:attrNameLst>
                                      </p:cBhvr>
                                      <p:to>
                                        <p:strVal val="visible"/>
                                      </p:to>
                                    </p:set>
                                    <p:anim calcmode="lin" valueType="num">
                                      <p:cBhvr>
                                        <p:cTn dur="500" fill="hold" id="32"/>
                                        <p:tgtEl>
                                          <p:spTgt spid="6"/>
                                        </p:tgtEl>
                                        <p:attrNameLst>
                                          <p:attrName>ppt_w</p:attrName>
                                        </p:attrNameLst>
                                      </p:cBhvr>
                                      <p:tavLst>
                                        <p:tav tm="0">
                                          <p:val>
                                            <p:fltVal val="0"/>
                                          </p:val>
                                        </p:tav>
                                        <p:tav tm="100000">
                                          <p:val>
                                            <p:strVal val="#ppt_w"/>
                                          </p:val>
                                        </p:tav>
                                      </p:tavLst>
                                    </p:anim>
                                    <p:anim calcmode="lin" valueType="num">
                                      <p:cBhvr>
                                        <p:cTn dur="500" fill="hold" id="33"/>
                                        <p:tgtEl>
                                          <p:spTgt spid="6"/>
                                        </p:tgtEl>
                                        <p:attrNameLst>
                                          <p:attrName>ppt_h</p:attrName>
                                        </p:attrNameLst>
                                      </p:cBhvr>
                                      <p:tavLst>
                                        <p:tav tm="0">
                                          <p:val>
                                            <p:fltVal val="0"/>
                                          </p:val>
                                        </p:tav>
                                        <p:tav tm="100000">
                                          <p:val>
                                            <p:strVal val="#ppt_h"/>
                                          </p:val>
                                        </p:tav>
                                      </p:tavLst>
                                    </p:anim>
                                    <p:animEffect filter="fade" transition="in">
                                      <p:cBhvr>
                                        <p:cTn dur="500" id="34"/>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81424" y="1628892"/>
            <a:ext cx="2523904" cy="2610466"/>
            <a:chOff x="1175232" y="2171855"/>
            <a:chExt cx="3365205" cy="3480621"/>
          </a:xfrm>
        </p:grpSpPr>
        <p:sp>
          <p:nvSpPr>
            <p:cNvPr id="2" name="Arc 1"/>
            <p:cNvSpPr/>
            <p:nvPr/>
          </p:nvSpPr>
          <p:spPr>
            <a:xfrm flipH="1">
              <a:off x="1175232" y="2287271"/>
              <a:ext cx="3365205" cy="3365205"/>
            </a:xfrm>
            <a:prstGeom prst="arc">
              <a:avLst>
                <a:gd fmla="val 16200000" name="adj1"/>
                <a:gd fmla="val 6320568" name="adj2"/>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6" name="Arc 5"/>
            <p:cNvSpPr/>
            <p:nvPr/>
          </p:nvSpPr>
          <p:spPr>
            <a:xfrm flipH="1">
              <a:off x="1496360" y="2608399"/>
              <a:ext cx="2722949" cy="2722949"/>
            </a:xfrm>
            <a:prstGeom prst="arc">
              <a:avLst>
                <a:gd fmla="val 16200000" name="adj1"/>
                <a:gd fmla="val 4859881" name="adj2"/>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7" name="Arc 6"/>
            <p:cNvSpPr/>
            <p:nvPr/>
          </p:nvSpPr>
          <p:spPr>
            <a:xfrm flipH="1">
              <a:off x="1815418" y="2927457"/>
              <a:ext cx="2084832" cy="2084832"/>
            </a:xfrm>
            <a:prstGeom prst="arc">
              <a:avLst>
                <a:gd fmla="val 16200000" name="adj1"/>
                <a:gd fmla="val 7923084" name="adj2"/>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8" name="Arc 7"/>
            <p:cNvSpPr/>
            <p:nvPr/>
          </p:nvSpPr>
          <p:spPr>
            <a:xfrm flipH="1">
              <a:off x="2135458" y="3247497"/>
              <a:ext cx="1444752" cy="1444752"/>
            </a:xfrm>
            <a:prstGeom prst="arc">
              <a:avLst>
                <a:gd fmla="val 16200000" name="adj1"/>
                <a:gd fmla="val 9034491" name="adj2"/>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9" name="Arc 8"/>
            <p:cNvSpPr/>
            <p:nvPr/>
          </p:nvSpPr>
          <p:spPr>
            <a:xfrm>
              <a:off x="1175232" y="2287271"/>
              <a:ext cx="3365205" cy="3365205"/>
            </a:xfrm>
            <a:prstGeom prst="arc">
              <a:avLst>
                <a:gd fmla="val 1518616" name="adj1"/>
                <a:gd fmla="val 6211271" name="adj2"/>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2" name="Arc 11"/>
            <p:cNvSpPr/>
            <p:nvPr/>
          </p:nvSpPr>
          <p:spPr>
            <a:xfrm>
              <a:off x="1496360" y="2608399"/>
              <a:ext cx="2722949" cy="2722949"/>
            </a:xfrm>
            <a:prstGeom prst="arc">
              <a:avLst>
                <a:gd fmla="val 319443" name="adj1"/>
                <a:gd fmla="val 6870139" name="adj2"/>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4" name="Arc 13"/>
            <p:cNvSpPr/>
            <p:nvPr/>
          </p:nvSpPr>
          <p:spPr>
            <a:xfrm>
              <a:off x="1815418" y="2927457"/>
              <a:ext cx="2084832" cy="2084832"/>
            </a:xfrm>
            <a:prstGeom prst="arc">
              <a:avLst>
                <a:gd fmla="val 21238658" name="adj1"/>
                <a:gd fmla="val 7964625" name="adj2"/>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5" name="Arc 14"/>
            <p:cNvSpPr/>
            <p:nvPr/>
          </p:nvSpPr>
          <p:spPr>
            <a:xfrm>
              <a:off x="2135458" y="3247497"/>
              <a:ext cx="1444752" cy="1444752"/>
            </a:xfrm>
            <a:prstGeom prst="arc">
              <a:avLst>
                <a:gd fmla="val 19805318" name="adj1"/>
                <a:gd fmla="val 9622851" name="adj2"/>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 name="TextBox 2"/>
            <p:cNvSpPr txBox="1"/>
            <p:nvPr/>
          </p:nvSpPr>
          <p:spPr>
            <a:xfrm>
              <a:off x="2896670" y="2171855"/>
              <a:ext cx="785707" cy="304800"/>
            </a:xfrm>
            <a:prstGeom prst="rect">
              <a:avLst/>
            </a:prstGeom>
            <a:noFill/>
          </p:spPr>
          <p:txBody>
            <a:bodyPr rtlCol="0" wrap="none">
              <a:spAutoFit/>
            </a:bodyPr>
            <a:lstStyle/>
            <a:p>
              <a:pPr>
                <a:lnSpc>
                  <a:spcPct val="120000"/>
                </a:lnSpc>
              </a:pPr>
              <a:r>
                <a:rPr lang="en-US" sz="750">
                  <a:gradFill>
                    <a:gsLst>
                      <a:gs pos="50000">
                        <a:schemeClr val="accent2"/>
                      </a:gs>
                      <a:gs pos="0">
                        <a:schemeClr val="accent1"/>
                      </a:gs>
                      <a:gs pos="100000">
                        <a:schemeClr val="accent3"/>
                      </a:gs>
                    </a:gsLst>
                    <a:lin ang="5400000" scaled="1"/>
                  </a:gradFill>
                  <a:cs typeface="+mn-ea"/>
                  <a:sym typeface="+mn-lt"/>
                </a:rPr>
                <a:t>Section A</a:t>
              </a:r>
            </a:p>
          </p:txBody>
        </p:sp>
        <p:sp>
          <p:nvSpPr>
            <p:cNvPr id="16" name="TextBox 15"/>
            <p:cNvSpPr txBox="1"/>
            <p:nvPr/>
          </p:nvSpPr>
          <p:spPr>
            <a:xfrm>
              <a:off x="2896670" y="2489240"/>
              <a:ext cx="785707" cy="304800"/>
            </a:xfrm>
            <a:prstGeom prst="rect">
              <a:avLst/>
            </a:prstGeom>
            <a:noFill/>
          </p:spPr>
          <p:txBody>
            <a:bodyPr rtlCol="0" wrap="none">
              <a:spAutoFit/>
            </a:bodyPr>
            <a:lstStyle/>
            <a:p>
              <a:pPr>
                <a:lnSpc>
                  <a:spcPct val="120000"/>
                </a:lnSpc>
              </a:pPr>
              <a:r>
                <a:rPr lang="en-US" sz="750">
                  <a:gradFill>
                    <a:gsLst>
                      <a:gs pos="50000">
                        <a:schemeClr val="accent2"/>
                      </a:gs>
                      <a:gs pos="0">
                        <a:schemeClr val="accent1"/>
                      </a:gs>
                      <a:gs pos="100000">
                        <a:schemeClr val="accent3"/>
                      </a:gs>
                    </a:gsLst>
                    <a:lin ang="5400000" scaled="1"/>
                  </a:gradFill>
                  <a:cs typeface="+mn-ea"/>
                  <a:sym typeface="+mn-lt"/>
                </a:rPr>
                <a:t>Section B</a:t>
              </a:r>
            </a:p>
          </p:txBody>
        </p:sp>
        <p:sp>
          <p:nvSpPr>
            <p:cNvPr id="17" name="TextBox 16"/>
            <p:cNvSpPr txBox="1"/>
            <p:nvPr/>
          </p:nvSpPr>
          <p:spPr>
            <a:xfrm>
              <a:off x="2896670" y="2806626"/>
              <a:ext cx="792057" cy="304800"/>
            </a:xfrm>
            <a:prstGeom prst="rect">
              <a:avLst/>
            </a:prstGeom>
            <a:noFill/>
          </p:spPr>
          <p:txBody>
            <a:bodyPr rtlCol="0" wrap="none">
              <a:spAutoFit/>
            </a:bodyPr>
            <a:lstStyle/>
            <a:p>
              <a:pPr>
                <a:lnSpc>
                  <a:spcPct val="120000"/>
                </a:lnSpc>
              </a:pPr>
              <a:r>
                <a:rPr lang="en-US" sz="750">
                  <a:gradFill>
                    <a:gsLst>
                      <a:gs pos="50000">
                        <a:schemeClr val="accent2"/>
                      </a:gs>
                      <a:gs pos="0">
                        <a:schemeClr val="accent1"/>
                      </a:gs>
                      <a:gs pos="100000">
                        <a:schemeClr val="accent3"/>
                      </a:gs>
                    </a:gsLst>
                    <a:lin ang="5400000" scaled="1"/>
                  </a:gradFill>
                  <a:cs typeface="+mn-ea"/>
                  <a:sym typeface="+mn-lt"/>
                </a:rPr>
                <a:t>Section C</a:t>
              </a:r>
            </a:p>
          </p:txBody>
        </p:sp>
        <p:sp>
          <p:nvSpPr>
            <p:cNvPr id="18" name="TextBox 17"/>
            <p:cNvSpPr txBox="1"/>
            <p:nvPr/>
          </p:nvSpPr>
          <p:spPr>
            <a:xfrm>
              <a:off x="2896670" y="3124010"/>
              <a:ext cx="792057" cy="304800"/>
            </a:xfrm>
            <a:prstGeom prst="rect">
              <a:avLst/>
            </a:prstGeom>
            <a:noFill/>
          </p:spPr>
          <p:txBody>
            <a:bodyPr rtlCol="0" wrap="none">
              <a:spAutoFit/>
            </a:bodyPr>
            <a:lstStyle/>
            <a:p>
              <a:pPr>
                <a:lnSpc>
                  <a:spcPct val="120000"/>
                </a:lnSpc>
              </a:pPr>
              <a:r>
                <a:rPr lang="en-US" sz="750">
                  <a:gradFill>
                    <a:gsLst>
                      <a:gs pos="50000">
                        <a:schemeClr val="accent2"/>
                      </a:gs>
                      <a:gs pos="0">
                        <a:schemeClr val="accent1"/>
                      </a:gs>
                      <a:gs pos="100000">
                        <a:schemeClr val="accent3"/>
                      </a:gs>
                    </a:gsLst>
                    <a:lin ang="5400000" scaled="1"/>
                  </a:gradFill>
                  <a:cs typeface="+mn-ea"/>
                  <a:sym typeface="+mn-lt"/>
                </a:rPr>
                <a:t>Section D</a:t>
              </a:r>
            </a:p>
          </p:txBody>
        </p:sp>
      </p:grpSp>
      <p:sp>
        <p:nvSpPr>
          <p:cNvPr id="25" name="TextBox 24"/>
          <p:cNvSpPr txBox="1"/>
          <p:nvPr/>
        </p:nvSpPr>
        <p:spPr>
          <a:xfrm>
            <a:off x="3956926" y="2605103"/>
            <a:ext cx="525780" cy="338328"/>
          </a:xfrm>
          <a:prstGeom prst="rect">
            <a:avLst/>
          </a:prstGeom>
          <a:noFill/>
        </p:spPr>
        <p:txBody>
          <a:bodyPr rtlCol="0" wrap="none">
            <a:spAutoFit/>
          </a:bodyPr>
          <a:lstStyle/>
          <a:p>
            <a:pPr>
              <a:lnSpc>
                <a:spcPct val="120000"/>
              </a:lnSpc>
            </a:pPr>
            <a:r>
              <a:rPr b="1" lang="en-US" sz="1350">
                <a:gradFill>
                  <a:gsLst>
                    <a:gs pos="50000">
                      <a:schemeClr val="accent2"/>
                    </a:gs>
                    <a:gs pos="0">
                      <a:schemeClr val="accent1"/>
                    </a:gs>
                    <a:gs pos="100000">
                      <a:schemeClr val="accent3"/>
                    </a:gs>
                  </a:gsLst>
                  <a:lin ang="5400000" scaled="1"/>
                </a:gradFill>
                <a:cs typeface="+mn-ea"/>
                <a:sym typeface="+mn-lt"/>
              </a:rPr>
              <a:t>45%</a:t>
            </a:r>
          </a:p>
        </p:txBody>
      </p:sp>
      <p:sp>
        <p:nvSpPr>
          <p:cNvPr id="26" name="Rectangle 25"/>
          <p:cNvSpPr/>
          <p:nvPr/>
        </p:nvSpPr>
        <p:spPr>
          <a:xfrm>
            <a:off x="4438386" y="2646252"/>
            <a:ext cx="3002544" cy="393192"/>
          </a:xfrm>
          <a:prstGeom prst="rect">
            <a:avLst/>
          </a:prstGeom>
        </p:spPr>
        <p:txBody>
          <a:bodyPr wrap="square">
            <a:spAutoFit/>
          </a:bodyPr>
          <a:lstStyle/>
          <a:p>
            <a:pPr>
              <a:lnSpc>
                <a:spcPct val="120000"/>
              </a:lnSpc>
            </a:pPr>
            <a:r>
              <a:rPr altLang="en-US" lang="zh-CN" sz="825">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p>
        </p:txBody>
      </p:sp>
      <p:sp>
        <p:nvSpPr>
          <p:cNvPr id="27" name="TextBox 26"/>
          <p:cNvSpPr txBox="1"/>
          <p:nvPr/>
        </p:nvSpPr>
        <p:spPr>
          <a:xfrm>
            <a:off x="3956926" y="3103688"/>
            <a:ext cx="525780" cy="338328"/>
          </a:xfrm>
          <a:prstGeom prst="rect">
            <a:avLst/>
          </a:prstGeom>
          <a:noFill/>
        </p:spPr>
        <p:txBody>
          <a:bodyPr rtlCol="0" wrap="none">
            <a:spAutoFit/>
          </a:bodyPr>
          <a:lstStyle/>
          <a:p>
            <a:pPr>
              <a:lnSpc>
                <a:spcPct val="120000"/>
              </a:lnSpc>
            </a:pPr>
            <a:r>
              <a:rPr b="1" lang="en-US" sz="1350">
                <a:gradFill>
                  <a:gsLst>
                    <a:gs pos="50000">
                      <a:schemeClr val="accent2"/>
                    </a:gs>
                    <a:gs pos="0">
                      <a:schemeClr val="accent1"/>
                    </a:gs>
                    <a:gs pos="100000">
                      <a:schemeClr val="accent3"/>
                    </a:gs>
                  </a:gsLst>
                  <a:lin ang="5400000" scaled="1"/>
                </a:gradFill>
                <a:cs typeface="+mn-ea"/>
                <a:sym typeface="+mn-lt"/>
              </a:rPr>
              <a:t>60%</a:t>
            </a:r>
          </a:p>
        </p:txBody>
      </p:sp>
      <p:sp>
        <p:nvSpPr>
          <p:cNvPr id="28" name="Rectangle 27"/>
          <p:cNvSpPr/>
          <p:nvPr/>
        </p:nvSpPr>
        <p:spPr>
          <a:xfrm>
            <a:off x="4438386" y="3151695"/>
            <a:ext cx="3002544" cy="242316"/>
          </a:xfrm>
          <a:prstGeom prst="rect">
            <a:avLst/>
          </a:prstGeom>
        </p:spPr>
        <p:txBody>
          <a:bodyPr wrap="square">
            <a:spAutoFit/>
          </a:bodyPr>
          <a:lstStyle/>
          <a:p>
            <a:pPr>
              <a:lnSpc>
                <a:spcPct val="120000"/>
              </a:lnSpc>
            </a:pPr>
            <a:r>
              <a:rPr altLang="en-US" lang="zh-CN" sz="825">
                <a:gradFill>
                  <a:gsLst>
                    <a:gs pos="50000">
                      <a:schemeClr val="accent2"/>
                    </a:gs>
                    <a:gs pos="0">
                      <a:schemeClr val="accent1"/>
                    </a:gs>
                    <a:gs pos="100000">
                      <a:schemeClr val="accent3"/>
                    </a:gs>
                  </a:gsLst>
                  <a:lin ang="5400000" scaled="1"/>
                </a:gradFill>
                <a:cs typeface="+mn-ea"/>
                <a:sym typeface="+mn-lt"/>
              </a:rPr>
              <a:t>此处添加详细文本描述，建议与标题相关并符合</a:t>
            </a:r>
          </a:p>
        </p:txBody>
      </p:sp>
      <p:sp>
        <p:nvSpPr>
          <p:cNvPr id="29" name="TextBox 28"/>
          <p:cNvSpPr txBox="1"/>
          <p:nvPr/>
        </p:nvSpPr>
        <p:spPr>
          <a:xfrm>
            <a:off x="3956926" y="3602272"/>
            <a:ext cx="525780" cy="338328"/>
          </a:xfrm>
          <a:prstGeom prst="rect">
            <a:avLst/>
          </a:prstGeom>
          <a:noFill/>
        </p:spPr>
        <p:txBody>
          <a:bodyPr rtlCol="0" wrap="none">
            <a:spAutoFit/>
          </a:bodyPr>
          <a:lstStyle/>
          <a:p>
            <a:pPr>
              <a:lnSpc>
                <a:spcPct val="120000"/>
              </a:lnSpc>
            </a:pPr>
            <a:r>
              <a:rPr b="1" lang="en-US" sz="1350">
                <a:gradFill>
                  <a:gsLst>
                    <a:gs pos="50000">
                      <a:schemeClr val="accent2"/>
                    </a:gs>
                    <a:gs pos="0">
                      <a:schemeClr val="accent1"/>
                    </a:gs>
                    <a:gs pos="100000">
                      <a:schemeClr val="accent3"/>
                    </a:gs>
                  </a:gsLst>
                  <a:lin ang="5400000" scaled="1"/>
                </a:gradFill>
                <a:cs typeface="+mn-ea"/>
                <a:sym typeface="+mn-lt"/>
              </a:rPr>
              <a:t>25%</a:t>
            </a:r>
          </a:p>
        </p:txBody>
      </p:sp>
      <p:sp>
        <p:nvSpPr>
          <p:cNvPr id="30" name="Rectangle 29"/>
          <p:cNvSpPr/>
          <p:nvPr/>
        </p:nvSpPr>
        <p:spPr>
          <a:xfrm>
            <a:off x="4438386" y="3643421"/>
            <a:ext cx="3002544" cy="393192"/>
          </a:xfrm>
          <a:prstGeom prst="rect">
            <a:avLst/>
          </a:prstGeom>
        </p:spPr>
        <p:txBody>
          <a:bodyPr wrap="square">
            <a:spAutoFit/>
          </a:bodyPr>
          <a:lstStyle/>
          <a:p>
            <a:pPr>
              <a:lnSpc>
                <a:spcPct val="120000"/>
              </a:lnSpc>
            </a:pPr>
            <a:r>
              <a:rPr altLang="en-US" lang="zh-CN" sz="825">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p>
        </p:txBody>
      </p:sp>
      <p:sp>
        <p:nvSpPr>
          <p:cNvPr id="31" name="TextBox 30"/>
          <p:cNvSpPr txBox="1"/>
          <p:nvPr/>
        </p:nvSpPr>
        <p:spPr>
          <a:xfrm>
            <a:off x="3956926" y="4100857"/>
            <a:ext cx="525780" cy="338328"/>
          </a:xfrm>
          <a:prstGeom prst="rect">
            <a:avLst/>
          </a:prstGeom>
          <a:noFill/>
        </p:spPr>
        <p:txBody>
          <a:bodyPr rtlCol="0" wrap="none">
            <a:spAutoFit/>
          </a:bodyPr>
          <a:lstStyle/>
          <a:p>
            <a:pPr>
              <a:lnSpc>
                <a:spcPct val="120000"/>
              </a:lnSpc>
            </a:pPr>
            <a:r>
              <a:rPr b="1" lang="en-US" sz="1350">
                <a:gradFill>
                  <a:gsLst>
                    <a:gs pos="50000">
                      <a:schemeClr val="accent2"/>
                    </a:gs>
                    <a:gs pos="0">
                      <a:schemeClr val="accent1"/>
                    </a:gs>
                    <a:gs pos="100000">
                      <a:schemeClr val="accent3"/>
                    </a:gs>
                  </a:gsLst>
                  <a:lin ang="5400000" scaled="1"/>
                </a:gradFill>
                <a:cs typeface="+mn-ea"/>
                <a:sym typeface="+mn-lt"/>
              </a:rPr>
              <a:t>98%</a:t>
            </a:r>
          </a:p>
        </p:txBody>
      </p:sp>
      <p:sp>
        <p:nvSpPr>
          <p:cNvPr id="32" name="Rectangle 31"/>
          <p:cNvSpPr/>
          <p:nvPr/>
        </p:nvSpPr>
        <p:spPr>
          <a:xfrm>
            <a:off x="4438386" y="4142006"/>
            <a:ext cx="3002544" cy="242316"/>
          </a:xfrm>
          <a:prstGeom prst="rect">
            <a:avLst/>
          </a:prstGeom>
        </p:spPr>
        <p:txBody>
          <a:bodyPr wrap="square">
            <a:spAutoFit/>
          </a:bodyPr>
          <a:lstStyle/>
          <a:p>
            <a:pPr>
              <a:lnSpc>
                <a:spcPct val="120000"/>
              </a:lnSpc>
            </a:pPr>
            <a:r>
              <a:rPr altLang="en-US" lang="zh-CN" sz="825">
                <a:gradFill>
                  <a:gsLst>
                    <a:gs pos="50000">
                      <a:schemeClr val="accent2"/>
                    </a:gs>
                    <a:gs pos="0">
                      <a:schemeClr val="accent1"/>
                    </a:gs>
                    <a:gs pos="100000">
                      <a:schemeClr val="accent3"/>
                    </a:gs>
                  </a:gsLst>
                  <a:lin ang="5400000" scaled="1"/>
                </a:gradFill>
                <a:cs typeface="+mn-ea"/>
                <a:sym typeface="+mn-lt"/>
              </a:rPr>
              <a:t>此处添加详细文本描述，建议与标题相关并符合</a:t>
            </a:r>
          </a:p>
        </p:txBody>
      </p:sp>
      <p:sp>
        <p:nvSpPr>
          <p:cNvPr id="33" name="Rectangle 164"/>
          <p:cNvSpPr/>
          <p:nvPr/>
        </p:nvSpPr>
        <p:spPr>
          <a:xfrm>
            <a:off x="3975421" y="1373511"/>
            <a:ext cx="3602669" cy="1188720"/>
          </a:xfrm>
          <a:prstGeom prst="rect">
            <a:avLst/>
          </a:prstGeom>
        </p:spPr>
        <p:txBody>
          <a:bodyPr wrap="square">
            <a:spAutoFit/>
          </a:bodyPr>
          <a:lstStyle/>
          <a:p>
            <a:pP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a:p>
            <a:pP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此处添加详细文本描述，建议与标题相关并符合整体语言风格，语言描述尽量简洁生动，此处添加详细文本描述，建议与标题相关并符合整体语言风格，语言描述尽量简洁生动，</a:t>
            </a:r>
          </a:p>
        </p:txBody>
      </p:sp>
      <p:grpSp>
        <p:nvGrpSpPr>
          <p:cNvPr id="24" name="组合 23"/>
          <p:cNvGrpSpPr>
            <a:grpSpLocks noChangeAspect="1"/>
          </p:cNvGrpSpPr>
          <p:nvPr/>
        </p:nvGrpSpPr>
        <p:grpSpPr>
          <a:xfrm>
            <a:off x="320987" y="297838"/>
            <a:ext cx="561600" cy="561600"/>
            <a:chOff x="5210065" y="1693503"/>
            <a:chExt cx="855498" cy="855498"/>
          </a:xfrm>
        </p:grpSpPr>
        <p:sp>
          <p:nvSpPr>
            <p:cNvPr id="34" name="圆角矩形 33"/>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35" name="组合 34"/>
            <p:cNvGrpSpPr>
              <a:grpSpLocks noChangeAspect="1"/>
            </p:cNvGrpSpPr>
            <p:nvPr/>
          </p:nvGrpSpPr>
          <p:grpSpPr>
            <a:xfrm>
              <a:off x="5383114" y="1903966"/>
              <a:ext cx="538409" cy="412662"/>
              <a:chOff x="5611813" y="1835150"/>
              <a:chExt cx="285750" cy="219076"/>
            </a:xfrm>
            <a:noFill/>
          </p:grpSpPr>
          <p:sp>
            <p:nvSpPr>
              <p:cNvPr id="36"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3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38"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39"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40"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grpSp>
      </p:grpSp>
      <p:sp>
        <p:nvSpPr>
          <p:cNvPr id="41"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长期盈利计划</a:t>
            </a:r>
          </a:p>
        </p:txBody>
      </p:sp>
      <p:sp>
        <p:nvSpPr>
          <p:cNvPr id="42"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1200" id="7"/>
                                        <p:tgtEl>
                                          <p:spTgt spid="4"/>
                                        </p:tgtEl>
                                      </p:cBhvr>
                                    </p:animEffect>
                                  </p:childTnLst>
                                </p:cTn>
                              </p:par>
                            </p:childTnLst>
                          </p:cTn>
                        </p:par>
                        <p:par>
                          <p:cTn fill="hold" id="8" nodeType="afterGroup">
                            <p:stCondLst>
                              <p:cond delay="1200"/>
                            </p:stCondLst>
                            <p:childTnLst>
                              <p:par>
                                <p:cTn fill="hold" grpId="0" id="9" nodeType="afterEffect" presetClass="entr" presetID="2" presetSubtype="2">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fill="hold" id="11"/>
                                        <p:tgtEl>
                                          <p:spTgt spid="25"/>
                                        </p:tgtEl>
                                        <p:attrNameLst>
                                          <p:attrName>ppt_x</p:attrName>
                                        </p:attrNameLst>
                                      </p:cBhvr>
                                      <p:tavLst>
                                        <p:tav tm="0">
                                          <p:val>
                                            <p:strVal val="1+#ppt_w/2"/>
                                          </p:val>
                                        </p:tav>
                                        <p:tav tm="100000">
                                          <p:val>
                                            <p:strVal val="#ppt_x"/>
                                          </p:val>
                                        </p:tav>
                                      </p:tavLst>
                                    </p:anim>
                                    <p:anim calcmode="lin" valueType="num">
                                      <p:cBhvr additive="base">
                                        <p:cTn dur="500" fill="hold" id="12"/>
                                        <p:tgtEl>
                                          <p:spTgt spid="2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700"/>
                            </p:stCondLst>
                            <p:childTnLst>
                              <p:par>
                                <p:cTn fill="hold" grpId="0" id="14" nodeType="afterEffect" presetClass="entr" presetID="2" presetSubtype="2">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1+#ppt_w/2"/>
                                          </p:val>
                                        </p:tav>
                                        <p:tav tm="100000">
                                          <p:val>
                                            <p:strVal val="#ppt_x"/>
                                          </p:val>
                                        </p:tav>
                                      </p:tavLst>
                                    </p:anim>
                                    <p:anim calcmode="lin" valueType="num">
                                      <p:cBhvr additive="base">
                                        <p:cTn dur="500" fill="hold" id="17"/>
                                        <p:tgtEl>
                                          <p:spTgt spid="2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2200"/>
                            </p:stCondLst>
                            <p:childTnLst>
                              <p:par>
                                <p:cTn fill="hold" grpId="0" id="19" nodeType="afterEffect" presetClass="entr" presetID="2" presetSubtype="2">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additive="base">
                                        <p:cTn dur="500" fill="hold" id="21"/>
                                        <p:tgtEl>
                                          <p:spTgt spid="27"/>
                                        </p:tgtEl>
                                        <p:attrNameLst>
                                          <p:attrName>ppt_x</p:attrName>
                                        </p:attrNameLst>
                                      </p:cBhvr>
                                      <p:tavLst>
                                        <p:tav tm="0">
                                          <p:val>
                                            <p:strVal val="1+#ppt_w/2"/>
                                          </p:val>
                                        </p:tav>
                                        <p:tav tm="100000">
                                          <p:val>
                                            <p:strVal val="#ppt_x"/>
                                          </p:val>
                                        </p:tav>
                                      </p:tavLst>
                                    </p:anim>
                                    <p:anim calcmode="lin" valueType="num">
                                      <p:cBhvr additive="base">
                                        <p:cTn dur="500" fill="hold" id="22"/>
                                        <p:tgtEl>
                                          <p:spTgt spid="27"/>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700"/>
                            </p:stCondLst>
                            <p:childTnLst>
                              <p:par>
                                <p:cTn fill="hold" grpId="0" id="24" nodeType="afterEffect" presetClass="entr" presetID="2" presetSubtype="2">
                                  <p:stCondLst>
                                    <p:cond delay="0"/>
                                  </p:stCondLst>
                                  <p:childTnLst>
                                    <p:set>
                                      <p:cBhvr>
                                        <p:cTn dur="1" fill="hold" id="25">
                                          <p:stCondLst>
                                            <p:cond delay="0"/>
                                          </p:stCondLst>
                                        </p:cTn>
                                        <p:tgtEl>
                                          <p:spTgt spid="28"/>
                                        </p:tgtEl>
                                        <p:attrNameLst>
                                          <p:attrName>style.visibility</p:attrName>
                                        </p:attrNameLst>
                                      </p:cBhvr>
                                      <p:to>
                                        <p:strVal val="visible"/>
                                      </p:to>
                                    </p:set>
                                    <p:anim calcmode="lin" valueType="num">
                                      <p:cBhvr additive="base">
                                        <p:cTn dur="500" fill="hold" id="26"/>
                                        <p:tgtEl>
                                          <p:spTgt spid="28"/>
                                        </p:tgtEl>
                                        <p:attrNameLst>
                                          <p:attrName>ppt_x</p:attrName>
                                        </p:attrNameLst>
                                      </p:cBhvr>
                                      <p:tavLst>
                                        <p:tav tm="0">
                                          <p:val>
                                            <p:strVal val="1+#ppt_w/2"/>
                                          </p:val>
                                        </p:tav>
                                        <p:tav tm="100000">
                                          <p:val>
                                            <p:strVal val="#ppt_x"/>
                                          </p:val>
                                        </p:tav>
                                      </p:tavLst>
                                    </p:anim>
                                    <p:anim calcmode="lin" valueType="num">
                                      <p:cBhvr additive="base">
                                        <p:cTn dur="500" fill="hold" id="27"/>
                                        <p:tgtEl>
                                          <p:spTgt spid="2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200"/>
                            </p:stCondLst>
                            <p:childTnLst>
                              <p:par>
                                <p:cTn fill="hold" grpId="0" id="29" nodeType="afterEffect" presetClass="entr" presetID="2" presetSubtype="2">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additive="base">
                                        <p:cTn dur="500" fill="hold" id="31"/>
                                        <p:tgtEl>
                                          <p:spTgt spid="29"/>
                                        </p:tgtEl>
                                        <p:attrNameLst>
                                          <p:attrName>ppt_x</p:attrName>
                                        </p:attrNameLst>
                                      </p:cBhvr>
                                      <p:tavLst>
                                        <p:tav tm="0">
                                          <p:val>
                                            <p:strVal val="1+#ppt_w/2"/>
                                          </p:val>
                                        </p:tav>
                                        <p:tav tm="100000">
                                          <p:val>
                                            <p:strVal val="#ppt_x"/>
                                          </p:val>
                                        </p:tav>
                                      </p:tavLst>
                                    </p:anim>
                                    <p:anim calcmode="lin" valueType="num">
                                      <p:cBhvr additive="base">
                                        <p:cTn dur="500" fill="hold" id="32"/>
                                        <p:tgtEl>
                                          <p:spTgt spid="29"/>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700"/>
                            </p:stCondLst>
                            <p:childTnLst>
                              <p:par>
                                <p:cTn fill="hold" grpId="0" id="34" nodeType="afterEffect" presetClass="entr" presetID="2" presetSubtype="2">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additive="base">
                                        <p:cTn dur="500" fill="hold" id="36"/>
                                        <p:tgtEl>
                                          <p:spTgt spid="30"/>
                                        </p:tgtEl>
                                        <p:attrNameLst>
                                          <p:attrName>ppt_x</p:attrName>
                                        </p:attrNameLst>
                                      </p:cBhvr>
                                      <p:tavLst>
                                        <p:tav tm="0">
                                          <p:val>
                                            <p:strVal val="1+#ppt_w/2"/>
                                          </p:val>
                                        </p:tav>
                                        <p:tav tm="100000">
                                          <p:val>
                                            <p:strVal val="#ppt_x"/>
                                          </p:val>
                                        </p:tav>
                                      </p:tavLst>
                                    </p:anim>
                                    <p:anim calcmode="lin" valueType="num">
                                      <p:cBhvr additive="base">
                                        <p:cTn dur="500" fill="hold" id="37"/>
                                        <p:tgtEl>
                                          <p:spTgt spid="30"/>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4200"/>
                            </p:stCondLst>
                            <p:childTnLst>
                              <p:par>
                                <p:cTn fill="hold" grpId="0" id="39" nodeType="afterEffect" presetClass="entr" presetID="2" presetSubtype="2">
                                  <p:stCondLst>
                                    <p:cond delay="0"/>
                                  </p:stCondLst>
                                  <p:childTnLst>
                                    <p:set>
                                      <p:cBhvr>
                                        <p:cTn dur="1" fill="hold" id="40">
                                          <p:stCondLst>
                                            <p:cond delay="0"/>
                                          </p:stCondLst>
                                        </p:cTn>
                                        <p:tgtEl>
                                          <p:spTgt spid="31"/>
                                        </p:tgtEl>
                                        <p:attrNameLst>
                                          <p:attrName>style.visibility</p:attrName>
                                        </p:attrNameLst>
                                      </p:cBhvr>
                                      <p:to>
                                        <p:strVal val="visible"/>
                                      </p:to>
                                    </p:set>
                                    <p:anim calcmode="lin" valueType="num">
                                      <p:cBhvr additive="base">
                                        <p:cTn dur="500" fill="hold" id="41"/>
                                        <p:tgtEl>
                                          <p:spTgt spid="31"/>
                                        </p:tgtEl>
                                        <p:attrNameLst>
                                          <p:attrName>ppt_x</p:attrName>
                                        </p:attrNameLst>
                                      </p:cBhvr>
                                      <p:tavLst>
                                        <p:tav tm="0">
                                          <p:val>
                                            <p:strVal val="1+#ppt_w/2"/>
                                          </p:val>
                                        </p:tav>
                                        <p:tav tm="100000">
                                          <p:val>
                                            <p:strVal val="#ppt_x"/>
                                          </p:val>
                                        </p:tav>
                                      </p:tavLst>
                                    </p:anim>
                                    <p:anim calcmode="lin" valueType="num">
                                      <p:cBhvr additive="base">
                                        <p:cTn dur="500" fill="hold" id="42"/>
                                        <p:tgtEl>
                                          <p:spTgt spid="31"/>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700"/>
                            </p:stCondLst>
                            <p:childTnLst>
                              <p:par>
                                <p:cTn fill="hold" grpId="0" id="44" nodeType="afterEffect" presetClass="entr" presetID="2" presetSubtype="2">
                                  <p:stCondLst>
                                    <p:cond delay="0"/>
                                  </p:stCondLst>
                                  <p:childTnLst>
                                    <p:set>
                                      <p:cBhvr>
                                        <p:cTn dur="1" fill="hold" id="45">
                                          <p:stCondLst>
                                            <p:cond delay="0"/>
                                          </p:stCondLst>
                                        </p:cTn>
                                        <p:tgtEl>
                                          <p:spTgt spid="32"/>
                                        </p:tgtEl>
                                        <p:attrNameLst>
                                          <p:attrName>style.visibility</p:attrName>
                                        </p:attrNameLst>
                                      </p:cBhvr>
                                      <p:to>
                                        <p:strVal val="visible"/>
                                      </p:to>
                                    </p:set>
                                    <p:anim calcmode="lin" valueType="num">
                                      <p:cBhvr additive="base">
                                        <p:cTn dur="500" fill="hold" id="46"/>
                                        <p:tgtEl>
                                          <p:spTgt spid="32"/>
                                        </p:tgtEl>
                                        <p:attrNameLst>
                                          <p:attrName>ppt_x</p:attrName>
                                        </p:attrNameLst>
                                      </p:cBhvr>
                                      <p:tavLst>
                                        <p:tav tm="0">
                                          <p:val>
                                            <p:strVal val="1+#ppt_w/2"/>
                                          </p:val>
                                        </p:tav>
                                        <p:tav tm="100000">
                                          <p:val>
                                            <p:strVal val="#ppt_x"/>
                                          </p:val>
                                        </p:tav>
                                      </p:tavLst>
                                    </p:anim>
                                    <p:anim calcmode="lin" valueType="num">
                                      <p:cBhvr additive="base">
                                        <p:cTn dur="500" fill="hold" id="47"/>
                                        <p:tgtEl>
                                          <p:spTgt spid="32"/>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5200"/>
                            </p:stCondLst>
                            <p:childTnLst>
                              <p:par>
                                <p:cTn fill="hold" grpId="0" id="49" nodeType="afterEffect" presetClass="entr" presetID="2" presetSubtype="2">
                                  <p:stCondLst>
                                    <p:cond delay="0"/>
                                  </p:stCondLst>
                                  <p:childTnLst>
                                    <p:set>
                                      <p:cBhvr>
                                        <p:cTn dur="1" fill="hold" id="50">
                                          <p:stCondLst>
                                            <p:cond delay="0"/>
                                          </p:stCondLst>
                                        </p:cTn>
                                        <p:tgtEl>
                                          <p:spTgt spid="33"/>
                                        </p:tgtEl>
                                        <p:attrNameLst>
                                          <p:attrName>style.visibility</p:attrName>
                                        </p:attrNameLst>
                                      </p:cBhvr>
                                      <p:to>
                                        <p:strVal val="visible"/>
                                      </p:to>
                                    </p:set>
                                    <p:anim calcmode="lin" valueType="num">
                                      <p:cBhvr additive="base">
                                        <p:cTn dur="500" fill="hold" id="51"/>
                                        <p:tgtEl>
                                          <p:spTgt spid="33"/>
                                        </p:tgtEl>
                                        <p:attrNameLst>
                                          <p:attrName>ppt_x</p:attrName>
                                        </p:attrNameLst>
                                      </p:cBhvr>
                                      <p:tavLst>
                                        <p:tav tm="0">
                                          <p:val>
                                            <p:strVal val="1+#ppt_w/2"/>
                                          </p:val>
                                        </p:tav>
                                        <p:tav tm="100000">
                                          <p:val>
                                            <p:strVal val="#ppt_x"/>
                                          </p:val>
                                        </p:tav>
                                      </p:tavLst>
                                    </p:anim>
                                    <p:anim calcmode="lin" valueType="num">
                                      <p:cBhvr additive="base">
                                        <p:cTn dur="500" fill="hold" id="52"/>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29"/>
      <p:bldP grpId="0" spid="30"/>
      <p:bldP grpId="0" spid="31"/>
      <p:bldP grpId="0" spid="32"/>
      <p:bldP grpId="0" spid="3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UpDiag">
          <a:fgClr>
            <a:srgbClr val="222332"/>
          </a:fgClr>
          <a:bgClr>
            <a:srgbClr val="1B1C27"/>
          </a:bgClr>
        </a:pattFill>
        <a:effectLst/>
      </p:bgPr>
    </p:bg>
    <p:spTree>
      <p:nvGrpSpPr>
        <p:cNvPr id="1" name=""/>
        <p:cNvGrpSpPr/>
        <p:nvPr/>
      </p:nvGrpSpPr>
      <p:grpSpPr>
        <a:xfrm>
          <a:off x="0" y="0"/>
          <a:ext cx="0" cy="0"/>
        </a:xfrm>
      </p:grpSpPr>
      <p:sp>
        <p:nvSpPr>
          <p:cNvPr id="12" name="文本框 45"/>
          <p:cNvSpPr>
            <a:spLocks noChangeArrowheads="1"/>
          </p:cNvSpPr>
          <p:nvPr/>
        </p:nvSpPr>
        <p:spPr bwMode="auto">
          <a:xfrm rot="5400000">
            <a:off x="1812707" y="2189329"/>
            <a:ext cx="1440160" cy="324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wrap="square">
            <a:spAutoFit/>
          </a:bodyPr>
          <a:lstStyle/>
          <a:p>
            <a:pPr>
              <a:lnSpc>
                <a:spcPct val="120000"/>
              </a:lnSpc>
              <a:defRPr/>
            </a:pPr>
            <a:r>
              <a:rPr altLang="en-US" lang="zh-CN" sz="1400">
                <a:gradFill>
                  <a:gsLst>
                    <a:gs pos="50000">
                      <a:schemeClr val="accent2"/>
                    </a:gs>
                    <a:gs pos="0">
                      <a:schemeClr val="accent1"/>
                    </a:gs>
                    <a:gs pos="100000">
                      <a:schemeClr val="accent3"/>
                    </a:gs>
                  </a:gsLst>
                  <a:lin ang="5400000" scaled="1"/>
                </a:gradFill>
                <a:cs typeface="+mn-ea"/>
                <a:sym typeface="+mn-lt"/>
              </a:rPr>
              <a:t>目录 Contents</a:t>
            </a:r>
          </a:p>
        </p:txBody>
      </p:sp>
      <p:sp>
        <p:nvSpPr>
          <p:cNvPr id="23" name="Text Box 10"/>
          <p:cNvSpPr txBox="1">
            <a:spLocks noChangeArrowheads="1"/>
          </p:cNvSpPr>
          <p:nvPr/>
        </p:nvSpPr>
        <p:spPr bwMode="auto">
          <a:xfrm>
            <a:off x="4355976" y="1676058"/>
            <a:ext cx="2664296" cy="630936"/>
          </a:xfrm>
          <a:prstGeom prst="rect">
            <a:avLst/>
          </a:prstGeom>
          <a:noFill/>
          <a:ln w="9525">
            <a:noFill/>
            <a:miter lim="800000"/>
          </a:ln>
        </p:spPr>
        <p:txBody>
          <a:bodyPr bIns="22860" lIns="45720" rIns="45720" tIns="22860" wrap="square">
            <a:spAutoFit/>
          </a:bodyPr>
          <a:lstStyle/>
          <a:p>
            <a:pPr>
              <a:lnSpc>
                <a:spcPct val="120000"/>
              </a:lnSpc>
            </a:pPr>
            <a:r>
              <a:rPr altLang="en-US" lang="zh-CN" sz="3200">
                <a:gradFill>
                  <a:gsLst>
                    <a:gs pos="50000">
                      <a:schemeClr val="accent2"/>
                    </a:gs>
                    <a:gs pos="0">
                      <a:schemeClr val="accent1"/>
                    </a:gs>
                    <a:gs pos="100000">
                      <a:schemeClr val="accent3"/>
                    </a:gs>
                  </a:gsLst>
                  <a:lin ang="5400000" scaled="1"/>
                </a:gradFill>
                <a:cs typeface="+mn-ea"/>
                <a:sym typeface="+mn-lt"/>
              </a:rPr>
              <a:t>项目发展规划</a:t>
            </a:r>
          </a:p>
        </p:txBody>
      </p:sp>
      <p:sp>
        <p:nvSpPr>
          <p:cNvPr id="24" name="Rectangle 380"/>
          <p:cNvSpPr/>
          <p:nvPr/>
        </p:nvSpPr>
        <p:spPr>
          <a:xfrm>
            <a:off x="4312470" y="2467367"/>
            <a:ext cx="1411657" cy="667512"/>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商业模式分析</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产品开发计划</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发展规则</a:t>
            </a: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55" name="Text Box 10"/>
          <p:cNvSpPr txBox="1">
            <a:spLocks noChangeArrowheads="1"/>
          </p:cNvSpPr>
          <p:nvPr/>
        </p:nvSpPr>
        <p:spPr bwMode="auto">
          <a:xfrm>
            <a:off x="3025282" y="1784296"/>
            <a:ext cx="572541" cy="630936"/>
          </a:xfrm>
          <a:prstGeom prst="rect">
            <a:avLst/>
          </a:prstGeom>
          <a:noFill/>
          <a:ln w="9525">
            <a:noFill/>
            <a:miter lim="800000"/>
          </a:ln>
        </p:spPr>
        <p:txBody>
          <a:bodyPr bIns="22860" lIns="45720" rIns="45720" tIns="22860" wrap="square">
            <a:spAutoFit/>
          </a:bodyPr>
          <a:lstStyle/>
          <a:p>
            <a:pPr algn="ctr">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03</a:t>
            </a: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80"/>
          <p:cNvSpPr/>
          <p:nvPr/>
        </p:nvSpPr>
        <p:spPr>
          <a:xfrm>
            <a:off x="5796136" y="2467367"/>
            <a:ext cx="1656184" cy="475488"/>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项目问题解决方案</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项目开发重点</a:t>
            </a:r>
          </a:p>
        </p:txBody>
      </p:sp>
    </p:spTree>
    <p:extLst>
      <p:ext uri="{BB962C8B-B14F-4D97-AF65-F5344CB8AC3E}">
        <p14:creationId val="3176358221"/>
      </p:ext>
    </p:extLst>
  </p:cSld>
  <p:clrMapOvr>
    <a:overrideClrMapping accent1="accent1" accent2="accent2" accent3="accent3" accent4="accent4" accent5="accent5" accent6="accent6" bg1="lt1" bg2="lt2" folHlink="folHlink" hlink="hlink" tx1="dk1" tx2="dk2"/>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36">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p:cTn dur="500" fill="hold" id="11"/>
                                        <p:tgtEl>
                                          <p:spTgt spid="54"/>
                                        </p:tgtEl>
                                        <p:attrNameLst>
                                          <p:attrName>ppt_w</p:attrName>
                                        </p:attrNameLst>
                                      </p:cBhvr>
                                      <p:tavLst>
                                        <p:tav tm="0">
                                          <p:val>
                                            <p:strVal val="(6*min(max(#ppt_w*#ppt_h,.3),1)-7.4)/-.7*#ppt_w"/>
                                          </p:val>
                                        </p:tav>
                                        <p:tav tm="100000">
                                          <p:val>
                                            <p:strVal val="#ppt_w"/>
                                          </p:val>
                                        </p:tav>
                                      </p:tavLst>
                                    </p:anim>
                                    <p:anim calcmode="lin" valueType="num">
                                      <p:cBhvr>
                                        <p:cTn dur="500" fill="hold" id="12"/>
                                        <p:tgtEl>
                                          <p:spTgt spid="54"/>
                                        </p:tgtEl>
                                        <p:attrNameLst>
                                          <p:attrName>ppt_h</p:attrName>
                                        </p:attrNameLst>
                                      </p:cBhvr>
                                      <p:tavLst>
                                        <p:tav tm="0">
                                          <p:val>
                                            <p:strVal val="(6*min(max(#ppt_w*#ppt_h,.3),1)-7.4)/-.7*#ppt_h"/>
                                          </p:val>
                                        </p:tav>
                                        <p:tav tm="100000">
                                          <p:val>
                                            <p:strVal val="#ppt_h"/>
                                          </p:val>
                                        </p:tav>
                                      </p:tavLst>
                                    </p:anim>
                                    <p:anim calcmode="lin" valueType="num">
                                      <p:cBhvr>
                                        <p:cTn dur="500" fill="hold" id="13"/>
                                        <p:tgtEl>
                                          <p:spTgt spid="54"/>
                                        </p:tgtEl>
                                        <p:attrNameLst>
                                          <p:attrName>ppt_x</p:attrName>
                                        </p:attrNameLst>
                                      </p:cBhvr>
                                      <p:tavLst>
                                        <p:tav tm="0">
                                          <p:val>
                                            <p:fltVal val="0.5"/>
                                          </p:val>
                                        </p:tav>
                                        <p:tav tm="100000">
                                          <p:val>
                                            <p:strVal val="#ppt_x"/>
                                          </p:val>
                                        </p:tav>
                                      </p:tavLst>
                                    </p:anim>
                                    <p:anim calcmode="lin" valueType="num">
                                      <p:cBhvr>
                                        <p:cTn dur="500" fill="hold" id="14"/>
                                        <p:tgtEl>
                                          <p:spTgt spid="54"/>
                                        </p:tgtEl>
                                        <p:attrNameLst>
                                          <p:attrName>ppt_y</p:attrName>
                                        </p:attrNameLst>
                                      </p:cBhvr>
                                      <p:tavLst>
                                        <p:tav tm="0">
                                          <p:val>
                                            <p:strVal val="1+(6*min(max(#ppt_w*#ppt_h,.3),1)-7.4)/-.7*#ppt_h/2"/>
                                          </p:val>
                                        </p:tav>
                                        <p:tav tm="100000">
                                          <p:val>
                                            <p:strVal val="#ppt_y"/>
                                          </p:val>
                                        </p:tav>
                                      </p:tavLst>
                                    </p:anim>
                                  </p:childTnLst>
                                </p:cTn>
                              </p:par>
                              <p:par>
                                <p:cTn fill="hold" id="15" nodeType="withEffect" presetClass="entr" presetID="47" presetSubtype="0">
                                  <p:stCondLst>
                                    <p:cond delay="60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2" presetSubtype="4">
                                  <p:stCondLst>
                                    <p:cond delay="80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ppt_x"/>
                                          </p:val>
                                        </p:tav>
                                        <p:tav tm="100000">
                                          <p:val>
                                            <p:strVal val="#ppt_x"/>
                                          </p:val>
                                        </p:tav>
                                      </p:tavLst>
                                    </p:anim>
                                    <p:anim calcmode="lin" valueType="num">
                                      <p:cBhvr additive="base">
                                        <p:cTn dur="500" fill="hold" id="23"/>
                                        <p:tgtEl>
                                          <p:spTgt spid="12"/>
                                        </p:tgtEl>
                                        <p:attrNameLst>
                                          <p:attrName>ppt_y</p:attrName>
                                        </p:attrNameLst>
                                      </p:cBhvr>
                                      <p:tavLst>
                                        <p:tav tm="0">
                                          <p:val>
                                            <p:strVal val="1+#ppt_h/2"/>
                                          </p:val>
                                        </p:tav>
                                        <p:tav tm="100000">
                                          <p:val>
                                            <p:strVal val="#ppt_y"/>
                                          </p:val>
                                        </p:tav>
                                      </p:tavLst>
                                    </p:anim>
                                  </p:childTnLst>
                                </p:cTn>
                              </p:par>
                              <p:par>
                                <p:cTn fill="hold" grpId="0" id="24" nodeType="withEffect" presetClass="entr" presetID="37" presetSubtype="0">
                                  <p:stCondLst>
                                    <p:cond delay="800"/>
                                  </p:stCondLst>
                                  <p:childTnLst>
                                    <p:set>
                                      <p:cBhvr>
                                        <p:cTn dur="1" fill="hold" id="25">
                                          <p:stCondLst>
                                            <p:cond delay="0"/>
                                          </p:stCondLst>
                                        </p:cTn>
                                        <p:tgtEl>
                                          <p:spTgt spid="55"/>
                                        </p:tgtEl>
                                        <p:attrNameLst>
                                          <p:attrName>style.visibility</p:attrName>
                                        </p:attrNameLst>
                                      </p:cBhvr>
                                      <p:to>
                                        <p:strVal val="visible"/>
                                      </p:to>
                                    </p:set>
                                    <p:animEffect filter="fade" transition="in">
                                      <p:cBhvr>
                                        <p:cTn dur="1000" id="26"/>
                                        <p:tgtEl>
                                          <p:spTgt spid="55"/>
                                        </p:tgtEl>
                                      </p:cBhvr>
                                    </p:animEffect>
                                    <p:anim calcmode="lin" valueType="num">
                                      <p:cBhvr>
                                        <p:cTn dur="1000" fill="hold" id="27"/>
                                        <p:tgtEl>
                                          <p:spTgt spid="55"/>
                                        </p:tgtEl>
                                        <p:attrNameLst>
                                          <p:attrName>ppt_x</p:attrName>
                                        </p:attrNameLst>
                                      </p:cBhvr>
                                      <p:tavLst>
                                        <p:tav tm="0">
                                          <p:val>
                                            <p:strVal val="#ppt_x"/>
                                          </p:val>
                                        </p:tav>
                                        <p:tav tm="100000">
                                          <p:val>
                                            <p:strVal val="#ppt_x"/>
                                          </p:val>
                                        </p:tav>
                                      </p:tavLst>
                                    </p:anim>
                                    <p:anim calcmode="lin" valueType="num">
                                      <p:cBhvr>
                                        <p:cTn decel="100000" dur="900" fill="hold" id="28"/>
                                        <p:tgtEl>
                                          <p:spTgt spid="55"/>
                                        </p:tgtEl>
                                        <p:attrNameLst>
                                          <p:attrName>ppt_y</p:attrName>
                                        </p:attrNameLst>
                                      </p:cBhvr>
                                      <p:tavLst>
                                        <p:tav tm="0">
                                          <p:val>
                                            <p:strVal val="#ppt_y+1"/>
                                          </p:val>
                                        </p:tav>
                                        <p:tav tm="100000">
                                          <p:val>
                                            <p:strVal val="#ppt_y-.03"/>
                                          </p:val>
                                        </p:tav>
                                      </p:tavLst>
                                    </p:anim>
                                    <p:anim calcmode="lin" valueType="num">
                                      <p:cBhvr>
                                        <p:cTn accel="100000" dur="100" fill="hold" id="29">
                                          <p:stCondLst>
                                            <p:cond delay="900"/>
                                          </p:stCondLst>
                                        </p:cTn>
                                        <p:tgtEl>
                                          <p:spTgt spid="55"/>
                                        </p:tgtEl>
                                        <p:attrNameLst>
                                          <p:attrName>ppt_y</p:attrName>
                                        </p:attrNameLst>
                                      </p:cBhvr>
                                      <p:tavLst>
                                        <p:tav tm="0">
                                          <p:val>
                                            <p:strVal val="#ppt_y-.03"/>
                                          </p:val>
                                        </p:tav>
                                        <p:tav tm="100000">
                                          <p:val>
                                            <p:strVal val="#ppt_y"/>
                                          </p:val>
                                        </p:tav>
                                      </p:tavLst>
                                    </p:anim>
                                  </p:childTnLst>
                                </p:cTn>
                              </p:par>
                              <p:par>
                                <p:cTn fill="hold" grpId="0" id="30" nodeType="withEffect" presetClass="entr" presetID="41" presetSubtype="0">
                                  <p:stCondLst>
                                    <p:cond delay="1600"/>
                                  </p:stCondLst>
                                  <p:iterate type="lt">
                                    <p:tmPct val="10000"/>
                                  </p:iterate>
                                  <p:childTnLst>
                                    <p:set>
                                      <p:cBhvr>
                                        <p:cTn dur="1" fill="hold" id="31">
                                          <p:stCondLst>
                                            <p:cond delay="0"/>
                                          </p:stCondLst>
                                        </p:cTn>
                                        <p:tgtEl>
                                          <p:spTgt spid="23"/>
                                        </p:tgtEl>
                                        <p:attrNameLst>
                                          <p:attrName>style.visibility</p:attrName>
                                        </p:attrNameLst>
                                      </p:cBhvr>
                                      <p:to>
                                        <p:strVal val="visible"/>
                                      </p:to>
                                    </p:set>
                                    <p:anim calcmode="lin" valueType="num">
                                      <p:cBhvr>
                                        <p:cTn dur="500" fill="hold" id="32"/>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23"/>
                                        </p:tgtEl>
                                        <p:attrNameLst>
                                          <p:attrName>ppt_y</p:attrName>
                                        </p:attrNameLst>
                                      </p:cBhvr>
                                      <p:tavLst>
                                        <p:tav tm="0">
                                          <p:val>
                                            <p:strVal val="#ppt_y"/>
                                          </p:val>
                                        </p:tav>
                                        <p:tav tm="100000">
                                          <p:val>
                                            <p:strVal val="#ppt_y"/>
                                          </p:val>
                                        </p:tav>
                                      </p:tavLst>
                                    </p:anim>
                                    <p:anim calcmode="lin" valueType="num">
                                      <p:cBhvr>
                                        <p:cTn dur="500" fill="hold" id="34"/>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23"/>
                                        </p:tgtEl>
                                      </p:cBhvr>
                                    </p:animEffect>
                                  </p:childTnLst>
                                </p:cTn>
                              </p:par>
                              <p:par>
                                <p:cTn fill="hold" id="37" nodeType="withEffect" presetClass="entr" presetID="22" presetSubtype="8">
                                  <p:stCondLst>
                                    <p:cond delay="1900"/>
                                  </p:stCondLst>
                                  <p:childTnLst>
                                    <p:set>
                                      <p:cBhvr>
                                        <p:cTn dur="1" fill="hold" id="38">
                                          <p:stCondLst>
                                            <p:cond delay="0"/>
                                          </p:stCondLst>
                                        </p:cTn>
                                        <p:tgtEl>
                                          <p:spTgt spid="73"/>
                                        </p:tgtEl>
                                        <p:attrNameLst>
                                          <p:attrName>style.visibility</p:attrName>
                                        </p:attrNameLst>
                                      </p:cBhvr>
                                      <p:to>
                                        <p:strVal val="visible"/>
                                      </p:to>
                                    </p:set>
                                    <p:animEffect filter="wipe(left)" transition="in">
                                      <p:cBhvr>
                                        <p:cTn dur="500" id="39"/>
                                        <p:tgtEl>
                                          <p:spTgt spid="73"/>
                                        </p:tgtEl>
                                      </p:cBhvr>
                                    </p:animEffect>
                                  </p:childTnLst>
                                </p:cTn>
                              </p:par>
                              <p:par>
                                <p:cTn fill="hold" grpId="0" id="40" nodeType="withEffect" presetClass="entr" presetID="2" presetSubtype="2">
                                  <p:stCondLst>
                                    <p:cond delay="220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1000" fill="hold" id="42"/>
                                        <p:tgtEl>
                                          <p:spTgt spid="24"/>
                                        </p:tgtEl>
                                        <p:attrNameLst>
                                          <p:attrName>ppt_x</p:attrName>
                                        </p:attrNameLst>
                                      </p:cBhvr>
                                      <p:tavLst>
                                        <p:tav tm="0">
                                          <p:val>
                                            <p:strVal val="1+#ppt_w/2"/>
                                          </p:val>
                                        </p:tav>
                                        <p:tav tm="100000">
                                          <p:val>
                                            <p:strVal val="#ppt_x"/>
                                          </p:val>
                                        </p:tav>
                                      </p:tavLst>
                                    </p:anim>
                                    <p:anim calcmode="lin" valueType="num">
                                      <p:cBhvr additive="base">
                                        <p:cTn dur="1000" fill="hold" id="43"/>
                                        <p:tgtEl>
                                          <p:spTgt spid="24"/>
                                        </p:tgtEl>
                                        <p:attrNameLst>
                                          <p:attrName>ppt_y</p:attrName>
                                        </p:attrNameLst>
                                      </p:cBhvr>
                                      <p:tavLst>
                                        <p:tav tm="0">
                                          <p:val>
                                            <p:strVal val="#ppt_y"/>
                                          </p:val>
                                        </p:tav>
                                        <p:tav tm="100000">
                                          <p:val>
                                            <p:strVal val="#ppt_y"/>
                                          </p:val>
                                        </p:tav>
                                      </p:tavLst>
                                    </p:anim>
                                  </p:childTnLst>
                                </p:cTn>
                              </p:par>
                              <p:par>
                                <p:cTn fill="hold" id="44" nodeType="withEffect" presetClass="entr" presetID="2" presetSubtype="12">
                                  <p:stCondLst>
                                    <p:cond delay="2000"/>
                                  </p:stCondLst>
                                  <p:childTnLst>
                                    <p:set>
                                      <p:cBhvr>
                                        <p:cTn dur="1" fill="hold" id="45">
                                          <p:stCondLst>
                                            <p:cond delay="0"/>
                                          </p:stCondLst>
                                        </p:cTn>
                                        <p:tgtEl>
                                          <p:spTgt spid="66"/>
                                        </p:tgtEl>
                                        <p:attrNameLst>
                                          <p:attrName>style.visibility</p:attrName>
                                        </p:attrNameLst>
                                      </p:cBhvr>
                                      <p:to>
                                        <p:strVal val="visible"/>
                                      </p:to>
                                    </p:set>
                                    <p:anim calcmode="lin" valueType="num">
                                      <p:cBhvr additive="base">
                                        <p:cTn dur="500" fill="hold" id="46"/>
                                        <p:tgtEl>
                                          <p:spTgt spid="66"/>
                                        </p:tgtEl>
                                        <p:attrNameLst>
                                          <p:attrName>ppt_x</p:attrName>
                                        </p:attrNameLst>
                                      </p:cBhvr>
                                      <p:tavLst>
                                        <p:tav tm="0">
                                          <p:val>
                                            <p:strVal val="0-#ppt_w/2"/>
                                          </p:val>
                                        </p:tav>
                                        <p:tav tm="100000">
                                          <p:val>
                                            <p:strVal val="#ppt_x"/>
                                          </p:val>
                                        </p:tav>
                                      </p:tavLst>
                                    </p:anim>
                                    <p:anim calcmode="lin" valueType="num">
                                      <p:cBhvr additive="base">
                                        <p:cTn dur="500" fill="hold" id="47"/>
                                        <p:tgtEl>
                                          <p:spTgt spid="66"/>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3">
                                  <p:stCondLst>
                                    <p:cond delay="2000"/>
                                  </p:stCondLst>
                                  <p:childTnLst>
                                    <p:set>
                                      <p:cBhvr>
                                        <p:cTn dur="1" fill="hold" id="49">
                                          <p:stCondLst>
                                            <p:cond delay="0"/>
                                          </p:stCondLst>
                                        </p:cTn>
                                        <p:tgtEl>
                                          <p:spTgt spid="67"/>
                                        </p:tgtEl>
                                        <p:attrNameLst>
                                          <p:attrName>style.visibility</p:attrName>
                                        </p:attrNameLst>
                                      </p:cBhvr>
                                      <p:to>
                                        <p:strVal val="visible"/>
                                      </p:to>
                                    </p:set>
                                    <p:anim calcmode="lin" valueType="num">
                                      <p:cBhvr additive="base">
                                        <p:cTn dur="500" fill="hold" id="50"/>
                                        <p:tgtEl>
                                          <p:spTgt spid="67"/>
                                        </p:tgtEl>
                                        <p:attrNameLst>
                                          <p:attrName>ppt_x</p:attrName>
                                        </p:attrNameLst>
                                      </p:cBhvr>
                                      <p:tavLst>
                                        <p:tav tm="0">
                                          <p:val>
                                            <p:strVal val="1+#ppt_w/2"/>
                                          </p:val>
                                        </p:tav>
                                        <p:tav tm="100000">
                                          <p:val>
                                            <p:strVal val="#ppt_x"/>
                                          </p:val>
                                        </p:tav>
                                      </p:tavLst>
                                    </p:anim>
                                    <p:anim calcmode="lin" valueType="num">
                                      <p:cBhvr additive="base">
                                        <p:cTn dur="500" fill="hold" id="51"/>
                                        <p:tgtEl>
                                          <p:spTgt spid="67"/>
                                        </p:tgtEl>
                                        <p:attrNameLst>
                                          <p:attrName>ppt_y</p:attrName>
                                        </p:attrNameLst>
                                      </p:cBhvr>
                                      <p:tavLst>
                                        <p:tav tm="0">
                                          <p:val>
                                            <p:strVal val="0-#ppt_h/2"/>
                                          </p:val>
                                        </p:tav>
                                        <p:tav tm="100000">
                                          <p:val>
                                            <p:strVal val="#ppt_y"/>
                                          </p:val>
                                        </p:tav>
                                      </p:tavLst>
                                    </p:anim>
                                  </p:childTnLst>
                                </p:cTn>
                              </p:par>
                              <p:par>
                                <p:cTn fill="hold" grpId="0" id="52" nodeType="withEffect" presetClass="entr" presetID="2" presetSubtype="2">
                                  <p:stCondLst>
                                    <p:cond delay="2200"/>
                                  </p:stCondLst>
                                  <p:childTnLst>
                                    <p:set>
                                      <p:cBhvr>
                                        <p:cTn dur="1" fill="hold" id="53">
                                          <p:stCondLst>
                                            <p:cond delay="0"/>
                                          </p:stCondLst>
                                        </p:cTn>
                                        <p:tgtEl>
                                          <p:spTgt spid="15"/>
                                        </p:tgtEl>
                                        <p:attrNameLst>
                                          <p:attrName>style.visibility</p:attrName>
                                        </p:attrNameLst>
                                      </p:cBhvr>
                                      <p:to>
                                        <p:strVal val="visible"/>
                                      </p:to>
                                    </p:set>
                                    <p:anim calcmode="lin" valueType="num">
                                      <p:cBhvr additive="base">
                                        <p:cTn dur="1000" fill="hold" id="54"/>
                                        <p:tgtEl>
                                          <p:spTgt spid="15"/>
                                        </p:tgtEl>
                                        <p:attrNameLst>
                                          <p:attrName>ppt_x</p:attrName>
                                        </p:attrNameLst>
                                      </p:cBhvr>
                                      <p:tavLst>
                                        <p:tav tm="0">
                                          <p:val>
                                            <p:strVal val="1+#ppt_w/2"/>
                                          </p:val>
                                        </p:tav>
                                        <p:tav tm="100000">
                                          <p:val>
                                            <p:strVal val="#ppt_x"/>
                                          </p:val>
                                        </p:tav>
                                      </p:tavLst>
                                    </p:anim>
                                    <p:anim calcmode="lin" valueType="num">
                                      <p:cBhvr additive="base">
                                        <p:cTn dur="1000" fill="hold" id="55"/>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3"/>
      <p:bldP grpId="0" spid="24"/>
      <p:bldP grpId="0" spid="54"/>
      <p:bldP grpId="0" spid="36"/>
      <p:bldP grpId="0" spid="55"/>
      <p:bldP grpId="0" spid="1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商业模式</a:t>
            </a:r>
          </a:p>
        </p:txBody>
      </p:sp>
      <p:sp>
        <p:nvSpPr>
          <p:cNvPr id="67"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2" name="组合 1"/>
          <p:cNvGrpSpPr/>
          <p:nvPr/>
        </p:nvGrpSpPr>
        <p:grpSpPr>
          <a:xfrm>
            <a:off x="1667027" y="1414103"/>
            <a:ext cx="5562676" cy="2025717"/>
            <a:chOff x="1667027" y="1414103"/>
            <a:chExt cx="5562676" cy="2025717"/>
          </a:xfrm>
        </p:grpSpPr>
        <p:cxnSp>
          <p:nvCxnSpPr>
            <p:cNvPr id="68" name="Elbow Connector 49"/>
            <p:cNvCxnSpPr/>
            <p:nvPr/>
          </p:nvCxnSpPr>
          <p:spPr>
            <a:xfrm flipV="1" rot="10800000">
              <a:off x="3317177" y="1809237"/>
              <a:ext cx="584179" cy="490413"/>
            </a:xfrm>
            <a:prstGeom prst="bentConnector3">
              <a:avLst>
                <a:gd fmla="val 50000" name="adj1"/>
              </a:avLst>
            </a:prstGeom>
            <a:noFill/>
            <a:ln w="19050">
              <a:gradFill>
                <a:gsLst>
                  <a:gs pos="50000">
                    <a:srgbClr val="F4DEBE"/>
                  </a:gs>
                  <a:gs pos="0">
                    <a:srgbClr val="D9A96A"/>
                  </a:gs>
                  <a:gs pos="100000">
                    <a:srgbClr val="F5E3C9"/>
                  </a:gs>
                </a:gsLst>
                <a:lin ang="5400000" scaled="1"/>
              </a:gradFill>
              <a:prstDash val="sys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69" name="Elbow Connector 50"/>
            <p:cNvCxnSpPr>
              <a:stCxn id="75" idx="1"/>
            </p:cNvCxnSpPr>
            <p:nvPr/>
          </p:nvCxnSpPr>
          <p:spPr>
            <a:xfrm rot="10800000">
              <a:off x="3324115" y="2562255"/>
              <a:ext cx="591416" cy="487326"/>
            </a:xfrm>
            <a:prstGeom prst="bentConnector3">
              <a:avLst>
                <a:gd fmla="val 50000" name="adj1"/>
              </a:avLst>
            </a:prstGeom>
            <a:noFill/>
            <a:ln w="19050">
              <a:gradFill>
                <a:gsLst>
                  <a:gs pos="50000">
                    <a:srgbClr val="F4DEBE"/>
                  </a:gs>
                  <a:gs pos="0">
                    <a:srgbClr val="D9A96A"/>
                  </a:gs>
                  <a:gs pos="100000">
                    <a:srgbClr val="F5E3C9"/>
                  </a:gs>
                </a:gsLst>
                <a:lin ang="5400000" scaled="1"/>
              </a:gradFill>
              <a:prstDash val="sys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70" name="Elbow Connector 54"/>
            <p:cNvCxnSpPr>
              <a:stCxn id="73" idx="1"/>
              <a:endCxn id="77" idx="3"/>
            </p:cNvCxnSpPr>
            <p:nvPr/>
          </p:nvCxnSpPr>
          <p:spPr>
            <a:xfrm flipV="1" rot="10800000">
              <a:off x="3324113" y="2423093"/>
              <a:ext cx="591418" cy="3088"/>
            </a:xfrm>
            <a:prstGeom prst="bentConnector3">
              <a:avLst>
                <a:gd fmla="val 50000" name="adj1"/>
              </a:avLst>
            </a:prstGeom>
            <a:noFill/>
            <a:ln w="19050">
              <a:gradFill>
                <a:gsLst>
                  <a:gs pos="50000">
                    <a:srgbClr val="F4DEBE"/>
                  </a:gs>
                  <a:gs pos="0">
                    <a:srgbClr val="D9A96A"/>
                  </a:gs>
                  <a:gs pos="100000">
                    <a:srgbClr val="F5E3C9"/>
                  </a:gs>
                </a:gsLst>
                <a:lin ang="5400000" scaled="1"/>
              </a:gradFill>
              <a:prstDash val="sys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cxnSp>
        <p:sp>
          <p:nvSpPr>
            <p:cNvPr id="71" name="Rounded Rectangle 5"/>
            <p:cNvSpPr/>
            <p:nvPr/>
          </p:nvSpPr>
          <p:spPr>
            <a:xfrm>
              <a:off x="3915531" y="1582174"/>
              <a:ext cx="1361178" cy="428869"/>
            </a:xfrm>
            <a:prstGeom prst="roundRect">
              <a:avLst>
                <a:gd fmla="val 726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2" name="Rectangle 11"/>
            <p:cNvSpPr/>
            <p:nvPr/>
          </p:nvSpPr>
          <p:spPr>
            <a:xfrm>
              <a:off x="3971273" y="1633771"/>
              <a:ext cx="1249690" cy="347478"/>
            </a:xfrm>
            <a:prstGeom prst="rect">
              <a:avLst/>
            </a:prstGeom>
            <a:noFill/>
          </p:spPr>
          <p:txBody>
            <a:bodyPr bIns="45723" lIns="91445" rIns="91445" tIns="45723"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400">
                  <a:solidFill>
                    <a:srgbClr val="2C293D"/>
                  </a:solidFill>
                  <a:cs typeface="+mn-ea"/>
                  <a:sym typeface="+mn-lt"/>
                </a:rPr>
                <a:t>添加标题文字</a:t>
              </a:r>
            </a:p>
          </p:txBody>
        </p:sp>
        <p:sp>
          <p:nvSpPr>
            <p:cNvPr id="73" name="Rounded Rectangle 12"/>
            <p:cNvSpPr/>
            <p:nvPr/>
          </p:nvSpPr>
          <p:spPr>
            <a:xfrm>
              <a:off x="3915531" y="2208659"/>
              <a:ext cx="1361178" cy="428869"/>
            </a:xfrm>
            <a:prstGeom prst="roundRect">
              <a:avLst>
                <a:gd fmla="val 726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4" name="Rectangle 13"/>
            <p:cNvSpPr/>
            <p:nvPr/>
          </p:nvSpPr>
          <p:spPr>
            <a:xfrm>
              <a:off x="3971275" y="2281735"/>
              <a:ext cx="1249690" cy="347478"/>
            </a:xfrm>
            <a:prstGeom prst="rect">
              <a:avLst/>
            </a:prstGeom>
            <a:noFill/>
          </p:spPr>
          <p:txBody>
            <a:bodyPr bIns="45723" lIns="91445" rIns="91445" tIns="45723"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400">
                  <a:solidFill>
                    <a:srgbClr val="2C293D"/>
                  </a:solidFill>
                  <a:cs typeface="+mn-ea"/>
                  <a:sym typeface="+mn-lt"/>
                </a:rPr>
                <a:t>添加标题文字</a:t>
              </a:r>
            </a:p>
          </p:txBody>
        </p:sp>
        <p:sp>
          <p:nvSpPr>
            <p:cNvPr id="75" name="Rounded Rectangle 14"/>
            <p:cNvSpPr/>
            <p:nvPr/>
          </p:nvSpPr>
          <p:spPr>
            <a:xfrm>
              <a:off x="3915531" y="2835144"/>
              <a:ext cx="1361178" cy="428869"/>
            </a:xfrm>
            <a:prstGeom prst="roundRect">
              <a:avLst>
                <a:gd fmla="val 726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6" name="Rectangle 15"/>
            <p:cNvSpPr/>
            <p:nvPr/>
          </p:nvSpPr>
          <p:spPr>
            <a:xfrm>
              <a:off x="3971275" y="2902850"/>
              <a:ext cx="1249690" cy="347478"/>
            </a:xfrm>
            <a:prstGeom prst="rect">
              <a:avLst/>
            </a:prstGeom>
            <a:noFill/>
          </p:spPr>
          <p:txBody>
            <a:bodyPr bIns="45723" lIns="91445" rIns="91445" tIns="45723"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400">
                  <a:solidFill>
                    <a:srgbClr val="2C293D"/>
                  </a:solidFill>
                  <a:cs typeface="+mn-ea"/>
                  <a:sym typeface="+mn-lt"/>
                </a:rPr>
                <a:t>添加标题文字</a:t>
              </a:r>
            </a:p>
          </p:txBody>
        </p:sp>
        <p:sp>
          <p:nvSpPr>
            <p:cNvPr id="77" name="Rounded Rectangle 34"/>
            <p:cNvSpPr/>
            <p:nvPr/>
          </p:nvSpPr>
          <p:spPr>
            <a:xfrm>
              <a:off x="1667027" y="2161129"/>
              <a:ext cx="1657085" cy="530105"/>
            </a:xfrm>
            <a:prstGeom prst="roundRect">
              <a:avLst>
                <a:gd fmla="val 726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9" name="Rectangle 35"/>
            <p:cNvSpPr/>
            <p:nvPr/>
          </p:nvSpPr>
          <p:spPr>
            <a:xfrm>
              <a:off x="1812031" y="2253813"/>
              <a:ext cx="1402090" cy="384054"/>
            </a:xfrm>
            <a:prstGeom prst="rect">
              <a:avLst/>
            </a:prstGeom>
            <a:noFill/>
          </p:spPr>
          <p:txBody>
            <a:bodyPr bIns="45723" lIns="91445" rIns="91445" tIns="45723"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600">
                  <a:solidFill>
                    <a:srgbClr val="2C293D"/>
                  </a:solidFill>
                  <a:cs typeface="+mn-ea"/>
                  <a:sym typeface="+mn-lt"/>
                </a:rPr>
                <a:t>添加标题文字</a:t>
              </a:r>
            </a:p>
          </p:txBody>
        </p:sp>
        <p:sp>
          <p:nvSpPr>
            <p:cNvPr id="80" name="Rounded Rectangle 36"/>
            <p:cNvSpPr/>
            <p:nvPr/>
          </p:nvSpPr>
          <p:spPr>
            <a:xfrm>
              <a:off x="5868525" y="1414103"/>
              <a:ext cx="1361178" cy="303582"/>
            </a:xfrm>
            <a:prstGeom prst="roundRect">
              <a:avLst>
                <a:gd fmla="val 726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1" name="Rectangle 37"/>
            <p:cNvSpPr/>
            <p:nvPr/>
          </p:nvSpPr>
          <p:spPr>
            <a:xfrm>
              <a:off x="6000469" y="1442182"/>
              <a:ext cx="1097290" cy="310902"/>
            </a:xfrm>
            <a:prstGeom prst="rect">
              <a:avLst/>
            </a:prstGeom>
            <a:noFill/>
          </p:spPr>
          <p:txBody>
            <a:bodyPr bIns="45723" lIns="91445" rIns="91445" tIns="45723"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200">
                  <a:solidFill>
                    <a:srgbClr val="2C293D"/>
                  </a:solidFill>
                  <a:cs typeface="+mn-ea"/>
                  <a:sym typeface="+mn-lt"/>
                </a:rPr>
                <a:t>添加标题文字</a:t>
              </a:r>
            </a:p>
          </p:txBody>
        </p:sp>
        <p:sp>
          <p:nvSpPr>
            <p:cNvPr id="82" name="Rounded Rectangle 41"/>
            <p:cNvSpPr/>
            <p:nvPr/>
          </p:nvSpPr>
          <p:spPr>
            <a:xfrm>
              <a:off x="5868525" y="1873774"/>
              <a:ext cx="1361178" cy="303583"/>
            </a:xfrm>
            <a:prstGeom prst="roundRect">
              <a:avLst>
                <a:gd fmla="val 726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4" name="Rectangle 42"/>
            <p:cNvSpPr/>
            <p:nvPr/>
          </p:nvSpPr>
          <p:spPr>
            <a:xfrm>
              <a:off x="6000469" y="1901854"/>
              <a:ext cx="1097290" cy="310902"/>
            </a:xfrm>
            <a:prstGeom prst="rect">
              <a:avLst/>
            </a:prstGeom>
            <a:noFill/>
          </p:spPr>
          <p:txBody>
            <a:bodyPr bIns="45723" lIns="91445" rIns="91445" tIns="45723"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200">
                  <a:solidFill>
                    <a:srgbClr val="2C293D"/>
                  </a:solidFill>
                  <a:cs typeface="+mn-ea"/>
                  <a:sym typeface="+mn-lt"/>
                </a:rPr>
                <a:t>添加标题文字</a:t>
              </a:r>
            </a:p>
          </p:txBody>
        </p:sp>
        <p:sp>
          <p:nvSpPr>
            <p:cNvPr id="85" name="Rounded Rectangle 44"/>
            <p:cNvSpPr/>
            <p:nvPr/>
          </p:nvSpPr>
          <p:spPr>
            <a:xfrm>
              <a:off x="5868525" y="2657241"/>
              <a:ext cx="1361178" cy="303582"/>
            </a:xfrm>
            <a:prstGeom prst="roundRect">
              <a:avLst>
                <a:gd fmla="val 726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6" name="Rectangle 45"/>
            <p:cNvSpPr/>
            <p:nvPr/>
          </p:nvSpPr>
          <p:spPr>
            <a:xfrm>
              <a:off x="6000471" y="2685321"/>
              <a:ext cx="1097290" cy="310902"/>
            </a:xfrm>
            <a:prstGeom prst="rect">
              <a:avLst/>
            </a:prstGeom>
            <a:noFill/>
          </p:spPr>
          <p:txBody>
            <a:bodyPr bIns="45723" lIns="91445" rIns="91445" tIns="45723"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200">
                  <a:solidFill>
                    <a:srgbClr val="2C293D"/>
                  </a:solidFill>
                  <a:cs typeface="+mn-ea"/>
                  <a:sym typeface="+mn-lt"/>
                </a:rPr>
                <a:t>添加标题文字</a:t>
              </a:r>
            </a:p>
          </p:txBody>
        </p:sp>
        <p:sp>
          <p:nvSpPr>
            <p:cNvPr id="87" name="Rounded Rectangle 47"/>
            <p:cNvSpPr/>
            <p:nvPr/>
          </p:nvSpPr>
          <p:spPr>
            <a:xfrm>
              <a:off x="5868525" y="3116910"/>
              <a:ext cx="1361178" cy="303582"/>
            </a:xfrm>
            <a:prstGeom prst="roundRect">
              <a:avLst>
                <a:gd fmla="val 7260" name="adj"/>
              </a:avLst>
            </a:prstGeom>
            <a:gradFill>
              <a:gsLst>
                <a:gs pos="47700">
                  <a:srgbClr val="F4DEBE"/>
                </a:gs>
                <a:gs pos="0">
                  <a:srgbClr val="D9A96A"/>
                </a:gs>
                <a:gs pos="100000">
                  <a:srgbClr val="F5E3C9"/>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1" compatLnSpc="1" forceAA="0" fromWordArt="0" lIns="68580" numCol="1" rIns="68580" rot="0" rtlCol="0" spcCol="0" spcFirstLastPara="0" tIns="342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8" name="Rectangle 48"/>
            <p:cNvSpPr/>
            <p:nvPr/>
          </p:nvSpPr>
          <p:spPr>
            <a:xfrm>
              <a:off x="6000469" y="3144990"/>
              <a:ext cx="1097290" cy="310902"/>
            </a:xfrm>
            <a:prstGeom prst="rect">
              <a:avLst/>
            </a:prstGeom>
            <a:noFill/>
          </p:spPr>
          <p:txBody>
            <a:bodyPr bIns="45723" lIns="91445" rIns="91445" tIns="45723"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200">
                  <a:solidFill>
                    <a:srgbClr val="2C293D"/>
                  </a:solidFill>
                  <a:cs typeface="+mn-ea"/>
                  <a:sym typeface="+mn-lt"/>
                </a:rPr>
                <a:t>添加标题文字</a:t>
              </a:r>
            </a:p>
          </p:txBody>
        </p:sp>
        <p:cxnSp>
          <p:nvCxnSpPr>
            <p:cNvPr id="89" name="Elbow Connector 56"/>
            <p:cNvCxnSpPr>
              <a:stCxn id="80" idx="1"/>
              <a:endCxn id="71" idx="3"/>
            </p:cNvCxnSpPr>
            <p:nvPr/>
          </p:nvCxnSpPr>
          <p:spPr>
            <a:xfrm flipV="1" rot="10800000">
              <a:off x="5276709" y="1565894"/>
              <a:ext cx="591817" cy="230715"/>
            </a:xfrm>
            <a:prstGeom prst="bentConnector3">
              <a:avLst>
                <a:gd fmla="val 50000" name="adj1"/>
              </a:avLst>
            </a:prstGeom>
            <a:noFill/>
            <a:ln w="19050">
              <a:gradFill>
                <a:gsLst>
                  <a:gs pos="50000">
                    <a:srgbClr val="F4DEBE"/>
                  </a:gs>
                  <a:gs pos="0">
                    <a:srgbClr val="D9A96A"/>
                  </a:gs>
                  <a:gs pos="100000">
                    <a:srgbClr val="F5E3C9"/>
                  </a:gs>
                </a:gsLst>
                <a:lin ang="5400000" scaled="1"/>
              </a:gradFill>
              <a:prstDash val="sys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0" name="Elbow Connector 59"/>
            <p:cNvCxnSpPr>
              <a:stCxn id="82" idx="1"/>
              <a:endCxn id="71" idx="3"/>
            </p:cNvCxnSpPr>
            <p:nvPr/>
          </p:nvCxnSpPr>
          <p:spPr>
            <a:xfrm rot="10800000">
              <a:off x="5276709" y="1796610"/>
              <a:ext cx="591817" cy="228954"/>
            </a:xfrm>
            <a:prstGeom prst="bentConnector3">
              <a:avLst>
                <a:gd fmla="val 50000" name="adj1"/>
              </a:avLst>
            </a:prstGeom>
            <a:noFill/>
            <a:ln w="19050">
              <a:gradFill>
                <a:gsLst>
                  <a:gs pos="50000">
                    <a:srgbClr val="F4DEBE"/>
                  </a:gs>
                  <a:gs pos="0">
                    <a:srgbClr val="D9A96A"/>
                  </a:gs>
                  <a:gs pos="100000">
                    <a:srgbClr val="F5E3C9"/>
                  </a:gs>
                </a:gsLst>
                <a:lin ang="5400000" scaled="1"/>
              </a:gradFill>
              <a:prstDash val="sys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1" name="Elbow Connector 62"/>
            <p:cNvCxnSpPr>
              <a:stCxn id="85" idx="1"/>
              <a:endCxn id="75" idx="3"/>
            </p:cNvCxnSpPr>
            <p:nvPr/>
          </p:nvCxnSpPr>
          <p:spPr>
            <a:xfrm flipV="1" rot="10800000">
              <a:off x="5276709" y="2809032"/>
              <a:ext cx="591817" cy="240547"/>
            </a:xfrm>
            <a:prstGeom prst="bentConnector3">
              <a:avLst>
                <a:gd fmla="val 50000" name="adj1"/>
              </a:avLst>
            </a:prstGeom>
            <a:noFill/>
            <a:ln w="19050">
              <a:gradFill>
                <a:gsLst>
                  <a:gs pos="50000">
                    <a:srgbClr val="F4DEBE"/>
                  </a:gs>
                  <a:gs pos="0">
                    <a:srgbClr val="D9A96A"/>
                  </a:gs>
                  <a:gs pos="100000">
                    <a:srgbClr val="F5E3C9"/>
                  </a:gs>
                </a:gsLst>
                <a:lin ang="5400000" scaled="1"/>
              </a:gradFill>
              <a:prstDash val="sys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2" name="Elbow Connector 63"/>
            <p:cNvCxnSpPr>
              <a:stCxn id="87" idx="1"/>
              <a:endCxn id="75" idx="3"/>
            </p:cNvCxnSpPr>
            <p:nvPr/>
          </p:nvCxnSpPr>
          <p:spPr>
            <a:xfrm rot="10800000">
              <a:off x="5276709" y="3049580"/>
              <a:ext cx="591817" cy="219123"/>
            </a:xfrm>
            <a:prstGeom prst="bentConnector3">
              <a:avLst>
                <a:gd fmla="val 50000" name="adj1"/>
              </a:avLst>
            </a:prstGeom>
            <a:noFill/>
            <a:ln w="19050">
              <a:gradFill>
                <a:gsLst>
                  <a:gs pos="50000">
                    <a:srgbClr val="F4DEBE"/>
                  </a:gs>
                  <a:gs pos="0">
                    <a:srgbClr val="D9A96A"/>
                  </a:gs>
                  <a:gs pos="100000">
                    <a:srgbClr val="F5E3C9"/>
                  </a:gs>
                </a:gsLst>
                <a:lin ang="5400000" scaled="1"/>
              </a:gradFill>
              <a:prstDash val="sys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cxnSp>
      </p:grpSp>
      <p:sp>
        <p:nvSpPr>
          <p:cNvPr id="94" name="Rectangle 31"/>
          <p:cNvSpPr/>
          <p:nvPr/>
        </p:nvSpPr>
        <p:spPr>
          <a:xfrm>
            <a:off x="788031" y="3682850"/>
            <a:ext cx="7960433" cy="859536"/>
          </a:xfrm>
          <a:prstGeom prst="rect">
            <a:avLst/>
          </a:prstGeom>
        </p:spPr>
        <p:txBody>
          <a:bodyPr bIns="45720" lIns="91440" rIns="9144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40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文字内容概括精炼，</a:t>
            </a:r>
          </a:p>
        </p:txBody>
      </p:sp>
      <p:sp>
        <p:nvSpPr>
          <p:cNvPr id="95" name="Content Placeholder 2"/>
          <p:cNvSpPr txBox="1"/>
          <p:nvPr/>
        </p:nvSpPr>
        <p:spPr>
          <a:xfrm>
            <a:off x="1719900" y="986931"/>
            <a:ext cx="5682024" cy="32115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450340" indent="0" marL="0">
              <a:lnSpc>
                <a:spcPct val="120000"/>
              </a:lnSpc>
              <a:spcBef>
                <a:spcPct val="0"/>
              </a:spcBef>
              <a:buNone/>
              <a:defRPr/>
            </a:pPr>
            <a:r>
              <a:rPr altLang="en-US" lang="zh-CN" sz="1335">
                <a:gradFill>
                  <a:gsLst>
                    <a:gs pos="50000">
                      <a:srgbClr val="F4DEBE"/>
                    </a:gs>
                    <a:gs pos="0">
                      <a:srgbClr val="D9A96A"/>
                    </a:gs>
                    <a:gs pos="100000">
                      <a:srgbClr val="F5E3C9"/>
                    </a:gs>
                  </a:gsLst>
                  <a:lin ang="5400000" scaled="1"/>
                </a:gradFill>
                <a:cs typeface="+mn-ea"/>
                <a:sym typeface="+mn-lt"/>
              </a:rPr>
              <a:t>此处添加详细介绍，对主标题进行进一步阐述，此处添加详细介绍</a:t>
            </a:r>
          </a:p>
        </p:txBody>
      </p:sp>
    </p:spTree>
    <p:extLst>
      <p:ext uri="{BB962C8B-B14F-4D97-AF65-F5344CB8AC3E}">
        <p14:creationId val="379087304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95"/>
                                        </p:tgtEl>
                                        <p:attrNameLst>
                                          <p:attrName>style.visibility</p:attrName>
                                        </p:attrNameLst>
                                      </p:cBhvr>
                                      <p:to>
                                        <p:strVal val="visible"/>
                                      </p:to>
                                    </p:set>
                                    <p:animEffect filter="fade" transition="in">
                                      <p:cBhvr>
                                        <p:cTn dur="1000" id="7"/>
                                        <p:tgtEl>
                                          <p:spTgt spid="95"/>
                                        </p:tgtEl>
                                      </p:cBhvr>
                                    </p:animEffect>
                                    <p:anim calcmode="lin" valueType="num">
                                      <p:cBhvr>
                                        <p:cTn dur="1000" fill="hold" id="8"/>
                                        <p:tgtEl>
                                          <p:spTgt spid="95"/>
                                        </p:tgtEl>
                                        <p:attrNameLst>
                                          <p:attrName>ppt_x</p:attrName>
                                        </p:attrNameLst>
                                      </p:cBhvr>
                                      <p:tavLst>
                                        <p:tav tm="0">
                                          <p:val>
                                            <p:strVal val="#ppt_x"/>
                                          </p:val>
                                        </p:tav>
                                        <p:tav tm="100000">
                                          <p:val>
                                            <p:strVal val="#ppt_x"/>
                                          </p:val>
                                        </p:tav>
                                      </p:tavLst>
                                    </p:anim>
                                    <p:anim calcmode="lin" valueType="num">
                                      <p:cBhvr>
                                        <p:cTn dur="1000" fill="hold" id="9"/>
                                        <p:tgtEl>
                                          <p:spTgt spid="95"/>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8">
                                  <p:stCondLst>
                                    <p:cond delay="300"/>
                                  </p:stCondLst>
                                  <p:childTnLst>
                                    <p:set>
                                      <p:cBhvr>
                                        <p:cTn dur="1" fill="hold" id="11">
                                          <p:stCondLst>
                                            <p:cond delay="0"/>
                                          </p:stCondLst>
                                        </p:cTn>
                                        <p:tgtEl>
                                          <p:spTgt spid="2"/>
                                        </p:tgtEl>
                                        <p:attrNameLst>
                                          <p:attrName>style.visibility</p:attrName>
                                        </p:attrNameLst>
                                      </p:cBhvr>
                                      <p:to>
                                        <p:strVal val="visible"/>
                                      </p:to>
                                    </p:set>
                                    <p:animEffect filter="wipe(left)" transition="in">
                                      <p:cBhvr>
                                        <p:cTn dur="1100" id="12"/>
                                        <p:tgtEl>
                                          <p:spTgt spid="2"/>
                                        </p:tgtEl>
                                      </p:cBhvr>
                                    </p:animEffect>
                                  </p:childTnLst>
                                </p:cTn>
                              </p:par>
                              <p:par>
                                <p:cTn fill="hold" grpId="0" id="13" nodeType="withEffect" presetClass="entr" presetID="42" presetSubtype="0">
                                  <p:stCondLst>
                                    <p:cond delay="1100"/>
                                  </p:stCondLst>
                                  <p:childTnLst>
                                    <p:set>
                                      <p:cBhvr>
                                        <p:cTn dur="1" fill="hold" id="14">
                                          <p:stCondLst>
                                            <p:cond delay="0"/>
                                          </p:stCondLst>
                                        </p:cTn>
                                        <p:tgtEl>
                                          <p:spTgt spid="94"/>
                                        </p:tgtEl>
                                        <p:attrNameLst>
                                          <p:attrName>style.visibility</p:attrName>
                                        </p:attrNameLst>
                                      </p:cBhvr>
                                      <p:to>
                                        <p:strVal val="visible"/>
                                      </p:to>
                                    </p:set>
                                    <p:animEffect filter="fade" transition="in">
                                      <p:cBhvr>
                                        <p:cTn dur="1000" id="15"/>
                                        <p:tgtEl>
                                          <p:spTgt spid="94"/>
                                        </p:tgtEl>
                                      </p:cBhvr>
                                    </p:animEffect>
                                    <p:anim calcmode="lin" valueType="num">
                                      <p:cBhvr>
                                        <p:cTn dur="1000" fill="hold" id="16"/>
                                        <p:tgtEl>
                                          <p:spTgt spid="94"/>
                                        </p:tgtEl>
                                        <p:attrNameLst>
                                          <p:attrName>ppt_x</p:attrName>
                                        </p:attrNameLst>
                                      </p:cBhvr>
                                      <p:tavLst>
                                        <p:tav tm="0">
                                          <p:val>
                                            <p:strVal val="#ppt_x"/>
                                          </p:val>
                                        </p:tav>
                                        <p:tav tm="100000">
                                          <p:val>
                                            <p:strVal val="#ppt_x"/>
                                          </p:val>
                                        </p:tav>
                                      </p:tavLst>
                                    </p:anim>
                                    <p:anim calcmode="lin" valueType="num">
                                      <p:cBhvr>
                                        <p:cTn dur="1000" fill="hold" id="17"/>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9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2" y="2810518"/>
            <a:ext cx="9146778" cy="65399"/>
          </a:xfrm>
          <a:prstGeom prst="rect">
            <a:avLst/>
          </a:prstGeom>
          <a:gradFill>
            <a:gsLst>
              <a:gs pos="50000">
                <a:schemeClr val="accent2"/>
              </a:gs>
              <a:gs pos="0">
                <a:schemeClr val="accent1"/>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a:lnSpc>
                <a:spcPct val="120000"/>
              </a:lnSpc>
            </a:pPr>
            <a:endParaRPr altLang="en-US" lang="zh-CN">
              <a:gradFill>
                <a:gsLst>
                  <a:gs pos="50000">
                    <a:schemeClr val="accent2"/>
                  </a:gs>
                  <a:gs pos="0">
                    <a:schemeClr val="accent1"/>
                  </a:gs>
                  <a:gs pos="100000">
                    <a:schemeClr val="accent3"/>
                  </a:gs>
                </a:gsLst>
                <a:lin ang="5400000" scaled="1"/>
              </a:gradFill>
              <a:cs typeface="+mn-ea"/>
              <a:sym typeface="+mn-lt"/>
            </a:endParaRPr>
          </a:p>
        </p:txBody>
      </p:sp>
      <p:grpSp>
        <p:nvGrpSpPr>
          <p:cNvPr id="3" name="组合 2"/>
          <p:cNvGrpSpPr/>
          <p:nvPr/>
        </p:nvGrpSpPr>
        <p:grpSpPr>
          <a:xfrm>
            <a:off x="1029635" y="2436396"/>
            <a:ext cx="771965" cy="771739"/>
            <a:chOff x="1029635" y="2436396"/>
            <a:chExt cx="771965" cy="771739"/>
          </a:xfrm>
        </p:grpSpPr>
        <p:sp>
          <p:nvSpPr>
            <p:cNvPr id="16" name="椭圆 15"/>
            <p:cNvSpPr/>
            <p:nvPr/>
          </p:nvSpPr>
          <p:spPr>
            <a:xfrm>
              <a:off x="1029635" y="2436396"/>
              <a:ext cx="771965" cy="771739"/>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14" name="TextBox 97"/>
            <p:cNvSpPr txBox="1"/>
            <p:nvPr/>
          </p:nvSpPr>
          <p:spPr>
            <a:xfrm>
              <a:off x="1071721" y="2652269"/>
              <a:ext cx="687790" cy="440288"/>
            </a:xfrm>
            <a:prstGeom prst="rect">
              <a:avLst/>
            </a:prstGeom>
            <a:noFill/>
          </p:spPr>
          <p:txBody>
            <a:bodyPr bIns="92128" lIns="184256" rIns="184256" rtlCol="0" tIns="92128" wrap="square">
              <a:spAutoFit/>
            </a:bodyPr>
            <a:lstStyle/>
            <a:p>
              <a:pPr>
                <a:lnSpc>
                  <a:spcPct val="120000"/>
                </a:lnSpc>
              </a:pPr>
              <a:r>
                <a:rPr altLang="zh-CN" lang="en-US" sz="1400">
                  <a:solidFill>
                    <a:sysClr lastClr="000000" val="windowText"/>
                  </a:solidFill>
                  <a:cs typeface="+mn-ea"/>
                  <a:sym typeface="+mn-lt"/>
                </a:rPr>
                <a:t>6月</a:t>
              </a:r>
            </a:p>
          </p:txBody>
        </p:sp>
      </p:grpSp>
      <p:grpSp>
        <p:nvGrpSpPr>
          <p:cNvPr id="4" name="组合 3"/>
          <p:cNvGrpSpPr/>
          <p:nvPr/>
        </p:nvGrpSpPr>
        <p:grpSpPr>
          <a:xfrm>
            <a:off x="2104678" y="2554424"/>
            <a:ext cx="687792" cy="558158"/>
            <a:chOff x="2104678" y="2554424"/>
            <a:chExt cx="687792" cy="558158"/>
          </a:xfrm>
        </p:grpSpPr>
        <p:sp>
          <p:nvSpPr>
            <p:cNvPr id="23" name="椭圆 22"/>
            <p:cNvSpPr/>
            <p:nvPr/>
          </p:nvSpPr>
          <p:spPr>
            <a:xfrm>
              <a:off x="2134052" y="2554424"/>
              <a:ext cx="558323" cy="558158"/>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solidFill>
                  <a:sysClr lastClr="000000" val="windowText"/>
                </a:solidFill>
                <a:cs typeface="+mn-ea"/>
                <a:sym typeface="+mn-lt"/>
              </a:endParaRPr>
            </a:p>
          </p:txBody>
        </p:sp>
        <p:sp>
          <p:nvSpPr>
            <p:cNvPr id="21" name="TextBox 104"/>
            <p:cNvSpPr txBox="1"/>
            <p:nvPr/>
          </p:nvSpPr>
          <p:spPr>
            <a:xfrm>
              <a:off x="2104678" y="2663028"/>
              <a:ext cx="687792" cy="440288"/>
            </a:xfrm>
            <a:prstGeom prst="rect">
              <a:avLst/>
            </a:prstGeom>
            <a:noFill/>
          </p:spPr>
          <p:txBody>
            <a:bodyPr bIns="92128" lIns="184256" rIns="184256" rtlCol="0" tIns="92128" wrap="square">
              <a:spAutoFit/>
            </a:bodyPr>
            <a:lstStyle/>
            <a:p>
              <a:pPr>
                <a:lnSpc>
                  <a:spcPct val="120000"/>
                </a:lnSpc>
              </a:pPr>
              <a:r>
                <a:rPr altLang="zh-CN" lang="en-US" sz="1400">
                  <a:solidFill>
                    <a:sysClr lastClr="000000" val="windowText"/>
                  </a:solidFill>
                  <a:cs typeface="+mn-ea"/>
                  <a:sym typeface="+mn-lt"/>
                </a:rPr>
                <a:t>7月</a:t>
              </a:r>
            </a:p>
          </p:txBody>
        </p:sp>
      </p:grpSp>
      <p:grpSp>
        <p:nvGrpSpPr>
          <p:cNvPr id="5" name="组合 4"/>
          <p:cNvGrpSpPr/>
          <p:nvPr/>
        </p:nvGrpSpPr>
        <p:grpSpPr>
          <a:xfrm>
            <a:off x="3015844" y="2447791"/>
            <a:ext cx="782854" cy="782627"/>
            <a:chOff x="3015844" y="2447791"/>
            <a:chExt cx="782854" cy="782627"/>
          </a:xfrm>
        </p:grpSpPr>
        <p:sp>
          <p:nvSpPr>
            <p:cNvPr id="30" name="椭圆 29"/>
            <p:cNvSpPr/>
            <p:nvPr/>
          </p:nvSpPr>
          <p:spPr>
            <a:xfrm>
              <a:off x="3015844" y="2447791"/>
              <a:ext cx="782854" cy="782627"/>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28" name="TextBox 111"/>
            <p:cNvSpPr txBox="1"/>
            <p:nvPr/>
          </p:nvSpPr>
          <p:spPr>
            <a:xfrm>
              <a:off x="3092123" y="2641222"/>
              <a:ext cx="687790" cy="458576"/>
            </a:xfrm>
            <a:prstGeom prst="rect">
              <a:avLst/>
            </a:prstGeom>
            <a:noFill/>
          </p:spPr>
          <p:txBody>
            <a:bodyPr bIns="92128" lIns="184256" rIns="184256" rtlCol="0" tIns="92128" wrap="square">
              <a:spAutoFit/>
            </a:bodyPr>
            <a:lstStyle/>
            <a:p>
              <a:pPr>
                <a:lnSpc>
                  <a:spcPct val="120000"/>
                </a:lnSpc>
              </a:pPr>
              <a:r>
                <a:rPr altLang="zh-CN" lang="en-US" sz="1500">
                  <a:solidFill>
                    <a:sysClr lastClr="000000" val="windowText"/>
                  </a:solidFill>
                  <a:cs typeface="+mn-ea"/>
                  <a:sym typeface="+mn-lt"/>
                </a:rPr>
                <a:t>8月</a:t>
              </a:r>
            </a:p>
          </p:txBody>
        </p:sp>
      </p:grpSp>
      <p:grpSp>
        <p:nvGrpSpPr>
          <p:cNvPr id="6" name="组合 5"/>
          <p:cNvGrpSpPr/>
          <p:nvPr/>
        </p:nvGrpSpPr>
        <p:grpSpPr>
          <a:xfrm>
            <a:off x="4124622" y="2538757"/>
            <a:ext cx="687791" cy="589484"/>
            <a:chOff x="4124622" y="2538757"/>
            <a:chExt cx="687791" cy="589484"/>
          </a:xfrm>
        </p:grpSpPr>
        <p:sp>
          <p:nvSpPr>
            <p:cNvPr id="37" name="椭圆 36"/>
            <p:cNvSpPr/>
            <p:nvPr/>
          </p:nvSpPr>
          <p:spPr>
            <a:xfrm>
              <a:off x="4136787" y="2538757"/>
              <a:ext cx="589655" cy="589484"/>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35" name="TextBox 118"/>
            <p:cNvSpPr txBox="1"/>
            <p:nvPr/>
          </p:nvSpPr>
          <p:spPr>
            <a:xfrm>
              <a:off x="4124622" y="2653502"/>
              <a:ext cx="687791" cy="440288"/>
            </a:xfrm>
            <a:prstGeom prst="rect">
              <a:avLst/>
            </a:prstGeom>
            <a:noFill/>
          </p:spPr>
          <p:txBody>
            <a:bodyPr bIns="92128" lIns="184256" rIns="184256" rtlCol="0" tIns="92128" wrap="square">
              <a:spAutoFit/>
            </a:bodyPr>
            <a:lstStyle/>
            <a:p>
              <a:pPr>
                <a:lnSpc>
                  <a:spcPct val="120000"/>
                </a:lnSpc>
              </a:pPr>
              <a:r>
                <a:rPr altLang="zh-CN" lang="en-US" sz="1400">
                  <a:solidFill>
                    <a:sysClr lastClr="000000" val="windowText"/>
                  </a:solidFill>
                  <a:cs typeface="+mn-ea"/>
                  <a:sym typeface="+mn-lt"/>
                </a:rPr>
                <a:t>9月</a:t>
              </a:r>
            </a:p>
          </p:txBody>
        </p:sp>
      </p:grpSp>
      <p:grpSp>
        <p:nvGrpSpPr>
          <p:cNvPr id="7" name="组合 6"/>
          <p:cNvGrpSpPr/>
          <p:nvPr/>
        </p:nvGrpSpPr>
        <p:grpSpPr>
          <a:xfrm>
            <a:off x="5008816" y="2538813"/>
            <a:ext cx="675301" cy="589377"/>
            <a:chOff x="5008816" y="2538813"/>
            <a:chExt cx="675301" cy="589377"/>
          </a:xfrm>
        </p:grpSpPr>
        <p:sp>
          <p:nvSpPr>
            <p:cNvPr id="44" name="椭圆 43"/>
            <p:cNvSpPr/>
            <p:nvPr/>
          </p:nvSpPr>
          <p:spPr>
            <a:xfrm>
              <a:off x="5051124" y="2538813"/>
              <a:ext cx="589550" cy="589377"/>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solidFill>
                  <a:sysClr lastClr="000000" val="windowText"/>
                </a:solidFill>
                <a:cs typeface="+mn-ea"/>
                <a:sym typeface="+mn-lt"/>
              </a:endParaRPr>
            </a:p>
          </p:txBody>
        </p:sp>
        <p:sp>
          <p:nvSpPr>
            <p:cNvPr id="42" name="TextBox 125"/>
            <p:cNvSpPr txBox="1"/>
            <p:nvPr/>
          </p:nvSpPr>
          <p:spPr>
            <a:xfrm>
              <a:off x="5008815" y="2675847"/>
              <a:ext cx="675301" cy="376280"/>
            </a:xfrm>
            <a:prstGeom prst="rect">
              <a:avLst/>
            </a:prstGeom>
            <a:noFill/>
          </p:spPr>
          <p:txBody>
            <a:bodyPr bIns="92128" lIns="184256" rIns="184256" rtlCol="0" tIns="92128" wrap="square">
              <a:spAutoFit/>
            </a:bodyPr>
            <a:lstStyle/>
            <a:p>
              <a:pPr algn="ctr">
                <a:lnSpc>
                  <a:spcPct val="120000"/>
                </a:lnSpc>
              </a:pPr>
              <a:r>
                <a:rPr altLang="zh-CN" lang="en-US" sz="1050">
                  <a:solidFill>
                    <a:sysClr lastClr="000000" val="windowText"/>
                  </a:solidFill>
                  <a:cs typeface="+mn-ea"/>
                  <a:sym typeface="+mn-lt"/>
                </a:rPr>
                <a:t>10月</a:t>
              </a:r>
            </a:p>
          </p:txBody>
        </p:sp>
      </p:grpSp>
      <p:grpSp>
        <p:nvGrpSpPr>
          <p:cNvPr id="8" name="组合 7"/>
          <p:cNvGrpSpPr/>
          <p:nvPr/>
        </p:nvGrpSpPr>
        <p:grpSpPr>
          <a:xfrm>
            <a:off x="5953236" y="2441953"/>
            <a:ext cx="821203" cy="787038"/>
            <a:chOff x="5953236" y="2441953"/>
            <a:chExt cx="821203" cy="787038"/>
          </a:xfrm>
        </p:grpSpPr>
        <p:sp>
          <p:nvSpPr>
            <p:cNvPr id="51" name="椭圆 50"/>
            <p:cNvSpPr/>
            <p:nvPr/>
          </p:nvSpPr>
          <p:spPr>
            <a:xfrm>
              <a:off x="5979491" y="2441953"/>
              <a:ext cx="787268" cy="787038"/>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49" name="TextBox 132"/>
            <p:cNvSpPr txBox="1"/>
            <p:nvPr/>
          </p:nvSpPr>
          <p:spPr>
            <a:xfrm>
              <a:off x="5953235" y="2652272"/>
              <a:ext cx="821203" cy="440288"/>
            </a:xfrm>
            <a:prstGeom prst="rect">
              <a:avLst/>
            </a:prstGeom>
            <a:noFill/>
          </p:spPr>
          <p:txBody>
            <a:bodyPr bIns="92128" lIns="184256" rIns="184256" rtlCol="0" tIns="92128" wrap="square">
              <a:spAutoFit/>
            </a:bodyPr>
            <a:lstStyle/>
            <a:p>
              <a:pPr algn="ctr">
                <a:lnSpc>
                  <a:spcPct val="120000"/>
                </a:lnSpc>
              </a:pPr>
              <a:r>
                <a:rPr altLang="zh-CN" lang="en-US" sz="1400">
                  <a:solidFill>
                    <a:sysClr lastClr="000000" val="windowText"/>
                  </a:solidFill>
                  <a:cs typeface="+mn-ea"/>
                  <a:sym typeface="+mn-lt"/>
                </a:rPr>
                <a:t>11月</a:t>
              </a:r>
            </a:p>
          </p:txBody>
        </p:sp>
      </p:grpSp>
      <p:grpSp>
        <p:nvGrpSpPr>
          <p:cNvPr id="9" name="组合 8"/>
          <p:cNvGrpSpPr/>
          <p:nvPr/>
        </p:nvGrpSpPr>
        <p:grpSpPr>
          <a:xfrm>
            <a:off x="7125929" y="2310465"/>
            <a:ext cx="1053000" cy="1052693"/>
            <a:chOff x="7125929" y="2310465"/>
            <a:chExt cx="1053000" cy="1052693"/>
          </a:xfrm>
        </p:grpSpPr>
        <p:sp>
          <p:nvSpPr>
            <p:cNvPr id="58" name="椭圆 57"/>
            <p:cNvSpPr>
              <a:spLocks noChangeAspect="1"/>
            </p:cNvSpPr>
            <p:nvPr/>
          </p:nvSpPr>
          <p:spPr>
            <a:xfrm>
              <a:off x="7125929" y="2310465"/>
              <a:ext cx="1053000" cy="1052693"/>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56" name="TextBox 139"/>
            <p:cNvSpPr txBox="1"/>
            <p:nvPr/>
          </p:nvSpPr>
          <p:spPr>
            <a:xfrm>
              <a:off x="7267225" y="2628061"/>
              <a:ext cx="806876" cy="458576"/>
            </a:xfrm>
            <a:prstGeom prst="rect">
              <a:avLst/>
            </a:prstGeom>
            <a:noFill/>
          </p:spPr>
          <p:txBody>
            <a:bodyPr bIns="92128" lIns="184256" rIns="184256" rtlCol="0" tIns="92128" wrap="square">
              <a:spAutoFit/>
            </a:bodyPr>
            <a:lstStyle/>
            <a:p>
              <a:pPr>
                <a:lnSpc>
                  <a:spcPct val="120000"/>
                </a:lnSpc>
              </a:pPr>
              <a:r>
                <a:rPr altLang="zh-CN" lang="en-US" sz="1500">
                  <a:solidFill>
                    <a:sysClr lastClr="000000" val="windowText"/>
                  </a:solidFill>
                  <a:cs typeface="+mn-ea"/>
                  <a:sym typeface="+mn-lt"/>
                </a:rPr>
                <a:t>12月</a:t>
              </a:r>
            </a:p>
          </p:txBody>
        </p:sp>
      </p:grpSp>
      <p:grpSp>
        <p:nvGrpSpPr>
          <p:cNvPr id="10" name="组合 9"/>
          <p:cNvGrpSpPr/>
          <p:nvPr/>
        </p:nvGrpSpPr>
        <p:grpSpPr>
          <a:xfrm>
            <a:off x="492917" y="1002958"/>
            <a:ext cx="1941851" cy="1211995"/>
            <a:chOff x="492917" y="1002958"/>
            <a:chExt cx="1941851" cy="1211995"/>
          </a:xfrm>
        </p:grpSpPr>
        <p:cxnSp>
          <p:nvCxnSpPr>
            <p:cNvPr id="64" name="直接连接符 63"/>
            <p:cNvCxnSpPr/>
            <p:nvPr/>
          </p:nvCxnSpPr>
          <p:spPr>
            <a:xfrm flipH="1" flipV="1">
              <a:off x="1425821" y="1987397"/>
              <a:ext cx="0" cy="227556"/>
            </a:xfrm>
            <a:prstGeom prst="line">
              <a:avLst/>
            </a:prstGeom>
            <a:ln>
              <a:solidFill>
                <a:schemeClr val="accent2"/>
              </a:solidFill>
              <a:headEnd len="sm" type="oval" w="sm"/>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92917" y="1002958"/>
              <a:ext cx="1941851" cy="809452"/>
              <a:chOff x="657222" y="1530774"/>
              <a:chExt cx="2589135" cy="1079269"/>
            </a:xfrm>
          </p:grpSpPr>
          <p:sp>
            <p:nvSpPr>
              <p:cNvPr id="62" name="TextBox 145"/>
              <p:cNvSpPr txBox="1"/>
              <p:nvPr/>
            </p:nvSpPr>
            <p:spPr>
              <a:xfrm>
                <a:off x="748783" y="1800267"/>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65" name="TextBox 148"/>
              <p:cNvSpPr txBox="1"/>
              <p:nvPr/>
            </p:nvSpPr>
            <p:spPr>
              <a:xfrm>
                <a:off x="657222" y="1530774"/>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105" name="组合 104"/>
          <p:cNvGrpSpPr/>
          <p:nvPr/>
        </p:nvGrpSpPr>
        <p:grpSpPr>
          <a:xfrm>
            <a:off x="2391566" y="1009816"/>
            <a:ext cx="1941851" cy="802594"/>
            <a:chOff x="657222" y="1539918"/>
            <a:chExt cx="2589135" cy="1070125"/>
          </a:xfrm>
        </p:grpSpPr>
        <p:sp>
          <p:nvSpPr>
            <p:cNvPr id="106" name="TextBox 145"/>
            <p:cNvSpPr txBox="1"/>
            <p:nvPr/>
          </p:nvSpPr>
          <p:spPr>
            <a:xfrm>
              <a:off x="748783" y="1800267"/>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107" name="TextBox 148"/>
            <p:cNvSpPr txBox="1"/>
            <p:nvPr/>
          </p:nvSpPr>
          <p:spPr>
            <a:xfrm>
              <a:off x="657222" y="1539918"/>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nvGrpSpPr>
          <p:cNvPr id="13" name="组合 12"/>
          <p:cNvGrpSpPr/>
          <p:nvPr/>
        </p:nvGrpSpPr>
        <p:grpSpPr>
          <a:xfrm>
            <a:off x="4349728" y="1016674"/>
            <a:ext cx="1941851" cy="1198280"/>
            <a:chOff x="4349728" y="1016674"/>
            <a:chExt cx="1941851" cy="1198280"/>
          </a:xfrm>
        </p:grpSpPr>
        <p:cxnSp>
          <p:nvCxnSpPr>
            <p:cNvPr id="83" name="直接连接符 82"/>
            <p:cNvCxnSpPr/>
            <p:nvPr/>
          </p:nvCxnSpPr>
          <p:spPr>
            <a:xfrm flipH="1" flipV="1">
              <a:off x="5320654" y="1936132"/>
              <a:ext cx="0" cy="278822"/>
            </a:xfrm>
            <a:prstGeom prst="line">
              <a:avLst/>
            </a:prstGeom>
            <a:ln>
              <a:solidFill>
                <a:schemeClr val="accent2"/>
              </a:solidFill>
              <a:headEnd len="sm" type="oval" w="sm"/>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4349728" y="1016674"/>
              <a:ext cx="1941851" cy="795736"/>
              <a:chOff x="657222" y="1549062"/>
              <a:chExt cx="2589135" cy="1060981"/>
            </a:xfrm>
          </p:grpSpPr>
          <p:sp>
            <p:nvSpPr>
              <p:cNvPr id="109" name="TextBox 145"/>
              <p:cNvSpPr txBox="1"/>
              <p:nvPr/>
            </p:nvSpPr>
            <p:spPr>
              <a:xfrm>
                <a:off x="748783" y="1800267"/>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110" name="TextBox 148"/>
              <p:cNvSpPr txBox="1"/>
              <p:nvPr/>
            </p:nvSpPr>
            <p:spPr>
              <a:xfrm>
                <a:off x="657221" y="1549062"/>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15" name="组合 14"/>
          <p:cNvGrpSpPr/>
          <p:nvPr/>
        </p:nvGrpSpPr>
        <p:grpSpPr>
          <a:xfrm>
            <a:off x="6699736" y="1009816"/>
            <a:ext cx="1941851" cy="1205138"/>
            <a:chOff x="6699736" y="1009816"/>
            <a:chExt cx="1941851" cy="1205138"/>
          </a:xfrm>
        </p:grpSpPr>
        <p:cxnSp>
          <p:nvCxnSpPr>
            <p:cNvPr id="111" name="直接连接符 110"/>
            <p:cNvCxnSpPr/>
            <p:nvPr/>
          </p:nvCxnSpPr>
          <p:spPr>
            <a:xfrm flipH="1" flipV="1">
              <a:off x="7670662" y="1936132"/>
              <a:ext cx="0" cy="278822"/>
            </a:xfrm>
            <a:prstGeom prst="line">
              <a:avLst/>
            </a:prstGeom>
            <a:ln>
              <a:solidFill>
                <a:schemeClr val="accent2"/>
              </a:solidFill>
              <a:headEnd len="sm" type="oval" w="sm"/>
            </a:ln>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6699736" y="1009816"/>
              <a:ext cx="1941851" cy="802594"/>
              <a:chOff x="657222" y="1539918"/>
              <a:chExt cx="2589135" cy="1070125"/>
            </a:xfrm>
          </p:grpSpPr>
          <p:sp>
            <p:nvSpPr>
              <p:cNvPr id="113" name="TextBox 145"/>
              <p:cNvSpPr txBox="1"/>
              <p:nvPr/>
            </p:nvSpPr>
            <p:spPr>
              <a:xfrm>
                <a:off x="748784" y="1800267"/>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114" name="TextBox 148"/>
              <p:cNvSpPr txBox="1"/>
              <p:nvPr/>
            </p:nvSpPr>
            <p:spPr>
              <a:xfrm>
                <a:off x="657223" y="1539918"/>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17" name="组合 16"/>
          <p:cNvGrpSpPr/>
          <p:nvPr/>
        </p:nvGrpSpPr>
        <p:grpSpPr>
          <a:xfrm>
            <a:off x="1448791" y="3371429"/>
            <a:ext cx="1941851" cy="1089414"/>
            <a:chOff x="1448791" y="3371429"/>
            <a:chExt cx="1941851" cy="1089414"/>
          </a:xfrm>
        </p:grpSpPr>
        <p:cxnSp>
          <p:nvCxnSpPr>
            <p:cNvPr id="93" name="直接连接符 92"/>
            <p:cNvCxnSpPr/>
            <p:nvPr/>
          </p:nvCxnSpPr>
          <p:spPr>
            <a:xfrm flipH="1">
              <a:off x="2406779" y="3371429"/>
              <a:ext cx="0" cy="217474"/>
            </a:xfrm>
            <a:prstGeom prst="line">
              <a:avLst/>
            </a:prstGeom>
            <a:ln>
              <a:solidFill>
                <a:schemeClr val="accent2"/>
              </a:solidFill>
              <a:headEnd len="sm" type="oval" w="sm"/>
            </a:ln>
          </p:spPr>
          <p:style>
            <a:lnRef idx="1">
              <a:schemeClr val="accent1"/>
            </a:lnRef>
            <a:fillRef idx="0">
              <a:schemeClr val="accent1"/>
            </a:fillRef>
            <a:effectRef idx="0">
              <a:schemeClr val="accent1"/>
            </a:effectRef>
            <a:fontRef idx="minor">
              <a:schemeClr val="tx1"/>
            </a:fontRef>
          </p:style>
        </p:cxnSp>
        <p:grpSp>
          <p:nvGrpSpPr>
            <p:cNvPr id="124" name="组合 123"/>
            <p:cNvGrpSpPr/>
            <p:nvPr/>
          </p:nvGrpSpPr>
          <p:grpSpPr>
            <a:xfrm>
              <a:off x="1448791" y="3651391"/>
              <a:ext cx="1941851" cy="809452"/>
              <a:chOff x="657222" y="1530774"/>
              <a:chExt cx="2589135" cy="1079269"/>
            </a:xfrm>
          </p:grpSpPr>
          <p:sp>
            <p:nvSpPr>
              <p:cNvPr id="125" name="TextBox 145"/>
              <p:cNvSpPr txBox="1"/>
              <p:nvPr/>
            </p:nvSpPr>
            <p:spPr>
              <a:xfrm>
                <a:off x="748783" y="1800267"/>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126" name="TextBox 148"/>
              <p:cNvSpPr txBox="1"/>
              <p:nvPr/>
            </p:nvSpPr>
            <p:spPr>
              <a:xfrm>
                <a:off x="657222" y="1530774"/>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18" name="组合 17"/>
          <p:cNvGrpSpPr/>
          <p:nvPr/>
        </p:nvGrpSpPr>
        <p:grpSpPr>
          <a:xfrm>
            <a:off x="3429736" y="3371429"/>
            <a:ext cx="1941851" cy="1089414"/>
            <a:chOff x="3429736" y="3371429"/>
            <a:chExt cx="1941851" cy="1089414"/>
          </a:xfrm>
        </p:grpSpPr>
        <p:cxnSp>
          <p:nvCxnSpPr>
            <p:cNvPr id="98" name="直接连接符 97"/>
            <p:cNvCxnSpPr/>
            <p:nvPr/>
          </p:nvCxnSpPr>
          <p:spPr>
            <a:xfrm flipH="1">
              <a:off x="4400127" y="3371429"/>
              <a:ext cx="0" cy="217474"/>
            </a:xfrm>
            <a:prstGeom prst="line">
              <a:avLst/>
            </a:prstGeom>
            <a:ln>
              <a:solidFill>
                <a:schemeClr val="accent2"/>
              </a:solidFill>
              <a:headEnd len="sm" type="oval" w="sm"/>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3429736" y="3658249"/>
              <a:ext cx="1941851" cy="802594"/>
              <a:chOff x="657222" y="1539918"/>
              <a:chExt cx="2589135" cy="1070125"/>
            </a:xfrm>
          </p:grpSpPr>
          <p:sp>
            <p:nvSpPr>
              <p:cNvPr id="128" name="TextBox 145"/>
              <p:cNvSpPr txBox="1"/>
              <p:nvPr/>
            </p:nvSpPr>
            <p:spPr>
              <a:xfrm>
                <a:off x="748783" y="1800267"/>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129" name="TextBox 148"/>
              <p:cNvSpPr txBox="1"/>
              <p:nvPr/>
            </p:nvSpPr>
            <p:spPr>
              <a:xfrm>
                <a:off x="657221" y="1539919"/>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19" name="组合 18"/>
          <p:cNvGrpSpPr/>
          <p:nvPr/>
        </p:nvGrpSpPr>
        <p:grpSpPr>
          <a:xfrm>
            <a:off x="5401614" y="3371429"/>
            <a:ext cx="1941851" cy="1089414"/>
            <a:chOff x="5401614" y="3371429"/>
            <a:chExt cx="1941851" cy="1089414"/>
          </a:xfrm>
        </p:grpSpPr>
        <p:cxnSp>
          <p:nvCxnSpPr>
            <p:cNvPr id="103" name="直接连接符 102"/>
            <p:cNvCxnSpPr/>
            <p:nvPr/>
          </p:nvCxnSpPr>
          <p:spPr>
            <a:xfrm flipH="1">
              <a:off x="6387115" y="3371429"/>
              <a:ext cx="0" cy="217474"/>
            </a:xfrm>
            <a:prstGeom prst="line">
              <a:avLst/>
            </a:prstGeom>
            <a:ln>
              <a:solidFill>
                <a:schemeClr val="accent2"/>
              </a:solidFill>
              <a:headEnd len="sm" type="oval" w="sm"/>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5401614" y="3665107"/>
              <a:ext cx="1941851" cy="795736"/>
              <a:chOff x="657222" y="1549062"/>
              <a:chExt cx="2589135" cy="1060981"/>
            </a:xfrm>
          </p:grpSpPr>
          <p:sp>
            <p:nvSpPr>
              <p:cNvPr id="131" name="TextBox 145"/>
              <p:cNvSpPr txBox="1"/>
              <p:nvPr/>
            </p:nvSpPr>
            <p:spPr>
              <a:xfrm>
                <a:off x="748783" y="1800267"/>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此处添加详细文本描述，建议与标题相关并符0.合整体语言风格，语言描述尽量简洁生动</a:t>
                </a:r>
              </a:p>
            </p:txBody>
          </p:sp>
          <p:sp>
            <p:nvSpPr>
              <p:cNvPr id="132" name="TextBox 148"/>
              <p:cNvSpPr txBox="1"/>
              <p:nvPr/>
            </p:nvSpPr>
            <p:spPr>
              <a:xfrm>
                <a:off x="657222" y="1549063"/>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grpSp>
      </p:grpSp>
      <p:sp>
        <p:nvSpPr>
          <p:cNvPr id="66"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产品开发计划</a:t>
            </a:r>
          </a:p>
        </p:txBody>
      </p:sp>
      <p:sp>
        <p:nvSpPr>
          <p:cNvPr id="67"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Tree>
    <p:extLst>
      <p:ext uri="{BB962C8B-B14F-4D97-AF65-F5344CB8AC3E}">
        <p14:creationId val="8195458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3" presetSubtype="36">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strVal val="(6*min(max(#ppt_w*#ppt_h,.3),1)-7.4)/-.7*#ppt_w"/>
                                          </p:val>
                                        </p:tav>
                                        <p:tav tm="100000">
                                          <p:val>
                                            <p:strVal val="#ppt_w"/>
                                          </p:val>
                                        </p:tav>
                                      </p:tavLst>
                                    </p:anim>
                                    <p:anim calcmode="lin" valueType="num">
                                      <p:cBhvr>
                                        <p:cTn dur="500" fill="hold" id="12"/>
                                        <p:tgtEl>
                                          <p:spTgt spid="3"/>
                                        </p:tgtEl>
                                        <p:attrNameLst>
                                          <p:attrName>ppt_h</p:attrName>
                                        </p:attrNameLst>
                                      </p:cBhvr>
                                      <p:tavLst>
                                        <p:tav tm="0">
                                          <p:val>
                                            <p:strVal val="(6*min(max(#ppt_w*#ppt_h,.3),1)-7.4)/-.7*#ppt_h"/>
                                          </p:val>
                                        </p:tav>
                                        <p:tav tm="100000">
                                          <p:val>
                                            <p:strVal val="#ppt_h"/>
                                          </p:val>
                                        </p:tav>
                                      </p:tavLst>
                                    </p:anim>
                                    <p:anim calcmode="lin" valueType="num">
                                      <p:cBhvr>
                                        <p:cTn dur="500" fill="hold" id="13"/>
                                        <p:tgtEl>
                                          <p:spTgt spid="3"/>
                                        </p:tgtEl>
                                        <p:attrNameLst>
                                          <p:attrName>ppt_x</p:attrName>
                                        </p:attrNameLst>
                                      </p:cBhvr>
                                      <p:tavLst>
                                        <p:tav tm="0">
                                          <p:val>
                                            <p:fltVal val="0.5"/>
                                          </p:val>
                                        </p:tav>
                                        <p:tav tm="100000">
                                          <p:val>
                                            <p:strVal val="#ppt_x"/>
                                          </p:val>
                                        </p:tav>
                                      </p:tavLst>
                                    </p:anim>
                                    <p:anim calcmode="lin" valueType="num">
                                      <p:cBhvr>
                                        <p:cTn dur="500" fill="hold" id="14"/>
                                        <p:tgtEl>
                                          <p:spTgt spid="3"/>
                                        </p:tgtEl>
                                        <p:attrNameLst>
                                          <p:attrName>ppt_y</p:attrName>
                                        </p:attrNameLst>
                                      </p:cBhvr>
                                      <p:tavLst>
                                        <p:tav tm="0">
                                          <p:val>
                                            <p:strVal val="1+(6*min(max(#ppt_w*#ppt_h,.3),1)-7.4)/-.7*#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3" presetSubtype="36">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ppt_w</p:attrName>
                                        </p:attrNameLst>
                                      </p:cBhvr>
                                      <p:tavLst>
                                        <p:tav tm="0">
                                          <p:val>
                                            <p:strVal val="(6*min(max(#ppt_w*#ppt_h,.3),1)-7.4)/-.7*#ppt_w"/>
                                          </p:val>
                                        </p:tav>
                                        <p:tav tm="100000">
                                          <p:val>
                                            <p:strVal val="#ppt_w"/>
                                          </p:val>
                                        </p:tav>
                                      </p:tavLst>
                                    </p:anim>
                                    <p:anim calcmode="lin" valueType="num">
                                      <p:cBhvr>
                                        <p:cTn dur="500" fill="hold" id="19"/>
                                        <p:tgtEl>
                                          <p:spTgt spid="4"/>
                                        </p:tgtEl>
                                        <p:attrNameLst>
                                          <p:attrName>ppt_h</p:attrName>
                                        </p:attrNameLst>
                                      </p:cBhvr>
                                      <p:tavLst>
                                        <p:tav tm="0">
                                          <p:val>
                                            <p:strVal val="(6*min(max(#ppt_w*#ppt_h,.3),1)-7.4)/-.7*#ppt_h"/>
                                          </p:val>
                                        </p:tav>
                                        <p:tav tm="100000">
                                          <p:val>
                                            <p:strVal val="#ppt_h"/>
                                          </p:val>
                                        </p:tav>
                                      </p:tavLst>
                                    </p:anim>
                                    <p:anim calcmode="lin" valueType="num">
                                      <p:cBhvr>
                                        <p:cTn dur="500" fill="hold" id="20"/>
                                        <p:tgtEl>
                                          <p:spTgt spid="4"/>
                                        </p:tgtEl>
                                        <p:attrNameLst>
                                          <p:attrName>ppt_x</p:attrName>
                                        </p:attrNameLst>
                                      </p:cBhvr>
                                      <p:tavLst>
                                        <p:tav tm="0">
                                          <p:val>
                                            <p:fltVal val="0.5"/>
                                          </p:val>
                                        </p:tav>
                                        <p:tav tm="100000">
                                          <p:val>
                                            <p:strVal val="#ppt_x"/>
                                          </p:val>
                                        </p:tav>
                                      </p:tavLst>
                                    </p:anim>
                                    <p:anim calcmode="lin" valueType="num">
                                      <p:cBhvr>
                                        <p:cTn dur="500" fill="hold" id="21"/>
                                        <p:tgtEl>
                                          <p:spTgt spid="4"/>
                                        </p:tgtEl>
                                        <p:attrNameLst>
                                          <p:attrName>ppt_y</p:attrName>
                                        </p:attrNameLst>
                                      </p:cBhvr>
                                      <p:tavLst>
                                        <p:tav tm="0">
                                          <p:val>
                                            <p:strVal val="1+(6*min(max(#ppt_w*#ppt_h,.3),1)-7.4)/-.7*#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23" presetSubtype="36">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strVal val="(6*min(max(#ppt_w*#ppt_h,.3),1)-7.4)/-.7*#ppt_w"/>
                                          </p:val>
                                        </p:tav>
                                        <p:tav tm="100000">
                                          <p:val>
                                            <p:strVal val="#ppt_w"/>
                                          </p:val>
                                        </p:tav>
                                      </p:tavLst>
                                    </p:anim>
                                    <p:anim calcmode="lin" valueType="num">
                                      <p:cBhvr>
                                        <p:cTn dur="500" fill="hold" id="26"/>
                                        <p:tgtEl>
                                          <p:spTgt spid="5"/>
                                        </p:tgtEl>
                                        <p:attrNameLst>
                                          <p:attrName>ppt_h</p:attrName>
                                        </p:attrNameLst>
                                      </p:cBhvr>
                                      <p:tavLst>
                                        <p:tav tm="0">
                                          <p:val>
                                            <p:strVal val="(6*min(max(#ppt_w*#ppt_h,.3),1)-7.4)/-.7*#ppt_h"/>
                                          </p:val>
                                        </p:tav>
                                        <p:tav tm="100000">
                                          <p:val>
                                            <p:strVal val="#ppt_h"/>
                                          </p:val>
                                        </p:tav>
                                      </p:tavLst>
                                    </p:anim>
                                    <p:anim calcmode="lin" valueType="num">
                                      <p:cBhvr>
                                        <p:cTn dur="500" fill="hold" id="27"/>
                                        <p:tgtEl>
                                          <p:spTgt spid="5"/>
                                        </p:tgtEl>
                                        <p:attrNameLst>
                                          <p:attrName>ppt_x</p:attrName>
                                        </p:attrNameLst>
                                      </p:cBhvr>
                                      <p:tavLst>
                                        <p:tav tm="0">
                                          <p:val>
                                            <p:fltVal val="0.5"/>
                                          </p:val>
                                        </p:tav>
                                        <p:tav tm="100000">
                                          <p:val>
                                            <p:strVal val="#ppt_x"/>
                                          </p:val>
                                        </p:tav>
                                      </p:tavLst>
                                    </p:anim>
                                    <p:anim calcmode="lin" valueType="num">
                                      <p:cBhvr>
                                        <p:cTn dur="500" fill="hold" id="28"/>
                                        <p:tgtEl>
                                          <p:spTgt spid="5"/>
                                        </p:tgtEl>
                                        <p:attrNameLst>
                                          <p:attrName>ppt_y</p:attrName>
                                        </p:attrNameLst>
                                      </p:cBhvr>
                                      <p:tavLst>
                                        <p:tav tm="0">
                                          <p:val>
                                            <p:strVal val="1+(6*min(max(#ppt_w*#ppt_h,.3),1)-7.4)/-.7*#ppt_h/2"/>
                                          </p:val>
                                        </p:tav>
                                        <p:tav tm="100000">
                                          <p:val>
                                            <p:strVal val="#ppt_y"/>
                                          </p:val>
                                        </p:tav>
                                      </p:tavLst>
                                    </p:anim>
                                  </p:childTnLst>
                                </p:cTn>
                              </p:par>
                            </p:childTnLst>
                          </p:cTn>
                        </p:par>
                        <p:par>
                          <p:cTn fill="hold" id="29" nodeType="afterGroup">
                            <p:stCondLst>
                              <p:cond delay="2000"/>
                            </p:stCondLst>
                            <p:childTnLst>
                              <p:par>
                                <p:cTn fill="hold" id="30" nodeType="afterEffect" presetClass="entr" presetID="23" presetSubtype="36">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p:cTn dur="500" fill="hold" id="32"/>
                                        <p:tgtEl>
                                          <p:spTgt spid="6"/>
                                        </p:tgtEl>
                                        <p:attrNameLst>
                                          <p:attrName>ppt_w</p:attrName>
                                        </p:attrNameLst>
                                      </p:cBhvr>
                                      <p:tavLst>
                                        <p:tav tm="0">
                                          <p:val>
                                            <p:strVal val="(6*min(max(#ppt_w*#ppt_h,.3),1)-7.4)/-.7*#ppt_w"/>
                                          </p:val>
                                        </p:tav>
                                        <p:tav tm="100000">
                                          <p:val>
                                            <p:strVal val="#ppt_w"/>
                                          </p:val>
                                        </p:tav>
                                      </p:tavLst>
                                    </p:anim>
                                    <p:anim calcmode="lin" valueType="num">
                                      <p:cBhvr>
                                        <p:cTn dur="500" fill="hold" id="33"/>
                                        <p:tgtEl>
                                          <p:spTgt spid="6"/>
                                        </p:tgtEl>
                                        <p:attrNameLst>
                                          <p:attrName>ppt_h</p:attrName>
                                        </p:attrNameLst>
                                      </p:cBhvr>
                                      <p:tavLst>
                                        <p:tav tm="0">
                                          <p:val>
                                            <p:strVal val="(6*min(max(#ppt_w*#ppt_h,.3),1)-7.4)/-.7*#ppt_h"/>
                                          </p:val>
                                        </p:tav>
                                        <p:tav tm="100000">
                                          <p:val>
                                            <p:strVal val="#ppt_h"/>
                                          </p:val>
                                        </p:tav>
                                      </p:tavLst>
                                    </p:anim>
                                    <p:anim calcmode="lin" valueType="num">
                                      <p:cBhvr>
                                        <p:cTn dur="500" fill="hold" id="34"/>
                                        <p:tgtEl>
                                          <p:spTgt spid="6"/>
                                        </p:tgtEl>
                                        <p:attrNameLst>
                                          <p:attrName>ppt_x</p:attrName>
                                        </p:attrNameLst>
                                      </p:cBhvr>
                                      <p:tavLst>
                                        <p:tav tm="0">
                                          <p:val>
                                            <p:fltVal val="0.5"/>
                                          </p:val>
                                        </p:tav>
                                        <p:tav tm="100000">
                                          <p:val>
                                            <p:strVal val="#ppt_x"/>
                                          </p:val>
                                        </p:tav>
                                      </p:tavLst>
                                    </p:anim>
                                    <p:anim calcmode="lin" valueType="num">
                                      <p:cBhvr>
                                        <p:cTn dur="500" fill="hold" id="35"/>
                                        <p:tgtEl>
                                          <p:spTgt spid="6"/>
                                        </p:tgtEl>
                                        <p:attrNameLst>
                                          <p:attrName>ppt_y</p:attrName>
                                        </p:attrNameLst>
                                      </p:cBhvr>
                                      <p:tavLst>
                                        <p:tav tm="0">
                                          <p:val>
                                            <p:strVal val="1+(6*min(max(#ppt_w*#ppt_h,.3),1)-7.4)/-.7*#ppt_h/2"/>
                                          </p:val>
                                        </p:tav>
                                        <p:tav tm="100000">
                                          <p:val>
                                            <p:strVal val="#ppt_y"/>
                                          </p:val>
                                        </p:tav>
                                      </p:tavLst>
                                    </p:anim>
                                  </p:childTnLst>
                                </p:cTn>
                              </p:par>
                            </p:childTnLst>
                          </p:cTn>
                        </p:par>
                        <p:par>
                          <p:cTn fill="hold" id="36" nodeType="afterGroup">
                            <p:stCondLst>
                              <p:cond delay="2500"/>
                            </p:stCondLst>
                            <p:childTnLst>
                              <p:par>
                                <p:cTn fill="hold" id="37" nodeType="afterEffect" presetClass="entr" presetID="23" presetSubtype="36">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p:cTn dur="500" fill="hold" id="39"/>
                                        <p:tgtEl>
                                          <p:spTgt spid="7"/>
                                        </p:tgtEl>
                                        <p:attrNameLst>
                                          <p:attrName>ppt_w</p:attrName>
                                        </p:attrNameLst>
                                      </p:cBhvr>
                                      <p:tavLst>
                                        <p:tav tm="0">
                                          <p:val>
                                            <p:strVal val="(6*min(max(#ppt_w*#ppt_h,.3),1)-7.4)/-.7*#ppt_w"/>
                                          </p:val>
                                        </p:tav>
                                        <p:tav tm="100000">
                                          <p:val>
                                            <p:strVal val="#ppt_w"/>
                                          </p:val>
                                        </p:tav>
                                      </p:tavLst>
                                    </p:anim>
                                    <p:anim calcmode="lin" valueType="num">
                                      <p:cBhvr>
                                        <p:cTn dur="500" fill="hold" id="40"/>
                                        <p:tgtEl>
                                          <p:spTgt spid="7"/>
                                        </p:tgtEl>
                                        <p:attrNameLst>
                                          <p:attrName>ppt_h</p:attrName>
                                        </p:attrNameLst>
                                      </p:cBhvr>
                                      <p:tavLst>
                                        <p:tav tm="0">
                                          <p:val>
                                            <p:strVal val="(6*min(max(#ppt_w*#ppt_h,.3),1)-7.4)/-.7*#ppt_h"/>
                                          </p:val>
                                        </p:tav>
                                        <p:tav tm="100000">
                                          <p:val>
                                            <p:strVal val="#ppt_h"/>
                                          </p:val>
                                        </p:tav>
                                      </p:tavLst>
                                    </p:anim>
                                    <p:anim calcmode="lin" valueType="num">
                                      <p:cBhvr>
                                        <p:cTn dur="500" fill="hold" id="41"/>
                                        <p:tgtEl>
                                          <p:spTgt spid="7"/>
                                        </p:tgtEl>
                                        <p:attrNameLst>
                                          <p:attrName>ppt_x</p:attrName>
                                        </p:attrNameLst>
                                      </p:cBhvr>
                                      <p:tavLst>
                                        <p:tav tm="0">
                                          <p:val>
                                            <p:fltVal val="0.5"/>
                                          </p:val>
                                        </p:tav>
                                        <p:tav tm="100000">
                                          <p:val>
                                            <p:strVal val="#ppt_x"/>
                                          </p:val>
                                        </p:tav>
                                      </p:tavLst>
                                    </p:anim>
                                    <p:anim calcmode="lin" valueType="num">
                                      <p:cBhvr>
                                        <p:cTn dur="500" fill="hold" id="42"/>
                                        <p:tgtEl>
                                          <p:spTgt spid="7"/>
                                        </p:tgtEl>
                                        <p:attrNameLst>
                                          <p:attrName>ppt_y</p:attrName>
                                        </p:attrNameLst>
                                      </p:cBhvr>
                                      <p:tavLst>
                                        <p:tav tm="0">
                                          <p:val>
                                            <p:strVal val="1+(6*min(max(#ppt_w*#ppt_h,.3),1)-7.4)/-.7*#ppt_h/2"/>
                                          </p:val>
                                        </p:tav>
                                        <p:tav tm="100000">
                                          <p:val>
                                            <p:strVal val="#ppt_y"/>
                                          </p:val>
                                        </p:tav>
                                      </p:tavLst>
                                    </p:anim>
                                  </p:childTnLst>
                                </p:cTn>
                              </p:par>
                            </p:childTnLst>
                          </p:cTn>
                        </p:par>
                        <p:par>
                          <p:cTn fill="hold" id="43" nodeType="afterGroup">
                            <p:stCondLst>
                              <p:cond delay="3000"/>
                            </p:stCondLst>
                            <p:childTnLst>
                              <p:par>
                                <p:cTn fill="hold" id="44" nodeType="afterEffect" presetClass="entr" presetID="23" presetSubtype="36">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p:cTn dur="500" fill="hold" id="46"/>
                                        <p:tgtEl>
                                          <p:spTgt spid="8"/>
                                        </p:tgtEl>
                                        <p:attrNameLst>
                                          <p:attrName>ppt_w</p:attrName>
                                        </p:attrNameLst>
                                      </p:cBhvr>
                                      <p:tavLst>
                                        <p:tav tm="0">
                                          <p:val>
                                            <p:strVal val="(6*min(max(#ppt_w*#ppt_h,.3),1)-7.4)/-.7*#ppt_w"/>
                                          </p:val>
                                        </p:tav>
                                        <p:tav tm="100000">
                                          <p:val>
                                            <p:strVal val="#ppt_w"/>
                                          </p:val>
                                        </p:tav>
                                      </p:tavLst>
                                    </p:anim>
                                    <p:anim calcmode="lin" valueType="num">
                                      <p:cBhvr>
                                        <p:cTn dur="500" fill="hold" id="47"/>
                                        <p:tgtEl>
                                          <p:spTgt spid="8"/>
                                        </p:tgtEl>
                                        <p:attrNameLst>
                                          <p:attrName>ppt_h</p:attrName>
                                        </p:attrNameLst>
                                      </p:cBhvr>
                                      <p:tavLst>
                                        <p:tav tm="0">
                                          <p:val>
                                            <p:strVal val="(6*min(max(#ppt_w*#ppt_h,.3),1)-7.4)/-.7*#ppt_h"/>
                                          </p:val>
                                        </p:tav>
                                        <p:tav tm="100000">
                                          <p:val>
                                            <p:strVal val="#ppt_h"/>
                                          </p:val>
                                        </p:tav>
                                      </p:tavLst>
                                    </p:anim>
                                    <p:anim calcmode="lin" valueType="num">
                                      <p:cBhvr>
                                        <p:cTn dur="500" fill="hold" id="48"/>
                                        <p:tgtEl>
                                          <p:spTgt spid="8"/>
                                        </p:tgtEl>
                                        <p:attrNameLst>
                                          <p:attrName>ppt_x</p:attrName>
                                        </p:attrNameLst>
                                      </p:cBhvr>
                                      <p:tavLst>
                                        <p:tav tm="0">
                                          <p:val>
                                            <p:fltVal val="0.5"/>
                                          </p:val>
                                        </p:tav>
                                        <p:tav tm="100000">
                                          <p:val>
                                            <p:strVal val="#ppt_x"/>
                                          </p:val>
                                        </p:tav>
                                      </p:tavLst>
                                    </p:anim>
                                    <p:anim calcmode="lin" valueType="num">
                                      <p:cBhvr>
                                        <p:cTn dur="500" fill="hold" id="49"/>
                                        <p:tgtEl>
                                          <p:spTgt spid="8"/>
                                        </p:tgtEl>
                                        <p:attrNameLst>
                                          <p:attrName>ppt_y</p:attrName>
                                        </p:attrNameLst>
                                      </p:cBhvr>
                                      <p:tavLst>
                                        <p:tav tm="0">
                                          <p:val>
                                            <p:strVal val="1+(6*min(max(#ppt_w*#ppt_h,.3),1)-7.4)/-.7*#ppt_h/2"/>
                                          </p:val>
                                        </p:tav>
                                        <p:tav tm="100000">
                                          <p:val>
                                            <p:strVal val="#ppt_y"/>
                                          </p:val>
                                        </p:tav>
                                      </p:tavLst>
                                    </p:anim>
                                  </p:childTnLst>
                                </p:cTn>
                              </p:par>
                            </p:childTnLst>
                          </p:cTn>
                        </p:par>
                        <p:par>
                          <p:cTn fill="hold" id="50" nodeType="afterGroup">
                            <p:stCondLst>
                              <p:cond delay="3500"/>
                            </p:stCondLst>
                            <p:childTnLst>
                              <p:par>
                                <p:cTn fill="hold" id="51" nodeType="afterEffect" presetClass="entr" presetID="23" presetSubtype="36">
                                  <p:stCondLst>
                                    <p:cond delay="0"/>
                                  </p:stCondLst>
                                  <p:childTnLst>
                                    <p:set>
                                      <p:cBhvr>
                                        <p:cTn dur="1" fill="hold" id="52">
                                          <p:stCondLst>
                                            <p:cond delay="0"/>
                                          </p:stCondLst>
                                        </p:cTn>
                                        <p:tgtEl>
                                          <p:spTgt spid="9"/>
                                        </p:tgtEl>
                                        <p:attrNameLst>
                                          <p:attrName>style.visibility</p:attrName>
                                        </p:attrNameLst>
                                      </p:cBhvr>
                                      <p:to>
                                        <p:strVal val="visible"/>
                                      </p:to>
                                    </p:set>
                                    <p:anim calcmode="lin" valueType="num">
                                      <p:cBhvr>
                                        <p:cTn dur="500" fill="hold" id="53"/>
                                        <p:tgtEl>
                                          <p:spTgt spid="9"/>
                                        </p:tgtEl>
                                        <p:attrNameLst>
                                          <p:attrName>ppt_w</p:attrName>
                                        </p:attrNameLst>
                                      </p:cBhvr>
                                      <p:tavLst>
                                        <p:tav tm="0">
                                          <p:val>
                                            <p:strVal val="(6*min(max(#ppt_w*#ppt_h,.3),1)-7.4)/-.7*#ppt_w"/>
                                          </p:val>
                                        </p:tav>
                                        <p:tav tm="100000">
                                          <p:val>
                                            <p:strVal val="#ppt_w"/>
                                          </p:val>
                                        </p:tav>
                                      </p:tavLst>
                                    </p:anim>
                                    <p:anim calcmode="lin" valueType="num">
                                      <p:cBhvr>
                                        <p:cTn dur="500" fill="hold" id="54"/>
                                        <p:tgtEl>
                                          <p:spTgt spid="9"/>
                                        </p:tgtEl>
                                        <p:attrNameLst>
                                          <p:attrName>ppt_h</p:attrName>
                                        </p:attrNameLst>
                                      </p:cBhvr>
                                      <p:tavLst>
                                        <p:tav tm="0">
                                          <p:val>
                                            <p:strVal val="(6*min(max(#ppt_w*#ppt_h,.3),1)-7.4)/-.7*#ppt_h"/>
                                          </p:val>
                                        </p:tav>
                                        <p:tav tm="100000">
                                          <p:val>
                                            <p:strVal val="#ppt_h"/>
                                          </p:val>
                                        </p:tav>
                                      </p:tavLst>
                                    </p:anim>
                                    <p:anim calcmode="lin" valueType="num">
                                      <p:cBhvr>
                                        <p:cTn dur="500" fill="hold" id="55"/>
                                        <p:tgtEl>
                                          <p:spTgt spid="9"/>
                                        </p:tgtEl>
                                        <p:attrNameLst>
                                          <p:attrName>ppt_x</p:attrName>
                                        </p:attrNameLst>
                                      </p:cBhvr>
                                      <p:tavLst>
                                        <p:tav tm="0">
                                          <p:val>
                                            <p:fltVal val="0.5"/>
                                          </p:val>
                                        </p:tav>
                                        <p:tav tm="100000">
                                          <p:val>
                                            <p:strVal val="#ppt_x"/>
                                          </p:val>
                                        </p:tav>
                                      </p:tavLst>
                                    </p:anim>
                                    <p:anim calcmode="lin" valueType="num">
                                      <p:cBhvr>
                                        <p:cTn dur="500" fill="hold" id="56"/>
                                        <p:tgtEl>
                                          <p:spTgt spid="9"/>
                                        </p:tgtEl>
                                        <p:attrNameLst>
                                          <p:attrName>ppt_y</p:attrName>
                                        </p:attrNameLst>
                                      </p:cBhvr>
                                      <p:tavLst>
                                        <p:tav tm="0">
                                          <p:val>
                                            <p:strVal val="1+(6*min(max(#ppt_w*#ppt_h,.3),1)-7.4)/-.7*#ppt_h/2"/>
                                          </p:val>
                                        </p:tav>
                                        <p:tav tm="100000">
                                          <p:val>
                                            <p:strVal val="#ppt_y"/>
                                          </p:val>
                                        </p:tav>
                                      </p:tavLst>
                                    </p:anim>
                                  </p:childTnLst>
                                </p:cTn>
                              </p:par>
                            </p:childTnLst>
                          </p:cTn>
                        </p:par>
                        <p:par>
                          <p:cTn fill="hold" id="57" nodeType="afterGroup">
                            <p:stCondLst>
                              <p:cond delay="4000"/>
                            </p:stCondLst>
                            <p:childTnLst>
                              <p:par>
                                <p:cTn fill="hold" id="58" nodeType="afterEffect" presetClass="entr" presetID="2" presetSubtype="1">
                                  <p:stCondLst>
                                    <p:cond delay="0"/>
                                  </p:stCondLst>
                                  <p:childTnLst>
                                    <p:set>
                                      <p:cBhvr>
                                        <p:cTn dur="1" fill="hold" id="59">
                                          <p:stCondLst>
                                            <p:cond delay="0"/>
                                          </p:stCondLst>
                                        </p:cTn>
                                        <p:tgtEl>
                                          <p:spTgt spid="10"/>
                                        </p:tgtEl>
                                        <p:attrNameLst>
                                          <p:attrName>style.visibility</p:attrName>
                                        </p:attrNameLst>
                                      </p:cBhvr>
                                      <p:to>
                                        <p:strVal val="visible"/>
                                      </p:to>
                                    </p:set>
                                    <p:anim calcmode="lin" valueType="num">
                                      <p:cBhvr additive="base">
                                        <p:cTn dur="500" fill="hold" id="60"/>
                                        <p:tgtEl>
                                          <p:spTgt spid="10"/>
                                        </p:tgtEl>
                                        <p:attrNameLst>
                                          <p:attrName>ppt_x</p:attrName>
                                        </p:attrNameLst>
                                      </p:cBhvr>
                                      <p:tavLst>
                                        <p:tav tm="0">
                                          <p:val>
                                            <p:strVal val="#ppt_x"/>
                                          </p:val>
                                        </p:tav>
                                        <p:tav tm="100000">
                                          <p:val>
                                            <p:strVal val="#ppt_x"/>
                                          </p:val>
                                        </p:tav>
                                      </p:tavLst>
                                    </p:anim>
                                    <p:anim calcmode="lin" valueType="num">
                                      <p:cBhvr additive="base">
                                        <p:cTn dur="500" fill="hold" id="61"/>
                                        <p:tgtEl>
                                          <p:spTgt spid="10"/>
                                        </p:tgtEl>
                                        <p:attrNameLst>
                                          <p:attrName>ppt_y</p:attrName>
                                        </p:attrNameLst>
                                      </p:cBhvr>
                                      <p:tavLst>
                                        <p:tav tm="0">
                                          <p:val>
                                            <p:strVal val="0-#ppt_h/2"/>
                                          </p:val>
                                        </p:tav>
                                        <p:tav tm="100000">
                                          <p:val>
                                            <p:strVal val="#ppt_y"/>
                                          </p:val>
                                        </p:tav>
                                      </p:tavLst>
                                    </p:anim>
                                  </p:childTnLst>
                                </p:cTn>
                              </p:par>
                            </p:childTnLst>
                          </p:cTn>
                        </p:par>
                        <p:par>
                          <p:cTn fill="hold" id="62" nodeType="afterGroup">
                            <p:stCondLst>
                              <p:cond delay="4500"/>
                            </p:stCondLst>
                            <p:childTnLst>
                              <p:par>
                                <p:cTn fill="hold" id="63" nodeType="afterEffect" presetClass="entr" presetID="2" presetSubtype="4">
                                  <p:stCondLst>
                                    <p:cond delay="0"/>
                                  </p:stCondLst>
                                  <p:childTnLst>
                                    <p:set>
                                      <p:cBhvr>
                                        <p:cTn dur="1" fill="hold" id="64">
                                          <p:stCondLst>
                                            <p:cond delay="0"/>
                                          </p:stCondLst>
                                        </p:cTn>
                                        <p:tgtEl>
                                          <p:spTgt spid="17"/>
                                        </p:tgtEl>
                                        <p:attrNameLst>
                                          <p:attrName>style.visibility</p:attrName>
                                        </p:attrNameLst>
                                      </p:cBhvr>
                                      <p:to>
                                        <p:strVal val="visible"/>
                                      </p:to>
                                    </p:set>
                                    <p:anim calcmode="lin" valueType="num">
                                      <p:cBhvr additive="base">
                                        <p:cTn dur="500" fill="hold" id="65"/>
                                        <p:tgtEl>
                                          <p:spTgt spid="17"/>
                                        </p:tgtEl>
                                        <p:attrNameLst>
                                          <p:attrName>ppt_x</p:attrName>
                                        </p:attrNameLst>
                                      </p:cBhvr>
                                      <p:tavLst>
                                        <p:tav tm="0">
                                          <p:val>
                                            <p:strVal val="#ppt_x"/>
                                          </p:val>
                                        </p:tav>
                                        <p:tav tm="100000">
                                          <p:val>
                                            <p:strVal val="#ppt_x"/>
                                          </p:val>
                                        </p:tav>
                                      </p:tavLst>
                                    </p:anim>
                                    <p:anim calcmode="lin" valueType="num">
                                      <p:cBhvr additive="base">
                                        <p:cTn dur="500" fill="hold" id="66"/>
                                        <p:tgtEl>
                                          <p:spTgt spid="17"/>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5000"/>
                            </p:stCondLst>
                            <p:childTnLst>
                              <p:par>
                                <p:cTn fill="hold" id="68" nodeType="afterEffect" presetClass="entr" presetID="2" presetSubtype="1">
                                  <p:stCondLst>
                                    <p:cond delay="0"/>
                                  </p:stCondLst>
                                  <p:childTnLst>
                                    <p:set>
                                      <p:cBhvr>
                                        <p:cTn dur="1" fill="hold" id="69">
                                          <p:stCondLst>
                                            <p:cond delay="0"/>
                                          </p:stCondLst>
                                        </p:cTn>
                                        <p:tgtEl>
                                          <p:spTgt spid="105"/>
                                        </p:tgtEl>
                                        <p:attrNameLst>
                                          <p:attrName>style.visibility</p:attrName>
                                        </p:attrNameLst>
                                      </p:cBhvr>
                                      <p:to>
                                        <p:strVal val="visible"/>
                                      </p:to>
                                    </p:set>
                                    <p:anim calcmode="lin" valueType="num">
                                      <p:cBhvr additive="base">
                                        <p:cTn dur="500" fill="hold" id="70"/>
                                        <p:tgtEl>
                                          <p:spTgt spid="105"/>
                                        </p:tgtEl>
                                        <p:attrNameLst>
                                          <p:attrName>ppt_x</p:attrName>
                                        </p:attrNameLst>
                                      </p:cBhvr>
                                      <p:tavLst>
                                        <p:tav tm="0">
                                          <p:val>
                                            <p:strVal val="#ppt_x"/>
                                          </p:val>
                                        </p:tav>
                                        <p:tav tm="100000">
                                          <p:val>
                                            <p:strVal val="#ppt_x"/>
                                          </p:val>
                                        </p:tav>
                                      </p:tavLst>
                                    </p:anim>
                                    <p:anim calcmode="lin" valueType="num">
                                      <p:cBhvr additive="base">
                                        <p:cTn dur="500" fill="hold" id="71"/>
                                        <p:tgtEl>
                                          <p:spTgt spid="105"/>
                                        </p:tgtEl>
                                        <p:attrNameLst>
                                          <p:attrName>ppt_y</p:attrName>
                                        </p:attrNameLst>
                                      </p:cBhvr>
                                      <p:tavLst>
                                        <p:tav tm="0">
                                          <p:val>
                                            <p:strVal val="0-#ppt_h/2"/>
                                          </p:val>
                                        </p:tav>
                                        <p:tav tm="100000">
                                          <p:val>
                                            <p:strVal val="#ppt_y"/>
                                          </p:val>
                                        </p:tav>
                                      </p:tavLst>
                                    </p:anim>
                                  </p:childTnLst>
                                </p:cTn>
                              </p:par>
                            </p:childTnLst>
                          </p:cTn>
                        </p:par>
                        <p:par>
                          <p:cTn fill="hold" id="72" nodeType="afterGroup">
                            <p:stCondLst>
                              <p:cond delay="5500"/>
                            </p:stCondLst>
                            <p:childTnLst>
                              <p:par>
                                <p:cTn fill="hold" id="73" nodeType="afterEffect" presetClass="entr" presetID="2" presetSubtype="4">
                                  <p:stCondLst>
                                    <p:cond delay="0"/>
                                  </p:stCondLst>
                                  <p:childTnLst>
                                    <p:set>
                                      <p:cBhvr>
                                        <p:cTn dur="1" fill="hold" id="74">
                                          <p:stCondLst>
                                            <p:cond delay="0"/>
                                          </p:stCondLst>
                                        </p:cTn>
                                        <p:tgtEl>
                                          <p:spTgt spid="18"/>
                                        </p:tgtEl>
                                        <p:attrNameLst>
                                          <p:attrName>style.visibility</p:attrName>
                                        </p:attrNameLst>
                                      </p:cBhvr>
                                      <p:to>
                                        <p:strVal val="visible"/>
                                      </p:to>
                                    </p:set>
                                    <p:anim calcmode="lin" valueType="num">
                                      <p:cBhvr additive="base">
                                        <p:cTn dur="500" fill="hold" id="75"/>
                                        <p:tgtEl>
                                          <p:spTgt spid="18"/>
                                        </p:tgtEl>
                                        <p:attrNameLst>
                                          <p:attrName>ppt_x</p:attrName>
                                        </p:attrNameLst>
                                      </p:cBhvr>
                                      <p:tavLst>
                                        <p:tav tm="0">
                                          <p:val>
                                            <p:strVal val="#ppt_x"/>
                                          </p:val>
                                        </p:tav>
                                        <p:tav tm="100000">
                                          <p:val>
                                            <p:strVal val="#ppt_x"/>
                                          </p:val>
                                        </p:tav>
                                      </p:tavLst>
                                    </p:anim>
                                    <p:anim calcmode="lin" valueType="num">
                                      <p:cBhvr additive="base">
                                        <p:cTn dur="500" fill="hold" id="76"/>
                                        <p:tgtEl>
                                          <p:spTgt spid="18"/>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6000"/>
                            </p:stCondLst>
                            <p:childTnLst>
                              <p:par>
                                <p:cTn fill="hold" id="78" nodeType="afterEffect" presetClass="entr" presetID="2" presetSubtype="1">
                                  <p:stCondLst>
                                    <p:cond delay="0"/>
                                  </p:stCondLst>
                                  <p:childTnLst>
                                    <p:set>
                                      <p:cBhvr>
                                        <p:cTn dur="1" fill="hold" id="79">
                                          <p:stCondLst>
                                            <p:cond delay="0"/>
                                          </p:stCondLst>
                                        </p:cTn>
                                        <p:tgtEl>
                                          <p:spTgt spid="13"/>
                                        </p:tgtEl>
                                        <p:attrNameLst>
                                          <p:attrName>style.visibility</p:attrName>
                                        </p:attrNameLst>
                                      </p:cBhvr>
                                      <p:to>
                                        <p:strVal val="visible"/>
                                      </p:to>
                                    </p:set>
                                    <p:anim calcmode="lin" valueType="num">
                                      <p:cBhvr additive="base">
                                        <p:cTn dur="500" fill="hold" id="80"/>
                                        <p:tgtEl>
                                          <p:spTgt spid="13"/>
                                        </p:tgtEl>
                                        <p:attrNameLst>
                                          <p:attrName>ppt_x</p:attrName>
                                        </p:attrNameLst>
                                      </p:cBhvr>
                                      <p:tavLst>
                                        <p:tav tm="0">
                                          <p:val>
                                            <p:strVal val="#ppt_x"/>
                                          </p:val>
                                        </p:tav>
                                        <p:tav tm="100000">
                                          <p:val>
                                            <p:strVal val="#ppt_x"/>
                                          </p:val>
                                        </p:tav>
                                      </p:tavLst>
                                    </p:anim>
                                    <p:anim calcmode="lin" valueType="num">
                                      <p:cBhvr additive="base">
                                        <p:cTn dur="500" fill="hold" id="81"/>
                                        <p:tgtEl>
                                          <p:spTgt spid="13"/>
                                        </p:tgtEl>
                                        <p:attrNameLst>
                                          <p:attrName>ppt_y</p:attrName>
                                        </p:attrNameLst>
                                      </p:cBhvr>
                                      <p:tavLst>
                                        <p:tav tm="0">
                                          <p:val>
                                            <p:strVal val="0-#ppt_h/2"/>
                                          </p:val>
                                        </p:tav>
                                        <p:tav tm="100000">
                                          <p:val>
                                            <p:strVal val="#ppt_y"/>
                                          </p:val>
                                        </p:tav>
                                      </p:tavLst>
                                    </p:anim>
                                  </p:childTnLst>
                                </p:cTn>
                              </p:par>
                            </p:childTnLst>
                          </p:cTn>
                        </p:par>
                        <p:par>
                          <p:cTn fill="hold" id="82" nodeType="afterGroup">
                            <p:stCondLst>
                              <p:cond delay="6500"/>
                            </p:stCondLst>
                            <p:childTnLst>
                              <p:par>
                                <p:cTn fill="hold" id="83" nodeType="afterEffect" presetClass="entr" presetID="2" presetSubtype="4">
                                  <p:stCondLst>
                                    <p:cond delay="0"/>
                                  </p:stCondLst>
                                  <p:childTnLst>
                                    <p:set>
                                      <p:cBhvr>
                                        <p:cTn dur="1" fill="hold" id="84">
                                          <p:stCondLst>
                                            <p:cond delay="0"/>
                                          </p:stCondLst>
                                        </p:cTn>
                                        <p:tgtEl>
                                          <p:spTgt spid="19"/>
                                        </p:tgtEl>
                                        <p:attrNameLst>
                                          <p:attrName>style.visibility</p:attrName>
                                        </p:attrNameLst>
                                      </p:cBhvr>
                                      <p:to>
                                        <p:strVal val="visible"/>
                                      </p:to>
                                    </p:set>
                                    <p:anim calcmode="lin" valueType="num">
                                      <p:cBhvr additive="base">
                                        <p:cTn dur="500" fill="hold" id="85"/>
                                        <p:tgtEl>
                                          <p:spTgt spid="19"/>
                                        </p:tgtEl>
                                        <p:attrNameLst>
                                          <p:attrName>ppt_x</p:attrName>
                                        </p:attrNameLst>
                                      </p:cBhvr>
                                      <p:tavLst>
                                        <p:tav tm="0">
                                          <p:val>
                                            <p:strVal val="#ppt_x"/>
                                          </p:val>
                                        </p:tav>
                                        <p:tav tm="100000">
                                          <p:val>
                                            <p:strVal val="#ppt_x"/>
                                          </p:val>
                                        </p:tav>
                                      </p:tavLst>
                                    </p:anim>
                                    <p:anim calcmode="lin" valueType="num">
                                      <p:cBhvr additive="base">
                                        <p:cTn dur="500" fill="hold" id="86"/>
                                        <p:tgtEl>
                                          <p:spTgt spid="19"/>
                                        </p:tgtEl>
                                        <p:attrNameLst>
                                          <p:attrName>ppt_y</p:attrName>
                                        </p:attrNameLst>
                                      </p:cBhvr>
                                      <p:tavLst>
                                        <p:tav tm="0">
                                          <p:val>
                                            <p:strVal val="1+#ppt_h/2"/>
                                          </p:val>
                                        </p:tav>
                                        <p:tav tm="100000">
                                          <p:val>
                                            <p:strVal val="#ppt_y"/>
                                          </p:val>
                                        </p:tav>
                                      </p:tavLst>
                                    </p:anim>
                                  </p:childTnLst>
                                </p:cTn>
                              </p:par>
                            </p:childTnLst>
                          </p:cTn>
                        </p:par>
                        <p:par>
                          <p:cTn fill="hold" id="87" nodeType="afterGroup">
                            <p:stCondLst>
                              <p:cond delay="7000"/>
                            </p:stCondLst>
                            <p:childTnLst>
                              <p:par>
                                <p:cTn fill="hold" id="88" nodeType="afterEffect" presetClass="entr" presetID="2" presetSubtype="1">
                                  <p:stCondLst>
                                    <p:cond delay="0"/>
                                  </p:stCondLst>
                                  <p:childTnLst>
                                    <p:set>
                                      <p:cBhvr>
                                        <p:cTn dur="1" fill="hold" id="89">
                                          <p:stCondLst>
                                            <p:cond delay="0"/>
                                          </p:stCondLst>
                                        </p:cTn>
                                        <p:tgtEl>
                                          <p:spTgt spid="15"/>
                                        </p:tgtEl>
                                        <p:attrNameLst>
                                          <p:attrName>style.visibility</p:attrName>
                                        </p:attrNameLst>
                                      </p:cBhvr>
                                      <p:to>
                                        <p:strVal val="visible"/>
                                      </p:to>
                                    </p:set>
                                    <p:anim calcmode="lin" valueType="num">
                                      <p:cBhvr additive="base">
                                        <p:cTn dur="500" fill="hold" id="90"/>
                                        <p:tgtEl>
                                          <p:spTgt spid="15"/>
                                        </p:tgtEl>
                                        <p:attrNameLst>
                                          <p:attrName>ppt_x</p:attrName>
                                        </p:attrNameLst>
                                      </p:cBhvr>
                                      <p:tavLst>
                                        <p:tav tm="0">
                                          <p:val>
                                            <p:strVal val="#ppt_x"/>
                                          </p:val>
                                        </p:tav>
                                        <p:tav tm="100000">
                                          <p:val>
                                            <p:strVal val="#ppt_x"/>
                                          </p:val>
                                        </p:tav>
                                      </p:tavLst>
                                    </p:anim>
                                    <p:anim calcmode="lin" valueType="num">
                                      <p:cBhvr additive="base">
                                        <p:cTn dur="500" fill="hold" id="91"/>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发展规则</a:t>
            </a:r>
          </a:p>
        </p:txBody>
      </p:sp>
      <p:sp>
        <p:nvSpPr>
          <p:cNvPr id="67"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2" name="组合 1"/>
          <p:cNvGrpSpPr/>
          <p:nvPr/>
        </p:nvGrpSpPr>
        <p:grpSpPr>
          <a:xfrm>
            <a:off x="666689" y="1491630"/>
            <a:ext cx="2007972" cy="2007972"/>
            <a:chOff x="666689" y="1491630"/>
            <a:chExt cx="2007972" cy="2007972"/>
          </a:xfrm>
        </p:grpSpPr>
        <p:sp>
          <p:nvSpPr>
            <p:cNvPr id="142" name="Oval 4"/>
            <p:cNvSpPr/>
            <p:nvPr/>
          </p:nvSpPr>
          <p:spPr>
            <a:xfrm>
              <a:off x="66668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gradFill>
                  <a:gsLst>
                    <a:gs pos="50000">
                      <a:srgbClr val="F4DEBE"/>
                    </a:gs>
                    <a:gs pos="0">
                      <a:srgbClr val="D9A96A"/>
                    </a:gs>
                    <a:gs pos="100000">
                      <a:srgbClr val="F5E3C9"/>
                    </a:gs>
                  </a:gsLst>
                  <a:lin ang="5400000" scaled="1"/>
                </a:gradFill>
                <a:cs typeface="+mn-ea"/>
                <a:sym typeface="+mn-lt"/>
              </a:endParaRPr>
            </a:p>
          </p:txBody>
        </p:sp>
        <p:sp>
          <p:nvSpPr>
            <p:cNvPr id="143" name="Arc 20"/>
            <p:cNvSpPr/>
            <p:nvPr/>
          </p:nvSpPr>
          <p:spPr>
            <a:xfrm>
              <a:off x="666689" y="1491630"/>
              <a:ext cx="2007972" cy="2007972"/>
            </a:xfrm>
            <a:prstGeom prst="arc">
              <a:avLst>
                <a:gd fmla="val 20172577" name="adj1"/>
                <a:gd fmla="val 16297434" name="adj2"/>
              </a:avLst>
            </a:prstGeom>
            <a:noFill/>
            <a:ln w="76200">
              <a:gradFill>
                <a:gsLst>
                  <a:gs pos="50000">
                    <a:srgbClr val="F4DEBE"/>
                  </a:gs>
                  <a:gs pos="0">
                    <a:srgbClr val="D9A96A"/>
                  </a:gs>
                  <a:gs pos="100000">
                    <a:srgbClr val="F5E3C9"/>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gradFill>
                  <a:gsLst>
                    <a:gs pos="50000">
                      <a:srgbClr val="F4DEBE"/>
                    </a:gs>
                    <a:gs pos="0">
                      <a:srgbClr val="D9A96A"/>
                    </a:gs>
                    <a:gs pos="100000">
                      <a:srgbClr val="F5E3C9"/>
                    </a:gs>
                  </a:gsLst>
                  <a:lin ang="5400000" scaled="1"/>
                </a:gradFill>
                <a:cs typeface="+mn-ea"/>
                <a:sym typeface="+mn-lt"/>
              </a:endParaRPr>
            </a:p>
          </p:txBody>
        </p:sp>
        <p:sp>
          <p:nvSpPr>
            <p:cNvPr id="144" name="TextBox 24"/>
            <p:cNvSpPr txBox="1"/>
            <p:nvPr/>
          </p:nvSpPr>
          <p:spPr>
            <a:xfrm>
              <a:off x="1034904" y="1795608"/>
              <a:ext cx="1267142" cy="871423"/>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lang="en-US" sz="4265">
                  <a:gradFill>
                    <a:gsLst>
                      <a:gs pos="50000">
                        <a:srgbClr val="F4DEBE"/>
                      </a:gs>
                      <a:gs pos="0">
                        <a:srgbClr val="D9A96A"/>
                      </a:gs>
                      <a:gs pos="100000">
                        <a:srgbClr val="F5E3C9"/>
                      </a:gs>
                    </a:gsLst>
                    <a:lin ang="5400000" scaled="1"/>
                  </a:gradFill>
                  <a:cs typeface="+mn-ea"/>
                  <a:sym typeface="+mn-lt"/>
                </a:rPr>
                <a:t>80%</a:t>
              </a:r>
            </a:p>
          </p:txBody>
        </p:sp>
        <p:sp>
          <p:nvSpPr>
            <p:cNvPr id="145" name="Arc 37"/>
            <p:cNvSpPr/>
            <p:nvPr/>
          </p:nvSpPr>
          <p:spPr>
            <a:xfrm>
              <a:off x="777364" y="1603381"/>
              <a:ext cx="1782223" cy="1782224"/>
            </a:xfrm>
            <a:prstGeom prst="arc">
              <a:avLst>
                <a:gd fmla="val 20172577" name="adj1"/>
                <a:gd fmla="val 16297434" name="adj2"/>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defPPr>
                <a:defRPr lang="zh-CN">
                  <a:solidFill>
                    <a:schemeClr val="tx1"/>
                  </a:solidFill>
                </a:defRP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endParaRPr lang="en-US" sz="1350">
                <a:gradFill>
                  <a:gsLst>
                    <a:gs pos="50000">
                      <a:srgbClr val="F4DEBE"/>
                    </a:gs>
                    <a:gs pos="0">
                      <a:srgbClr val="D9A96A"/>
                    </a:gs>
                    <a:gs pos="100000">
                      <a:srgbClr val="F5E3C9"/>
                    </a:gs>
                  </a:gsLst>
                  <a:lin ang="5400000" scaled="1"/>
                </a:gradFill>
                <a:cs typeface="+mn-ea"/>
                <a:sym typeface="+mn-lt"/>
              </a:endParaRPr>
            </a:p>
          </p:txBody>
        </p:sp>
        <p:sp>
          <p:nvSpPr>
            <p:cNvPr id="146" name="Rectangle 37"/>
            <p:cNvSpPr/>
            <p:nvPr/>
          </p:nvSpPr>
          <p:spPr>
            <a:xfrm>
              <a:off x="746874" y="2464906"/>
              <a:ext cx="1815166" cy="58521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90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a:t>
              </a:r>
            </a:p>
          </p:txBody>
        </p:sp>
      </p:grpSp>
      <p:grpSp>
        <p:nvGrpSpPr>
          <p:cNvPr id="3" name="组合 2"/>
          <p:cNvGrpSpPr/>
          <p:nvPr/>
        </p:nvGrpSpPr>
        <p:grpSpPr>
          <a:xfrm>
            <a:off x="3574859" y="1491630"/>
            <a:ext cx="2007972" cy="2007972"/>
            <a:chOff x="3574859" y="1491630"/>
            <a:chExt cx="2007972" cy="2007972"/>
          </a:xfrm>
        </p:grpSpPr>
        <p:sp>
          <p:nvSpPr>
            <p:cNvPr id="147" name="Oval 4"/>
            <p:cNvSpPr/>
            <p:nvPr/>
          </p:nvSpPr>
          <p:spPr>
            <a:xfrm>
              <a:off x="357485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gradFill>
                  <a:gsLst>
                    <a:gs pos="50000">
                      <a:srgbClr val="F4DEBE"/>
                    </a:gs>
                    <a:gs pos="0">
                      <a:srgbClr val="D9A96A"/>
                    </a:gs>
                    <a:gs pos="100000">
                      <a:srgbClr val="F5E3C9"/>
                    </a:gs>
                  </a:gsLst>
                  <a:lin ang="5400000" scaled="1"/>
                </a:gradFill>
                <a:cs typeface="+mn-ea"/>
                <a:sym typeface="+mn-lt"/>
              </a:endParaRPr>
            </a:p>
          </p:txBody>
        </p:sp>
        <p:sp>
          <p:nvSpPr>
            <p:cNvPr id="148" name="Arc 20"/>
            <p:cNvSpPr/>
            <p:nvPr/>
          </p:nvSpPr>
          <p:spPr>
            <a:xfrm>
              <a:off x="3574859" y="1491630"/>
              <a:ext cx="2007972" cy="2007972"/>
            </a:xfrm>
            <a:prstGeom prst="arc">
              <a:avLst>
                <a:gd fmla="val 18273888" name="adj1"/>
                <a:gd fmla="val 16297434" name="adj2"/>
              </a:avLst>
            </a:prstGeom>
            <a:noFill/>
            <a:ln w="76200">
              <a:gradFill>
                <a:gsLst>
                  <a:gs pos="50000">
                    <a:srgbClr val="F4DEBE"/>
                  </a:gs>
                  <a:gs pos="0">
                    <a:srgbClr val="D9A96A"/>
                  </a:gs>
                  <a:gs pos="100000">
                    <a:srgbClr val="F5E3C9"/>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gradFill>
                  <a:gsLst>
                    <a:gs pos="50000">
                      <a:srgbClr val="F4DEBE"/>
                    </a:gs>
                    <a:gs pos="0">
                      <a:srgbClr val="D9A96A"/>
                    </a:gs>
                    <a:gs pos="100000">
                      <a:srgbClr val="F5E3C9"/>
                    </a:gs>
                  </a:gsLst>
                  <a:lin ang="5400000" scaled="1"/>
                </a:gradFill>
                <a:cs typeface="+mn-ea"/>
                <a:sym typeface="+mn-lt"/>
              </a:endParaRPr>
            </a:p>
          </p:txBody>
        </p:sp>
        <p:sp>
          <p:nvSpPr>
            <p:cNvPr id="149" name="TextBox 24"/>
            <p:cNvSpPr txBox="1"/>
            <p:nvPr/>
          </p:nvSpPr>
          <p:spPr>
            <a:xfrm>
              <a:off x="3943071" y="1795608"/>
              <a:ext cx="1267142" cy="871423"/>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lang="en-US" sz="4265">
                  <a:gradFill>
                    <a:gsLst>
                      <a:gs pos="50000">
                        <a:srgbClr val="F4DEBE"/>
                      </a:gs>
                      <a:gs pos="0">
                        <a:srgbClr val="D9A96A"/>
                      </a:gs>
                      <a:gs pos="100000">
                        <a:srgbClr val="F5E3C9"/>
                      </a:gs>
                    </a:gsLst>
                    <a:lin ang="5400000" scaled="1"/>
                  </a:gradFill>
                  <a:cs typeface="+mn-ea"/>
                  <a:sym typeface="+mn-lt"/>
                </a:rPr>
                <a:t>95%</a:t>
              </a:r>
            </a:p>
          </p:txBody>
        </p:sp>
        <p:sp>
          <p:nvSpPr>
            <p:cNvPr id="150" name="Arc 37"/>
            <p:cNvSpPr/>
            <p:nvPr/>
          </p:nvSpPr>
          <p:spPr>
            <a:xfrm>
              <a:off x="3685534" y="1603381"/>
              <a:ext cx="1782223" cy="1782224"/>
            </a:xfrm>
            <a:prstGeom prst="arc">
              <a:avLst>
                <a:gd fmla="val 20172577" name="adj1"/>
                <a:gd fmla="val 16297434" name="adj2"/>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defPPr>
                <a:defRPr lang="zh-CN">
                  <a:solidFill>
                    <a:schemeClr val="tx1"/>
                  </a:solidFill>
                </a:defRP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endParaRPr lang="en-US" sz="1350">
                <a:gradFill>
                  <a:gsLst>
                    <a:gs pos="50000">
                      <a:srgbClr val="F4DEBE"/>
                    </a:gs>
                    <a:gs pos="0">
                      <a:srgbClr val="D9A96A"/>
                    </a:gs>
                    <a:gs pos="100000">
                      <a:srgbClr val="F5E3C9"/>
                    </a:gs>
                  </a:gsLst>
                  <a:lin ang="5400000" scaled="1"/>
                </a:gradFill>
                <a:cs typeface="+mn-ea"/>
                <a:sym typeface="+mn-lt"/>
              </a:endParaRPr>
            </a:p>
          </p:txBody>
        </p:sp>
        <p:sp>
          <p:nvSpPr>
            <p:cNvPr id="151" name="Rectangle 37"/>
            <p:cNvSpPr/>
            <p:nvPr/>
          </p:nvSpPr>
          <p:spPr>
            <a:xfrm>
              <a:off x="3683082" y="2425336"/>
              <a:ext cx="1815166" cy="58521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90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a:t>
              </a:r>
            </a:p>
          </p:txBody>
        </p:sp>
      </p:grpSp>
      <p:grpSp>
        <p:nvGrpSpPr>
          <p:cNvPr id="4" name="组合 3"/>
          <p:cNvGrpSpPr/>
          <p:nvPr/>
        </p:nvGrpSpPr>
        <p:grpSpPr>
          <a:xfrm>
            <a:off x="6483029" y="1491630"/>
            <a:ext cx="2007972" cy="2007972"/>
            <a:chOff x="6483029" y="1491630"/>
            <a:chExt cx="2007972" cy="2007972"/>
          </a:xfrm>
        </p:grpSpPr>
        <p:sp>
          <p:nvSpPr>
            <p:cNvPr id="152" name="Oval 4"/>
            <p:cNvSpPr/>
            <p:nvPr/>
          </p:nvSpPr>
          <p:spPr>
            <a:xfrm>
              <a:off x="648302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gradFill>
                  <a:gsLst>
                    <a:gs pos="50000">
                      <a:srgbClr val="F4DEBE"/>
                    </a:gs>
                    <a:gs pos="0">
                      <a:srgbClr val="D9A96A"/>
                    </a:gs>
                    <a:gs pos="100000">
                      <a:srgbClr val="F5E3C9"/>
                    </a:gs>
                  </a:gsLst>
                  <a:lin ang="5400000" scaled="1"/>
                </a:gradFill>
                <a:cs typeface="+mn-ea"/>
                <a:sym typeface="+mn-lt"/>
              </a:endParaRPr>
            </a:p>
          </p:txBody>
        </p:sp>
        <p:sp>
          <p:nvSpPr>
            <p:cNvPr id="153" name="Arc 20"/>
            <p:cNvSpPr/>
            <p:nvPr/>
          </p:nvSpPr>
          <p:spPr>
            <a:xfrm>
              <a:off x="6483029" y="1491630"/>
              <a:ext cx="2007972" cy="2007972"/>
            </a:xfrm>
            <a:prstGeom prst="arc">
              <a:avLst>
                <a:gd fmla="val 28201" name="adj1"/>
                <a:gd fmla="val 16297434" name="adj2"/>
              </a:avLst>
            </a:prstGeom>
            <a:noFill/>
            <a:ln w="76200">
              <a:gradFill>
                <a:gsLst>
                  <a:gs pos="50000">
                    <a:srgbClr val="F4DEBE"/>
                  </a:gs>
                  <a:gs pos="0">
                    <a:srgbClr val="D9A96A"/>
                  </a:gs>
                  <a:gs pos="100000">
                    <a:srgbClr val="F5E3C9"/>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350">
                <a:gradFill>
                  <a:gsLst>
                    <a:gs pos="50000">
                      <a:srgbClr val="F4DEBE"/>
                    </a:gs>
                    <a:gs pos="0">
                      <a:srgbClr val="D9A96A"/>
                    </a:gs>
                    <a:gs pos="100000">
                      <a:srgbClr val="F5E3C9"/>
                    </a:gs>
                  </a:gsLst>
                  <a:lin ang="5400000" scaled="1"/>
                </a:gradFill>
                <a:cs typeface="+mn-ea"/>
                <a:sym typeface="+mn-lt"/>
              </a:endParaRPr>
            </a:p>
          </p:txBody>
        </p:sp>
        <p:sp>
          <p:nvSpPr>
            <p:cNvPr id="154" name="TextBox 24"/>
            <p:cNvSpPr txBox="1"/>
            <p:nvPr/>
          </p:nvSpPr>
          <p:spPr>
            <a:xfrm>
              <a:off x="6851241" y="1795608"/>
              <a:ext cx="1267142" cy="871423"/>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lang="en-US" sz="4265">
                  <a:gradFill>
                    <a:gsLst>
                      <a:gs pos="50000">
                        <a:srgbClr val="F4DEBE"/>
                      </a:gs>
                      <a:gs pos="0">
                        <a:srgbClr val="D9A96A"/>
                      </a:gs>
                      <a:gs pos="100000">
                        <a:srgbClr val="F5E3C9"/>
                      </a:gs>
                    </a:gsLst>
                    <a:lin ang="5400000" scaled="1"/>
                  </a:gradFill>
                  <a:cs typeface="+mn-ea"/>
                  <a:sym typeface="+mn-lt"/>
                </a:rPr>
                <a:t>75%</a:t>
              </a:r>
            </a:p>
          </p:txBody>
        </p:sp>
        <p:sp>
          <p:nvSpPr>
            <p:cNvPr id="155" name="Arc 37"/>
            <p:cNvSpPr/>
            <p:nvPr/>
          </p:nvSpPr>
          <p:spPr>
            <a:xfrm>
              <a:off x="6593704" y="1603381"/>
              <a:ext cx="1782223" cy="1782224"/>
            </a:xfrm>
            <a:prstGeom prst="arc">
              <a:avLst>
                <a:gd fmla="val 20172577" name="adj1"/>
                <a:gd fmla="val 16297434" name="adj2"/>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defPPr>
                <a:defRPr lang="zh-CN">
                  <a:solidFill>
                    <a:schemeClr val="tx1"/>
                  </a:solidFill>
                </a:defRP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endParaRPr lang="en-US" sz="1350">
                <a:gradFill>
                  <a:gsLst>
                    <a:gs pos="50000">
                      <a:srgbClr val="F4DEBE"/>
                    </a:gs>
                    <a:gs pos="0">
                      <a:srgbClr val="D9A96A"/>
                    </a:gs>
                    <a:gs pos="100000">
                      <a:srgbClr val="F5E3C9"/>
                    </a:gs>
                  </a:gsLst>
                  <a:lin ang="5400000" scaled="1"/>
                </a:gradFill>
                <a:cs typeface="+mn-ea"/>
                <a:sym typeface="+mn-lt"/>
              </a:endParaRPr>
            </a:p>
          </p:txBody>
        </p:sp>
        <p:sp>
          <p:nvSpPr>
            <p:cNvPr id="156" name="Rectangle 37"/>
            <p:cNvSpPr/>
            <p:nvPr/>
          </p:nvSpPr>
          <p:spPr>
            <a:xfrm>
              <a:off x="6577230" y="2464906"/>
              <a:ext cx="1815166" cy="58521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90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a:t>
              </a:r>
            </a:p>
          </p:txBody>
        </p:sp>
      </p:grpSp>
      <p:sp>
        <p:nvSpPr>
          <p:cNvPr id="157" name="Content Placeholder 2"/>
          <p:cNvSpPr txBox="1"/>
          <p:nvPr/>
        </p:nvSpPr>
        <p:spPr>
          <a:xfrm>
            <a:off x="179512" y="4033561"/>
            <a:ext cx="8506594" cy="618512"/>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105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您的内容打在这里，或者通过复制您的文本后，在此框中选择粘贴，并选择只保留字您的您的内容打在这里，或者通过复制您的文本后，在此框中选择粘贴，并选择只保留字您的</a:t>
            </a:r>
          </a:p>
        </p:txBody>
      </p:sp>
    </p:spTree>
    <p:extLst>
      <p:ext uri="{BB962C8B-B14F-4D97-AF65-F5344CB8AC3E}">
        <p14:creationId val="403577708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1500" id="7"/>
                                        <p:tgtEl>
                                          <p:spTgt spid="2"/>
                                        </p:tgtEl>
                                      </p:cBhvr>
                                    </p:animEffect>
                                  </p:childTnLst>
                                </p:cTn>
                              </p:par>
                            </p:childTnLst>
                          </p:cTn>
                        </p:par>
                        <p:par>
                          <p:cTn fill="hold" id="8" nodeType="afterGroup">
                            <p:stCondLst>
                              <p:cond delay="1500"/>
                            </p:stCondLst>
                            <p:childTnLst>
                              <p:par>
                                <p:cTn fill="hold" id="9" nodeType="afterEffect" presetClass="entr" presetID="21" presetSubtype="1">
                                  <p:stCondLst>
                                    <p:cond delay="0"/>
                                  </p:stCondLst>
                                  <p:childTnLst>
                                    <p:set>
                                      <p:cBhvr>
                                        <p:cTn dur="1" fill="hold" id="10">
                                          <p:stCondLst>
                                            <p:cond delay="0"/>
                                          </p:stCondLst>
                                        </p:cTn>
                                        <p:tgtEl>
                                          <p:spTgt spid="3"/>
                                        </p:tgtEl>
                                        <p:attrNameLst>
                                          <p:attrName>style.visibility</p:attrName>
                                        </p:attrNameLst>
                                      </p:cBhvr>
                                      <p:to>
                                        <p:strVal val="visible"/>
                                      </p:to>
                                    </p:set>
                                    <p:animEffect filter="wheel(1)" transition="in">
                                      <p:cBhvr>
                                        <p:cTn dur="1500" id="11"/>
                                        <p:tgtEl>
                                          <p:spTgt spid="3"/>
                                        </p:tgtEl>
                                      </p:cBhvr>
                                    </p:animEffect>
                                  </p:childTnLst>
                                </p:cTn>
                              </p:par>
                            </p:childTnLst>
                          </p:cTn>
                        </p:par>
                        <p:par>
                          <p:cTn fill="hold" id="12" nodeType="afterGroup">
                            <p:stCondLst>
                              <p:cond delay="3000"/>
                            </p:stCondLst>
                            <p:childTnLst>
                              <p:par>
                                <p:cTn fill="hold" id="13" nodeType="afterEffect" presetClass="entr" presetID="21" presetSubtype="1">
                                  <p:stCondLst>
                                    <p:cond delay="0"/>
                                  </p:stCondLst>
                                  <p:childTnLst>
                                    <p:set>
                                      <p:cBhvr>
                                        <p:cTn dur="1" fill="hold" id="14">
                                          <p:stCondLst>
                                            <p:cond delay="0"/>
                                          </p:stCondLst>
                                        </p:cTn>
                                        <p:tgtEl>
                                          <p:spTgt spid="4"/>
                                        </p:tgtEl>
                                        <p:attrNameLst>
                                          <p:attrName>style.visibility</p:attrName>
                                        </p:attrNameLst>
                                      </p:cBhvr>
                                      <p:to>
                                        <p:strVal val="visible"/>
                                      </p:to>
                                    </p:set>
                                    <p:animEffect filter="wheel(1)" transition="in">
                                      <p:cBhvr>
                                        <p:cTn dur="1500" id="15"/>
                                        <p:tgtEl>
                                          <p:spTgt spid="4"/>
                                        </p:tgtEl>
                                      </p:cBhvr>
                                    </p:animEffect>
                                  </p:childTnLst>
                                </p:cTn>
                              </p:par>
                              <p:par>
                                <p:cTn fill="hold" grpId="0" id="16" nodeType="withEffect" presetClass="entr" presetID="42" presetSubtype="0">
                                  <p:stCondLst>
                                    <p:cond delay="1000"/>
                                  </p:stCondLst>
                                  <p:childTnLst>
                                    <p:set>
                                      <p:cBhvr>
                                        <p:cTn dur="1" fill="hold" id="17">
                                          <p:stCondLst>
                                            <p:cond delay="0"/>
                                          </p:stCondLst>
                                        </p:cTn>
                                        <p:tgtEl>
                                          <p:spTgt spid="157"/>
                                        </p:tgtEl>
                                        <p:attrNameLst>
                                          <p:attrName>style.visibility</p:attrName>
                                        </p:attrNameLst>
                                      </p:cBhvr>
                                      <p:to>
                                        <p:strVal val="visible"/>
                                      </p:to>
                                    </p:set>
                                    <p:animEffect filter="fade" transition="in">
                                      <p:cBhvr>
                                        <p:cTn dur="1000" id="18"/>
                                        <p:tgtEl>
                                          <p:spTgt spid="157"/>
                                        </p:tgtEl>
                                      </p:cBhvr>
                                    </p:animEffect>
                                    <p:anim calcmode="lin" valueType="num">
                                      <p:cBhvr>
                                        <p:cTn dur="1000" fill="hold" id="19"/>
                                        <p:tgtEl>
                                          <p:spTgt spid="157"/>
                                        </p:tgtEl>
                                        <p:attrNameLst>
                                          <p:attrName>ppt_x</p:attrName>
                                        </p:attrNameLst>
                                      </p:cBhvr>
                                      <p:tavLst>
                                        <p:tav tm="0">
                                          <p:val>
                                            <p:strVal val="#ppt_x"/>
                                          </p:val>
                                        </p:tav>
                                        <p:tav tm="100000">
                                          <p:val>
                                            <p:strVal val="#ppt_x"/>
                                          </p:val>
                                        </p:tav>
                                      </p:tavLst>
                                    </p:anim>
                                    <p:anim calcmode="lin" valueType="num">
                                      <p:cBhvr>
                                        <p:cTn dur="1000" fill="hold" id="20"/>
                                        <p:tgtEl>
                                          <p:spTgt spid="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UpDiag">
          <a:fgClr>
            <a:srgbClr val="222332"/>
          </a:fgClr>
          <a:bgClr>
            <a:srgbClr val="1B1C27"/>
          </a:bgClr>
        </a:pattFill>
        <a:effectLst/>
      </p:bgPr>
    </p:bg>
    <p:spTree>
      <p:nvGrpSpPr>
        <p:cNvPr id="1" name=""/>
        <p:cNvGrpSpPr/>
        <p:nvPr/>
      </p:nvGrpSpPr>
      <p:grpSpPr>
        <a:xfrm>
          <a:off x="0" y="0"/>
          <a:ext cx="0" cy="0"/>
        </a:xfrm>
      </p:grpSpPr>
      <p:grpSp>
        <p:nvGrpSpPr>
          <p:cNvPr id="4" name="组合 3"/>
          <p:cNvGrpSpPr/>
          <p:nvPr/>
        </p:nvGrpSpPr>
        <p:grpSpPr>
          <a:xfrm>
            <a:off x="3120875" y="463415"/>
            <a:ext cx="3025872" cy="543060"/>
            <a:chOff x="3120875" y="463415"/>
            <a:chExt cx="3025872" cy="543060"/>
          </a:xfrm>
        </p:grpSpPr>
        <p:sp>
          <p:nvSpPr>
            <p:cNvPr id="12" name="文本框 45"/>
            <p:cNvSpPr>
              <a:spLocks noChangeArrowheads="1"/>
            </p:cNvSpPr>
            <p:nvPr/>
          </p:nvSpPr>
          <p:spPr bwMode="auto">
            <a:xfrm>
              <a:off x="3120875" y="463415"/>
              <a:ext cx="3025872" cy="5806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wrap="square">
              <a:spAutoFit/>
            </a:bodyPr>
            <a:lstStyle/>
            <a:p>
              <a:pPr algn="ctr">
                <a:lnSpc>
                  <a:spcPct val="120000"/>
                </a:lnSpc>
                <a:defRPr/>
              </a:pPr>
              <a:r>
                <a:rPr altLang="en-US" lang="zh-CN" sz="2800">
                  <a:gradFill>
                    <a:gsLst>
                      <a:gs pos="50000">
                        <a:schemeClr val="accent2"/>
                      </a:gs>
                      <a:gs pos="0">
                        <a:schemeClr val="accent1"/>
                      </a:gs>
                      <a:gs pos="100000">
                        <a:schemeClr val="accent3"/>
                      </a:gs>
                    </a:gsLst>
                    <a:lin ang="5400000" scaled="1"/>
                  </a:gradFill>
                  <a:cs typeface="+mn-ea"/>
                  <a:sym typeface="+mn-lt"/>
                </a:rPr>
                <a:t>目录 Contents</a:t>
              </a:r>
            </a:p>
          </p:txBody>
        </p:sp>
        <p:cxnSp>
          <p:nvCxnSpPr>
            <p:cNvPr id="13" name="直接连接符 12"/>
            <p:cNvCxnSpPr/>
            <p:nvPr/>
          </p:nvCxnSpPr>
          <p:spPr>
            <a:xfrm>
              <a:off x="3524568" y="1006475"/>
              <a:ext cx="2178050" cy="0"/>
            </a:xfrm>
            <a:prstGeom prst="line">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1" name="组合 10"/>
          <p:cNvGrpSpPr/>
          <p:nvPr/>
        </p:nvGrpSpPr>
        <p:grpSpPr>
          <a:xfrm>
            <a:off x="5307286" y="1707180"/>
            <a:ext cx="1623227" cy="2779943"/>
            <a:chOff x="5307286" y="1707180"/>
            <a:chExt cx="1623227" cy="2779943"/>
          </a:xfrm>
        </p:grpSpPr>
        <p:sp>
          <p:nvSpPr>
            <p:cNvPr id="58" name="Text Box 10"/>
            <p:cNvSpPr txBox="1">
              <a:spLocks noChangeArrowheads="1"/>
            </p:cNvSpPr>
            <p:nvPr/>
          </p:nvSpPr>
          <p:spPr bwMode="auto">
            <a:xfrm>
              <a:off x="5307286" y="3291356"/>
              <a:ext cx="1623227" cy="374904"/>
            </a:xfrm>
            <a:prstGeom prst="rect">
              <a:avLst/>
            </a:prstGeom>
            <a:noFill/>
            <a:ln w="9525">
              <a:noFill/>
              <a:miter lim="800000"/>
            </a:ln>
          </p:spPr>
          <p:txBody>
            <a:bodyPr bIns="22860" lIns="45720" rIns="45720" tIns="22860" wrap="square">
              <a:spAutoFit/>
            </a:bodyPr>
            <a:lstStyle/>
            <a:p>
              <a:pPr algn="ctr">
                <a:lnSpc>
                  <a:spcPct val="120000"/>
                </a:lnSpc>
              </a:pPr>
              <a:r>
                <a:rPr altLang="en-US" lang="zh-CN">
                  <a:gradFill>
                    <a:gsLst>
                      <a:gs pos="50000">
                        <a:schemeClr val="accent2"/>
                      </a:gs>
                      <a:gs pos="0">
                        <a:schemeClr val="accent1"/>
                      </a:gs>
                      <a:gs pos="100000">
                        <a:schemeClr val="accent3"/>
                      </a:gs>
                    </a:gsLst>
                    <a:lin ang="5400000" scaled="1"/>
                  </a:gradFill>
                  <a:cs typeface="+mn-ea"/>
                  <a:sym typeface="+mn-lt"/>
                </a:rPr>
                <a:t>项目产品运营</a:t>
              </a:r>
            </a:p>
          </p:txBody>
        </p:sp>
        <p:sp>
          <p:nvSpPr>
            <p:cNvPr id="59" name="Rectangle 380"/>
            <p:cNvSpPr/>
            <p:nvPr/>
          </p:nvSpPr>
          <p:spPr>
            <a:xfrm>
              <a:off x="5675304" y="3669719"/>
              <a:ext cx="867686" cy="676656"/>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运营服务</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运营广告</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运营渠道</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运营方式</a:t>
              </a:r>
            </a:p>
          </p:txBody>
        </p:sp>
        <p:grpSp>
          <p:nvGrpSpPr>
            <p:cNvPr id="74" name="组合 73"/>
            <p:cNvGrpSpPr/>
            <p:nvPr/>
          </p:nvGrpSpPr>
          <p:grpSpPr>
            <a:xfrm>
              <a:off x="5728892" y="1707180"/>
              <a:ext cx="733769" cy="1356582"/>
              <a:chOff x="846782" y="1426730"/>
              <a:chExt cx="938581" cy="1735235"/>
            </a:xfrm>
          </p:grpSpPr>
          <p:grpSp>
            <p:nvGrpSpPr>
              <p:cNvPr id="75" name="组合 74"/>
              <p:cNvGrpSpPr/>
              <p:nvPr/>
            </p:nvGrpSpPr>
            <p:grpSpPr>
              <a:xfrm>
                <a:off x="846782" y="2211710"/>
                <a:ext cx="938581" cy="950255"/>
                <a:chOff x="1050535" y="2211710"/>
                <a:chExt cx="938581" cy="950255"/>
              </a:xfrm>
            </p:grpSpPr>
            <p:sp>
              <p:nvSpPr>
                <p:cNvPr id="77" name="矩形 76"/>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78" name="矩形 77"/>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sp>
            <p:nvSpPr>
              <p:cNvPr id="76" name="Text Box 10"/>
              <p:cNvSpPr txBox="1">
                <a:spLocks noChangeArrowheads="1"/>
              </p:cNvSpPr>
              <p:nvPr/>
            </p:nvSpPr>
            <p:spPr bwMode="auto">
              <a:xfrm>
                <a:off x="951425" y="1426730"/>
                <a:ext cx="732351" cy="807045"/>
              </a:xfrm>
              <a:prstGeom prst="rect">
                <a:avLst/>
              </a:prstGeom>
              <a:noFill/>
              <a:ln w="9525">
                <a:noFill/>
                <a:miter lim="800000"/>
              </a:ln>
            </p:spPr>
            <p:txBody>
              <a:bodyPr bIns="22860" lIns="45720" rIns="45720" tIns="22860" wrap="square">
                <a:spAutoFit/>
              </a:bodyPr>
              <a:lstStyle/>
              <a:p>
                <a:pPr algn="ctr">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04</a:t>
                </a:r>
              </a:p>
            </p:txBody>
          </p:sp>
        </p:grpSp>
      </p:grpSp>
      <p:grpSp>
        <p:nvGrpSpPr>
          <p:cNvPr id="10" name="组合 9"/>
          <p:cNvGrpSpPr/>
          <p:nvPr/>
        </p:nvGrpSpPr>
        <p:grpSpPr>
          <a:xfrm>
            <a:off x="3756522" y="1707180"/>
            <a:ext cx="1972370" cy="2786798"/>
            <a:chOff x="3756522" y="1707180"/>
            <a:chExt cx="1972370" cy="2786798"/>
          </a:xfrm>
        </p:grpSpPr>
        <p:sp>
          <p:nvSpPr>
            <p:cNvPr id="61" name="Text Box 10"/>
            <p:cNvSpPr txBox="1">
              <a:spLocks noChangeArrowheads="1"/>
            </p:cNvSpPr>
            <p:nvPr/>
          </p:nvSpPr>
          <p:spPr bwMode="auto">
            <a:xfrm>
              <a:off x="3756522" y="3291356"/>
              <a:ext cx="1623227" cy="374904"/>
            </a:xfrm>
            <a:prstGeom prst="rect">
              <a:avLst/>
            </a:prstGeom>
            <a:noFill/>
            <a:ln w="9525">
              <a:noFill/>
              <a:miter lim="800000"/>
            </a:ln>
          </p:spPr>
          <p:txBody>
            <a:bodyPr bIns="22860" lIns="45720" rIns="45720" tIns="22860" wrap="square">
              <a:spAutoFit/>
            </a:bodyPr>
            <a:lstStyle/>
            <a:p>
              <a:pPr algn="ctr">
                <a:lnSpc>
                  <a:spcPct val="120000"/>
                </a:lnSpc>
              </a:pPr>
              <a:r>
                <a:rPr altLang="en-US" lang="zh-CN">
                  <a:gradFill>
                    <a:gsLst>
                      <a:gs pos="50000">
                        <a:schemeClr val="accent2"/>
                      </a:gs>
                      <a:gs pos="0">
                        <a:schemeClr val="accent1"/>
                      </a:gs>
                      <a:gs pos="100000">
                        <a:schemeClr val="accent3"/>
                      </a:gs>
                    </a:gsLst>
                    <a:lin ang="5400000" scaled="1"/>
                  </a:gradFill>
                  <a:cs typeface="+mn-ea"/>
                  <a:sym typeface="+mn-lt"/>
                </a:rPr>
                <a:t>项目发展规划</a:t>
              </a:r>
            </a:p>
          </p:txBody>
        </p:sp>
        <p:sp>
          <p:nvSpPr>
            <p:cNvPr id="62" name="Rectangle 380"/>
            <p:cNvSpPr/>
            <p:nvPr/>
          </p:nvSpPr>
          <p:spPr>
            <a:xfrm>
              <a:off x="4064662" y="3675677"/>
              <a:ext cx="1664230" cy="822960"/>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商业模式分析</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产品开发计划</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发展规则</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项目问题解决方案</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项目开发重点</a:t>
              </a:r>
            </a:p>
          </p:txBody>
        </p:sp>
        <p:grpSp>
          <p:nvGrpSpPr>
            <p:cNvPr id="79" name="组合 78"/>
            <p:cNvGrpSpPr/>
            <p:nvPr/>
          </p:nvGrpSpPr>
          <p:grpSpPr>
            <a:xfrm>
              <a:off x="4200058" y="1707180"/>
              <a:ext cx="733769" cy="1356582"/>
              <a:chOff x="846782" y="1426730"/>
              <a:chExt cx="938581" cy="1735235"/>
            </a:xfrm>
          </p:grpSpPr>
          <p:grpSp>
            <p:nvGrpSpPr>
              <p:cNvPr id="80" name="组合 79"/>
              <p:cNvGrpSpPr/>
              <p:nvPr/>
            </p:nvGrpSpPr>
            <p:grpSpPr>
              <a:xfrm>
                <a:off x="846782" y="2211710"/>
                <a:ext cx="938581" cy="950255"/>
                <a:chOff x="1050535" y="2211710"/>
                <a:chExt cx="938581" cy="950255"/>
              </a:xfrm>
            </p:grpSpPr>
            <p:sp>
              <p:nvSpPr>
                <p:cNvPr id="82" name="矩形 81"/>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83" name="矩形 82"/>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sp>
            <p:nvSpPr>
              <p:cNvPr id="81" name="Text Box 10"/>
              <p:cNvSpPr txBox="1">
                <a:spLocks noChangeArrowheads="1"/>
              </p:cNvSpPr>
              <p:nvPr/>
            </p:nvSpPr>
            <p:spPr bwMode="auto">
              <a:xfrm>
                <a:off x="951425" y="1426730"/>
                <a:ext cx="732351" cy="807045"/>
              </a:xfrm>
              <a:prstGeom prst="rect">
                <a:avLst/>
              </a:prstGeom>
              <a:noFill/>
              <a:ln w="9525">
                <a:noFill/>
                <a:miter lim="800000"/>
              </a:ln>
            </p:spPr>
            <p:txBody>
              <a:bodyPr bIns="22860" lIns="45720" rIns="45720" tIns="22860" wrap="square">
                <a:spAutoFit/>
              </a:bodyPr>
              <a:lstStyle/>
              <a:p>
                <a:pPr algn="ctr">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03</a:t>
                </a:r>
              </a:p>
            </p:txBody>
          </p:sp>
        </p:grpSp>
      </p:grpSp>
      <p:grpSp>
        <p:nvGrpSpPr>
          <p:cNvPr id="37" name="组合 36"/>
          <p:cNvGrpSpPr>
            <a:grpSpLocks noChangeAspect="1"/>
          </p:cNvGrpSpPr>
          <p:nvPr/>
        </p:nvGrpSpPr>
        <p:grpSpPr>
          <a:xfrm>
            <a:off x="5882872" y="2562605"/>
            <a:ext cx="407343" cy="349337"/>
            <a:chOff x="5084763" y="971550"/>
            <a:chExt cx="323850" cy="277813"/>
          </a:xfrm>
          <a:gradFill>
            <a:gsLst>
              <a:gs pos="47700">
                <a:schemeClr val="accent2"/>
              </a:gs>
              <a:gs pos="0">
                <a:schemeClr val="accent1"/>
              </a:gs>
              <a:gs pos="100000">
                <a:schemeClr val="accent3"/>
              </a:gs>
            </a:gsLst>
            <a:lin ang="5400000" scaled="0"/>
          </a:gradFill>
        </p:grpSpPr>
        <p:sp>
          <p:nvSpPr>
            <p:cNvPr id="38" name="Freeform 301"/>
            <p:cNvSpPr>
              <a:spLocks noEditPoints="1"/>
            </p:cNvSpPr>
            <p:nvPr/>
          </p:nvSpPr>
          <p:spPr bwMode="auto">
            <a:xfrm>
              <a:off x="5191125" y="1031875"/>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charset="-122" panose="01010104010101010101" pitchFamily="2" typeface="时尚中黑简体"/>
              </a:endParaRPr>
            </a:p>
          </p:txBody>
        </p:sp>
        <p:sp>
          <p:nvSpPr>
            <p:cNvPr id="39" name="Freeform 302"/>
            <p:cNvSpPr>
              <a:spLocks noEditPoints="1"/>
            </p:cNvSpPr>
            <p:nvPr/>
          </p:nvSpPr>
          <p:spPr bwMode="auto">
            <a:xfrm>
              <a:off x="5084763" y="971550"/>
              <a:ext cx="139700"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0"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nvGrpSpPr>
          <p:cNvPr id="41" name="组合 40"/>
          <p:cNvGrpSpPr>
            <a:grpSpLocks noChangeAspect="1"/>
          </p:cNvGrpSpPr>
          <p:nvPr/>
        </p:nvGrpSpPr>
        <p:grpSpPr>
          <a:xfrm>
            <a:off x="4330526" y="2574238"/>
            <a:ext cx="420921" cy="322613"/>
            <a:chOff x="5611813" y="1835150"/>
            <a:chExt cx="285750" cy="219076"/>
          </a:xfrm>
          <a:gradFill>
            <a:gsLst>
              <a:gs pos="47700">
                <a:schemeClr val="accent2"/>
              </a:gs>
              <a:gs pos="0">
                <a:schemeClr val="accent1"/>
              </a:gs>
              <a:gs pos="100000">
                <a:schemeClr val="accent3"/>
              </a:gs>
            </a:gsLst>
            <a:lin ang="5400000" scaled="0"/>
          </a:gradFill>
        </p:grpSpPr>
        <p:sp>
          <p:nvSpPr>
            <p:cNvPr id="42"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3" name="Rectangle 58"/>
            <p:cNvSpPr>
              <a:spLocks noChangeArrowheads="1"/>
            </p:cNvSpPr>
            <p:nvPr/>
          </p:nvSpPr>
          <p:spPr bwMode="auto">
            <a:xfrm>
              <a:off x="5648326" y="1884363"/>
              <a:ext cx="41275" cy="139700"/>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4" name="Rectangle 59"/>
            <p:cNvSpPr>
              <a:spLocks noChangeArrowheads="1"/>
            </p:cNvSpPr>
            <p:nvPr/>
          </p:nvSpPr>
          <p:spPr bwMode="auto">
            <a:xfrm>
              <a:off x="5708651" y="1835150"/>
              <a:ext cx="41275" cy="188913"/>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5" name="Rectangle 60"/>
            <p:cNvSpPr>
              <a:spLocks noChangeArrowheads="1"/>
            </p:cNvSpPr>
            <p:nvPr/>
          </p:nvSpPr>
          <p:spPr bwMode="auto">
            <a:xfrm>
              <a:off x="5765801" y="1895475"/>
              <a:ext cx="41275" cy="128588"/>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6" name="Rectangle 61"/>
            <p:cNvSpPr>
              <a:spLocks noChangeArrowheads="1"/>
            </p:cNvSpPr>
            <p:nvPr/>
          </p:nvSpPr>
          <p:spPr bwMode="auto">
            <a:xfrm>
              <a:off x="5829301" y="1936750"/>
              <a:ext cx="41275" cy="87313"/>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nvGrpSpPr>
          <p:cNvPr id="14" name="组合 13"/>
          <p:cNvGrpSpPr/>
          <p:nvPr/>
        </p:nvGrpSpPr>
        <p:grpSpPr>
          <a:xfrm>
            <a:off x="6909213" y="1707180"/>
            <a:ext cx="1623227" cy="2927676"/>
            <a:chOff x="6909213" y="1707180"/>
            <a:chExt cx="1623227" cy="2927676"/>
          </a:xfrm>
        </p:grpSpPr>
        <p:sp>
          <p:nvSpPr>
            <p:cNvPr id="64" name="Text Box 10"/>
            <p:cNvSpPr txBox="1">
              <a:spLocks noChangeArrowheads="1"/>
            </p:cNvSpPr>
            <p:nvPr/>
          </p:nvSpPr>
          <p:spPr bwMode="auto">
            <a:xfrm>
              <a:off x="6909212" y="3291356"/>
              <a:ext cx="1623227" cy="374904"/>
            </a:xfrm>
            <a:prstGeom prst="rect">
              <a:avLst/>
            </a:prstGeom>
            <a:noFill/>
            <a:ln w="9525">
              <a:noFill/>
              <a:miter lim="800000"/>
            </a:ln>
          </p:spPr>
          <p:txBody>
            <a:bodyPr bIns="22860" lIns="45720" rIns="45720" tIns="22860" wrap="square">
              <a:spAutoFit/>
            </a:bodyPr>
            <a:lstStyle/>
            <a:p>
              <a:pPr algn="ctr">
                <a:lnSpc>
                  <a:spcPct val="120000"/>
                </a:lnSpc>
              </a:pPr>
              <a:r>
                <a:rPr altLang="en-US" lang="zh-CN">
                  <a:gradFill>
                    <a:gsLst>
                      <a:gs pos="50000">
                        <a:srgbClr val="F4DEBE"/>
                      </a:gs>
                      <a:gs pos="0">
                        <a:srgbClr val="D9A96A"/>
                      </a:gs>
                      <a:gs pos="100000">
                        <a:srgbClr val="F5E3C9"/>
                      </a:gs>
                    </a:gsLst>
                    <a:lin ang="5400000" scaled="1"/>
                  </a:gradFill>
                  <a:cs typeface="+mn-ea"/>
                  <a:sym typeface="+mn-lt"/>
                </a:rPr>
                <a:t>投资回报分析</a:t>
              </a:r>
            </a:p>
          </p:txBody>
        </p:sp>
        <p:sp>
          <p:nvSpPr>
            <p:cNvPr id="65" name="Rectangle 380"/>
            <p:cNvSpPr/>
            <p:nvPr/>
          </p:nvSpPr>
          <p:spPr>
            <a:xfrm>
              <a:off x="7210482" y="3669720"/>
              <a:ext cx="867686" cy="822960"/>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未来目标</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财务预算</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融资计划</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融资需求</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融资用途</a:t>
              </a:r>
            </a:p>
          </p:txBody>
        </p:sp>
        <p:grpSp>
          <p:nvGrpSpPr>
            <p:cNvPr id="89" name="组合 88"/>
            <p:cNvGrpSpPr/>
            <p:nvPr/>
          </p:nvGrpSpPr>
          <p:grpSpPr>
            <a:xfrm>
              <a:off x="7257726" y="1707180"/>
              <a:ext cx="733769" cy="1356582"/>
              <a:chOff x="846782" y="1426730"/>
              <a:chExt cx="938581" cy="1735235"/>
            </a:xfrm>
          </p:grpSpPr>
          <p:grpSp>
            <p:nvGrpSpPr>
              <p:cNvPr id="90" name="组合 89"/>
              <p:cNvGrpSpPr/>
              <p:nvPr/>
            </p:nvGrpSpPr>
            <p:grpSpPr>
              <a:xfrm>
                <a:off x="846782" y="2211710"/>
                <a:ext cx="938581" cy="950255"/>
                <a:chOff x="1050535" y="2211710"/>
                <a:chExt cx="938581" cy="950255"/>
              </a:xfrm>
            </p:grpSpPr>
            <p:sp>
              <p:nvSpPr>
                <p:cNvPr id="92" name="矩形 91"/>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93" name="矩形 92"/>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sp>
            <p:nvSpPr>
              <p:cNvPr id="91" name="Text Box 10"/>
              <p:cNvSpPr txBox="1">
                <a:spLocks noChangeArrowheads="1"/>
              </p:cNvSpPr>
              <p:nvPr/>
            </p:nvSpPr>
            <p:spPr bwMode="auto">
              <a:xfrm>
                <a:off x="951425" y="1426730"/>
                <a:ext cx="732351" cy="807045"/>
              </a:xfrm>
              <a:prstGeom prst="rect">
                <a:avLst/>
              </a:prstGeom>
              <a:noFill/>
              <a:ln w="9525">
                <a:noFill/>
                <a:miter lim="800000"/>
              </a:ln>
            </p:spPr>
            <p:txBody>
              <a:bodyPr bIns="22860" lIns="45720" rIns="45720" tIns="22860" wrap="square">
                <a:spAutoFit/>
              </a:bodyPr>
              <a:lstStyle/>
              <a:p>
                <a:pPr algn="ctr">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05</a:t>
                </a:r>
              </a:p>
            </p:txBody>
          </p:sp>
        </p:grpSp>
        <p:grpSp>
          <p:nvGrpSpPr>
            <p:cNvPr id="47" name="组合 46"/>
            <p:cNvGrpSpPr>
              <a:grpSpLocks noChangeAspect="1"/>
            </p:cNvGrpSpPr>
            <p:nvPr/>
          </p:nvGrpSpPr>
          <p:grpSpPr>
            <a:xfrm>
              <a:off x="7343194" y="2539773"/>
              <a:ext cx="434499" cy="419597"/>
              <a:chOff x="7493000" y="1820863"/>
              <a:chExt cx="233363" cy="225425"/>
            </a:xfrm>
            <a:gradFill>
              <a:gsLst>
                <a:gs pos="47700">
                  <a:schemeClr val="accent2"/>
                </a:gs>
                <a:gs pos="0">
                  <a:schemeClr val="accent1"/>
                </a:gs>
                <a:gs pos="100000">
                  <a:schemeClr val="accent3"/>
                </a:gs>
              </a:gsLst>
              <a:lin ang="5400000" scaled="0"/>
            </a:gradFill>
          </p:grpSpPr>
          <p:sp>
            <p:nvSpPr>
              <p:cNvPr id="48" name="Freeform 315"/>
              <p:cNvSpPr/>
              <p:nvPr/>
            </p:nvSpPr>
            <p:spPr bwMode="auto">
              <a:xfrm>
                <a:off x="7624763" y="1947863"/>
                <a:ext cx="93663" cy="98425"/>
              </a:xfrm>
              <a:custGeom>
                <a:gdLst>
                  <a:gd fmla="*/ 25 w 25" name="T0"/>
                  <a:gd fmla="*/ 3 h 26" name="T1"/>
                  <a:gd fmla="*/ 20 w 25" name="T2"/>
                  <a:gd fmla="*/ 6 h 26" name="T3"/>
                  <a:gd fmla="*/ 7 w 25" name="T4"/>
                  <a:gd fmla="*/ 6 h 26" name="T5"/>
                  <a:gd fmla="*/ 7 w 25" name="T6"/>
                  <a:gd fmla="*/ 0 h 26" name="T7"/>
                  <a:gd fmla="*/ 0 w 25" name="T8"/>
                  <a:gd fmla="*/ 13 h 26" name="T9"/>
                  <a:gd fmla="*/ 7 w 25" name="T10"/>
                  <a:gd fmla="*/ 26 h 26" name="T11"/>
                  <a:gd fmla="*/ 7 w 25" name="T12"/>
                  <a:gd fmla="*/ 19 h 26" name="T13"/>
                  <a:gd fmla="*/ 14 w 25" name="T14"/>
                  <a:gd fmla="*/ 19 h 26" name="T15"/>
                  <a:gd fmla="*/ 25 w 25" name="T16"/>
                  <a:gd fmla="*/ 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9" name="Freeform 316"/>
              <p:cNvSpPr/>
              <p:nvPr/>
            </p:nvSpPr>
            <p:spPr bwMode="auto">
              <a:xfrm>
                <a:off x="7651750" y="1884363"/>
                <a:ext cx="74613" cy="87313"/>
              </a:xfrm>
              <a:custGeom>
                <a:gdLst>
                  <a:gd fmla="*/ 0 w 20" name="T0"/>
                  <a:gd fmla="*/ 6 h 23" name="T1"/>
                  <a:gd fmla="*/ 11 w 20" name="T2"/>
                  <a:gd fmla="*/ 0 h 23" name="T3"/>
                  <a:gd fmla="*/ 18 w 20" name="T4"/>
                  <a:gd fmla="*/ 12 h 23" name="T5"/>
                  <a:gd fmla="*/ 16 w 20" name="T6"/>
                  <a:gd fmla="*/ 20 h 23" name="T7"/>
                  <a:gd fmla="*/ 7 w 20" name="T8"/>
                  <a:gd fmla="*/ 18 h 23" name="T9"/>
                  <a:gd fmla="*/ 0 w 20" name="T10"/>
                  <a:gd fmla="*/ 6 h 23" name="T11"/>
                </a:gdLst>
                <a:cxnLst>
                  <a:cxn ang="0">
                    <a:pos x="T0" y="T1"/>
                  </a:cxn>
                  <a:cxn ang="0">
                    <a:pos x="T2" y="T3"/>
                  </a:cxn>
                  <a:cxn ang="0">
                    <a:pos x="T4" y="T5"/>
                  </a:cxn>
                  <a:cxn ang="0">
                    <a:pos x="T6" y="T7"/>
                  </a:cxn>
                  <a:cxn ang="0">
                    <a:pos x="T8" y="T9"/>
                  </a:cxn>
                  <a:cxn ang="0">
                    <a:pos x="T10" y="T11"/>
                  </a:cxn>
                </a:cxnLst>
                <a:rect b="b" l="0" r="r" t="0"/>
                <a:pathLst>
                  <a:path h="23" w="20">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50" name="Freeform 317"/>
              <p:cNvSpPr/>
              <p:nvPr/>
            </p:nvSpPr>
            <p:spPr bwMode="auto">
              <a:xfrm>
                <a:off x="7493000" y="1906588"/>
                <a:ext cx="95250" cy="101600"/>
              </a:xfrm>
              <a:custGeom>
                <a:gdLst>
                  <a:gd fmla="*/ 13 w 25" name="T0"/>
                  <a:gd fmla="*/ 27 h 27" name="T1"/>
                  <a:gd fmla="*/ 12 w 25" name="T2"/>
                  <a:gd fmla="*/ 21 h 27" name="T3"/>
                  <a:gd fmla="*/ 19 w 25" name="T4"/>
                  <a:gd fmla="*/ 10 h 27" name="T5"/>
                  <a:gd fmla="*/ 25 w 25" name="T6"/>
                  <a:gd fmla="*/ 13 h 27" name="T7"/>
                  <a:gd fmla="*/ 17 w 25" name="T8"/>
                  <a:gd fmla="*/ 1 h 27" name="T9"/>
                  <a:gd fmla="*/ 2 w 25" name="T10"/>
                  <a:gd fmla="*/ 0 h 27" name="T11"/>
                  <a:gd fmla="*/ 8 w 25" name="T12"/>
                  <a:gd fmla="*/ 3 h 27" name="T13"/>
                  <a:gd fmla="*/ 5 w 25" name="T14"/>
                  <a:gd fmla="*/ 9 h 27" name="T15"/>
                  <a:gd fmla="*/ 13 w 25"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5">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51" name="Freeform 318"/>
              <p:cNvSpPr/>
              <p:nvPr/>
            </p:nvSpPr>
            <p:spPr bwMode="auto">
              <a:xfrm>
                <a:off x="7546975" y="1978025"/>
                <a:ext cx="74613" cy="46038"/>
              </a:xfrm>
              <a:custGeom>
                <a:gdLst>
                  <a:gd fmla="*/ 20 w 20" name="T0"/>
                  <a:gd fmla="*/ 0 h 12" name="T1"/>
                  <a:gd fmla="*/ 20 w 20" name="T2"/>
                  <a:gd fmla="*/ 12 h 12" name="T3"/>
                  <a:gd fmla="*/ 7 w 20" name="T4"/>
                  <a:gd fmla="*/ 12 h 12" name="T5"/>
                  <a:gd fmla="*/ 1 w 20" name="T6"/>
                  <a:gd fmla="*/ 6 h 12" name="T7"/>
                  <a:gd fmla="*/ 7 w 20" name="T8"/>
                  <a:gd fmla="*/ 0 h 12" name="T9"/>
                  <a:gd fmla="*/ 20 w 20" name="T10"/>
                  <a:gd fmla="*/ 0 h 12" name="T11"/>
                </a:gdLst>
                <a:cxnLst>
                  <a:cxn ang="0">
                    <a:pos x="T0" y="T1"/>
                  </a:cxn>
                  <a:cxn ang="0">
                    <a:pos x="T2" y="T3"/>
                  </a:cxn>
                  <a:cxn ang="0">
                    <a:pos x="T4" y="T5"/>
                  </a:cxn>
                  <a:cxn ang="0">
                    <a:pos x="T6" y="T7"/>
                  </a:cxn>
                  <a:cxn ang="0">
                    <a:pos x="T8" y="T9"/>
                  </a:cxn>
                  <a:cxn ang="0">
                    <a:pos x="T10" y="T11"/>
                  </a:cxn>
                </a:cxnLst>
                <a:rect b="b" l="0" r="r" t="0"/>
                <a:pathLst>
                  <a:path h="12" w="20">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52" name="Freeform 319"/>
              <p:cNvSpPr/>
              <p:nvPr/>
            </p:nvSpPr>
            <p:spPr bwMode="auto">
              <a:xfrm>
                <a:off x="7588250" y="1820863"/>
                <a:ext cx="107950" cy="74613"/>
              </a:xfrm>
              <a:custGeom>
                <a:gdLst>
                  <a:gd fmla="*/ 0 w 29" name="T0"/>
                  <a:gd fmla="*/ 2 h 20" name="T1"/>
                  <a:gd fmla="*/ 6 w 29" name="T2"/>
                  <a:gd fmla="*/ 5 h 20" name="T3"/>
                  <a:gd fmla="*/ 12 w 29" name="T4"/>
                  <a:gd fmla="*/ 17 h 20" name="T5"/>
                  <a:gd fmla="*/ 7 w 29" name="T6"/>
                  <a:gd fmla="*/ 20 h 20" name="T7"/>
                  <a:gd fmla="*/ 21 w 29" name="T8"/>
                  <a:gd fmla="*/ 19 h 20" name="T9"/>
                  <a:gd fmla="*/ 29 w 29" name="T10"/>
                  <a:gd fmla="*/ 7 h 20" name="T11"/>
                  <a:gd fmla="*/ 23 w 29" name="T12"/>
                  <a:gd fmla="*/ 11 h 20" name="T13"/>
                  <a:gd fmla="*/ 20 w 29" name="T14"/>
                  <a:gd fmla="*/ 5 h 20" name="T15"/>
                  <a:gd fmla="*/ 0 w 29" name="T16"/>
                  <a:gd fmla="*/ 2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8">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53" name="Freeform 320"/>
              <p:cNvSpPr/>
              <p:nvPr/>
            </p:nvSpPr>
            <p:spPr bwMode="auto">
              <a:xfrm>
                <a:off x="7535863" y="1828800"/>
                <a:ext cx="74613" cy="85725"/>
              </a:xfrm>
              <a:custGeom>
                <a:gdLst>
                  <a:gd fmla="*/ 11 w 20" name="T0"/>
                  <a:gd fmla="*/ 23 h 23" name="T1"/>
                  <a:gd fmla="*/ 0 w 20" name="T2"/>
                  <a:gd fmla="*/ 16 h 23" name="T3"/>
                  <a:gd fmla="*/ 7 w 20" name="T4"/>
                  <a:gd fmla="*/ 5 h 23" name="T5"/>
                  <a:gd fmla="*/ 15 w 20" name="T6"/>
                  <a:gd fmla="*/ 3 h 23" name="T7"/>
                  <a:gd fmla="*/ 18 w 20" name="T8"/>
                  <a:gd fmla="*/ 11 h 23" name="T9"/>
                  <a:gd fmla="*/ 11 w 20" name="T10"/>
                  <a:gd fmla="*/ 23 h 23" name="T11"/>
                </a:gdLst>
                <a:cxnLst>
                  <a:cxn ang="0">
                    <a:pos x="T0" y="T1"/>
                  </a:cxn>
                  <a:cxn ang="0">
                    <a:pos x="T2" y="T3"/>
                  </a:cxn>
                  <a:cxn ang="0">
                    <a:pos x="T4" y="T5"/>
                  </a:cxn>
                  <a:cxn ang="0">
                    <a:pos x="T6" y="T7"/>
                  </a:cxn>
                  <a:cxn ang="0">
                    <a:pos x="T8" y="T9"/>
                  </a:cxn>
                  <a:cxn ang="0">
                    <a:pos x="T10" y="T11"/>
                  </a:cxn>
                </a:cxnLst>
                <a:rect b="b" l="0" r="r" t="0"/>
                <a:pathLst>
                  <a:path h="23" w="20">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grpSp>
        <p:nvGrpSpPr>
          <p:cNvPr id="8" name="组合 7"/>
          <p:cNvGrpSpPr/>
          <p:nvPr/>
        </p:nvGrpSpPr>
        <p:grpSpPr>
          <a:xfrm>
            <a:off x="642971" y="1707180"/>
            <a:ext cx="1623227" cy="2927676"/>
            <a:chOff x="642971" y="1707180"/>
            <a:chExt cx="1623227" cy="2927676"/>
          </a:xfrm>
        </p:grpSpPr>
        <p:sp>
          <p:nvSpPr>
            <p:cNvPr id="23" name="Text Box 10"/>
            <p:cNvSpPr txBox="1">
              <a:spLocks noChangeArrowheads="1"/>
            </p:cNvSpPr>
            <p:nvPr/>
          </p:nvSpPr>
          <p:spPr bwMode="auto">
            <a:xfrm>
              <a:off x="642971" y="3291356"/>
              <a:ext cx="1623227" cy="374904"/>
            </a:xfrm>
            <a:prstGeom prst="rect">
              <a:avLst/>
            </a:prstGeom>
            <a:noFill/>
            <a:ln w="9525">
              <a:noFill/>
              <a:miter lim="800000"/>
            </a:ln>
          </p:spPr>
          <p:txBody>
            <a:bodyPr bIns="22860" lIns="45720" rIns="45720" tIns="22860" wrap="square">
              <a:spAutoFit/>
            </a:bodyPr>
            <a:lstStyle/>
            <a:p>
              <a:pPr algn="ctr">
                <a:lnSpc>
                  <a:spcPct val="120000"/>
                </a:lnSpc>
              </a:pPr>
              <a:r>
                <a:rPr altLang="en-US" lang="zh-CN">
                  <a:gradFill>
                    <a:gsLst>
                      <a:gs pos="50000">
                        <a:schemeClr val="accent2"/>
                      </a:gs>
                      <a:gs pos="0">
                        <a:schemeClr val="accent1"/>
                      </a:gs>
                      <a:gs pos="100000">
                        <a:schemeClr val="accent3"/>
                      </a:gs>
                    </a:gsLst>
                    <a:lin ang="5400000" scaled="1"/>
                  </a:gradFill>
                  <a:cs typeface="+mn-ea"/>
                  <a:sym typeface="+mn-lt"/>
                </a:rPr>
                <a:t>项目背景介绍</a:t>
              </a:r>
            </a:p>
          </p:txBody>
        </p:sp>
        <p:sp>
          <p:nvSpPr>
            <p:cNvPr id="24" name="Rectangle 380"/>
            <p:cNvSpPr/>
            <p:nvPr/>
          </p:nvSpPr>
          <p:spPr>
            <a:xfrm>
              <a:off x="1018113" y="3669720"/>
              <a:ext cx="858046" cy="822960"/>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产业背景</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产业概况</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项目成员</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产品定位</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产品亮点</a:t>
              </a:r>
            </a:p>
          </p:txBody>
        </p:sp>
        <p:grpSp>
          <p:nvGrpSpPr>
            <p:cNvPr id="3" name="组合 2"/>
            <p:cNvGrpSpPr/>
            <p:nvPr/>
          </p:nvGrpSpPr>
          <p:grpSpPr>
            <a:xfrm>
              <a:off x="1142390" y="1707180"/>
              <a:ext cx="733769" cy="1356582"/>
              <a:chOff x="846782" y="1426730"/>
              <a:chExt cx="938581" cy="1735235"/>
            </a:xfrm>
          </p:grpSpPr>
          <p:grpSp>
            <p:nvGrpSpPr>
              <p:cNvPr id="2" name="组合 1"/>
              <p:cNvGrpSpPr/>
              <p:nvPr/>
            </p:nvGrpSpPr>
            <p:grpSpPr>
              <a:xfrm>
                <a:off x="846782" y="2211710"/>
                <a:ext cx="938581" cy="950255"/>
                <a:chOff x="1050535" y="2211710"/>
                <a:chExt cx="938581" cy="950255"/>
              </a:xfrm>
            </p:grpSpPr>
            <p:sp>
              <p:nvSpPr>
                <p:cNvPr id="54" name="矩形 53"/>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36" name="矩形 35"/>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sp>
            <p:nvSpPr>
              <p:cNvPr id="55" name="Text Box 10"/>
              <p:cNvSpPr txBox="1">
                <a:spLocks noChangeArrowheads="1"/>
              </p:cNvSpPr>
              <p:nvPr/>
            </p:nvSpPr>
            <p:spPr bwMode="auto">
              <a:xfrm>
                <a:off x="951425" y="1426730"/>
                <a:ext cx="732351" cy="807045"/>
              </a:xfrm>
              <a:prstGeom prst="rect">
                <a:avLst/>
              </a:prstGeom>
              <a:noFill/>
              <a:ln w="9525">
                <a:noFill/>
                <a:miter lim="800000"/>
              </a:ln>
            </p:spPr>
            <p:txBody>
              <a:bodyPr bIns="22860" lIns="45720" rIns="45720" tIns="22860" wrap="square">
                <a:spAutoFit/>
              </a:bodyPr>
              <a:lstStyle/>
              <a:p>
                <a:pPr algn="ctr">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01</a:t>
                </a:r>
              </a:p>
            </p:txBody>
          </p:sp>
        </p:grpSp>
        <p:grpSp>
          <p:nvGrpSpPr>
            <p:cNvPr id="7" name="组合 6"/>
            <p:cNvGrpSpPr/>
            <p:nvPr/>
          </p:nvGrpSpPr>
          <p:grpSpPr>
            <a:xfrm>
              <a:off x="1296843" y="2595438"/>
              <a:ext cx="352823" cy="340189"/>
              <a:chOff x="254016" y="2562921"/>
              <a:chExt cx="451304" cy="435144"/>
            </a:xfrm>
          </p:grpSpPr>
          <p:sp>
            <p:nvSpPr>
              <p:cNvPr id="5" name="Freeform 252"/>
              <p:cNvSpPr/>
              <p:nvPr/>
            </p:nvSpPr>
            <p:spPr bwMode="auto">
              <a:xfrm>
                <a:off x="325034" y="2661402"/>
                <a:ext cx="309269" cy="3366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grpSp>
        <p:nvGrpSpPr>
          <p:cNvPr id="9" name="组合 8"/>
          <p:cNvGrpSpPr/>
          <p:nvPr/>
        </p:nvGrpSpPr>
        <p:grpSpPr>
          <a:xfrm>
            <a:off x="2219316" y="1707180"/>
            <a:ext cx="2026990" cy="2934531"/>
            <a:chOff x="2219316" y="1707180"/>
            <a:chExt cx="2026990" cy="2934531"/>
          </a:xfrm>
        </p:grpSpPr>
        <p:sp>
          <p:nvSpPr>
            <p:cNvPr id="71" name="Text Box 10"/>
            <p:cNvSpPr txBox="1">
              <a:spLocks noChangeArrowheads="1"/>
            </p:cNvSpPr>
            <p:nvPr/>
          </p:nvSpPr>
          <p:spPr bwMode="auto">
            <a:xfrm>
              <a:off x="2219316" y="3291356"/>
              <a:ext cx="1623227" cy="374904"/>
            </a:xfrm>
            <a:prstGeom prst="rect">
              <a:avLst/>
            </a:prstGeom>
            <a:noFill/>
            <a:ln w="9525">
              <a:noFill/>
              <a:miter lim="800000"/>
            </a:ln>
          </p:spPr>
          <p:txBody>
            <a:bodyPr bIns="22860" lIns="45720" rIns="45720" tIns="22860" wrap="square">
              <a:spAutoFit/>
            </a:bodyPr>
            <a:lstStyle/>
            <a:p>
              <a:pPr algn="ctr">
                <a:lnSpc>
                  <a:spcPct val="120000"/>
                </a:lnSpc>
              </a:pPr>
              <a:r>
                <a:rPr altLang="en-US" lang="zh-CN">
                  <a:gradFill>
                    <a:gsLst>
                      <a:gs pos="50000">
                        <a:schemeClr val="accent2"/>
                      </a:gs>
                      <a:gs pos="0">
                        <a:schemeClr val="accent1"/>
                      </a:gs>
                      <a:gs pos="100000">
                        <a:schemeClr val="accent3"/>
                      </a:gs>
                    </a:gsLst>
                    <a:lin ang="5400000" scaled="1"/>
                  </a:gradFill>
                  <a:cs typeface="+mn-ea"/>
                  <a:sym typeface="+mn-lt"/>
                </a:rPr>
                <a:t>市场分析</a:t>
              </a:r>
            </a:p>
          </p:txBody>
        </p:sp>
        <p:sp>
          <p:nvSpPr>
            <p:cNvPr id="72" name="Rectangle 380"/>
            <p:cNvSpPr/>
            <p:nvPr/>
          </p:nvSpPr>
          <p:spPr>
            <a:xfrm>
              <a:off x="2582075" y="3675678"/>
              <a:ext cx="1664230" cy="969264"/>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市场分析</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市场开拓计</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竞争对手分析</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竞争优势</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销售网络布局</a:t>
              </a:r>
            </a:p>
            <a:p>
              <a:pPr indent="-171450" marL="171450">
                <a:lnSpc>
                  <a:spcPct val="120000"/>
                </a:lnSpc>
                <a:buFont charset="0" panose="020b0604020202020204" pitchFamily="34" typeface="Arial"/>
                <a:buChar char="•"/>
              </a:pPr>
              <a:r>
                <a:rPr altLang="en-US" lang="zh-CN" sz="800">
                  <a:gradFill>
                    <a:gsLst>
                      <a:gs pos="50000">
                        <a:schemeClr val="accent2"/>
                      </a:gs>
                      <a:gs pos="0">
                        <a:schemeClr val="accent1"/>
                      </a:gs>
                      <a:gs pos="100000">
                        <a:schemeClr val="accent3"/>
                      </a:gs>
                    </a:gsLst>
                    <a:lin ang="5400000" scaled="1"/>
                  </a:gradFill>
                  <a:cs typeface="+mn-ea"/>
                  <a:sym typeface="+mn-lt"/>
                </a:rPr>
                <a:t>长期盈利计划</a:t>
              </a:r>
            </a:p>
          </p:txBody>
        </p:sp>
        <p:grpSp>
          <p:nvGrpSpPr>
            <p:cNvPr id="84" name="组合 83"/>
            <p:cNvGrpSpPr/>
            <p:nvPr/>
          </p:nvGrpSpPr>
          <p:grpSpPr>
            <a:xfrm>
              <a:off x="2671224" y="1707180"/>
              <a:ext cx="733769" cy="1356582"/>
              <a:chOff x="846782" y="1426730"/>
              <a:chExt cx="938581" cy="1735235"/>
            </a:xfrm>
          </p:grpSpPr>
          <p:grpSp>
            <p:nvGrpSpPr>
              <p:cNvPr id="85" name="组合 84"/>
              <p:cNvGrpSpPr/>
              <p:nvPr/>
            </p:nvGrpSpPr>
            <p:grpSpPr>
              <a:xfrm>
                <a:off x="846782" y="2211710"/>
                <a:ext cx="938581" cy="950255"/>
                <a:chOff x="1050535" y="2211710"/>
                <a:chExt cx="938581" cy="950255"/>
              </a:xfrm>
            </p:grpSpPr>
            <p:sp>
              <p:nvSpPr>
                <p:cNvPr id="87" name="矩形 86"/>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88" name="矩形 87"/>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sp>
            <p:nvSpPr>
              <p:cNvPr id="86" name="Text Box 10"/>
              <p:cNvSpPr txBox="1">
                <a:spLocks noChangeArrowheads="1"/>
              </p:cNvSpPr>
              <p:nvPr/>
            </p:nvSpPr>
            <p:spPr bwMode="auto">
              <a:xfrm>
                <a:off x="951425" y="1426730"/>
                <a:ext cx="732351" cy="807045"/>
              </a:xfrm>
              <a:prstGeom prst="rect">
                <a:avLst/>
              </a:prstGeom>
              <a:noFill/>
              <a:ln w="9525">
                <a:noFill/>
                <a:miter lim="800000"/>
              </a:ln>
            </p:spPr>
            <p:txBody>
              <a:bodyPr bIns="22860" lIns="45720" rIns="45720" tIns="22860" wrap="square">
                <a:spAutoFit/>
              </a:bodyPr>
              <a:lstStyle/>
              <a:p>
                <a:pPr algn="ctr">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02</a:t>
                </a:r>
              </a:p>
            </p:txBody>
          </p:sp>
        </p:grpSp>
        <p:grpSp>
          <p:nvGrpSpPr>
            <p:cNvPr id="25" name="组合 24"/>
            <p:cNvGrpSpPr/>
            <p:nvPr/>
          </p:nvGrpSpPr>
          <p:grpSpPr>
            <a:xfrm>
              <a:off x="2800532" y="2581672"/>
              <a:ext cx="372466" cy="331254"/>
              <a:chOff x="5532438" y="712788"/>
              <a:chExt cx="760412" cy="676276"/>
            </a:xfrm>
          </p:grpSpPr>
          <p:sp>
            <p:nvSpPr>
              <p:cNvPr id="17" name="Freeform 5"/>
              <p:cNvSpPr>
                <a:spLocks noEditPoints="1"/>
              </p:cNvSpPr>
              <p:nvPr/>
            </p:nvSpPr>
            <p:spPr bwMode="auto">
              <a:xfrm>
                <a:off x="5532438" y="712788"/>
                <a:ext cx="760412" cy="676275"/>
              </a:xfrm>
              <a:custGeom>
                <a:gdLst>
                  <a:gd fmla="*/ 821 w 958" name="T0"/>
                  <a:gd fmla="*/ 466 h 852" name="T1"/>
                  <a:gd fmla="*/ 778 w 958" name="T2"/>
                  <a:gd fmla="*/ 448 h 852" name="T3"/>
                  <a:gd fmla="*/ 739 w 958" name="T4"/>
                  <a:gd fmla="*/ 407 h 852" name="T5"/>
                  <a:gd fmla="*/ 725 w 958" name="T6"/>
                  <a:gd fmla="*/ 365 h 852" name="T7"/>
                  <a:gd fmla="*/ 722 w 958" name="T8"/>
                  <a:gd fmla="*/ 377 h 852" name="T9"/>
                  <a:gd fmla="*/ 704 w 958" name="T10"/>
                  <a:gd fmla="*/ 418 h 852" name="T11"/>
                  <a:gd fmla="*/ 672 w 958" name="T12"/>
                  <a:gd fmla="*/ 450 h 852" name="T13"/>
                  <a:gd fmla="*/ 629 w 958" name="T14"/>
                  <a:gd fmla="*/ 466 h 852" name="T15"/>
                  <a:gd fmla="*/ 592 w 958" name="T16"/>
                  <a:gd fmla="*/ 468 h 852" name="T17"/>
                  <a:gd fmla="*/ 547 w 958" name="T18"/>
                  <a:gd fmla="*/ 455 h 852" name="T19"/>
                  <a:gd fmla="*/ 505 w 958" name="T20"/>
                  <a:gd fmla="*/ 418 h 852" name="T21"/>
                  <a:gd fmla="*/ 485 w 958" name="T22"/>
                  <a:gd fmla="*/ 375 h 852" name="T23"/>
                  <a:gd fmla="*/ 482 w 958" name="T24"/>
                  <a:gd fmla="*/ 365 h 852" name="T25"/>
                  <a:gd fmla="*/ 469 w 958" name="T26"/>
                  <a:gd fmla="*/ 409 h 852" name="T27"/>
                  <a:gd fmla="*/ 439 w 958" name="T28"/>
                  <a:gd fmla="*/ 443 h 852" name="T29"/>
                  <a:gd fmla="*/ 398 w 958" name="T30"/>
                  <a:gd fmla="*/ 464 h 852" name="T31"/>
                  <a:gd fmla="*/ 363 w 958" name="T32"/>
                  <a:gd fmla="*/ 470 h 852" name="T33"/>
                  <a:gd fmla="*/ 316 w 958" name="T34"/>
                  <a:gd fmla="*/ 459 h 852" name="T35"/>
                  <a:gd fmla="*/ 270 w 958" name="T36"/>
                  <a:gd fmla="*/ 427 h 852" name="T37"/>
                  <a:gd fmla="*/ 247 w 958" name="T38"/>
                  <a:gd fmla="*/ 388 h 852" name="T39"/>
                  <a:gd fmla="*/ 242 w 958" name="T40"/>
                  <a:gd fmla="*/ 354 h 852" name="T41"/>
                  <a:gd fmla="*/ 233 w 958" name="T42"/>
                  <a:gd fmla="*/ 398 h 852" name="T43"/>
                  <a:gd fmla="*/ 206 w 958" name="T44"/>
                  <a:gd fmla="*/ 436 h 852" name="T45"/>
                  <a:gd fmla="*/ 169 w 958" name="T46"/>
                  <a:gd fmla="*/ 461 h 852" name="T47"/>
                  <a:gd fmla="*/ 121 w 958" name="T48"/>
                  <a:gd fmla="*/ 470 h 852" name="T49"/>
                  <a:gd fmla="*/ 85 w 958" name="T50"/>
                  <a:gd fmla="*/ 464 h 852" name="T51"/>
                  <a:gd fmla="*/ 36 w 958" name="T52"/>
                  <a:gd fmla="*/ 434 h 852" name="T53"/>
                  <a:gd fmla="*/ 11 w 958" name="T54"/>
                  <a:gd fmla="*/ 398 h 852" name="T55"/>
                  <a:gd fmla="*/ 0 w 958" name="T56"/>
                  <a:gd fmla="*/ 354 h 852" name="T57"/>
                  <a:gd fmla="*/ 958 w 958" name="T58"/>
                  <a:gd fmla="*/ 354 h 852" name="T59"/>
                  <a:gd fmla="*/ 953 w 958" name="T60"/>
                  <a:gd fmla="*/ 398 h 852" name="T61"/>
                  <a:gd fmla="*/ 928 w 958" name="T62"/>
                  <a:gd fmla="*/ 436 h 852" name="T63"/>
                  <a:gd fmla="*/ 890 w 958" name="T64"/>
                  <a:gd fmla="*/ 461 h 852" name="T65"/>
                  <a:gd fmla="*/ 846 w 958" name="T66"/>
                  <a:gd fmla="*/ 470 h 852" name="T67"/>
                  <a:gd fmla="*/ 878 w 958" name="T68"/>
                  <a:gd fmla="*/ 139 h 852" name="T69"/>
                  <a:gd fmla="*/ 135 w 958" name="T70"/>
                  <a:gd fmla="*/ 75 h 852" name="T71"/>
                  <a:gd fmla="*/ 110 w 958" name="T72"/>
                  <a:gd fmla="*/ 59 h 852" name="T73"/>
                  <a:gd fmla="*/ 103 w 958" name="T74"/>
                  <a:gd fmla="*/ 39 h 852" name="T75"/>
                  <a:gd fmla="*/ 116 w 958" name="T76"/>
                  <a:gd fmla="*/ 12 h 852" name="T77"/>
                  <a:gd fmla="*/ 144 w 958" name="T78"/>
                  <a:gd fmla="*/ 0 h 852" name="T79"/>
                  <a:gd fmla="*/ 841 w 958" name="T80"/>
                  <a:gd fmla="*/ 4 h 852" name="T81"/>
                  <a:gd fmla="*/ 862 w 958" name="T82"/>
                  <a:gd fmla="*/ 25 h 852" name="T83"/>
                  <a:gd fmla="*/ 866 w 958" name="T84"/>
                  <a:gd fmla="*/ 46 h 852" name="T85"/>
                  <a:gd fmla="*/ 850 w 958" name="T86"/>
                  <a:gd fmla="*/ 71 h 852" name="T87"/>
                  <a:gd fmla="*/ 828 w 958" name="T88"/>
                  <a:gd fmla="*/ 76 h 852" name="T89"/>
                  <a:gd fmla="*/ 812 w 958" name="T90"/>
                  <a:gd fmla="*/ 543 h 852" name="T91"/>
                  <a:gd fmla="*/ 880 w 958" name="T92"/>
                  <a:gd fmla="*/ 809 h 852" name="T93"/>
                  <a:gd fmla="*/ 855 w 958" name="T94"/>
                  <a:gd fmla="*/ 841 h 852" name="T95"/>
                  <a:gd fmla="*/ 140 w 958" name="T96"/>
                  <a:gd fmla="*/ 852 h 852" name="T97"/>
                  <a:gd fmla="*/ 114 w 958" name="T98"/>
                  <a:gd fmla="*/ 841 h 852" name="T99"/>
                  <a:gd fmla="*/ 89 w 958" name="T100"/>
                  <a:gd fmla="*/ 809 h 852" name="T101"/>
                  <a:gd fmla="*/ 158 w 958" name="T102"/>
                  <a:gd fmla="*/ 543 h 85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52" w="958">
                    <a:moveTo>
                      <a:pt x="846" y="470"/>
                    </a:moveTo>
                    <a:lnTo>
                      <a:pt x="846" y="470"/>
                    </a:lnTo>
                    <a:lnTo>
                      <a:pt x="834" y="468"/>
                    </a:lnTo>
                    <a:lnTo>
                      <a:pt x="821" y="466"/>
                    </a:lnTo>
                    <a:lnTo>
                      <a:pt x="810" y="464"/>
                    </a:lnTo>
                    <a:lnTo>
                      <a:pt x="798" y="459"/>
                    </a:lnTo>
                    <a:lnTo>
                      <a:pt x="789" y="455"/>
                    </a:lnTo>
                    <a:lnTo>
                      <a:pt x="778" y="448"/>
                    </a:lnTo>
                    <a:lnTo>
                      <a:pt x="761" y="434"/>
                    </a:lnTo>
                    <a:lnTo>
                      <a:pt x="752" y="427"/>
                    </a:lnTo>
                    <a:lnTo>
                      <a:pt x="745" y="418"/>
                    </a:lnTo>
                    <a:lnTo>
                      <a:pt x="739" y="407"/>
                    </a:lnTo>
                    <a:lnTo>
                      <a:pt x="734" y="398"/>
                    </a:lnTo>
                    <a:lnTo>
                      <a:pt x="730" y="388"/>
                    </a:lnTo>
                    <a:lnTo>
                      <a:pt x="727" y="375"/>
                    </a:lnTo>
                    <a:lnTo>
                      <a:pt x="725" y="365"/>
                    </a:lnTo>
                    <a:lnTo>
                      <a:pt x="725" y="354"/>
                    </a:lnTo>
                    <a:lnTo>
                      <a:pt x="725" y="354"/>
                    </a:lnTo>
                    <a:lnTo>
                      <a:pt x="723" y="365"/>
                    </a:lnTo>
                    <a:lnTo>
                      <a:pt x="722" y="377"/>
                    </a:lnTo>
                    <a:lnTo>
                      <a:pt x="720" y="388"/>
                    </a:lnTo>
                    <a:lnTo>
                      <a:pt x="715" y="398"/>
                    </a:lnTo>
                    <a:lnTo>
                      <a:pt x="711" y="409"/>
                    </a:lnTo>
                    <a:lnTo>
                      <a:pt x="704" y="418"/>
                    </a:lnTo>
                    <a:lnTo>
                      <a:pt x="697" y="427"/>
                    </a:lnTo>
                    <a:lnTo>
                      <a:pt x="690" y="436"/>
                    </a:lnTo>
                    <a:lnTo>
                      <a:pt x="681" y="443"/>
                    </a:lnTo>
                    <a:lnTo>
                      <a:pt x="672" y="450"/>
                    </a:lnTo>
                    <a:lnTo>
                      <a:pt x="661" y="455"/>
                    </a:lnTo>
                    <a:lnTo>
                      <a:pt x="651" y="461"/>
                    </a:lnTo>
                    <a:lnTo>
                      <a:pt x="640" y="464"/>
                    </a:lnTo>
                    <a:lnTo>
                      <a:pt x="629" y="466"/>
                    </a:lnTo>
                    <a:lnTo>
                      <a:pt x="617" y="468"/>
                    </a:lnTo>
                    <a:lnTo>
                      <a:pt x="604" y="470"/>
                    </a:lnTo>
                    <a:lnTo>
                      <a:pt x="604" y="470"/>
                    </a:lnTo>
                    <a:lnTo>
                      <a:pt x="592" y="468"/>
                    </a:lnTo>
                    <a:lnTo>
                      <a:pt x="579" y="466"/>
                    </a:lnTo>
                    <a:lnTo>
                      <a:pt x="569" y="464"/>
                    </a:lnTo>
                    <a:lnTo>
                      <a:pt x="558" y="459"/>
                    </a:lnTo>
                    <a:lnTo>
                      <a:pt x="547" y="455"/>
                    </a:lnTo>
                    <a:lnTo>
                      <a:pt x="537" y="448"/>
                    </a:lnTo>
                    <a:lnTo>
                      <a:pt x="519" y="434"/>
                    </a:lnTo>
                    <a:lnTo>
                      <a:pt x="512" y="427"/>
                    </a:lnTo>
                    <a:lnTo>
                      <a:pt x="505" y="418"/>
                    </a:lnTo>
                    <a:lnTo>
                      <a:pt x="498" y="407"/>
                    </a:lnTo>
                    <a:lnTo>
                      <a:pt x="492" y="398"/>
                    </a:lnTo>
                    <a:lnTo>
                      <a:pt x="489" y="388"/>
                    </a:lnTo>
                    <a:lnTo>
                      <a:pt x="485" y="375"/>
                    </a:lnTo>
                    <a:lnTo>
                      <a:pt x="483" y="365"/>
                    </a:lnTo>
                    <a:lnTo>
                      <a:pt x="483" y="354"/>
                    </a:lnTo>
                    <a:lnTo>
                      <a:pt x="483" y="354"/>
                    </a:lnTo>
                    <a:lnTo>
                      <a:pt x="482" y="365"/>
                    </a:lnTo>
                    <a:lnTo>
                      <a:pt x="480" y="377"/>
                    </a:lnTo>
                    <a:lnTo>
                      <a:pt x="478" y="388"/>
                    </a:lnTo>
                    <a:lnTo>
                      <a:pt x="475" y="398"/>
                    </a:lnTo>
                    <a:lnTo>
                      <a:pt x="469" y="409"/>
                    </a:lnTo>
                    <a:lnTo>
                      <a:pt x="462" y="418"/>
                    </a:lnTo>
                    <a:lnTo>
                      <a:pt x="457" y="427"/>
                    </a:lnTo>
                    <a:lnTo>
                      <a:pt x="448" y="436"/>
                    </a:lnTo>
                    <a:lnTo>
                      <a:pt x="439" y="443"/>
                    </a:lnTo>
                    <a:lnTo>
                      <a:pt x="430" y="450"/>
                    </a:lnTo>
                    <a:lnTo>
                      <a:pt x="421" y="455"/>
                    </a:lnTo>
                    <a:lnTo>
                      <a:pt x="411" y="461"/>
                    </a:lnTo>
                    <a:lnTo>
                      <a:pt x="398" y="464"/>
                    </a:lnTo>
                    <a:lnTo>
                      <a:pt x="387" y="466"/>
                    </a:lnTo>
                    <a:lnTo>
                      <a:pt x="375" y="468"/>
                    </a:lnTo>
                    <a:lnTo>
                      <a:pt x="363" y="470"/>
                    </a:lnTo>
                    <a:lnTo>
                      <a:pt x="363" y="470"/>
                    </a:lnTo>
                    <a:lnTo>
                      <a:pt x="350" y="468"/>
                    </a:lnTo>
                    <a:lnTo>
                      <a:pt x="338" y="466"/>
                    </a:lnTo>
                    <a:lnTo>
                      <a:pt x="327" y="464"/>
                    </a:lnTo>
                    <a:lnTo>
                      <a:pt x="316" y="459"/>
                    </a:lnTo>
                    <a:lnTo>
                      <a:pt x="306" y="455"/>
                    </a:lnTo>
                    <a:lnTo>
                      <a:pt x="295" y="448"/>
                    </a:lnTo>
                    <a:lnTo>
                      <a:pt x="277" y="434"/>
                    </a:lnTo>
                    <a:lnTo>
                      <a:pt x="270" y="427"/>
                    </a:lnTo>
                    <a:lnTo>
                      <a:pt x="263" y="418"/>
                    </a:lnTo>
                    <a:lnTo>
                      <a:pt x="256" y="407"/>
                    </a:lnTo>
                    <a:lnTo>
                      <a:pt x="251" y="398"/>
                    </a:lnTo>
                    <a:lnTo>
                      <a:pt x="247" y="388"/>
                    </a:lnTo>
                    <a:lnTo>
                      <a:pt x="243" y="375"/>
                    </a:lnTo>
                    <a:lnTo>
                      <a:pt x="242" y="365"/>
                    </a:lnTo>
                    <a:lnTo>
                      <a:pt x="242" y="354"/>
                    </a:lnTo>
                    <a:lnTo>
                      <a:pt x="242" y="354"/>
                    </a:lnTo>
                    <a:lnTo>
                      <a:pt x="242" y="365"/>
                    </a:lnTo>
                    <a:lnTo>
                      <a:pt x="240" y="377"/>
                    </a:lnTo>
                    <a:lnTo>
                      <a:pt x="236" y="388"/>
                    </a:lnTo>
                    <a:lnTo>
                      <a:pt x="233" y="398"/>
                    </a:lnTo>
                    <a:lnTo>
                      <a:pt x="228" y="409"/>
                    </a:lnTo>
                    <a:lnTo>
                      <a:pt x="222" y="418"/>
                    </a:lnTo>
                    <a:lnTo>
                      <a:pt x="215" y="427"/>
                    </a:lnTo>
                    <a:lnTo>
                      <a:pt x="206" y="436"/>
                    </a:lnTo>
                    <a:lnTo>
                      <a:pt x="199" y="443"/>
                    </a:lnTo>
                    <a:lnTo>
                      <a:pt x="188" y="450"/>
                    </a:lnTo>
                    <a:lnTo>
                      <a:pt x="180" y="455"/>
                    </a:lnTo>
                    <a:lnTo>
                      <a:pt x="169" y="461"/>
                    </a:lnTo>
                    <a:lnTo>
                      <a:pt x="158" y="464"/>
                    </a:lnTo>
                    <a:lnTo>
                      <a:pt x="146" y="466"/>
                    </a:lnTo>
                    <a:lnTo>
                      <a:pt x="133" y="468"/>
                    </a:lnTo>
                    <a:lnTo>
                      <a:pt x="121" y="470"/>
                    </a:lnTo>
                    <a:lnTo>
                      <a:pt x="121" y="470"/>
                    </a:lnTo>
                    <a:lnTo>
                      <a:pt x="108" y="468"/>
                    </a:lnTo>
                    <a:lnTo>
                      <a:pt x="98" y="466"/>
                    </a:lnTo>
                    <a:lnTo>
                      <a:pt x="85" y="464"/>
                    </a:lnTo>
                    <a:lnTo>
                      <a:pt x="75" y="459"/>
                    </a:lnTo>
                    <a:lnTo>
                      <a:pt x="64" y="455"/>
                    </a:lnTo>
                    <a:lnTo>
                      <a:pt x="53" y="448"/>
                    </a:lnTo>
                    <a:lnTo>
                      <a:pt x="36" y="434"/>
                    </a:lnTo>
                    <a:lnTo>
                      <a:pt x="28" y="427"/>
                    </a:lnTo>
                    <a:lnTo>
                      <a:pt x="21" y="418"/>
                    </a:lnTo>
                    <a:lnTo>
                      <a:pt x="14" y="407"/>
                    </a:lnTo>
                    <a:lnTo>
                      <a:pt x="11" y="398"/>
                    </a:lnTo>
                    <a:lnTo>
                      <a:pt x="5" y="388"/>
                    </a:lnTo>
                    <a:lnTo>
                      <a:pt x="4" y="375"/>
                    </a:lnTo>
                    <a:lnTo>
                      <a:pt x="2" y="365"/>
                    </a:lnTo>
                    <a:lnTo>
                      <a:pt x="0" y="354"/>
                    </a:lnTo>
                    <a:lnTo>
                      <a:pt x="84" y="139"/>
                    </a:lnTo>
                    <a:lnTo>
                      <a:pt x="873" y="139"/>
                    </a:lnTo>
                    <a:lnTo>
                      <a:pt x="958" y="354"/>
                    </a:lnTo>
                    <a:lnTo>
                      <a:pt x="958" y="354"/>
                    </a:lnTo>
                    <a:lnTo>
                      <a:pt x="958" y="365"/>
                    </a:lnTo>
                    <a:lnTo>
                      <a:pt x="958" y="377"/>
                    </a:lnTo>
                    <a:lnTo>
                      <a:pt x="956" y="388"/>
                    </a:lnTo>
                    <a:lnTo>
                      <a:pt x="953" y="398"/>
                    </a:lnTo>
                    <a:lnTo>
                      <a:pt x="947" y="409"/>
                    </a:lnTo>
                    <a:lnTo>
                      <a:pt x="942" y="418"/>
                    </a:lnTo>
                    <a:lnTo>
                      <a:pt x="935" y="427"/>
                    </a:lnTo>
                    <a:lnTo>
                      <a:pt x="928" y="436"/>
                    </a:lnTo>
                    <a:lnTo>
                      <a:pt x="921" y="443"/>
                    </a:lnTo>
                    <a:lnTo>
                      <a:pt x="912" y="450"/>
                    </a:lnTo>
                    <a:lnTo>
                      <a:pt x="901" y="455"/>
                    </a:lnTo>
                    <a:lnTo>
                      <a:pt x="890" y="461"/>
                    </a:lnTo>
                    <a:lnTo>
                      <a:pt x="880" y="464"/>
                    </a:lnTo>
                    <a:lnTo>
                      <a:pt x="869" y="466"/>
                    </a:lnTo>
                    <a:lnTo>
                      <a:pt x="857" y="468"/>
                    </a:lnTo>
                    <a:lnTo>
                      <a:pt x="846" y="470"/>
                    </a:lnTo>
                    <a:lnTo>
                      <a:pt x="846" y="470"/>
                    </a:lnTo>
                    <a:close/>
                    <a:moveTo>
                      <a:pt x="878" y="139"/>
                    </a:moveTo>
                    <a:lnTo>
                      <a:pt x="880" y="139"/>
                    </a:lnTo>
                    <a:lnTo>
                      <a:pt x="878" y="139"/>
                    </a:lnTo>
                    <a:close/>
                    <a:moveTo>
                      <a:pt x="828" y="76"/>
                    </a:moveTo>
                    <a:lnTo>
                      <a:pt x="144" y="76"/>
                    </a:lnTo>
                    <a:lnTo>
                      <a:pt x="144" y="76"/>
                    </a:lnTo>
                    <a:lnTo>
                      <a:pt x="135" y="75"/>
                    </a:lnTo>
                    <a:lnTo>
                      <a:pt x="128" y="73"/>
                    </a:lnTo>
                    <a:lnTo>
                      <a:pt x="121" y="69"/>
                    </a:lnTo>
                    <a:lnTo>
                      <a:pt x="116" y="66"/>
                    </a:lnTo>
                    <a:lnTo>
                      <a:pt x="110" y="59"/>
                    </a:lnTo>
                    <a:lnTo>
                      <a:pt x="107" y="53"/>
                    </a:lnTo>
                    <a:lnTo>
                      <a:pt x="105" y="46"/>
                    </a:lnTo>
                    <a:lnTo>
                      <a:pt x="103" y="39"/>
                    </a:lnTo>
                    <a:lnTo>
                      <a:pt x="103" y="39"/>
                    </a:lnTo>
                    <a:lnTo>
                      <a:pt x="105" y="32"/>
                    </a:lnTo>
                    <a:lnTo>
                      <a:pt x="107" y="25"/>
                    </a:lnTo>
                    <a:lnTo>
                      <a:pt x="110" y="18"/>
                    </a:lnTo>
                    <a:lnTo>
                      <a:pt x="116" y="12"/>
                    </a:lnTo>
                    <a:lnTo>
                      <a:pt x="121" y="7"/>
                    </a:lnTo>
                    <a:lnTo>
                      <a:pt x="128" y="4"/>
                    </a:lnTo>
                    <a:lnTo>
                      <a:pt x="135" y="2"/>
                    </a:lnTo>
                    <a:lnTo>
                      <a:pt x="144" y="0"/>
                    </a:lnTo>
                    <a:lnTo>
                      <a:pt x="825" y="0"/>
                    </a:lnTo>
                    <a:lnTo>
                      <a:pt x="825" y="0"/>
                    </a:lnTo>
                    <a:lnTo>
                      <a:pt x="834" y="2"/>
                    </a:lnTo>
                    <a:lnTo>
                      <a:pt x="841" y="4"/>
                    </a:lnTo>
                    <a:lnTo>
                      <a:pt x="848" y="7"/>
                    </a:lnTo>
                    <a:lnTo>
                      <a:pt x="853" y="12"/>
                    </a:lnTo>
                    <a:lnTo>
                      <a:pt x="858" y="18"/>
                    </a:lnTo>
                    <a:lnTo>
                      <a:pt x="862" y="25"/>
                    </a:lnTo>
                    <a:lnTo>
                      <a:pt x="864" y="32"/>
                    </a:lnTo>
                    <a:lnTo>
                      <a:pt x="866" y="39"/>
                    </a:lnTo>
                    <a:lnTo>
                      <a:pt x="866" y="39"/>
                    </a:lnTo>
                    <a:lnTo>
                      <a:pt x="866" y="46"/>
                    </a:lnTo>
                    <a:lnTo>
                      <a:pt x="864" y="53"/>
                    </a:lnTo>
                    <a:lnTo>
                      <a:pt x="860" y="60"/>
                    </a:lnTo>
                    <a:lnTo>
                      <a:pt x="857" y="66"/>
                    </a:lnTo>
                    <a:lnTo>
                      <a:pt x="850" y="71"/>
                    </a:lnTo>
                    <a:lnTo>
                      <a:pt x="844" y="73"/>
                    </a:lnTo>
                    <a:lnTo>
                      <a:pt x="835" y="76"/>
                    </a:lnTo>
                    <a:lnTo>
                      <a:pt x="828" y="76"/>
                    </a:lnTo>
                    <a:lnTo>
                      <a:pt x="828" y="76"/>
                    </a:lnTo>
                    <a:close/>
                    <a:moveTo>
                      <a:pt x="158" y="543"/>
                    </a:moveTo>
                    <a:lnTo>
                      <a:pt x="158" y="788"/>
                    </a:lnTo>
                    <a:lnTo>
                      <a:pt x="812" y="788"/>
                    </a:lnTo>
                    <a:lnTo>
                      <a:pt x="812" y="543"/>
                    </a:lnTo>
                    <a:lnTo>
                      <a:pt x="880" y="543"/>
                    </a:lnTo>
                    <a:lnTo>
                      <a:pt x="880" y="800"/>
                    </a:lnTo>
                    <a:lnTo>
                      <a:pt x="880" y="800"/>
                    </a:lnTo>
                    <a:lnTo>
                      <a:pt x="880" y="809"/>
                    </a:lnTo>
                    <a:lnTo>
                      <a:pt x="876" y="818"/>
                    </a:lnTo>
                    <a:lnTo>
                      <a:pt x="871" y="827"/>
                    </a:lnTo>
                    <a:lnTo>
                      <a:pt x="864" y="834"/>
                    </a:lnTo>
                    <a:lnTo>
                      <a:pt x="855" y="841"/>
                    </a:lnTo>
                    <a:lnTo>
                      <a:pt x="846" y="847"/>
                    </a:lnTo>
                    <a:lnTo>
                      <a:pt x="837" y="850"/>
                    </a:lnTo>
                    <a:lnTo>
                      <a:pt x="828" y="852"/>
                    </a:lnTo>
                    <a:lnTo>
                      <a:pt x="140" y="852"/>
                    </a:lnTo>
                    <a:lnTo>
                      <a:pt x="140" y="852"/>
                    </a:lnTo>
                    <a:lnTo>
                      <a:pt x="132" y="850"/>
                    </a:lnTo>
                    <a:lnTo>
                      <a:pt x="123" y="847"/>
                    </a:lnTo>
                    <a:lnTo>
                      <a:pt x="114" y="841"/>
                    </a:lnTo>
                    <a:lnTo>
                      <a:pt x="105" y="834"/>
                    </a:lnTo>
                    <a:lnTo>
                      <a:pt x="98" y="827"/>
                    </a:lnTo>
                    <a:lnTo>
                      <a:pt x="92" y="818"/>
                    </a:lnTo>
                    <a:lnTo>
                      <a:pt x="89" y="809"/>
                    </a:lnTo>
                    <a:lnTo>
                      <a:pt x="89" y="800"/>
                    </a:lnTo>
                    <a:lnTo>
                      <a:pt x="89" y="543"/>
                    </a:lnTo>
                    <a:lnTo>
                      <a:pt x="158" y="543"/>
                    </a:lnTo>
                    <a:close/>
                    <a:moveTo>
                      <a:pt x="158" y="543"/>
                    </a:moveTo>
                    <a:lnTo>
                      <a:pt x="158" y="543"/>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18" name="Freeform 6"/>
              <p:cNvSpPr/>
              <p:nvPr/>
            </p:nvSpPr>
            <p:spPr bwMode="auto">
              <a:xfrm>
                <a:off x="5532438" y="822326"/>
                <a:ext cx="760412" cy="263525"/>
              </a:xfrm>
              <a:custGeom>
                <a:gdLst>
                  <a:gd fmla="*/ 834 w 958" name="T0"/>
                  <a:gd fmla="*/ 329 h 331" name="T1"/>
                  <a:gd fmla="*/ 798 w 958" name="T2"/>
                  <a:gd fmla="*/ 320 h 331" name="T3"/>
                  <a:gd fmla="*/ 761 w 958" name="T4"/>
                  <a:gd fmla="*/ 295 h 331" name="T5"/>
                  <a:gd fmla="*/ 739 w 958" name="T6"/>
                  <a:gd fmla="*/ 268 h 331" name="T7"/>
                  <a:gd fmla="*/ 727 w 958" name="T8"/>
                  <a:gd fmla="*/ 236 h 331" name="T9"/>
                  <a:gd fmla="*/ 725 w 958" name="T10"/>
                  <a:gd fmla="*/ 215 h 331" name="T11"/>
                  <a:gd fmla="*/ 720 w 958" name="T12"/>
                  <a:gd fmla="*/ 249 h 331" name="T13"/>
                  <a:gd fmla="*/ 704 w 958" name="T14"/>
                  <a:gd fmla="*/ 279 h 331" name="T15"/>
                  <a:gd fmla="*/ 681 w 958" name="T16"/>
                  <a:gd fmla="*/ 304 h 331" name="T17"/>
                  <a:gd fmla="*/ 651 w 958" name="T18"/>
                  <a:gd fmla="*/ 322 h 331" name="T19"/>
                  <a:gd fmla="*/ 617 w 958" name="T20"/>
                  <a:gd fmla="*/ 329 h 331" name="T21"/>
                  <a:gd fmla="*/ 592 w 958" name="T22"/>
                  <a:gd fmla="*/ 329 h 331" name="T23"/>
                  <a:gd fmla="*/ 558 w 958" name="T24"/>
                  <a:gd fmla="*/ 320 h 331" name="T25"/>
                  <a:gd fmla="*/ 519 w 958" name="T26"/>
                  <a:gd fmla="*/ 295 h 331" name="T27"/>
                  <a:gd fmla="*/ 498 w 958" name="T28"/>
                  <a:gd fmla="*/ 268 h 331" name="T29"/>
                  <a:gd fmla="*/ 485 w 958" name="T30"/>
                  <a:gd fmla="*/ 236 h 331" name="T31"/>
                  <a:gd fmla="*/ 483 w 958" name="T32"/>
                  <a:gd fmla="*/ 215 h 331" name="T33"/>
                  <a:gd fmla="*/ 478 w 958" name="T34"/>
                  <a:gd fmla="*/ 249 h 331" name="T35"/>
                  <a:gd fmla="*/ 462 w 958" name="T36"/>
                  <a:gd fmla="*/ 279 h 331" name="T37"/>
                  <a:gd fmla="*/ 439 w 958" name="T38"/>
                  <a:gd fmla="*/ 304 h 331" name="T39"/>
                  <a:gd fmla="*/ 411 w 958" name="T40"/>
                  <a:gd fmla="*/ 322 h 331" name="T41"/>
                  <a:gd fmla="*/ 375 w 958" name="T42"/>
                  <a:gd fmla="*/ 329 h 331" name="T43"/>
                  <a:gd fmla="*/ 350 w 958" name="T44"/>
                  <a:gd fmla="*/ 329 h 331" name="T45"/>
                  <a:gd fmla="*/ 316 w 958" name="T46"/>
                  <a:gd fmla="*/ 320 h 331" name="T47"/>
                  <a:gd fmla="*/ 277 w 958" name="T48"/>
                  <a:gd fmla="*/ 295 h 331" name="T49"/>
                  <a:gd fmla="*/ 256 w 958" name="T50"/>
                  <a:gd fmla="*/ 268 h 331" name="T51"/>
                  <a:gd fmla="*/ 243 w 958" name="T52"/>
                  <a:gd fmla="*/ 236 h 331" name="T53"/>
                  <a:gd fmla="*/ 242 w 958" name="T54"/>
                  <a:gd fmla="*/ 215 h 331" name="T55"/>
                  <a:gd fmla="*/ 236 w 958" name="T56"/>
                  <a:gd fmla="*/ 249 h 331" name="T57"/>
                  <a:gd fmla="*/ 222 w 958" name="T58"/>
                  <a:gd fmla="*/ 279 h 331" name="T59"/>
                  <a:gd fmla="*/ 199 w 958" name="T60"/>
                  <a:gd fmla="*/ 304 h 331" name="T61"/>
                  <a:gd fmla="*/ 169 w 958" name="T62"/>
                  <a:gd fmla="*/ 322 h 331" name="T63"/>
                  <a:gd fmla="*/ 133 w 958" name="T64"/>
                  <a:gd fmla="*/ 329 h 331" name="T65"/>
                  <a:gd fmla="*/ 108 w 958" name="T66"/>
                  <a:gd fmla="*/ 329 h 331" name="T67"/>
                  <a:gd fmla="*/ 75 w 958" name="T68"/>
                  <a:gd fmla="*/ 320 h 331" name="T69"/>
                  <a:gd fmla="*/ 36 w 958" name="T70"/>
                  <a:gd fmla="*/ 295 h 331" name="T71"/>
                  <a:gd fmla="*/ 14 w 958" name="T72"/>
                  <a:gd fmla="*/ 268 h 331" name="T73"/>
                  <a:gd fmla="*/ 4 w 958" name="T74"/>
                  <a:gd fmla="*/ 236 h 331" name="T75"/>
                  <a:gd fmla="*/ 84 w 958" name="T76"/>
                  <a:gd fmla="*/ 0 h 331" name="T77"/>
                  <a:gd fmla="*/ 958 w 958" name="T78"/>
                  <a:gd fmla="*/ 215 h 331" name="T79"/>
                  <a:gd fmla="*/ 956 w 958" name="T80"/>
                  <a:gd fmla="*/ 249 h 331" name="T81"/>
                  <a:gd fmla="*/ 942 w 958" name="T82"/>
                  <a:gd fmla="*/ 279 h 331" name="T83"/>
                  <a:gd fmla="*/ 921 w 958" name="T84"/>
                  <a:gd fmla="*/ 304 h 331" name="T85"/>
                  <a:gd fmla="*/ 890 w 958" name="T86"/>
                  <a:gd fmla="*/ 322 h 331" name="T87"/>
                  <a:gd fmla="*/ 857 w 958" name="T88"/>
                  <a:gd fmla="*/ 329 h 33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31" w="958">
                    <a:moveTo>
                      <a:pt x="846" y="331"/>
                    </a:moveTo>
                    <a:lnTo>
                      <a:pt x="846" y="331"/>
                    </a:lnTo>
                    <a:lnTo>
                      <a:pt x="834" y="329"/>
                    </a:lnTo>
                    <a:lnTo>
                      <a:pt x="821" y="327"/>
                    </a:lnTo>
                    <a:lnTo>
                      <a:pt x="810" y="325"/>
                    </a:lnTo>
                    <a:lnTo>
                      <a:pt x="798" y="320"/>
                    </a:lnTo>
                    <a:lnTo>
                      <a:pt x="789" y="316"/>
                    </a:lnTo>
                    <a:lnTo>
                      <a:pt x="778" y="309"/>
                    </a:lnTo>
                    <a:lnTo>
                      <a:pt x="761" y="295"/>
                    </a:lnTo>
                    <a:lnTo>
                      <a:pt x="752" y="288"/>
                    </a:lnTo>
                    <a:lnTo>
                      <a:pt x="745" y="279"/>
                    </a:lnTo>
                    <a:lnTo>
                      <a:pt x="739" y="268"/>
                    </a:lnTo>
                    <a:lnTo>
                      <a:pt x="734" y="259"/>
                    </a:lnTo>
                    <a:lnTo>
                      <a:pt x="730" y="249"/>
                    </a:lnTo>
                    <a:lnTo>
                      <a:pt x="727" y="236"/>
                    </a:lnTo>
                    <a:lnTo>
                      <a:pt x="725" y="226"/>
                    </a:lnTo>
                    <a:lnTo>
                      <a:pt x="725" y="215"/>
                    </a:lnTo>
                    <a:lnTo>
                      <a:pt x="725" y="215"/>
                    </a:lnTo>
                    <a:lnTo>
                      <a:pt x="723" y="226"/>
                    </a:lnTo>
                    <a:lnTo>
                      <a:pt x="722" y="238"/>
                    </a:lnTo>
                    <a:lnTo>
                      <a:pt x="720" y="249"/>
                    </a:lnTo>
                    <a:lnTo>
                      <a:pt x="715" y="259"/>
                    </a:lnTo>
                    <a:lnTo>
                      <a:pt x="711" y="270"/>
                    </a:lnTo>
                    <a:lnTo>
                      <a:pt x="704" y="279"/>
                    </a:lnTo>
                    <a:lnTo>
                      <a:pt x="697" y="288"/>
                    </a:lnTo>
                    <a:lnTo>
                      <a:pt x="690" y="297"/>
                    </a:lnTo>
                    <a:lnTo>
                      <a:pt x="681" y="304"/>
                    </a:lnTo>
                    <a:lnTo>
                      <a:pt x="672" y="311"/>
                    </a:lnTo>
                    <a:lnTo>
                      <a:pt x="661" y="316"/>
                    </a:lnTo>
                    <a:lnTo>
                      <a:pt x="651" y="322"/>
                    </a:lnTo>
                    <a:lnTo>
                      <a:pt x="640" y="325"/>
                    </a:lnTo>
                    <a:lnTo>
                      <a:pt x="629" y="327"/>
                    </a:lnTo>
                    <a:lnTo>
                      <a:pt x="617" y="329"/>
                    </a:lnTo>
                    <a:lnTo>
                      <a:pt x="604" y="331"/>
                    </a:lnTo>
                    <a:lnTo>
                      <a:pt x="604" y="331"/>
                    </a:lnTo>
                    <a:lnTo>
                      <a:pt x="592" y="329"/>
                    </a:lnTo>
                    <a:lnTo>
                      <a:pt x="579" y="327"/>
                    </a:lnTo>
                    <a:lnTo>
                      <a:pt x="569" y="325"/>
                    </a:lnTo>
                    <a:lnTo>
                      <a:pt x="558" y="320"/>
                    </a:lnTo>
                    <a:lnTo>
                      <a:pt x="547" y="316"/>
                    </a:lnTo>
                    <a:lnTo>
                      <a:pt x="537" y="309"/>
                    </a:lnTo>
                    <a:lnTo>
                      <a:pt x="519" y="295"/>
                    </a:lnTo>
                    <a:lnTo>
                      <a:pt x="512" y="288"/>
                    </a:lnTo>
                    <a:lnTo>
                      <a:pt x="505" y="279"/>
                    </a:lnTo>
                    <a:lnTo>
                      <a:pt x="498" y="268"/>
                    </a:lnTo>
                    <a:lnTo>
                      <a:pt x="492" y="259"/>
                    </a:lnTo>
                    <a:lnTo>
                      <a:pt x="489" y="249"/>
                    </a:lnTo>
                    <a:lnTo>
                      <a:pt x="485" y="236"/>
                    </a:lnTo>
                    <a:lnTo>
                      <a:pt x="483" y="226"/>
                    </a:lnTo>
                    <a:lnTo>
                      <a:pt x="483" y="215"/>
                    </a:lnTo>
                    <a:lnTo>
                      <a:pt x="483" y="215"/>
                    </a:lnTo>
                    <a:lnTo>
                      <a:pt x="482" y="226"/>
                    </a:lnTo>
                    <a:lnTo>
                      <a:pt x="480" y="238"/>
                    </a:lnTo>
                    <a:lnTo>
                      <a:pt x="478" y="249"/>
                    </a:lnTo>
                    <a:lnTo>
                      <a:pt x="475" y="259"/>
                    </a:lnTo>
                    <a:lnTo>
                      <a:pt x="469" y="270"/>
                    </a:lnTo>
                    <a:lnTo>
                      <a:pt x="462" y="279"/>
                    </a:lnTo>
                    <a:lnTo>
                      <a:pt x="457" y="288"/>
                    </a:lnTo>
                    <a:lnTo>
                      <a:pt x="448" y="297"/>
                    </a:lnTo>
                    <a:lnTo>
                      <a:pt x="439" y="304"/>
                    </a:lnTo>
                    <a:lnTo>
                      <a:pt x="430" y="311"/>
                    </a:lnTo>
                    <a:lnTo>
                      <a:pt x="421" y="316"/>
                    </a:lnTo>
                    <a:lnTo>
                      <a:pt x="411" y="322"/>
                    </a:lnTo>
                    <a:lnTo>
                      <a:pt x="398" y="325"/>
                    </a:lnTo>
                    <a:lnTo>
                      <a:pt x="387" y="327"/>
                    </a:lnTo>
                    <a:lnTo>
                      <a:pt x="375" y="329"/>
                    </a:lnTo>
                    <a:lnTo>
                      <a:pt x="363" y="331"/>
                    </a:lnTo>
                    <a:lnTo>
                      <a:pt x="363" y="331"/>
                    </a:lnTo>
                    <a:lnTo>
                      <a:pt x="350" y="329"/>
                    </a:lnTo>
                    <a:lnTo>
                      <a:pt x="338" y="327"/>
                    </a:lnTo>
                    <a:lnTo>
                      <a:pt x="327" y="325"/>
                    </a:lnTo>
                    <a:lnTo>
                      <a:pt x="316" y="320"/>
                    </a:lnTo>
                    <a:lnTo>
                      <a:pt x="306" y="316"/>
                    </a:lnTo>
                    <a:lnTo>
                      <a:pt x="295" y="309"/>
                    </a:lnTo>
                    <a:lnTo>
                      <a:pt x="277" y="295"/>
                    </a:lnTo>
                    <a:lnTo>
                      <a:pt x="270" y="288"/>
                    </a:lnTo>
                    <a:lnTo>
                      <a:pt x="263" y="279"/>
                    </a:lnTo>
                    <a:lnTo>
                      <a:pt x="256" y="268"/>
                    </a:lnTo>
                    <a:lnTo>
                      <a:pt x="251" y="259"/>
                    </a:lnTo>
                    <a:lnTo>
                      <a:pt x="247" y="249"/>
                    </a:lnTo>
                    <a:lnTo>
                      <a:pt x="243" y="236"/>
                    </a:lnTo>
                    <a:lnTo>
                      <a:pt x="242" y="226"/>
                    </a:lnTo>
                    <a:lnTo>
                      <a:pt x="242" y="215"/>
                    </a:lnTo>
                    <a:lnTo>
                      <a:pt x="242" y="215"/>
                    </a:lnTo>
                    <a:lnTo>
                      <a:pt x="242" y="226"/>
                    </a:lnTo>
                    <a:lnTo>
                      <a:pt x="240" y="238"/>
                    </a:lnTo>
                    <a:lnTo>
                      <a:pt x="236" y="249"/>
                    </a:lnTo>
                    <a:lnTo>
                      <a:pt x="233" y="259"/>
                    </a:lnTo>
                    <a:lnTo>
                      <a:pt x="228" y="270"/>
                    </a:lnTo>
                    <a:lnTo>
                      <a:pt x="222" y="279"/>
                    </a:lnTo>
                    <a:lnTo>
                      <a:pt x="215" y="288"/>
                    </a:lnTo>
                    <a:lnTo>
                      <a:pt x="206" y="297"/>
                    </a:lnTo>
                    <a:lnTo>
                      <a:pt x="199" y="304"/>
                    </a:lnTo>
                    <a:lnTo>
                      <a:pt x="188" y="311"/>
                    </a:lnTo>
                    <a:lnTo>
                      <a:pt x="180" y="316"/>
                    </a:lnTo>
                    <a:lnTo>
                      <a:pt x="169" y="322"/>
                    </a:lnTo>
                    <a:lnTo>
                      <a:pt x="158" y="325"/>
                    </a:lnTo>
                    <a:lnTo>
                      <a:pt x="146" y="327"/>
                    </a:lnTo>
                    <a:lnTo>
                      <a:pt x="133" y="329"/>
                    </a:lnTo>
                    <a:lnTo>
                      <a:pt x="121" y="331"/>
                    </a:lnTo>
                    <a:lnTo>
                      <a:pt x="121" y="331"/>
                    </a:lnTo>
                    <a:lnTo>
                      <a:pt x="108" y="329"/>
                    </a:lnTo>
                    <a:lnTo>
                      <a:pt x="98" y="327"/>
                    </a:lnTo>
                    <a:lnTo>
                      <a:pt x="85" y="325"/>
                    </a:lnTo>
                    <a:lnTo>
                      <a:pt x="75" y="320"/>
                    </a:lnTo>
                    <a:lnTo>
                      <a:pt x="64" y="316"/>
                    </a:lnTo>
                    <a:lnTo>
                      <a:pt x="53" y="309"/>
                    </a:lnTo>
                    <a:lnTo>
                      <a:pt x="36" y="295"/>
                    </a:lnTo>
                    <a:lnTo>
                      <a:pt x="28" y="288"/>
                    </a:lnTo>
                    <a:lnTo>
                      <a:pt x="21" y="279"/>
                    </a:lnTo>
                    <a:lnTo>
                      <a:pt x="14" y="268"/>
                    </a:lnTo>
                    <a:lnTo>
                      <a:pt x="11" y="259"/>
                    </a:lnTo>
                    <a:lnTo>
                      <a:pt x="5" y="249"/>
                    </a:lnTo>
                    <a:lnTo>
                      <a:pt x="4" y="236"/>
                    </a:lnTo>
                    <a:lnTo>
                      <a:pt x="2" y="226"/>
                    </a:lnTo>
                    <a:lnTo>
                      <a:pt x="0" y="215"/>
                    </a:lnTo>
                    <a:lnTo>
                      <a:pt x="84" y="0"/>
                    </a:lnTo>
                    <a:lnTo>
                      <a:pt x="873" y="0"/>
                    </a:lnTo>
                    <a:lnTo>
                      <a:pt x="958" y="215"/>
                    </a:lnTo>
                    <a:lnTo>
                      <a:pt x="958" y="215"/>
                    </a:lnTo>
                    <a:lnTo>
                      <a:pt x="958" y="226"/>
                    </a:lnTo>
                    <a:lnTo>
                      <a:pt x="958" y="238"/>
                    </a:lnTo>
                    <a:lnTo>
                      <a:pt x="956" y="249"/>
                    </a:lnTo>
                    <a:lnTo>
                      <a:pt x="953" y="259"/>
                    </a:lnTo>
                    <a:lnTo>
                      <a:pt x="947" y="270"/>
                    </a:lnTo>
                    <a:lnTo>
                      <a:pt x="942" y="279"/>
                    </a:lnTo>
                    <a:lnTo>
                      <a:pt x="935" y="288"/>
                    </a:lnTo>
                    <a:lnTo>
                      <a:pt x="928" y="297"/>
                    </a:lnTo>
                    <a:lnTo>
                      <a:pt x="921" y="304"/>
                    </a:lnTo>
                    <a:lnTo>
                      <a:pt x="912" y="311"/>
                    </a:lnTo>
                    <a:lnTo>
                      <a:pt x="901" y="316"/>
                    </a:lnTo>
                    <a:lnTo>
                      <a:pt x="890" y="322"/>
                    </a:lnTo>
                    <a:lnTo>
                      <a:pt x="880" y="325"/>
                    </a:lnTo>
                    <a:lnTo>
                      <a:pt x="869" y="327"/>
                    </a:lnTo>
                    <a:lnTo>
                      <a:pt x="857" y="329"/>
                    </a:lnTo>
                    <a:lnTo>
                      <a:pt x="846" y="331"/>
                    </a:lnTo>
                    <a:lnTo>
                      <a:pt x="846" y="331"/>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19" name="Freeform 7"/>
              <p:cNvSpPr/>
              <p:nvPr/>
            </p:nvSpPr>
            <p:spPr bwMode="auto">
              <a:xfrm>
                <a:off x="6229350" y="822326"/>
                <a:ext cx="1587" cy="0"/>
              </a:xfrm>
              <a:custGeom>
                <a:gdLst>
                  <a:gd fmla="*/ 0 w 2" name="T0"/>
                  <a:gd fmla="*/ 2 w 2" name="T1"/>
                  <a:gd fmla="*/ 0 w 2" name="T2"/>
                </a:gdLst>
                <a:cxnLst>
                  <a:cxn ang="0">
                    <a:pos x="T0" y="0"/>
                  </a:cxn>
                  <a:cxn ang="0">
                    <a:pos x="T1" y="0"/>
                  </a:cxn>
                  <a:cxn ang="0">
                    <a:pos x="T2" y="0"/>
                  </a:cxn>
                </a:cxnLst>
                <a:rect b="b" l="0" r="r" t="0"/>
                <a:pathLst>
                  <a:path w="2">
                    <a:moveTo>
                      <a:pt x="0" y="0"/>
                    </a:moveTo>
                    <a:lnTo>
                      <a:pt x="2" y="0"/>
                    </a:lnTo>
                    <a:lnTo>
                      <a:pt x="0" y="0"/>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20" name="Freeform 8"/>
              <p:cNvSpPr/>
              <p:nvPr/>
            </p:nvSpPr>
            <p:spPr bwMode="auto">
              <a:xfrm>
                <a:off x="5614988" y="712788"/>
                <a:ext cx="604837" cy="60325"/>
              </a:xfrm>
              <a:custGeom>
                <a:gdLst>
                  <a:gd fmla="*/ 725 w 763" name="T0"/>
                  <a:gd fmla="*/ 76 h 76" name="T1"/>
                  <a:gd fmla="*/ 41 w 763" name="T2"/>
                  <a:gd fmla="*/ 76 h 76" name="T3"/>
                  <a:gd fmla="*/ 41 w 763" name="T4"/>
                  <a:gd fmla="*/ 76 h 76" name="T5"/>
                  <a:gd fmla="*/ 32 w 763" name="T6"/>
                  <a:gd fmla="*/ 75 h 76" name="T7"/>
                  <a:gd fmla="*/ 25 w 763" name="T8"/>
                  <a:gd fmla="*/ 73 h 76" name="T9"/>
                  <a:gd fmla="*/ 18 w 763" name="T10"/>
                  <a:gd fmla="*/ 69 h 76" name="T11"/>
                  <a:gd fmla="*/ 13 w 763" name="T12"/>
                  <a:gd fmla="*/ 66 h 76" name="T13"/>
                  <a:gd fmla="*/ 7 w 763" name="T14"/>
                  <a:gd fmla="*/ 59 h 76" name="T15"/>
                  <a:gd fmla="*/ 4 w 763" name="T16"/>
                  <a:gd fmla="*/ 53 h 76" name="T17"/>
                  <a:gd fmla="*/ 2 w 763" name="T18"/>
                  <a:gd fmla="*/ 46 h 76" name="T19"/>
                  <a:gd fmla="*/ 0 w 763" name="T20"/>
                  <a:gd fmla="*/ 39 h 76" name="T21"/>
                  <a:gd fmla="*/ 0 w 763" name="T22"/>
                  <a:gd fmla="*/ 39 h 76" name="T23"/>
                  <a:gd fmla="*/ 2 w 763" name="T24"/>
                  <a:gd fmla="*/ 32 h 76" name="T25"/>
                  <a:gd fmla="*/ 4 w 763" name="T26"/>
                  <a:gd fmla="*/ 25 h 76" name="T27"/>
                  <a:gd fmla="*/ 7 w 763" name="T28"/>
                  <a:gd fmla="*/ 18 h 76" name="T29"/>
                  <a:gd fmla="*/ 13 w 763" name="T30"/>
                  <a:gd fmla="*/ 12 h 76" name="T31"/>
                  <a:gd fmla="*/ 18 w 763" name="T32"/>
                  <a:gd fmla="*/ 7 h 76" name="T33"/>
                  <a:gd fmla="*/ 25 w 763" name="T34"/>
                  <a:gd fmla="*/ 4 h 76" name="T35"/>
                  <a:gd fmla="*/ 32 w 763" name="T36"/>
                  <a:gd fmla="*/ 2 h 76" name="T37"/>
                  <a:gd fmla="*/ 41 w 763" name="T38"/>
                  <a:gd fmla="*/ 0 h 76" name="T39"/>
                  <a:gd fmla="*/ 722 w 763" name="T40"/>
                  <a:gd fmla="*/ 0 h 76" name="T41"/>
                  <a:gd fmla="*/ 722 w 763" name="T42"/>
                  <a:gd fmla="*/ 0 h 76" name="T43"/>
                  <a:gd fmla="*/ 731 w 763" name="T44"/>
                  <a:gd fmla="*/ 2 h 76" name="T45"/>
                  <a:gd fmla="*/ 738 w 763" name="T46"/>
                  <a:gd fmla="*/ 4 h 76" name="T47"/>
                  <a:gd fmla="*/ 745 w 763" name="T48"/>
                  <a:gd fmla="*/ 7 h 76" name="T49"/>
                  <a:gd fmla="*/ 750 w 763" name="T50"/>
                  <a:gd fmla="*/ 12 h 76" name="T51"/>
                  <a:gd fmla="*/ 755 w 763" name="T52"/>
                  <a:gd fmla="*/ 18 h 76" name="T53"/>
                  <a:gd fmla="*/ 759 w 763" name="T54"/>
                  <a:gd fmla="*/ 25 h 76" name="T55"/>
                  <a:gd fmla="*/ 761 w 763" name="T56"/>
                  <a:gd fmla="*/ 32 h 76" name="T57"/>
                  <a:gd fmla="*/ 763 w 763" name="T58"/>
                  <a:gd fmla="*/ 39 h 76" name="T59"/>
                  <a:gd fmla="*/ 763 w 763" name="T60"/>
                  <a:gd fmla="*/ 39 h 76" name="T61"/>
                  <a:gd fmla="*/ 763 w 763" name="T62"/>
                  <a:gd fmla="*/ 46 h 76" name="T63"/>
                  <a:gd fmla="*/ 761 w 763" name="T64"/>
                  <a:gd fmla="*/ 53 h 76" name="T65"/>
                  <a:gd fmla="*/ 757 w 763" name="T66"/>
                  <a:gd fmla="*/ 60 h 76" name="T67"/>
                  <a:gd fmla="*/ 754 w 763" name="T68"/>
                  <a:gd fmla="*/ 66 h 76" name="T69"/>
                  <a:gd fmla="*/ 747 w 763" name="T70"/>
                  <a:gd fmla="*/ 71 h 76" name="T71"/>
                  <a:gd fmla="*/ 741 w 763" name="T72"/>
                  <a:gd fmla="*/ 73 h 76" name="T73"/>
                  <a:gd fmla="*/ 732 w 763" name="T74"/>
                  <a:gd fmla="*/ 76 h 76" name="T75"/>
                  <a:gd fmla="*/ 725 w 763" name="T76"/>
                  <a:gd fmla="*/ 76 h 76" name="T77"/>
                  <a:gd fmla="*/ 725 w 763" name="T78"/>
                  <a:gd fmla="*/ 76 h 7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6" w="763">
                    <a:moveTo>
                      <a:pt x="725" y="76"/>
                    </a:moveTo>
                    <a:lnTo>
                      <a:pt x="41" y="76"/>
                    </a:lnTo>
                    <a:lnTo>
                      <a:pt x="41" y="76"/>
                    </a:lnTo>
                    <a:lnTo>
                      <a:pt x="32" y="75"/>
                    </a:lnTo>
                    <a:lnTo>
                      <a:pt x="25" y="73"/>
                    </a:lnTo>
                    <a:lnTo>
                      <a:pt x="18" y="69"/>
                    </a:lnTo>
                    <a:lnTo>
                      <a:pt x="13" y="66"/>
                    </a:lnTo>
                    <a:lnTo>
                      <a:pt x="7" y="59"/>
                    </a:lnTo>
                    <a:lnTo>
                      <a:pt x="4" y="53"/>
                    </a:lnTo>
                    <a:lnTo>
                      <a:pt x="2" y="46"/>
                    </a:lnTo>
                    <a:lnTo>
                      <a:pt x="0" y="39"/>
                    </a:lnTo>
                    <a:lnTo>
                      <a:pt x="0" y="39"/>
                    </a:lnTo>
                    <a:lnTo>
                      <a:pt x="2" y="32"/>
                    </a:lnTo>
                    <a:lnTo>
                      <a:pt x="4" y="25"/>
                    </a:lnTo>
                    <a:lnTo>
                      <a:pt x="7" y="18"/>
                    </a:lnTo>
                    <a:lnTo>
                      <a:pt x="13" y="12"/>
                    </a:lnTo>
                    <a:lnTo>
                      <a:pt x="18" y="7"/>
                    </a:lnTo>
                    <a:lnTo>
                      <a:pt x="25" y="4"/>
                    </a:lnTo>
                    <a:lnTo>
                      <a:pt x="32" y="2"/>
                    </a:lnTo>
                    <a:lnTo>
                      <a:pt x="41" y="0"/>
                    </a:lnTo>
                    <a:lnTo>
                      <a:pt x="722" y="0"/>
                    </a:lnTo>
                    <a:lnTo>
                      <a:pt x="722" y="0"/>
                    </a:lnTo>
                    <a:lnTo>
                      <a:pt x="731" y="2"/>
                    </a:lnTo>
                    <a:lnTo>
                      <a:pt x="738" y="4"/>
                    </a:lnTo>
                    <a:lnTo>
                      <a:pt x="745" y="7"/>
                    </a:lnTo>
                    <a:lnTo>
                      <a:pt x="750" y="12"/>
                    </a:lnTo>
                    <a:lnTo>
                      <a:pt x="755" y="18"/>
                    </a:lnTo>
                    <a:lnTo>
                      <a:pt x="759" y="25"/>
                    </a:lnTo>
                    <a:lnTo>
                      <a:pt x="761" y="32"/>
                    </a:lnTo>
                    <a:lnTo>
                      <a:pt x="763" y="39"/>
                    </a:lnTo>
                    <a:lnTo>
                      <a:pt x="763" y="39"/>
                    </a:lnTo>
                    <a:lnTo>
                      <a:pt x="763" y="46"/>
                    </a:lnTo>
                    <a:lnTo>
                      <a:pt x="761" y="53"/>
                    </a:lnTo>
                    <a:lnTo>
                      <a:pt x="757" y="60"/>
                    </a:lnTo>
                    <a:lnTo>
                      <a:pt x="754" y="66"/>
                    </a:lnTo>
                    <a:lnTo>
                      <a:pt x="747" y="71"/>
                    </a:lnTo>
                    <a:lnTo>
                      <a:pt x="741" y="73"/>
                    </a:lnTo>
                    <a:lnTo>
                      <a:pt x="732" y="76"/>
                    </a:lnTo>
                    <a:lnTo>
                      <a:pt x="725" y="76"/>
                    </a:lnTo>
                    <a:lnTo>
                      <a:pt x="725" y="76"/>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21" name="Freeform 9"/>
              <p:cNvSpPr/>
              <p:nvPr/>
            </p:nvSpPr>
            <p:spPr bwMode="auto">
              <a:xfrm>
                <a:off x="5602288" y="1143001"/>
                <a:ext cx="628650" cy="246063"/>
              </a:xfrm>
              <a:custGeom>
                <a:gdLst>
                  <a:gd fmla="*/ 69 w 791" name="T0"/>
                  <a:gd fmla="*/ 0 h 309" name="T1"/>
                  <a:gd fmla="*/ 69 w 791" name="T2"/>
                  <a:gd fmla="*/ 245 h 309" name="T3"/>
                  <a:gd fmla="*/ 723 w 791" name="T4"/>
                  <a:gd fmla="*/ 245 h 309" name="T5"/>
                  <a:gd fmla="*/ 723 w 791" name="T6"/>
                  <a:gd fmla="*/ 0 h 309" name="T7"/>
                  <a:gd fmla="*/ 791 w 791" name="T8"/>
                  <a:gd fmla="*/ 0 h 309" name="T9"/>
                  <a:gd fmla="*/ 791 w 791" name="T10"/>
                  <a:gd fmla="*/ 257 h 309" name="T11"/>
                  <a:gd fmla="*/ 791 w 791" name="T12"/>
                  <a:gd fmla="*/ 257 h 309" name="T13"/>
                  <a:gd fmla="*/ 791 w 791" name="T14"/>
                  <a:gd fmla="*/ 266 h 309" name="T15"/>
                  <a:gd fmla="*/ 787 w 791" name="T16"/>
                  <a:gd fmla="*/ 275 h 309" name="T17"/>
                  <a:gd fmla="*/ 782 w 791" name="T18"/>
                  <a:gd fmla="*/ 284 h 309" name="T19"/>
                  <a:gd fmla="*/ 775 w 791" name="T20"/>
                  <a:gd fmla="*/ 291 h 309" name="T21"/>
                  <a:gd fmla="*/ 766 w 791" name="T22"/>
                  <a:gd fmla="*/ 298 h 309" name="T23"/>
                  <a:gd fmla="*/ 757 w 791" name="T24"/>
                  <a:gd fmla="*/ 304 h 309" name="T25"/>
                  <a:gd fmla="*/ 748 w 791" name="T26"/>
                  <a:gd fmla="*/ 307 h 309" name="T27"/>
                  <a:gd fmla="*/ 739 w 791" name="T28"/>
                  <a:gd fmla="*/ 309 h 309" name="T29"/>
                  <a:gd fmla="*/ 51 w 791" name="T30"/>
                  <a:gd fmla="*/ 309 h 309" name="T31"/>
                  <a:gd fmla="*/ 51 w 791" name="T32"/>
                  <a:gd fmla="*/ 309 h 309" name="T33"/>
                  <a:gd fmla="*/ 43 w 791" name="T34"/>
                  <a:gd fmla="*/ 307 h 309" name="T35"/>
                  <a:gd fmla="*/ 34 w 791" name="T36"/>
                  <a:gd fmla="*/ 304 h 309" name="T37"/>
                  <a:gd fmla="*/ 25 w 791" name="T38"/>
                  <a:gd fmla="*/ 298 h 309" name="T39"/>
                  <a:gd fmla="*/ 16 w 791" name="T40"/>
                  <a:gd fmla="*/ 291 h 309" name="T41"/>
                  <a:gd fmla="*/ 9 w 791" name="T42"/>
                  <a:gd fmla="*/ 284 h 309" name="T43"/>
                  <a:gd fmla="*/ 3 w 791" name="T44"/>
                  <a:gd fmla="*/ 275 h 309" name="T45"/>
                  <a:gd fmla="*/ 0 w 791" name="T46"/>
                  <a:gd fmla="*/ 266 h 309" name="T47"/>
                  <a:gd fmla="*/ 0 w 791" name="T48"/>
                  <a:gd fmla="*/ 257 h 309" name="T49"/>
                  <a:gd fmla="*/ 0 w 791" name="T50"/>
                  <a:gd fmla="*/ 0 h 309" name="T51"/>
                  <a:gd fmla="*/ 69 w 791" name="T52"/>
                  <a:gd fmla="*/ 0 h 30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09" w="791">
                    <a:moveTo>
                      <a:pt x="69" y="0"/>
                    </a:moveTo>
                    <a:lnTo>
                      <a:pt x="69" y="245"/>
                    </a:lnTo>
                    <a:lnTo>
                      <a:pt x="723" y="245"/>
                    </a:lnTo>
                    <a:lnTo>
                      <a:pt x="723" y="0"/>
                    </a:lnTo>
                    <a:lnTo>
                      <a:pt x="791" y="0"/>
                    </a:lnTo>
                    <a:lnTo>
                      <a:pt x="791" y="257"/>
                    </a:lnTo>
                    <a:lnTo>
                      <a:pt x="791" y="257"/>
                    </a:lnTo>
                    <a:lnTo>
                      <a:pt x="791" y="266"/>
                    </a:lnTo>
                    <a:lnTo>
                      <a:pt x="787" y="275"/>
                    </a:lnTo>
                    <a:lnTo>
                      <a:pt x="782" y="284"/>
                    </a:lnTo>
                    <a:lnTo>
                      <a:pt x="775" y="291"/>
                    </a:lnTo>
                    <a:lnTo>
                      <a:pt x="766" y="298"/>
                    </a:lnTo>
                    <a:lnTo>
                      <a:pt x="757" y="304"/>
                    </a:lnTo>
                    <a:lnTo>
                      <a:pt x="748" y="307"/>
                    </a:lnTo>
                    <a:lnTo>
                      <a:pt x="739" y="309"/>
                    </a:lnTo>
                    <a:lnTo>
                      <a:pt x="51" y="309"/>
                    </a:lnTo>
                    <a:lnTo>
                      <a:pt x="51" y="309"/>
                    </a:lnTo>
                    <a:lnTo>
                      <a:pt x="43" y="307"/>
                    </a:lnTo>
                    <a:lnTo>
                      <a:pt x="34" y="304"/>
                    </a:lnTo>
                    <a:lnTo>
                      <a:pt x="25" y="298"/>
                    </a:lnTo>
                    <a:lnTo>
                      <a:pt x="16" y="291"/>
                    </a:lnTo>
                    <a:lnTo>
                      <a:pt x="9" y="284"/>
                    </a:lnTo>
                    <a:lnTo>
                      <a:pt x="3" y="275"/>
                    </a:lnTo>
                    <a:lnTo>
                      <a:pt x="0" y="266"/>
                    </a:lnTo>
                    <a:lnTo>
                      <a:pt x="0" y="257"/>
                    </a:lnTo>
                    <a:lnTo>
                      <a:pt x="0" y="0"/>
                    </a:lnTo>
                    <a:lnTo>
                      <a:pt x="69" y="0"/>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22" name="Line 10"/>
              <p:cNvSpPr>
                <a:spLocks noChangeShapeType="1"/>
              </p:cNvSpPr>
              <p:nvPr/>
            </p:nvSpPr>
            <p:spPr bwMode="auto">
              <a:xfrm flipH="1">
                <a:off x="5657850" y="1143001"/>
                <a:ext cx="0" cy="0"/>
              </a:xfrm>
              <a:prstGeom prst="line">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Tree>
  </p:cSld>
  <p:clrMapOvr>
    <a:overrideClrMapping accent1="accent1" accent2="accent2" accent3="accent3" accent4="accent4" accent5="accent5" accent6="accent6" bg1="lt1" bg2="lt2" folHlink="folHlink" hlink="hlink" tx1="dk1" tx2="dk2"/>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par>
                                <p:cTn fill="hold" id="9" nodeType="withEffect" presetClass="entr" presetID="47" presetSubtype="0">
                                  <p:stCondLst>
                                    <p:cond delay="500"/>
                                  </p:stCondLst>
                                  <p:childTnLst>
                                    <p:set>
                                      <p:cBhvr>
                                        <p:cTn dur="1" fill="hold" id="10">
                                          <p:stCondLst>
                                            <p:cond delay="0"/>
                                          </p:stCondLst>
                                        </p:cTn>
                                        <p:tgtEl>
                                          <p:spTgt spid="11"/>
                                        </p:tgtEl>
                                        <p:attrNameLst>
                                          <p:attrName>style.visibility</p:attrName>
                                        </p:attrNameLst>
                                      </p:cBhvr>
                                      <p:to>
                                        <p:strVal val="visible"/>
                                      </p:to>
                                    </p:set>
                                    <p:animEffect filter="fade" transition="in">
                                      <p:cBhvr>
                                        <p:cTn dur="1000" id="11"/>
                                        <p:tgtEl>
                                          <p:spTgt spid="11"/>
                                        </p:tgtEl>
                                      </p:cBhvr>
                                    </p:animEffect>
                                    <p:anim calcmode="lin" valueType="num">
                                      <p:cBhvr>
                                        <p:cTn dur="1000" fill="hold" id="12"/>
                                        <p:tgtEl>
                                          <p:spTgt spid="11"/>
                                        </p:tgtEl>
                                        <p:attrNameLst>
                                          <p:attrName>ppt_x</p:attrName>
                                        </p:attrNameLst>
                                      </p:cBhvr>
                                      <p:tavLst>
                                        <p:tav tm="0">
                                          <p:val>
                                            <p:strVal val="#ppt_x"/>
                                          </p:val>
                                        </p:tav>
                                        <p:tav tm="100000">
                                          <p:val>
                                            <p:strVal val="#ppt_x"/>
                                          </p:val>
                                        </p:tav>
                                      </p:tavLst>
                                    </p:anim>
                                    <p:anim calcmode="lin" valueType="num">
                                      <p:cBhvr>
                                        <p:cTn dur="1000" fill="hold" id="13"/>
                                        <p:tgtEl>
                                          <p:spTgt spid="11"/>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500"/>
                                  </p:stCondLst>
                                  <p:childTnLst>
                                    <p:set>
                                      <p:cBhvr>
                                        <p:cTn dur="1" fill="hold" id="15">
                                          <p:stCondLst>
                                            <p:cond delay="0"/>
                                          </p:stCondLst>
                                        </p:cTn>
                                        <p:tgtEl>
                                          <p:spTgt spid="10"/>
                                        </p:tgtEl>
                                        <p:attrNameLst>
                                          <p:attrName>style.visibility</p:attrName>
                                        </p:attrNameLst>
                                      </p:cBhvr>
                                      <p:to>
                                        <p:strVal val="visible"/>
                                      </p:to>
                                    </p:set>
                                    <p:animEffect filter="fade" transition="in">
                                      <p:cBhvr>
                                        <p:cTn dur="1000" id="16"/>
                                        <p:tgtEl>
                                          <p:spTgt spid="10"/>
                                        </p:tgtEl>
                                      </p:cBhvr>
                                    </p:animEffect>
                                    <p:anim calcmode="lin" valueType="num">
                                      <p:cBhvr>
                                        <p:cTn dur="1000" fill="hold" id="17"/>
                                        <p:tgtEl>
                                          <p:spTgt spid="10"/>
                                        </p:tgtEl>
                                        <p:attrNameLst>
                                          <p:attrName>ppt_x</p:attrName>
                                        </p:attrNameLst>
                                      </p:cBhvr>
                                      <p:tavLst>
                                        <p:tav tm="0">
                                          <p:val>
                                            <p:strVal val="#ppt_x"/>
                                          </p:val>
                                        </p:tav>
                                        <p:tav tm="100000">
                                          <p:val>
                                            <p:strVal val="#ppt_x"/>
                                          </p:val>
                                        </p:tav>
                                      </p:tavLst>
                                    </p:anim>
                                    <p:anim calcmode="lin" valueType="num">
                                      <p:cBhvr>
                                        <p:cTn dur="1000" fill="hold" id="18"/>
                                        <p:tgtEl>
                                          <p:spTgt spid="10"/>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500"/>
                                  </p:stCondLst>
                                  <p:childTnLst>
                                    <p:set>
                                      <p:cBhvr>
                                        <p:cTn dur="1" fill="hold" id="20">
                                          <p:stCondLst>
                                            <p:cond delay="0"/>
                                          </p:stCondLst>
                                        </p:cTn>
                                        <p:tgtEl>
                                          <p:spTgt spid="37"/>
                                        </p:tgtEl>
                                        <p:attrNameLst>
                                          <p:attrName>style.visibility</p:attrName>
                                        </p:attrNameLst>
                                      </p:cBhvr>
                                      <p:to>
                                        <p:strVal val="visible"/>
                                      </p:to>
                                    </p:set>
                                    <p:animEffect filter="fade" transition="in">
                                      <p:cBhvr>
                                        <p:cTn dur="1000" id="21"/>
                                        <p:tgtEl>
                                          <p:spTgt spid="37"/>
                                        </p:tgtEl>
                                      </p:cBhvr>
                                    </p:animEffect>
                                    <p:anim calcmode="lin" valueType="num">
                                      <p:cBhvr>
                                        <p:cTn dur="1000" fill="hold" id="22"/>
                                        <p:tgtEl>
                                          <p:spTgt spid="37"/>
                                        </p:tgtEl>
                                        <p:attrNameLst>
                                          <p:attrName>ppt_x</p:attrName>
                                        </p:attrNameLst>
                                      </p:cBhvr>
                                      <p:tavLst>
                                        <p:tav tm="0">
                                          <p:val>
                                            <p:strVal val="#ppt_x"/>
                                          </p:val>
                                        </p:tav>
                                        <p:tav tm="100000">
                                          <p:val>
                                            <p:strVal val="#ppt_x"/>
                                          </p:val>
                                        </p:tav>
                                      </p:tavLst>
                                    </p:anim>
                                    <p:anim calcmode="lin" valueType="num">
                                      <p:cBhvr>
                                        <p:cTn dur="1000" fill="hold" id="23"/>
                                        <p:tgtEl>
                                          <p:spTgt spid="37"/>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500"/>
                                  </p:stCondLst>
                                  <p:childTnLst>
                                    <p:set>
                                      <p:cBhvr>
                                        <p:cTn dur="1" fill="hold" id="25">
                                          <p:stCondLst>
                                            <p:cond delay="0"/>
                                          </p:stCondLst>
                                        </p:cTn>
                                        <p:tgtEl>
                                          <p:spTgt spid="41"/>
                                        </p:tgtEl>
                                        <p:attrNameLst>
                                          <p:attrName>style.visibility</p:attrName>
                                        </p:attrNameLst>
                                      </p:cBhvr>
                                      <p:to>
                                        <p:strVal val="visible"/>
                                      </p:to>
                                    </p:set>
                                    <p:animEffect filter="fade" transition="in">
                                      <p:cBhvr>
                                        <p:cTn dur="1000" id="26"/>
                                        <p:tgtEl>
                                          <p:spTgt spid="41"/>
                                        </p:tgtEl>
                                      </p:cBhvr>
                                    </p:animEffect>
                                    <p:anim calcmode="lin" valueType="num">
                                      <p:cBhvr>
                                        <p:cTn dur="1000" fill="hold" id="27"/>
                                        <p:tgtEl>
                                          <p:spTgt spid="41"/>
                                        </p:tgtEl>
                                        <p:attrNameLst>
                                          <p:attrName>ppt_x</p:attrName>
                                        </p:attrNameLst>
                                      </p:cBhvr>
                                      <p:tavLst>
                                        <p:tav tm="0">
                                          <p:val>
                                            <p:strVal val="#ppt_x"/>
                                          </p:val>
                                        </p:tav>
                                        <p:tav tm="100000">
                                          <p:val>
                                            <p:strVal val="#ppt_x"/>
                                          </p:val>
                                        </p:tav>
                                      </p:tavLst>
                                    </p:anim>
                                    <p:anim calcmode="lin" valueType="num">
                                      <p:cBhvr>
                                        <p:cTn dur="1000" fill="hold" id="28"/>
                                        <p:tgtEl>
                                          <p:spTgt spid="41"/>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500"/>
                                  </p:stCondLst>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500"/>
                                  </p:stCondLst>
                                  <p:childTnLst>
                                    <p:set>
                                      <p:cBhvr>
                                        <p:cTn dur="1" fill="hold" id="35">
                                          <p:stCondLst>
                                            <p:cond delay="0"/>
                                          </p:stCondLst>
                                        </p:cTn>
                                        <p:tgtEl>
                                          <p:spTgt spid="8"/>
                                        </p:tgtEl>
                                        <p:attrNameLst>
                                          <p:attrName>style.visibility</p:attrName>
                                        </p:attrNameLst>
                                      </p:cBhvr>
                                      <p:to>
                                        <p:strVal val="visible"/>
                                      </p:to>
                                    </p:set>
                                    <p:animEffect filter="fade" transition="in">
                                      <p:cBhvr>
                                        <p:cTn dur="1000" id="36"/>
                                        <p:tgtEl>
                                          <p:spTgt spid="8"/>
                                        </p:tgtEl>
                                      </p:cBhvr>
                                    </p:animEffect>
                                    <p:anim calcmode="lin" valueType="num">
                                      <p:cBhvr>
                                        <p:cTn dur="1000" fill="hold" id="37"/>
                                        <p:tgtEl>
                                          <p:spTgt spid="8"/>
                                        </p:tgtEl>
                                        <p:attrNameLst>
                                          <p:attrName>ppt_x</p:attrName>
                                        </p:attrNameLst>
                                      </p:cBhvr>
                                      <p:tavLst>
                                        <p:tav tm="0">
                                          <p:val>
                                            <p:strVal val="#ppt_x"/>
                                          </p:val>
                                        </p:tav>
                                        <p:tav tm="100000">
                                          <p:val>
                                            <p:strVal val="#ppt_x"/>
                                          </p:val>
                                        </p:tav>
                                      </p:tavLst>
                                    </p:anim>
                                    <p:anim calcmode="lin" valueType="num">
                                      <p:cBhvr>
                                        <p:cTn dur="1000" fill="hold" id="38"/>
                                        <p:tgtEl>
                                          <p:spTgt spid="8"/>
                                        </p:tgtEl>
                                        <p:attrNameLst>
                                          <p:attrName>ppt_y</p:attrName>
                                        </p:attrNameLst>
                                      </p:cBhvr>
                                      <p:tavLst>
                                        <p:tav tm="0">
                                          <p:val>
                                            <p:strVal val="#ppt_y+.1"/>
                                          </p:val>
                                        </p:tav>
                                        <p:tav tm="100000">
                                          <p:val>
                                            <p:strVal val="#ppt_y"/>
                                          </p:val>
                                        </p:tav>
                                      </p:tavLst>
                                    </p:anim>
                                  </p:childTnLst>
                                </p:cTn>
                              </p:par>
                              <p:par>
                                <p:cTn fill="hold" id="39" nodeType="withEffect" presetClass="entr" presetID="47" presetSubtype="0">
                                  <p:stCondLst>
                                    <p:cond delay="500"/>
                                  </p:stCondLst>
                                  <p:childTnLst>
                                    <p:set>
                                      <p:cBhvr>
                                        <p:cTn dur="1" fill="hold" id="40">
                                          <p:stCondLst>
                                            <p:cond delay="0"/>
                                          </p:stCondLst>
                                        </p:cTn>
                                        <p:tgtEl>
                                          <p:spTgt spid="9"/>
                                        </p:tgtEl>
                                        <p:attrNameLst>
                                          <p:attrName>style.visibility</p:attrName>
                                        </p:attrNameLst>
                                      </p:cBhvr>
                                      <p:to>
                                        <p:strVal val="visible"/>
                                      </p:to>
                                    </p:set>
                                    <p:animEffect filter="fade" transition="in">
                                      <p:cBhvr>
                                        <p:cTn dur="1000" id="41"/>
                                        <p:tgtEl>
                                          <p:spTgt spid="9"/>
                                        </p:tgtEl>
                                      </p:cBhvr>
                                    </p:animEffect>
                                    <p:anim calcmode="lin" valueType="num">
                                      <p:cBhvr>
                                        <p:cTn dur="1000" fill="hold" id="42"/>
                                        <p:tgtEl>
                                          <p:spTgt spid="9"/>
                                        </p:tgtEl>
                                        <p:attrNameLst>
                                          <p:attrName>ppt_x</p:attrName>
                                        </p:attrNameLst>
                                      </p:cBhvr>
                                      <p:tavLst>
                                        <p:tav tm="0">
                                          <p:val>
                                            <p:strVal val="#ppt_x"/>
                                          </p:val>
                                        </p:tav>
                                        <p:tav tm="100000">
                                          <p:val>
                                            <p:strVal val="#ppt_x"/>
                                          </p:val>
                                        </p:tav>
                                      </p:tavLst>
                                    </p:anim>
                                    <p:anim calcmode="lin" valueType="num">
                                      <p:cBhvr>
                                        <p:cTn dur="1000" fill="hold" id="43"/>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UpDiag">
          <a:fgClr>
            <a:srgbClr val="222332"/>
          </a:fgClr>
          <a:bgClr>
            <a:srgbClr val="1B1C27"/>
          </a:bgClr>
        </a:pattFill>
        <a:effectLst/>
      </p:bgPr>
    </p:bg>
    <p:spTree>
      <p:nvGrpSpPr>
        <p:cNvPr id="1" name=""/>
        <p:cNvGrpSpPr/>
        <p:nvPr/>
      </p:nvGrpSpPr>
      <p:grpSpPr>
        <a:xfrm>
          <a:off x="0" y="0"/>
          <a:ext cx="0" cy="0"/>
        </a:xfrm>
      </p:grpSpPr>
      <p:sp>
        <p:nvSpPr>
          <p:cNvPr id="12" name="文本框 45"/>
          <p:cNvSpPr>
            <a:spLocks noChangeArrowheads="1"/>
          </p:cNvSpPr>
          <p:nvPr/>
        </p:nvSpPr>
        <p:spPr bwMode="auto">
          <a:xfrm rot="5400000">
            <a:off x="1812707" y="2189329"/>
            <a:ext cx="1440160" cy="324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wrap="square">
            <a:spAutoFit/>
          </a:bodyPr>
          <a:lstStyle/>
          <a:p>
            <a:pPr>
              <a:lnSpc>
                <a:spcPct val="120000"/>
              </a:lnSpc>
              <a:defRPr/>
            </a:pPr>
            <a:r>
              <a:rPr altLang="en-US" lang="zh-CN" sz="1400">
                <a:gradFill>
                  <a:gsLst>
                    <a:gs pos="50000">
                      <a:schemeClr val="accent2"/>
                    </a:gs>
                    <a:gs pos="0">
                      <a:schemeClr val="accent1"/>
                    </a:gs>
                    <a:gs pos="100000">
                      <a:schemeClr val="accent3"/>
                    </a:gs>
                  </a:gsLst>
                  <a:lin ang="5400000" scaled="1"/>
                </a:gradFill>
                <a:cs typeface="+mn-ea"/>
                <a:sym typeface="+mn-lt"/>
              </a:rPr>
              <a:t>目录 Contents</a:t>
            </a:r>
          </a:p>
        </p:txBody>
      </p:sp>
      <p:sp>
        <p:nvSpPr>
          <p:cNvPr id="23" name="Text Box 10"/>
          <p:cNvSpPr txBox="1">
            <a:spLocks noChangeArrowheads="1"/>
          </p:cNvSpPr>
          <p:nvPr/>
        </p:nvSpPr>
        <p:spPr bwMode="auto">
          <a:xfrm>
            <a:off x="4355976" y="1676058"/>
            <a:ext cx="2664296" cy="630936"/>
          </a:xfrm>
          <a:prstGeom prst="rect">
            <a:avLst/>
          </a:prstGeom>
          <a:noFill/>
          <a:ln w="9525">
            <a:noFill/>
            <a:miter lim="800000"/>
          </a:ln>
        </p:spPr>
        <p:txBody>
          <a:bodyPr bIns="22860" lIns="45720" rIns="45720" tIns="22860" wrap="square">
            <a:spAutoFit/>
          </a:bodyPr>
          <a:lstStyle/>
          <a:p>
            <a:pPr algn="ctr">
              <a:lnSpc>
                <a:spcPct val="120000"/>
              </a:lnSpc>
            </a:pPr>
            <a:r>
              <a:rPr altLang="en-US" lang="zh-CN" sz="3200">
                <a:gradFill>
                  <a:gsLst>
                    <a:gs pos="50000">
                      <a:schemeClr val="accent2"/>
                    </a:gs>
                    <a:gs pos="0">
                      <a:schemeClr val="accent1"/>
                    </a:gs>
                    <a:gs pos="100000">
                      <a:schemeClr val="accent3"/>
                    </a:gs>
                  </a:gsLst>
                  <a:lin ang="5400000" scaled="1"/>
                </a:gradFill>
                <a:cs typeface="+mn-ea"/>
                <a:sym typeface="+mn-lt"/>
              </a:rPr>
              <a:t>项目产品运营</a:t>
            </a:r>
          </a:p>
        </p:txBody>
      </p:sp>
      <p:sp>
        <p:nvSpPr>
          <p:cNvPr id="24" name="Rectangle 380"/>
          <p:cNvSpPr/>
          <p:nvPr/>
        </p:nvSpPr>
        <p:spPr>
          <a:xfrm>
            <a:off x="4312470" y="2467367"/>
            <a:ext cx="1411657" cy="667512"/>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运营服务</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运营广告</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运营渠道</a:t>
            </a: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55" name="Text Box 10"/>
          <p:cNvSpPr txBox="1">
            <a:spLocks noChangeArrowheads="1"/>
          </p:cNvSpPr>
          <p:nvPr/>
        </p:nvSpPr>
        <p:spPr bwMode="auto">
          <a:xfrm>
            <a:off x="3025282" y="1784296"/>
            <a:ext cx="572541" cy="630936"/>
          </a:xfrm>
          <a:prstGeom prst="rect">
            <a:avLst/>
          </a:prstGeom>
          <a:noFill/>
          <a:ln w="9525">
            <a:noFill/>
            <a:miter lim="800000"/>
          </a:ln>
        </p:spPr>
        <p:txBody>
          <a:bodyPr bIns="22860" lIns="45720" rIns="45720" tIns="22860" wrap="square">
            <a:spAutoFit/>
          </a:bodyPr>
          <a:lstStyle/>
          <a:p>
            <a:pPr algn="ctr">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04</a:t>
            </a: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80"/>
          <p:cNvSpPr/>
          <p:nvPr/>
        </p:nvSpPr>
        <p:spPr>
          <a:xfrm>
            <a:off x="5796136" y="2467367"/>
            <a:ext cx="1656184" cy="283464"/>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运营方式</a:t>
            </a:r>
          </a:p>
        </p:txBody>
      </p:sp>
    </p:spTree>
    <p:extLst>
      <p:ext uri="{BB962C8B-B14F-4D97-AF65-F5344CB8AC3E}">
        <p14:creationId val="3088007175"/>
      </p:ext>
    </p:extLst>
  </p:cSld>
  <p:clrMapOvr>
    <a:overrideClrMapping accent1="accent1" accent2="accent2" accent3="accent3" accent4="accent4" accent5="accent5" accent6="accent6" bg1="lt1" bg2="lt2" folHlink="folHlink" hlink="hlink" tx1="dk1" tx2="dk2"/>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36">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p:cTn dur="500" fill="hold" id="11"/>
                                        <p:tgtEl>
                                          <p:spTgt spid="54"/>
                                        </p:tgtEl>
                                        <p:attrNameLst>
                                          <p:attrName>ppt_w</p:attrName>
                                        </p:attrNameLst>
                                      </p:cBhvr>
                                      <p:tavLst>
                                        <p:tav tm="0">
                                          <p:val>
                                            <p:strVal val="(6*min(max(#ppt_w*#ppt_h,.3),1)-7.4)/-.7*#ppt_w"/>
                                          </p:val>
                                        </p:tav>
                                        <p:tav tm="100000">
                                          <p:val>
                                            <p:strVal val="#ppt_w"/>
                                          </p:val>
                                        </p:tav>
                                      </p:tavLst>
                                    </p:anim>
                                    <p:anim calcmode="lin" valueType="num">
                                      <p:cBhvr>
                                        <p:cTn dur="500" fill="hold" id="12"/>
                                        <p:tgtEl>
                                          <p:spTgt spid="54"/>
                                        </p:tgtEl>
                                        <p:attrNameLst>
                                          <p:attrName>ppt_h</p:attrName>
                                        </p:attrNameLst>
                                      </p:cBhvr>
                                      <p:tavLst>
                                        <p:tav tm="0">
                                          <p:val>
                                            <p:strVal val="(6*min(max(#ppt_w*#ppt_h,.3),1)-7.4)/-.7*#ppt_h"/>
                                          </p:val>
                                        </p:tav>
                                        <p:tav tm="100000">
                                          <p:val>
                                            <p:strVal val="#ppt_h"/>
                                          </p:val>
                                        </p:tav>
                                      </p:tavLst>
                                    </p:anim>
                                    <p:anim calcmode="lin" valueType="num">
                                      <p:cBhvr>
                                        <p:cTn dur="500" fill="hold" id="13"/>
                                        <p:tgtEl>
                                          <p:spTgt spid="54"/>
                                        </p:tgtEl>
                                        <p:attrNameLst>
                                          <p:attrName>ppt_x</p:attrName>
                                        </p:attrNameLst>
                                      </p:cBhvr>
                                      <p:tavLst>
                                        <p:tav tm="0">
                                          <p:val>
                                            <p:fltVal val="0.5"/>
                                          </p:val>
                                        </p:tav>
                                        <p:tav tm="100000">
                                          <p:val>
                                            <p:strVal val="#ppt_x"/>
                                          </p:val>
                                        </p:tav>
                                      </p:tavLst>
                                    </p:anim>
                                    <p:anim calcmode="lin" valueType="num">
                                      <p:cBhvr>
                                        <p:cTn dur="500" fill="hold" id="14"/>
                                        <p:tgtEl>
                                          <p:spTgt spid="54"/>
                                        </p:tgtEl>
                                        <p:attrNameLst>
                                          <p:attrName>ppt_y</p:attrName>
                                        </p:attrNameLst>
                                      </p:cBhvr>
                                      <p:tavLst>
                                        <p:tav tm="0">
                                          <p:val>
                                            <p:strVal val="1+(6*min(max(#ppt_w*#ppt_h,.3),1)-7.4)/-.7*#ppt_h/2"/>
                                          </p:val>
                                        </p:tav>
                                        <p:tav tm="100000">
                                          <p:val>
                                            <p:strVal val="#ppt_y"/>
                                          </p:val>
                                        </p:tav>
                                      </p:tavLst>
                                    </p:anim>
                                  </p:childTnLst>
                                </p:cTn>
                              </p:par>
                              <p:par>
                                <p:cTn fill="hold" id="15" nodeType="withEffect" presetClass="entr" presetID="47" presetSubtype="0">
                                  <p:stCondLst>
                                    <p:cond delay="60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2" presetSubtype="4">
                                  <p:stCondLst>
                                    <p:cond delay="80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ppt_x"/>
                                          </p:val>
                                        </p:tav>
                                        <p:tav tm="100000">
                                          <p:val>
                                            <p:strVal val="#ppt_x"/>
                                          </p:val>
                                        </p:tav>
                                      </p:tavLst>
                                    </p:anim>
                                    <p:anim calcmode="lin" valueType="num">
                                      <p:cBhvr additive="base">
                                        <p:cTn dur="500" fill="hold" id="23"/>
                                        <p:tgtEl>
                                          <p:spTgt spid="12"/>
                                        </p:tgtEl>
                                        <p:attrNameLst>
                                          <p:attrName>ppt_y</p:attrName>
                                        </p:attrNameLst>
                                      </p:cBhvr>
                                      <p:tavLst>
                                        <p:tav tm="0">
                                          <p:val>
                                            <p:strVal val="1+#ppt_h/2"/>
                                          </p:val>
                                        </p:tav>
                                        <p:tav tm="100000">
                                          <p:val>
                                            <p:strVal val="#ppt_y"/>
                                          </p:val>
                                        </p:tav>
                                      </p:tavLst>
                                    </p:anim>
                                  </p:childTnLst>
                                </p:cTn>
                              </p:par>
                              <p:par>
                                <p:cTn fill="hold" grpId="0" id="24" nodeType="withEffect" presetClass="entr" presetID="37" presetSubtype="0">
                                  <p:stCondLst>
                                    <p:cond delay="800"/>
                                  </p:stCondLst>
                                  <p:childTnLst>
                                    <p:set>
                                      <p:cBhvr>
                                        <p:cTn dur="1" fill="hold" id="25">
                                          <p:stCondLst>
                                            <p:cond delay="0"/>
                                          </p:stCondLst>
                                        </p:cTn>
                                        <p:tgtEl>
                                          <p:spTgt spid="55"/>
                                        </p:tgtEl>
                                        <p:attrNameLst>
                                          <p:attrName>style.visibility</p:attrName>
                                        </p:attrNameLst>
                                      </p:cBhvr>
                                      <p:to>
                                        <p:strVal val="visible"/>
                                      </p:to>
                                    </p:set>
                                    <p:animEffect filter="fade" transition="in">
                                      <p:cBhvr>
                                        <p:cTn dur="1000" id="26"/>
                                        <p:tgtEl>
                                          <p:spTgt spid="55"/>
                                        </p:tgtEl>
                                      </p:cBhvr>
                                    </p:animEffect>
                                    <p:anim calcmode="lin" valueType="num">
                                      <p:cBhvr>
                                        <p:cTn dur="1000" fill="hold" id="27"/>
                                        <p:tgtEl>
                                          <p:spTgt spid="55"/>
                                        </p:tgtEl>
                                        <p:attrNameLst>
                                          <p:attrName>ppt_x</p:attrName>
                                        </p:attrNameLst>
                                      </p:cBhvr>
                                      <p:tavLst>
                                        <p:tav tm="0">
                                          <p:val>
                                            <p:strVal val="#ppt_x"/>
                                          </p:val>
                                        </p:tav>
                                        <p:tav tm="100000">
                                          <p:val>
                                            <p:strVal val="#ppt_x"/>
                                          </p:val>
                                        </p:tav>
                                      </p:tavLst>
                                    </p:anim>
                                    <p:anim calcmode="lin" valueType="num">
                                      <p:cBhvr>
                                        <p:cTn decel="100000" dur="900" fill="hold" id="28"/>
                                        <p:tgtEl>
                                          <p:spTgt spid="55"/>
                                        </p:tgtEl>
                                        <p:attrNameLst>
                                          <p:attrName>ppt_y</p:attrName>
                                        </p:attrNameLst>
                                      </p:cBhvr>
                                      <p:tavLst>
                                        <p:tav tm="0">
                                          <p:val>
                                            <p:strVal val="#ppt_y+1"/>
                                          </p:val>
                                        </p:tav>
                                        <p:tav tm="100000">
                                          <p:val>
                                            <p:strVal val="#ppt_y-.03"/>
                                          </p:val>
                                        </p:tav>
                                      </p:tavLst>
                                    </p:anim>
                                    <p:anim calcmode="lin" valueType="num">
                                      <p:cBhvr>
                                        <p:cTn accel="100000" dur="100" fill="hold" id="29">
                                          <p:stCondLst>
                                            <p:cond delay="900"/>
                                          </p:stCondLst>
                                        </p:cTn>
                                        <p:tgtEl>
                                          <p:spTgt spid="55"/>
                                        </p:tgtEl>
                                        <p:attrNameLst>
                                          <p:attrName>ppt_y</p:attrName>
                                        </p:attrNameLst>
                                      </p:cBhvr>
                                      <p:tavLst>
                                        <p:tav tm="0">
                                          <p:val>
                                            <p:strVal val="#ppt_y-.03"/>
                                          </p:val>
                                        </p:tav>
                                        <p:tav tm="100000">
                                          <p:val>
                                            <p:strVal val="#ppt_y"/>
                                          </p:val>
                                        </p:tav>
                                      </p:tavLst>
                                    </p:anim>
                                  </p:childTnLst>
                                </p:cTn>
                              </p:par>
                              <p:par>
                                <p:cTn fill="hold" grpId="0" id="30" nodeType="withEffect" presetClass="entr" presetID="41" presetSubtype="0">
                                  <p:stCondLst>
                                    <p:cond delay="1600"/>
                                  </p:stCondLst>
                                  <p:iterate type="lt">
                                    <p:tmPct val="10000"/>
                                  </p:iterate>
                                  <p:childTnLst>
                                    <p:set>
                                      <p:cBhvr>
                                        <p:cTn dur="1" fill="hold" id="31">
                                          <p:stCondLst>
                                            <p:cond delay="0"/>
                                          </p:stCondLst>
                                        </p:cTn>
                                        <p:tgtEl>
                                          <p:spTgt spid="23"/>
                                        </p:tgtEl>
                                        <p:attrNameLst>
                                          <p:attrName>style.visibility</p:attrName>
                                        </p:attrNameLst>
                                      </p:cBhvr>
                                      <p:to>
                                        <p:strVal val="visible"/>
                                      </p:to>
                                    </p:set>
                                    <p:anim calcmode="lin" valueType="num">
                                      <p:cBhvr>
                                        <p:cTn dur="500" fill="hold" id="32"/>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23"/>
                                        </p:tgtEl>
                                        <p:attrNameLst>
                                          <p:attrName>ppt_y</p:attrName>
                                        </p:attrNameLst>
                                      </p:cBhvr>
                                      <p:tavLst>
                                        <p:tav tm="0">
                                          <p:val>
                                            <p:strVal val="#ppt_y"/>
                                          </p:val>
                                        </p:tav>
                                        <p:tav tm="100000">
                                          <p:val>
                                            <p:strVal val="#ppt_y"/>
                                          </p:val>
                                        </p:tav>
                                      </p:tavLst>
                                    </p:anim>
                                    <p:anim calcmode="lin" valueType="num">
                                      <p:cBhvr>
                                        <p:cTn dur="500" fill="hold" id="34"/>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23"/>
                                        </p:tgtEl>
                                      </p:cBhvr>
                                    </p:animEffect>
                                  </p:childTnLst>
                                </p:cTn>
                              </p:par>
                              <p:par>
                                <p:cTn fill="hold" id="37" nodeType="withEffect" presetClass="entr" presetID="22" presetSubtype="8">
                                  <p:stCondLst>
                                    <p:cond delay="1900"/>
                                  </p:stCondLst>
                                  <p:childTnLst>
                                    <p:set>
                                      <p:cBhvr>
                                        <p:cTn dur="1" fill="hold" id="38">
                                          <p:stCondLst>
                                            <p:cond delay="0"/>
                                          </p:stCondLst>
                                        </p:cTn>
                                        <p:tgtEl>
                                          <p:spTgt spid="73"/>
                                        </p:tgtEl>
                                        <p:attrNameLst>
                                          <p:attrName>style.visibility</p:attrName>
                                        </p:attrNameLst>
                                      </p:cBhvr>
                                      <p:to>
                                        <p:strVal val="visible"/>
                                      </p:to>
                                    </p:set>
                                    <p:animEffect filter="wipe(left)" transition="in">
                                      <p:cBhvr>
                                        <p:cTn dur="500" id="39"/>
                                        <p:tgtEl>
                                          <p:spTgt spid="73"/>
                                        </p:tgtEl>
                                      </p:cBhvr>
                                    </p:animEffect>
                                  </p:childTnLst>
                                </p:cTn>
                              </p:par>
                              <p:par>
                                <p:cTn fill="hold" grpId="0" id="40" nodeType="withEffect" presetClass="entr" presetID="2" presetSubtype="2">
                                  <p:stCondLst>
                                    <p:cond delay="220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1000" fill="hold" id="42"/>
                                        <p:tgtEl>
                                          <p:spTgt spid="24"/>
                                        </p:tgtEl>
                                        <p:attrNameLst>
                                          <p:attrName>ppt_x</p:attrName>
                                        </p:attrNameLst>
                                      </p:cBhvr>
                                      <p:tavLst>
                                        <p:tav tm="0">
                                          <p:val>
                                            <p:strVal val="1+#ppt_w/2"/>
                                          </p:val>
                                        </p:tav>
                                        <p:tav tm="100000">
                                          <p:val>
                                            <p:strVal val="#ppt_x"/>
                                          </p:val>
                                        </p:tav>
                                      </p:tavLst>
                                    </p:anim>
                                    <p:anim calcmode="lin" valueType="num">
                                      <p:cBhvr additive="base">
                                        <p:cTn dur="1000" fill="hold" id="43"/>
                                        <p:tgtEl>
                                          <p:spTgt spid="24"/>
                                        </p:tgtEl>
                                        <p:attrNameLst>
                                          <p:attrName>ppt_y</p:attrName>
                                        </p:attrNameLst>
                                      </p:cBhvr>
                                      <p:tavLst>
                                        <p:tav tm="0">
                                          <p:val>
                                            <p:strVal val="#ppt_y"/>
                                          </p:val>
                                        </p:tav>
                                        <p:tav tm="100000">
                                          <p:val>
                                            <p:strVal val="#ppt_y"/>
                                          </p:val>
                                        </p:tav>
                                      </p:tavLst>
                                    </p:anim>
                                  </p:childTnLst>
                                </p:cTn>
                              </p:par>
                              <p:par>
                                <p:cTn fill="hold" id="44" nodeType="withEffect" presetClass="entr" presetID="2" presetSubtype="12">
                                  <p:stCondLst>
                                    <p:cond delay="2000"/>
                                  </p:stCondLst>
                                  <p:childTnLst>
                                    <p:set>
                                      <p:cBhvr>
                                        <p:cTn dur="1" fill="hold" id="45">
                                          <p:stCondLst>
                                            <p:cond delay="0"/>
                                          </p:stCondLst>
                                        </p:cTn>
                                        <p:tgtEl>
                                          <p:spTgt spid="66"/>
                                        </p:tgtEl>
                                        <p:attrNameLst>
                                          <p:attrName>style.visibility</p:attrName>
                                        </p:attrNameLst>
                                      </p:cBhvr>
                                      <p:to>
                                        <p:strVal val="visible"/>
                                      </p:to>
                                    </p:set>
                                    <p:anim calcmode="lin" valueType="num">
                                      <p:cBhvr additive="base">
                                        <p:cTn dur="500" fill="hold" id="46"/>
                                        <p:tgtEl>
                                          <p:spTgt spid="66"/>
                                        </p:tgtEl>
                                        <p:attrNameLst>
                                          <p:attrName>ppt_x</p:attrName>
                                        </p:attrNameLst>
                                      </p:cBhvr>
                                      <p:tavLst>
                                        <p:tav tm="0">
                                          <p:val>
                                            <p:strVal val="0-#ppt_w/2"/>
                                          </p:val>
                                        </p:tav>
                                        <p:tav tm="100000">
                                          <p:val>
                                            <p:strVal val="#ppt_x"/>
                                          </p:val>
                                        </p:tav>
                                      </p:tavLst>
                                    </p:anim>
                                    <p:anim calcmode="lin" valueType="num">
                                      <p:cBhvr additive="base">
                                        <p:cTn dur="500" fill="hold" id="47"/>
                                        <p:tgtEl>
                                          <p:spTgt spid="66"/>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3">
                                  <p:stCondLst>
                                    <p:cond delay="2000"/>
                                  </p:stCondLst>
                                  <p:childTnLst>
                                    <p:set>
                                      <p:cBhvr>
                                        <p:cTn dur="1" fill="hold" id="49">
                                          <p:stCondLst>
                                            <p:cond delay="0"/>
                                          </p:stCondLst>
                                        </p:cTn>
                                        <p:tgtEl>
                                          <p:spTgt spid="67"/>
                                        </p:tgtEl>
                                        <p:attrNameLst>
                                          <p:attrName>style.visibility</p:attrName>
                                        </p:attrNameLst>
                                      </p:cBhvr>
                                      <p:to>
                                        <p:strVal val="visible"/>
                                      </p:to>
                                    </p:set>
                                    <p:anim calcmode="lin" valueType="num">
                                      <p:cBhvr additive="base">
                                        <p:cTn dur="500" fill="hold" id="50"/>
                                        <p:tgtEl>
                                          <p:spTgt spid="67"/>
                                        </p:tgtEl>
                                        <p:attrNameLst>
                                          <p:attrName>ppt_x</p:attrName>
                                        </p:attrNameLst>
                                      </p:cBhvr>
                                      <p:tavLst>
                                        <p:tav tm="0">
                                          <p:val>
                                            <p:strVal val="1+#ppt_w/2"/>
                                          </p:val>
                                        </p:tav>
                                        <p:tav tm="100000">
                                          <p:val>
                                            <p:strVal val="#ppt_x"/>
                                          </p:val>
                                        </p:tav>
                                      </p:tavLst>
                                    </p:anim>
                                    <p:anim calcmode="lin" valueType="num">
                                      <p:cBhvr additive="base">
                                        <p:cTn dur="500" fill="hold" id="51"/>
                                        <p:tgtEl>
                                          <p:spTgt spid="67"/>
                                        </p:tgtEl>
                                        <p:attrNameLst>
                                          <p:attrName>ppt_y</p:attrName>
                                        </p:attrNameLst>
                                      </p:cBhvr>
                                      <p:tavLst>
                                        <p:tav tm="0">
                                          <p:val>
                                            <p:strVal val="0-#ppt_h/2"/>
                                          </p:val>
                                        </p:tav>
                                        <p:tav tm="100000">
                                          <p:val>
                                            <p:strVal val="#ppt_y"/>
                                          </p:val>
                                        </p:tav>
                                      </p:tavLst>
                                    </p:anim>
                                  </p:childTnLst>
                                </p:cTn>
                              </p:par>
                              <p:par>
                                <p:cTn fill="hold" grpId="0" id="52" nodeType="withEffect" presetClass="entr" presetID="2" presetSubtype="2">
                                  <p:stCondLst>
                                    <p:cond delay="2200"/>
                                  </p:stCondLst>
                                  <p:childTnLst>
                                    <p:set>
                                      <p:cBhvr>
                                        <p:cTn dur="1" fill="hold" id="53">
                                          <p:stCondLst>
                                            <p:cond delay="0"/>
                                          </p:stCondLst>
                                        </p:cTn>
                                        <p:tgtEl>
                                          <p:spTgt spid="15"/>
                                        </p:tgtEl>
                                        <p:attrNameLst>
                                          <p:attrName>style.visibility</p:attrName>
                                        </p:attrNameLst>
                                      </p:cBhvr>
                                      <p:to>
                                        <p:strVal val="visible"/>
                                      </p:to>
                                    </p:set>
                                    <p:anim calcmode="lin" valueType="num">
                                      <p:cBhvr additive="base">
                                        <p:cTn dur="1000" fill="hold" id="54"/>
                                        <p:tgtEl>
                                          <p:spTgt spid="15"/>
                                        </p:tgtEl>
                                        <p:attrNameLst>
                                          <p:attrName>ppt_x</p:attrName>
                                        </p:attrNameLst>
                                      </p:cBhvr>
                                      <p:tavLst>
                                        <p:tav tm="0">
                                          <p:val>
                                            <p:strVal val="1+#ppt_w/2"/>
                                          </p:val>
                                        </p:tav>
                                        <p:tav tm="100000">
                                          <p:val>
                                            <p:strVal val="#ppt_x"/>
                                          </p:val>
                                        </p:tav>
                                      </p:tavLst>
                                    </p:anim>
                                    <p:anim calcmode="lin" valueType="num">
                                      <p:cBhvr additive="base">
                                        <p:cTn dur="1000" fill="hold" id="55"/>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3"/>
      <p:bldP grpId="0" spid="24"/>
      <p:bldP grpId="0" spid="54"/>
      <p:bldP grpId="0" spid="36"/>
      <p:bldP grpId="0" spid="55"/>
      <p:bldP grpId="0" spid="1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89483" y="1059582"/>
            <a:ext cx="1941851" cy="2636149"/>
            <a:chOff x="589483" y="1059582"/>
            <a:chExt cx="1941851" cy="2636149"/>
          </a:xfrm>
        </p:grpSpPr>
        <p:sp>
          <p:nvSpPr>
            <p:cNvPr id="66" name="Flowchart: Decision 78"/>
            <p:cNvSpPr/>
            <p:nvPr/>
          </p:nvSpPr>
          <p:spPr>
            <a:xfrm>
              <a:off x="873787" y="2110172"/>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67" name="Flowchart: Decision 79"/>
            <p:cNvSpPr/>
            <p:nvPr/>
          </p:nvSpPr>
          <p:spPr>
            <a:xfrm>
              <a:off x="873787" y="2320452"/>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63" name="Group 75"/>
            <p:cNvGrpSpPr/>
            <p:nvPr/>
          </p:nvGrpSpPr>
          <p:grpSpPr>
            <a:xfrm>
              <a:off x="1422661" y="2823573"/>
              <a:ext cx="275519" cy="367778"/>
              <a:chOff x="2639233" y="3510742"/>
              <a:chExt cx="348458" cy="465136"/>
            </a:xfrm>
            <a:solidFill>
              <a:srgbClr val="1B1C27"/>
            </a:solidFill>
          </p:grpSpPr>
          <p:sp>
            <p:nvSpPr>
              <p:cNvPr id="64" name="AutoShape 115"/>
              <p:cNvSpPr/>
              <p:nvPr/>
            </p:nvSpPr>
            <p:spPr bwMode="auto">
              <a:xfrm>
                <a:off x="2639233" y="3510742"/>
                <a:ext cx="348458" cy="4651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65" name="AutoShape 116"/>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grpSp>
        <p:grpSp>
          <p:nvGrpSpPr>
            <p:cNvPr id="61" name="组合 60"/>
            <p:cNvGrpSpPr/>
            <p:nvPr/>
          </p:nvGrpSpPr>
          <p:grpSpPr>
            <a:xfrm>
              <a:off x="589483" y="1059582"/>
              <a:ext cx="1941851" cy="809452"/>
              <a:chOff x="657222" y="1530774"/>
              <a:chExt cx="2589135" cy="1079269"/>
            </a:xfrm>
          </p:grpSpPr>
          <p:sp>
            <p:nvSpPr>
              <p:cNvPr id="62" name="TextBox 145"/>
              <p:cNvSpPr txBox="1"/>
              <p:nvPr/>
            </p:nvSpPr>
            <p:spPr>
              <a:xfrm>
                <a:off x="748783" y="1800267"/>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68" name="TextBox 148"/>
              <p:cNvSpPr txBox="1"/>
              <p:nvPr/>
            </p:nvSpPr>
            <p:spPr>
              <a:xfrm>
                <a:off x="657222" y="1530774"/>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3" name="组合 2"/>
          <p:cNvGrpSpPr/>
          <p:nvPr/>
        </p:nvGrpSpPr>
        <p:grpSpPr>
          <a:xfrm>
            <a:off x="2132199" y="2373268"/>
            <a:ext cx="1941851" cy="2488451"/>
            <a:chOff x="2132199" y="2373268"/>
            <a:chExt cx="1941851" cy="2488451"/>
          </a:xfrm>
        </p:grpSpPr>
        <p:sp>
          <p:nvSpPr>
            <p:cNvPr id="59" name="Flowchart: Decision 71"/>
            <p:cNvSpPr/>
            <p:nvPr/>
          </p:nvSpPr>
          <p:spPr>
            <a:xfrm flipV="1">
              <a:off x="2415486" y="2583548"/>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60" name="Flowchart: Decision 72"/>
            <p:cNvSpPr/>
            <p:nvPr/>
          </p:nvSpPr>
          <p:spPr>
            <a:xfrm flipV="1">
              <a:off x="2415486" y="2373268"/>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56" name="Group 68"/>
            <p:cNvGrpSpPr/>
            <p:nvPr/>
          </p:nvGrpSpPr>
          <p:grpSpPr>
            <a:xfrm>
              <a:off x="2964364" y="2876392"/>
              <a:ext cx="277529" cy="367778"/>
              <a:chOff x="3583003" y="3510760"/>
              <a:chExt cx="319089" cy="465138"/>
            </a:xfrm>
            <a:solidFill>
              <a:srgbClr val="1B1C27"/>
            </a:solidFill>
          </p:grpSpPr>
          <p:sp>
            <p:nvSpPr>
              <p:cNvPr id="57" name="AutoShape 113"/>
              <p:cNvSpPr/>
              <p:nvPr/>
            </p:nvSpPr>
            <p:spPr bwMode="auto">
              <a:xfrm>
                <a:off x="3583003" y="3510760"/>
                <a:ext cx="319089"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58"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grpSp>
        <p:grpSp>
          <p:nvGrpSpPr>
            <p:cNvPr id="69" name="组合 68"/>
            <p:cNvGrpSpPr/>
            <p:nvPr/>
          </p:nvGrpSpPr>
          <p:grpSpPr>
            <a:xfrm>
              <a:off x="2132199" y="4052267"/>
              <a:ext cx="1941851" cy="809452"/>
              <a:chOff x="657222" y="1530774"/>
              <a:chExt cx="2589135" cy="1079269"/>
            </a:xfrm>
          </p:grpSpPr>
          <p:sp>
            <p:nvSpPr>
              <p:cNvPr id="84" name="TextBox 145"/>
              <p:cNvSpPr txBox="1"/>
              <p:nvPr/>
            </p:nvSpPr>
            <p:spPr>
              <a:xfrm>
                <a:off x="748783" y="1800268"/>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85" name="TextBox 148"/>
              <p:cNvSpPr txBox="1"/>
              <p:nvPr/>
            </p:nvSpPr>
            <p:spPr>
              <a:xfrm>
                <a:off x="657222" y="1530774"/>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5" name="组合 4"/>
          <p:cNvGrpSpPr/>
          <p:nvPr/>
        </p:nvGrpSpPr>
        <p:grpSpPr>
          <a:xfrm>
            <a:off x="3627791" y="1059582"/>
            <a:ext cx="1941851" cy="2633764"/>
            <a:chOff x="3627791" y="1059582"/>
            <a:chExt cx="1941851" cy="2633764"/>
          </a:xfrm>
        </p:grpSpPr>
        <p:sp>
          <p:nvSpPr>
            <p:cNvPr id="74" name="Flowchart: Decision 86"/>
            <p:cNvSpPr/>
            <p:nvPr/>
          </p:nvSpPr>
          <p:spPr>
            <a:xfrm>
              <a:off x="3957184" y="2107787"/>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75" name="Flowchart: Decision 87"/>
            <p:cNvSpPr/>
            <p:nvPr/>
          </p:nvSpPr>
          <p:spPr>
            <a:xfrm>
              <a:off x="3957184" y="2318067"/>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70" name="Group 82"/>
            <p:cNvGrpSpPr/>
            <p:nvPr/>
          </p:nvGrpSpPr>
          <p:grpSpPr>
            <a:xfrm>
              <a:off x="4461252" y="2821820"/>
              <a:ext cx="367150" cy="367150"/>
              <a:chOff x="4439420" y="2582055"/>
              <a:chExt cx="464341" cy="464341"/>
            </a:xfrm>
            <a:solidFill>
              <a:srgbClr val="1B1C27"/>
            </a:solidFill>
          </p:grpSpPr>
          <p:sp>
            <p:nvSpPr>
              <p:cNvPr id="71" name="AutoShape 123"/>
              <p:cNvSpPr/>
              <p:nvPr/>
            </p:nvSpPr>
            <p:spPr bwMode="auto">
              <a:xfrm>
                <a:off x="4439420" y="2582055"/>
                <a:ext cx="464341" cy="46434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72" name="AutoShape 124"/>
              <p:cNvSpPr/>
              <p:nvPr/>
            </p:nvSpPr>
            <p:spPr bwMode="auto">
              <a:xfrm>
                <a:off x="4570398" y="2712235"/>
                <a:ext cx="203199" cy="20319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73"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grpSp>
        <p:grpSp>
          <p:nvGrpSpPr>
            <p:cNvPr id="86" name="组合 85"/>
            <p:cNvGrpSpPr/>
            <p:nvPr/>
          </p:nvGrpSpPr>
          <p:grpSpPr>
            <a:xfrm>
              <a:off x="3627791" y="1059582"/>
              <a:ext cx="1941851" cy="809452"/>
              <a:chOff x="657222" y="1530774"/>
              <a:chExt cx="2589135" cy="1079269"/>
            </a:xfrm>
          </p:grpSpPr>
          <p:sp>
            <p:nvSpPr>
              <p:cNvPr id="87" name="TextBox 145"/>
              <p:cNvSpPr txBox="1"/>
              <p:nvPr/>
            </p:nvSpPr>
            <p:spPr>
              <a:xfrm>
                <a:off x="748783" y="1800267"/>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88" name="TextBox 148"/>
              <p:cNvSpPr txBox="1"/>
              <p:nvPr/>
            </p:nvSpPr>
            <p:spPr>
              <a:xfrm>
                <a:off x="657223" y="1530774"/>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6" name="组合 5"/>
          <p:cNvGrpSpPr/>
          <p:nvPr/>
        </p:nvGrpSpPr>
        <p:grpSpPr>
          <a:xfrm>
            <a:off x="5215288" y="2377139"/>
            <a:ext cx="1941851" cy="2484580"/>
            <a:chOff x="5215288" y="2377139"/>
            <a:chExt cx="1941851" cy="2484580"/>
          </a:xfrm>
        </p:grpSpPr>
        <p:sp>
          <p:nvSpPr>
            <p:cNvPr id="52" name="Flowchart: Decision 64"/>
            <p:cNvSpPr/>
            <p:nvPr/>
          </p:nvSpPr>
          <p:spPr>
            <a:xfrm flipV="1">
              <a:off x="5498883" y="2587419"/>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53" name="Flowchart: Decision 65"/>
            <p:cNvSpPr/>
            <p:nvPr/>
          </p:nvSpPr>
          <p:spPr>
            <a:xfrm flipV="1">
              <a:off x="5498883" y="2377139"/>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42" name="Group 52"/>
            <p:cNvGrpSpPr/>
            <p:nvPr/>
          </p:nvGrpSpPr>
          <p:grpSpPr>
            <a:xfrm>
              <a:off x="6002954" y="2880886"/>
              <a:ext cx="367150" cy="367778"/>
              <a:chOff x="9145656" y="4435453"/>
              <a:chExt cx="464347" cy="465136"/>
            </a:xfrm>
            <a:solidFill>
              <a:srgbClr val="1B1C27"/>
            </a:solidFill>
          </p:grpSpPr>
          <p:sp>
            <p:nvSpPr>
              <p:cNvPr id="43" name="AutoShape 7"/>
              <p:cNvSpPr/>
              <p:nvPr/>
            </p:nvSpPr>
            <p:spPr bwMode="auto">
              <a:xfrm>
                <a:off x="9145656" y="4435453"/>
                <a:ext cx="464347" cy="465136"/>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44" name="AutoShape 8"/>
              <p:cNvSpPr/>
              <p:nvPr/>
            </p:nvSpPr>
            <p:spPr bwMode="auto">
              <a:xfrm>
                <a:off x="9348857" y="4638651"/>
                <a:ext cx="57944" cy="57943"/>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45" name="AutoShape 9"/>
              <p:cNvSpPr/>
              <p:nvPr/>
            </p:nvSpPr>
            <p:spPr bwMode="auto">
              <a:xfrm>
                <a:off x="9290119" y="4580709"/>
                <a:ext cx="174626" cy="174624"/>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46" name="AutoShape 10"/>
              <p:cNvSpPr/>
              <p:nvPr/>
            </p:nvSpPr>
            <p:spPr bwMode="auto">
              <a:xfrm>
                <a:off x="9406801" y="4696596"/>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47" name="AutoShape 11"/>
              <p:cNvSpPr/>
              <p:nvPr/>
            </p:nvSpPr>
            <p:spPr bwMode="auto">
              <a:xfrm>
                <a:off x="9435390" y="4725959"/>
                <a:ext cx="103982" cy="106362"/>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48" name="AutoShape 12"/>
              <p:cNvSpPr/>
              <p:nvPr/>
            </p:nvSpPr>
            <p:spPr bwMode="auto">
              <a:xfrm>
                <a:off x="9421111" y="4711674"/>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49" name="AutoShape 13"/>
              <p:cNvSpPr/>
              <p:nvPr/>
            </p:nvSpPr>
            <p:spPr bwMode="auto">
              <a:xfrm>
                <a:off x="9275843" y="4566423"/>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50" name="AutoShape 14"/>
              <p:cNvSpPr/>
              <p:nvPr/>
            </p:nvSpPr>
            <p:spPr bwMode="auto">
              <a:xfrm>
                <a:off x="9217867" y="4508492"/>
                <a:ext cx="103982"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51"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grpSp>
        <p:grpSp>
          <p:nvGrpSpPr>
            <p:cNvPr id="89" name="组合 88"/>
            <p:cNvGrpSpPr/>
            <p:nvPr/>
          </p:nvGrpSpPr>
          <p:grpSpPr>
            <a:xfrm>
              <a:off x="5215288" y="4052267"/>
              <a:ext cx="1941851" cy="809452"/>
              <a:chOff x="657222" y="1530774"/>
              <a:chExt cx="2589135" cy="1079269"/>
            </a:xfrm>
          </p:grpSpPr>
          <p:sp>
            <p:nvSpPr>
              <p:cNvPr id="90" name="TextBox 145"/>
              <p:cNvSpPr txBox="1"/>
              <p:nvPr/>
            </p:nvSpPr>
            <p:spPr>
              <a:xfrm>
                <a:off x="748783" y="1800268"/>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91" name="TextBox 148"/>
              <p:cNvSpPr txBox="1"/>
              <p:nvPr/>
            </p:nvSpPr>
            <p:spPr>
              <a:xfrm>
                <a:off x="657222" y="1530774"/>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7" name="组合 6"/>
          <p:cNvGrpSpPr/>
          <p:nvPr/>
        </p:nvGrpSpPr>
        <p:grpSpPr>
          <a:xfrm>
            <a:off x="6754958" y="1059582"/>
            <a:ext cx="1941851" cy="2629051"/>
            <a:chOff x="6754958" y="1059582"/>
            <a:chExt cx="1941851" cy="2629051"/>
          </a:xfrm>
        </p:grpSpPr>
        <p:sp>
          <p:nvSpPr>
            <p:cNvPr id="109" name="Flowchart: Decision 106"/>
            <p:cNvSpPr/>
            <p:nvPr/>
          </p:nvSpPr>
          <p:spPr>
            <a:xfrm>
              <a:off x="7040580" y="2103074"/>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110" name="Flowchart: Decision 107"/>
            <p:cNvSpPr/>
            <p:nvPr/>
          </p:nvSpPr>
          <p:spPr>
            <a:xfrm>
              <a:off x="7040580" y="2313354"/>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05" name="Group 102"/>
            <p:cNvGrpSpPr/>
            <p:nvPr/>
          </p:nvGrpSpPr>
          <p:grpSpPr>
            <a:xfrm>
              <a:off x="7574169" y="2800867"/>
              <a:ext cx="303429" cy="333773"/>
              <a:chOff x="4439448" y="1652588"/>
              <a:chExt cx="464344" cy="464347"/>
            </a:xfrm>
            <a:solidFill>
              <a:srgbClr val="1B1C27"/>
            </a:solidFill>
          </p:grpSpPr>
          <p:sp>
            <p:nvSpPr>
              <p:cNvPr id="106" name="AutoShape 136"/>
              <p:cNvSpPr/>
              <p:nvPr/>
            </p:nvSpPr>
            <p:spPr bwMode="auto">
              <a:xfrm>
                <a:off x="4686301" y="1710536"/>
                <a:ext cx="152401" cy="1524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107" name="AutoShape 137"/>
              <p:cNvSpPr/>
              <p:nvPr/>
            </p:nvSpPr>
            <p:spPr bwMode="auto">
              <a:xfrm>
                <a:off x="4439448" y="1652590"/>
                <a:ext cx="464344" cy="464345"/>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108"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grpSp>
        <p:grpSp>
          <p:nvGrpSpPr>
            <p:cNvPr id="92" name="组合 91"/>
            <p:cNvGrpSpPr/>
            <p:nvPr/>
          </p:nvGrpSpPr>
          <p:grpSpPr>
            <a:xfrm>
              <a:off x="6754958" y="1059582"/>
              <a:ext cx="1941851" cy="809452"/>
              <a:chOff x="657222" y="1530774"/>
              <a:chExt cx="2589135" cy="1079269"/>
            </a:xfrm>
          </p:grpSpPr>
          <p:sp>
            <p:nvSpPr>
              <p:cNvPr id="93" name="TextBox 145"/>
              <p:cNvSpPr txBox="1"/>
              <p:nvPr/>
            </p:nvSpPr>
            <p:spPr>
              <a:xfrm>
                <a:off x="748783" y="1800267"/>
                <a:ext cx="2406014" cy="820909"/>
              </a:xfrm>
              <a:prstGeom prst="rect">
                <a:avLst/>
              </a:prstGeom>
              <a:noFill/>
            </p:spPr>
            <p:txBody>
              <a:bodyPr bIns="60953" lIns="121908" rIns="121908" rtlCol="0" tIns="60953" wrap="square">
                <a:spAutoFit/>
              </a:bodyPr>
              <a:lstStyle/>
              <a:p>
                <a:pPr algn="ctr" fontAlgn="base">
                  <a:lnSpc>
                    <a:spcPct val="120000"/>
                  </a:lnSpc>
                  <a:spcBef>
                    <a:spcPct val="0"/>
                  </a:spcBef>
                  <a:spcAft>
                    <a:spcPct val="0"/>
                  </a:spcAft>
                </a:pPr>
                <a:r>
                  <a:rPr altLang="en-US" lang="zh-CN" sz="90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94" name="TextBox 148"/>
              <p:cNvSpPr txBox="1"/>
              <p:nvPr/>
            </p:nvSpPr>
            <p:spPr>
              <a:xfrm>
                <a:off x="657222" y="1530774"/>
                <a:ext cx="2589135" cy="292608"/>
              </a:xfrm>
              <a:prstGeom prst="rect">
                <a:avLst/>
              </a:prstGeom>
              <a:noFill/>
            </p:spPr>
            <p:txBody>
              <a:bodyPr anchor="t" bIns="0" lIns="121908" rIns="121908" rtlCol="0" tIns="0" wrap="square">
                <a:spAutoFit/>
              </a:bodyPr>
              <a:lstStyle/>
              <a:p>
                <a:pPr algn="ct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76" name="组合 75"/>
          <p:cNvGrpSpPr>
            <a:grpSpLocks noChangeAspect="1"/>
          </p:cNvGrpSpPr>
          <p:nvPr/>
        </p:nvGrpSpPr>
        <p:grpSpPr>
          <a:xfrm>
            <a:off x="323528" y="217630"/>
            <a:ext cx="561600" cy="561600"/>
            <a:chOff x="3161981" y="1716252"/>
            <a:chExt cx="855498" cy="855498"/>
          </a:xfrm>
        </p:grpSpPr>
        <p:sp>
          <p:nvSpPr>
            <p:cNvPr id="77" name="圆角矩形 76"/>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78" name="组合 77"/>
            <p:cNvGrpSpPr>
              <a:grpSpLocks noChangeAspect="1"/>
            </p:cNvGrpSpPr>
            <p:nvPr/>
          </p:nvGrpSpPr>
          <p:grpSpPr>
            <a:xfrm>
              <a:off x="3340546" y="1931793"/>
              <a:ext cx="521041" cy="446845"/>
              <a:chOff x="5084763" y="971550"/>
              <a:chExt cx="323850" cy="277813"/>
            </a:xfrm>
            <a:noFill/>
          </p:grpSpPr>
          <p:sp>
            <p:nvSpPr>
              <p:cNvPr id="79" name="Freeform 301"/>
              <p:cNvSpPr>
                <a:spLocks noEditPoints="1"/>
              </p:cNvSpPr>
              <p:nvPr/>
            </p:nvSpPr>
            <p:spPr bwMode="auto">
              <a:xfrm>
                <a:off x="5191125" y="1031875"/>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80" name="Freeform 302"/>
              <p:cNvSpPr>
                <a:spLocks noEditPoints="1"/>
              </p:cNvSpPr>
              <p:nvPr/>
            </p:nvSpPr>
            <p:spPr bwMode="auto">
              <a:xfrm>
                <a:off x="5084763" y="971550"/>
                <a:ext cx="139700"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81"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
        <p:nvSpPr>
          <p:cNvPr id="82" name="文本框 48"/>
          <p:cNvSpPr txBox="1">
            <a:spLocks noChangeArrowheads="1"/>
          </p:cNvSpPr>
          <p:nvPr/>
        </p:nvSpPr>
        <p:spPr bwMode="auto">
          <a:xfrm>
            <a:off x="1043608" y="195486"/>
            <a:ext cx="141605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营运服务</a:t>
            </a:r>
          </a:p>
        </p:txBody>
      </p:sp>
      <p:sp>
        <p:nvSpPr>
          <p:cNvPr id="83" name="Content Placeholder 2"/>
          <p:cNvSpPr txBox="1"/>
          <p:nvPr/>
        </p:nvSpPr>
        <p:spPr>
          <a:xfrm>
            <a:off x="1050649" y="559198"/>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7"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1000" id="25"/>
                                        <p:tgtEl>
                                          <p:spTgt spid="6"/>
                                        </p:tgtEl>
                                      </p:cBhvr>
                                    </p:animEffect>
                                    <p:anim calcmode="lin" valueType="num">
                                      <p:cBhvr>
                                        <p:cTn dur="1000" fill="hold" id="26"/>
                                        <p:tgtEl>
                                          <p:spTgt spid="6"/>
                                        </p:tgtEl>
                                        <p:attrNameLst>
                                          <p:attrName>ppt_x</p:attrName>
                                        </p:attrNameLst>
                                      </p:cBhvr>
                                      <p:tavLst>
                                        <p:tav tm="0">
                                          <p:val>
                                            <p:strVal val="#ppt_x"/>
                                          </p:val>
                                        </p:tav>
                                        <p:tav tm="100000">
                                          <p:val>
                                            <p:strVal val="#ppt_x"/>
                                          </p:val>
                                        </p:tav>
                                      </p:tavLst>
                                    </p:anim>
                                    <p:anim calcmode="lin" valueType="num">
                                      <p:cBhvr>
                                        <p:cTn dur="1000" fill="hold" id="27"/>
                                        <p:tgtEl>
                                          <p:spTgt spid="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7"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1000" id="31"/>
                                        <p:tgtEl>
                                          <p:spTgt spid="7"/>
                                        </p:tgtEl>
                                      </p:cBhvr>
                                    </p:animEffect>
                                    <p:anim calcmode="lin" valueType="num">
                                      <p:cBhvr>
                                        <p:cTn dur="1000" fill="hold" id="32"/>
                                        <p:tgtEl>
                                          <p:spTgt spid="7"/>
                                        </p:tgtEl>
                                        <p:attrNameLst>
                                          <p:attrName>ppt_x</p:attrName>
                                        </p:attrNameLst>
                                      </p:cBhvr>
                                      <p:tavLst>
                                        <p:tav tm="0">
                                          <p:val>
                                            <p:strVal val="#ppt_x"/>
                                          </p:val>
                                        </p:tav>
                                        <p:tav tm="100000">
                                          <p:val>
                                            <p:strVal val="#ppt_x"/>
                                          </p:val>
                                        </p:tav>
                                      </p:tavLst>
                                    </p:anim>
                                    <p:anim calcmode="lin" valueType="num">
                                      <p:cBhvr>
                                        <p:cTn dur="1000" fill="hold" id="3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44237" y="974363"/>
            <a:ext cx="2133600" cy="97674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33" name="组合 32"/>
          <p:cNvGrpSpPr/>
          <p:nvPr/>
        </p:nvGrpSpPr>
        <p:grpSpPr>
          <a:xfrm>
            <a:off x="630383" y="2080518"/>
            <a:ext cx="2367199" cy="652714"/>
            <a:chOff x="630383" y="1951283"/>
            <a:chExt cx="2367199" cy="652714"/>
          </a:xfrm>
        </p:grpSpPr>
        <p:sp>
          <p:nvSpPr>
            <p:cNvPr id="5" name="椭圆 4"/>
            <p:cNvSpPr/>
            <p:nvPr/>
          </p:nvSpPr>
          <p:spPr>
            <a:xfrm>
              <a:off x="630383" y="1951283"/>
              <a:ext cx="415637" cy="41563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gradFill>
                  <a:gsLst>
                    <a:gs pos="50000">
                      <a:schemeClr val="accent2"/>
                    </a:gs>
                    <a:gs pos="0">
                      <a:schemeClr val="accent1"/>
                    </a:gs>
                    <a:gs pos="100000">
                      <a:schemeClr val="accent3"/>
                    </a:gs>
                  </a:gsLst>
                  <a:lin ang="5400000" scaled="1"/>
                </a:gradFill>
                <a:cs typeface="+mn-ea"/>
                <a:sym typeface="+mn-lt"/>
              </a:endParaRPr>
            </a:p>
          </p:txBody>
        </p:sp>
        <p:sp>
          <p:nvSpPr>
            <p:cNvPr id="6" name="文本框 5"/>
            <p:cNvSpPr txBox="1"/>
            <p:nvPr/>
          </p:nvSpPr>
          <p:spPr>
            <a:xfrm>
              <a:off x="1046020" y="1993216"/>
              <a:ext cx="1662544" cy="283464"/>
            </a:xfrm>
            <a:prstGeom prst="rect">
              <a:avLst/>
            </a:prstGeom>
            <a:noFill/>
          </p:spPr>
          <p:txBody>
            <a:bodyPr rtlCol="0" wrap="square">
              <a:spAutoFit/>
            </a:bodyPr>
            <a:lstStyle/>
            <a:p>
              <a:pPr>
                <a:lnSpc>
                  <a:spcPct val="120000"/>
                </a:lnSpc>
              </a:pPr>
              <a:r>
                <a:rPr altLang="en-US" lang="zh-CN" sz="1050">
                  <a:gradFill>
                    <a:gsLst>
                      <a:gs pos="50000">
                        <a:schemeClr val="accent2"/>
                      </a:gs>
                      <a:gs pos="0">
                        <a:schemeClr val="accent1"/>
                      </a:gs>
                      <a:gs pos="100000">
                        <a:schemeClr val="accent3"/>
                      </a:gs>
                    </a:gsLst>
                    <a:lin ang="5400000" scaled="1"/>
                  </a:gradFill>
                  <a:cs typeface="+mn-ea"/>
                  <a:sym typeface="+mn-lt"/>
                </a:rPr>
                <a:t>示例一</a:t>
              </a:r>
            </a:p>
          </p:txBody>
        </p:sp>
        <p:sp>
          <p:nvSpPr>
            <p:cNvPr id="7" name="Content Placeholder 2"/>
            <p:cNvSpPr txBox="1"/>
            <p:nvPr/>
          </p:nvSpPr>
          <p:spPr>
            <a:xfrm>
              <a:off x="969821" y="2223142"/>
              <a:ext cx="2027761" cy="380855"/>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pPr>
              <a:r>
                <a:rPr altLang="en-US" lang="zh-CN" sz="80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p>
          </p:txBody>
        </p:sp>
      </p:grpSp>
      <p:sp>
        <p:nvSpPr>
          <p:cNvPr id="10" name="矩形 9"/>
          <p:cNvSpPr/>
          <p:nvPr/>
        </p:nvSpPr>
        <p:spPr>
          <a:xfrm>
            <a:off x="3259282" y="974363"/>
            <a:ext cx="2133600" cy="97674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34" name="组合 33"/>
          <p:cNvGrpSpPr/>
          <p:nvPr/>
        </p:nvGrpSpPr>
        <p:grpSpPr>
          <a:xfrm>
            <a:off x="3245428" y="2080518"/>
            <a:ext cx="2514600" cy="652714"/>
            <a:chOff x="3245428" y="1951283"/>
            <a:chExt cx="2514600" cy="652714"/>
          </a:xfrm>
        </p:grpSpPr>
        <p:sp>
          <p:nvSpPr>
            <p:cNvPr id="11" name="椭圆 10"/>
            <p:cNvSpPr/>
            <p:nvPr/>
          </p:nvSpPr>
          <p:spPr>
            <a:xfrm>
              <a:off x="3245428" y="1951283"/>
              <a:ext cx="415637" cy="415637"/>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gradFill>
                  <a:gsLst>
                    <a:gs pos="50000">
                      <a:schemeClr val="accent2"/>
                    </a:gs>
                    <a:gs pos="0">
                      <a:schemeClr val="accent1"/>
                    </a:gs>
                    <a:gs pos="100000">
                      <a:schemeClr val="accent3"/>
                    </a:gs>
                  </a:gsLst>
                  <a:lin ang="5400000" scaled="1"/>
                </a:gradFill>
                <a:cs typeface="+mn-ea"/>
                <a:sym typeface="+mn-lt"/>
              </a:endParaRPr>
            </a:p>
          </p:txBody>
        </p:sp>
        <p:sp>
          <p:nvSpPr>
            <p:cNvPr id="12" name="文本框 11"/>
            <p:cNvSpPr txBox="1"/>
            <p:nvPr/>
          </p:nvSpPr>
          <p:spPr>
            <a:xfrm>
              <a:off x="3661065" y="1979466"/>
              <a:ext cx="1662544" cy="283464"/>
            </a:xfrm>
            <a:prstGeom prst="rect">
              <a:avLst/>
            </a:prstGeom>
            <a:noFill/>
          </p:spPr>
          <p:txBody>
            <a:bodyPr rtlCol="0" wrap="square">
              <a:spAutoFit/>
            </a:bodyPr>
            <a:lstStyle/>
            <a:p>
              <a:pPr>
                <a:lnSpc>
                  <a:spcPct val="120000"/>
                </a:lnSpc>
              </a:pPr>
              <a:r>
                <a:rPr altLang="en-US" lang="zh-CN" sz="1050">
                  <a:gradFill>
                    <a:gsLst>
                      <a:gs pos="50000">
                        <a:schemeClr val="accent2"/>
                      </a:gs>
                      <a:gs pos="0">
                        <a:schemeClr val="accent1"/>
                      </a:gs>
                      <a:gs pos="100000">
                        <a:schemeClr val="accent3"/>
                      </a:gs>
                    </a:gsLst>
                    <a:lin ang="5400000" scaled="1"/>
                  </a:gradFill>
                  <a:cs typeface="+mn-ea"/>
                  <a:sym typeface="+mn-lt"/>
                </a:rPr>
                <a:t>示例二</a:t>
              </a:r>
            </a:p>
          </p:txBody>
        </p:sp>
        <p:sp>
          <p:nvSpPr>
            <p:cNvPr id="13" name="Content Placeholder 2"/>
            <p:cNvSpPr txBox="1"/>
            <p:nvPr/>
          </p:nvSpPr>
          <p:spPr>
            <a:xfrm>
              <a:off x="3584866" y="2223142"/>
              <a:ext cx="2175162" cy="380855"/>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pPr>
              <a:r>
                <a:rPr altLang="en-US" lang="zh-CN" sz="80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p>
          </p:txBody>
        </p:sp>
      </p:grpSp>
      <p:sp>
        <p:nvSpPr>
          <p:cNvPr id="15" name="矩形 14"/>
          <p:cNvSpPr/>
          <p:nvPr/>
        </p:nvSpPr>
        <p:spPr>
          <a:xfrm>
            <a:off x="640775" y="2971798"/>
            <a:ext cx="2133600" cy="976745"/>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gradFill>
                <a:gsLst>
                  <a:gs pos="50000">
                    <a:schemeClr val="accent2"/>
                  </a:gs>
                  <a:gs pos="0">
                    <a:schemeClr val="accent1"/>
                  </a:gs>
                  <a:gs pos="100000">
                    <a:schemeClr val="accent3"/>
                  </a:gs>
                </a:gsLst>
                <a:lin ang="5400000" scaled="1"/>
              </a:gradFill>
              <a:cs typeface="+mn-ea"/>
              <a:sym typeface="+mn-lt"/>
            </a:endParaRPr>
          </a:p>
        </p:txBody>
      </p:sp>
      <p:grpSp>
        <p:nvGrpSpPr>
          <p:cNvPr id="36" name="组合 35"/>
          <p:cNvGrpSpPr/>
          <p:nvPr/>
        </p:nvGrpSpPr>
        <p:grpSpPr>
          <a:xfrm>
            <a:off x="626921" y="4077953"/>
            <a:ext cx="2514600" cy="652714"/>
            <a:chOff x="626921" y="3948718"/>
            <a:chExt cx="2514600" cy="652714"/>
          </a:xfrm>
        </p:grpSpPr>
        <p:sp>
          <p:nvSpPr>
            <p:cNvPr id="16" name="椭圆 15"/>
            <p:cNvSpPr/>
            <p:nvPr/>
          </p:nvSpPr>
          <p:spPr>
            <a:xfrm>
              <a:off x="626921" y="3948718"/>
              <a:ext cx="415637" cy="415637"/>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gradFill>
                  <a:gsLst>
                    <a:gs pos="50000">
                      <a:schemeClr val="accent2"/>
                    </a:gs>
                    <a:gs pos="0">
                      <a:schemeClr val="accent1"/>
                    </a:gs>
                    <a:gs pos="100000">
                      <a:schemeClr val="accent3"/>
                    </a:gs>
                  </a:gsLst>
                  <a:lin ang="5400000" scaled="1"/>
                </a:gradFill>
                <a:cs typeface="+mn-ea"/>
                <a:sym typeface="+mn-lt"/>
              </a:endParaRPr>
            </a:p>
          </p:txBody>
        </p:sp>
        <p:sp>
          <p:nvSpPr>
            <p:cNvPr id="17" name="文本框 16"/>
            <p:cNvSpPr txBox="1"/>
            <p:nvPr/>
          </p:nvSpPr>
          <p:spPr>
            <a:xfrm>
              <a:off x="1042558" y="3990651"/>
              <a:ext cx="1662544" cy="283464"/>
            </a:xfrm>
            <a:prstGeom prst="rect">
              <a:avLst/>
            </a:prstGeom>
            <a:noFill/>
          </p:spPr>
          <p:txBody>
            <a:bodyPr rtlCol="0" wrap="square">
              <a:spAutoFit/>
            </a:bodyPr>
            <a:lstStyle/>
            <a:p>
              <a:pPr>
                <a:lnSpc>
                  <a:spcPct val="120000"/>
                </a:lnSpc>
              </a:pPr>
              <a:r>
                <a:rPr altLang="en-US" lang="zh-CN" sz="1050">
                  <a:gradFill>
                    <a:gsLst>
                      <a:gs pos="50000">
                        <a:schemeClr val="accent2"/>
                      </a:gs>
                      <a:gs pos="0">
                        <a:schemeClr val="accent1"/>
                      </a:gs>
                      <a:gs pos="100000">
                        <a:schemeClr val="accent3"/>
                      </a:gs>
                    </a:gsLst>
                    <a:lin ang="5400000" scaled="1"/>
                  </a:gradFill>
                  <a:cs typeface="+mn-ea"/>
                  <a:sym typeface="+mn-lt"/>
                </a:rPr>
                <a:t>示例三</a:t>
              </a:r>
            </a:p>
          </p:txBody>
        </p:sp>
        <p:sp>
          <p:nvSpPr>
            <p:cNvPr id="18" name="Content Placeholder 2"/>
            <p:cNvSpPr txBox="1"/>
            <p:nvPr/>
          </p:nvSpPr>
          <p:spPr>
            <a:xfrm>
              <a:off x="966359" y="4220577"/>
              <a:ext cx="2175162" cy="380855"/>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pPr>
              <a:r>
                <a:rPr altLang="en-US" lang="zh-CN" sz="80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p>
          </p:txBody>
        </p:sp>
      </p:grpSp>
      <p:sp>
        <p:nvSpPr>
          <p:cNvPr id="20" name="矩形 19"/>
          <p:cNvSpPr/>
          <p:nvPr/>
        </p:nvSpPr>
        <p:spPr>
          <a:xfrm>
            <a:off x="3273136" y="2966292"/>
            <a:ext cx="2133600" cy="976745"/>
          </a:xfrm>
          <a:prstGeom prst="rect">
            <a:avLst/>
          </a:prstGeom>
          <a:blipFill dpi="0" rotWithShape="1">
            <a:blip r:embed="rId9">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gradFill>
                <a:gsLst>
                  <a:gs pos="50000">
                    <a:schemeClr val="accent2"/>
                  </a:gs>
                  <a:gs pos="0">
                    <a:schemeClr val="accent1"/>
                  </a:gs>
                  <a:gs pos="100000">
                    <a:schemeClr val="accent3"/>
                  </a:gs>
                </a:gsLst>
                <a:lin ang="5400000" scaled="1"/>
              </a:gradFill>
              <a:cs typeface="+mn-ea"/>
              <a:sym typeface="+mn-lt"/>
            </a:endParaRPr>
          </a:p>
        </p:txBody>
      </p:sp>
      <p:grpSp>
        <p:nvGrpSpPr>
          <p:cNvPr id="35" name="组合 34"/>
          <p:cNvGrpSpPr/>
          <p:nvPr/>
        </p:nvGrpSpPr>
        <p:grpSpPr>
          <a:xfrm>
            <a:off x="3259282" y="4072447"/>
            <a:ext cx="2514600" cy="700839"/>
            <a:chOff x="3259282" y="3943212"/>
            <a:chExt cx="2514600" cy="700839"/>
          </a:xfrm>
        </p:grpSpPr>
        <p:sp>
          <p:nvSpPr>
            <p:cNvPr id="21" name="椭圆 20"/>
            <p:cNvSpPr/>
            <p:nvPr/>
          </p:nvSpPr>
          <p:spPr>
            <a:xfrm>
              <a:off x="3259282" y="3943212"/>
              <a:ext cx="415637" cy="415637"/>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gradFill>
                  <a:gsLst>
                    <a:gs pos="50000">
                      <a:schemeClr val="accent2"/>
                    </a:gs>
                    <a:gs pos="0">
                      <a:schemeClr val="accent1"/>
                    </a:gs>
                    <a:gs pos="100000">
                      <a:schemeClr val="accent3"/>
                    </a:gs>
                  </a:gsLst>
                  <a:lin ang="5400000" scaled="1"/>
                </a:gradFill>
                <a:cs typeface="+mn-ea"/>
                <a:sym typeface="+mn-lt"/>
              </a:endParaRPr>
            </a:p>
          </p:txBody>
        </p:sp>
        <p:sp>
          <p:nvSpPr>
            <p:cNvPr id="22" name="文本框 21"/>
            <p:cNvSpPr txBox="1"/>
            <p:nvPr/>
          </p:nvSpPr>
          <p:spPr>
            <a:xfrm>
              <a:off x="3674919" y="4005771"/>
              <a:ext cx="1662544" cy="283464"/>
            </a:xfrm>
            <a:prstGeom prst="rect">
              <a:avLst/>
            </a:prstGeom>
            <a:noFill/>
          </p:spPr>
          <p:txBody>
            <a:bodyPr rtlCol="0" wrap="square">
              <a:spAutoFit/>
            </a:bodyPr>
            <a:lstStyle/>
            <a:p>
              <a:pPr>
                <a:lnSpc>
                  <a:spcPct val="120000"/>
                </a:lnSpc>
              </a:pPr>
              <a:r>
                <a:rPr altLang="en-US" lang="zh-CN" sz="1050">
                  <a:gradFill>
                    <a:gsLst>
                      <a:gs pos="50000">
                        <a:schemeClr val="accent2"/>
                      </a:gs>
                      <a:gs pos="0">
                        <a:schemeClr val="accent1"/>
                      </a:gs>
                      <a:gs pos="100000">
                        <a:schemeClr val="accent3"/>
                      </a:gs>
                    </a:gsLst>
                    <a:lin ang="5400000" scaled="1"/>
                  </a:gradFill>
                  <a:cs typeface="+mn-ea"/>
                  <a:sym typeface="+mn-lt"/>
                </a:rPr>
                <a:t>示例四</a:t>
              </a:r>
            </a:p>
          </p:txBody>
        </p:sp>
        <p:sp>
          <p:nvSpPr>
            <p:cNvPr id="23" name="Content Placeholder 2"/>
            <p:cNvSpPr txBox="1"/>
            <p:nvPr/>
          </p:nvSpPr>
          <p:spPr>
            <a:xfrm>
              <a:off x="3598720" y="4263196"/>
              <a:ext cx="2175162" cy="380855"/>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pPr>
              <a:r>
                <a:rPr altLang="en-US" lang="zh-CN" sz="80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p>
          </p:txBody>
        </p:sp>
      </p:grpSp>
      <p:grpSp>
        <p:nvGrpSpPr>
          <p:cNvPr id="14" name="组合 13"/>
          <p:cNvGrpSpPr/>
          <p:nvPr/>
        </p:nvGrpSpPr>
        <p:grpSpPr>
          <a:xfrm>
            <a:off x="5947062" y="843558"/>
            <a:ext cx="2796885" cy="3929728"/>
            <a:chOff x="6190385" y="843558"/>
            <a:chExt cx="2796885" cy="3929728"/>
          </a:xfrm>
        </p:grpSpPr>
        <p:grpSp>
          <p:nvGrpSpPr>
            <p:cNvPr id="37" name="组合 36"/>
            <p:cNvGrpSpPr/>
            <p:nvPr/>
          </p:nvGrpSpPr>
          <p:grpSpPr>
            <a:xfrm>
              <a:off x="6190385" y="843558"/>
              <a:ext cx="2748394" cy="863184"/>
              <a:chOff x="6190385" y="714323"/>
              <a:chExt cx="2748394" cy="863184"/>
            </a:xfrm>
          </p:grpSpPr>
          <p:sp>
            <p:nvSpPr>
              <p:cNvPr id="25" name="Content Placeholder 2"/>
              <p:cNvSpPr txBox="1"/>
              <p:nvPr/>
            </p:nvSpPr>
            <p:spPr>
              <a:xfrm>
                <a:off x="6190385" y="902756"/>
                <a:ext cx="2748394" cy="67475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spcBef>
                    <a:spcPct val="0"/>
                  </a:spcBef>
                  <a:buNone/>
                </a:pPr>
                <a:r>
                  <a:rPr altLang="en-US" lang="zh-CN" sz="80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p>
            </p:txBody>
          </p:sp>
          <p:sp>
            <p:nvSpPr>
              <p:cNvPr id="26" name="文本框 25"/>
              <p:cNvSpPr txBox="1"/>
              <p:nvPr/>
            </p:nvSpPr>
            <p:spPr>
              <a:xfrm>
                <a:off x="6190385" y="714323"/>
                <a:ext cx="1662544" cy="283464"/>
              </a:xfrm>
              <a:prstGeom prst="rect">
                <a:avLst/>
              </a:prstGeom>
              <a:noFill/>
            </p:spPr>
            <p:txBody>
              <a:bodyPr rtlCol="0" wrap="square">
                <a:spAutoFit/>
              </a:bodyPr>
              <a:lstStyle/>
              <a:p>
                <a:pPr>
                  <a:lnSpc>
                    <a:spcPct val="120000"/>
                  </a:lnSpc>
                </a:pPr>
                <a:r>
                  <a:rPr altLang="en-US" lang="zh-CN" sz="1050">
                    <a:gradFill>
                      <a:gsLst>
                        <a:gs pos="50000">
                          <a:schemeClr val="accent2"/>
                        </a:gs>
                        <a:gs pos="0">
                          <a:schemeClr val="accent1"/>
                        </a:gs>
                        <a:gs pos="100000">
                          <a:schemeClr val="accent3"/>
                        </a:gs>
                      </a:gsLst>
                      <a:lin ang="5400000" scaled="1"/>
                    </a:gradFill>
                    <a:cs typeface="+mn-ea"/>
                    <a:sym typeface="+mn-lt"/>
                  </a:rPr>
                  <a:t>添加文字标题一</a:t>
                </a:r>
              </a:p>
            </p:txBody>
          </p:sp>
        </p:grpSp>
        <p:grpSp>
          <p:nvGrpSpPr>
            <p:cNvPr id="38" name="组合 37"/>
            <p:cNvGrpSpPr/>
            <p:nvPr/>
          </p:nvGrpSpPr>
          <p:grpSpPr>
            <a:xfrm>
              <a:off x="6190385" y="1892088"/>
              <a:ext cx="2748394" cy="863184"/>
              <a:chOff x="6190385" y="1762853"/>
              <a:chExt cx="2748394" cy="863184"/>
            </a:xfrm>
          </p:grpSpPr>
          <p:sp>
            <p:nvSpPr>
              <p:cNvPr id="27" name="Content Placeholder 2"/>
              <p:cNvSpPr txBox="1"/>
              <p:nvPr/>
            </p:nvSpPr>
            <p:spPr>
              <a:xfrm>
                <a:off x="6190385" y="1951286"/>
                <a:ext cx="2748394" cy="67475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spcBef>
                    <a:spcPct val="0"/>
                  </a:spcBef>
                  <a:buNone/>
                </a:pPr>
                <a:r>
                  <a:rPr altLang="en-US" lang="zh-CN" sz="80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p>
            </p:txBody>
          </p:sp>
          <p:sp>
            <p:nvSpPr>
              <p:cNvPr id="28" name="文本框 27"/>
              <p:cNvSpPr txBox="1"/>
              <p:nvPr/>
            </p:nvSpPr>
            <p:spPr>
              <a:xfrm>
                <a:off x="6190385" y="1762853"/>
                <a:ext cx="1662544" cy="283464"/>
              </a:xfrm>
              <a:prstGeom prst="rect">
                <a:avLst/>
              </a:prstGeom>
              <a:noFill/>
            </p:spPr>
            <p:txBody>
              <a:bodyPr rtlCol="0" wrap="square">
                <a:spAutoFit/>
              </a:bodyPr>
              <a:lstStyle/>
              <a:p>
                <a:pPr>
                  <a:lnSpc>
                    <a:spcPct val="120000"/>
                  </a:lnSpc>
                </a:pPr>
                <a:r>
                  <a:rPr altLang="en-US" lang="zh-CN" sz="1050">
                    <a:gradFill>
                      <a:gsLst>
                        <a:gs pos="50000">
                          <a:schemeClr val="accent2"/>
                        </a:gs>
                        <a:gs pos="0">
                          <a:schemeClr val="accent1"/>
                        </a:gs>
                        <a:gs pos="100000">
                          <a:schemeClr val="accent3"/>
                        </a:gs>
                      </a:gsLst>
                      <a:lin ang="5400000" scaled="1"/>
                    </a:gradFill>
                    <a:cs typeface="+mn-ea"/>
                    <a:sym typeface="+mn-lt"/>
                  </a:rPr>
                  <a:t>添加文字标题二</a:t>
                </a:r>
              </a:p>
            </p:txBody>
          </p:sp>
        </p:grpSp>
        <p:grpSp>
          <p:nvGrpSpPr>
            <p:cNvPr id="39" name="组合 38"/>
            <p:cNvGrpSpPr/>
            <p:nvPr/>
          </p:nvGrpSpPr>
          <p:grpSpPr>
            <a:xfrm>
              <a:off x="6238876" y="2928530"/>
              <a:ext cx="2748394" cy="863184"/>
              <a:chOff x="6238876" y="2799295"/>
              <a:chExt cx="2748394" cy="863184"/>
            </a:xfrm>
          </p:grpSpPr>
          <p:sp>
            <p:nvSpPr>
              <p:cNvPr id="29" name="Content Placeholder 2"/>
              <p:cNvSpPr txBox="1"/>
              <p:nvPr/>
            </p:nvSpPr>
            <p:spPr>
              <a:xfrm>
                <a:off x="6238876" y="2987728"/>
                <a:ext cx="2748394" cy="67475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spcBef>
                    <a:spcPct val="0"/>
                  </a:spcBef>
                  <a:buNone/>
                </a:pPr>
                <a:r>
                  <a:rPr altLang="en-US" lang="zh-CN" sz="80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p>
            </p:txBody>
          </p:sp>
          <p:sp>
            <p:nvSpPr>
              <p:cNvPr id="30" name="文本框 29"/>
              <p:cNvSpPr txBox="1"/>
              <p:nvPr/>
            </p:nvSpPr>
            <p:spPr>
              <a:xfrm>
                <a:off x="6238876" y="2799295"/>
                <a:ext cx="1662544" cy="283464"/>
              </a:xfrm>
              <a:prstGeom prst="rect">
                <a:avLst/>
              </a:prstGeom>
              <a:noFill/>
            </p:spPr>
            <p:txBody>
              <a:bodyPr rtlCol="0" wrap="square">
                <a:spAutoFit/>
              </a:bodyPr>
              <a:lstStyle/>
              <a:p>
                <a:pPr>
                  <a:lnSpc>
                    <a:spcPct val="120000"/>
                  </a:lnSpc>
                </a:pPr>
                <a:r>
                  <a:rPr altLang="en-US" lang="zh-CN" sz="1050">
                    <a:gradFill>
                      <a:gsLst>
                        <a:gs pos="50000">
                          <a:schemeClr val="accent2"/>
                        </a:gs>
                        <a:gs pos="0">
                          <a:schemeClr val="accent1"/>
                        </a:gs>
                        <a:gs pos="100000">
                          <a:schemeClr val="accent3"/>
                        </a:gs>
                      </a:gsLst>
                      <a:lin ang="5400000" scaled="1"/>
                    </a:gradFill>
                    <a:cs typeface="+mn-ea"/>
                    <a:sym typeface="+mn-lt"/>
                  </a:rPr>
                  <a:t>添加文字标题三</a:t>
                </a:r>
              </a:p>
            </p:txBody>
          </p:sp>
        </p:grpSp>
        <p:grpSp>
          <p:nvGrpSpPr>
            <p:cNvPr id="40" name="组合 39"/>
            <p:cNvGrpSpPr/>
            <p:nvPr/>
          </p:nvGrpSpPr>
          <p:grpSpPr>
            <a:xfrm>
              <a:off x="6238876" y="3910102"/>
              <a:ext cx="2748394" cy="863184"/>
              <a:chOff x="6238876" y="3780867"/>
              <a:chExt cx="2748394" cy="863184"/>
            </a:xfrm>
          </p:grpSpPr>
          <p:sp>
            <p:nvSpPr>
              <p:cNvPr id="31" name="Content Placeholder 2"/>
              <p:cNvSpPr txBox="1"/>
              <p:nvPr/>
            </p:nvSpPr>
            <p:spPr>
              <a:xfrm>
                <a:off x="6238876" y="3969300"/>
                <a:ext cx="2748394" cy="67475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spcBef>
                    <a:spcPct val="0"/>
                  </a:spcBef>
                  <a:buNone/>
                </a:pPr>
                <a:r>
                  <a:rPr altLang="en-US" lang="zh-CN" sz="80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p>
            </p:txBody>
          </p:sp>
          <p:sp>
            <p:nvSpPr>
              <p:cNvPr id="32" name="文本框 31"/>
              <p:cNvSpPr txBox="1"/>
              <p:nvPr/>
            </p:nvSpPr>
            <p:spPr>
              <a:xfrm>
                <a:off x="6238876" y="3780867"/>
                <a:ext cx="1662544" cy="283464"/>
              </a:xfrm>
              <a:prstGeom prst="rect">
                <a:avLst/>
              </a:prstGeom>
              <a:noFill/>
            </p:spPr>
            <p:txBody>
              <a:bodyPr rtlCol="0" wrap="square">
                <a:spAutoFit/>
              </a:bodyPr>
              <a:lstStyle/>
              <a:p>
                <a:pPr>
                  <a:lnSpc>
                    <a:spcPct val="120000"/>
                  </a:lnSpc>
                </a:pPr>
                <a:r>
                  <a:rPr altLang="en-US" lang="zh-CN" sz="1050">
                    <a:gradFill>
                      <a:gsLst>
                        <a:gs pos="50000">
                          <a:schemeClr val="accent2"/>
                        </a:gs>
                        <a:gs pos="0">
                          <a:schemeClr val="accent1"/>
                        </a:gs>
                        <a:gs pos="100000">
                          <a:schemeClr val="accent3"/>
                        </a:gs>
                      </a:gsLst>
                      <a:lin ang="5400000" scaled="1"/>
                    </a:gradFill>
                    <a:cs typeface="+mn-ea"/>
                    <a:sym typeface="+mn-lt"/>
                  </a:rPr>
                  <a:t>添加文字标题四</a:t>
                </a:r>
              </a:p>
            </p:txBody>
          </p:sp>
        </p:grpSp>
      </p:grpSp>
      <p:grpSp>
        <p:nvGrpSpPr>
          <p:cNvPr id="41" name="组合 40"/>
          <p:cNvGrpSpPr>
            <a:grpSpLocks noChangeAspect="1"/>
          </p:cNvGrpSpPr>
          <p:nvPr/>
        </p:nvGrpSpPr>
        <p:grpSpPr>
          <a:xfrm>
            <a:off x="323528" y="217630"/>
            <a:ext cx="561600" cy="561600"/>
            <a:chOff x="3161981" y="1716252"/>
            <a:chExt cx="855498" cy="855498"/>
          </a:xfrm>
        </p:grpSpPr>
        <p:sp>
          <p:nvSpPr>
            <p:cNvPr id="42" name="圆角矩形 41"/>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43" name="组合 42"/>
            <p:cNvGrpSpPr>
              <a:grpSpLocks noChangeAspect="1"/>
            </p:cNvGrpSpPr>
            <p:nvPr/>
          </p:nvGrpSpPr>
          <p:grpSpPr>
            <a:xfrm>
              <a:off x="3340546" y="1931793"/>
              <a:ext cx="521041" cy="446845"/>
              <a:chOff x="5084763" y="971550"/>
              <a:chExt cx="323850" cy="277813"/>
            </a:xfrm>
            <a:noFill/>
          </p:grpSpPr>
          <p:sp>
            <p:nvSpPr>
              <p:cNvPr id="44" name="Freeform 301"/>
              <p:cNvSpPr>
                <a:spLocks noEditPoints="1"/>
              </p:cNvSpPr>
              <p:nvPr/>
            </p:nvSpPr>
            <p:spPr bwMode="auto">
              <a:xfrm>
                <a:off x="5191125" y="1031875"/>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9" name="Freeform 302"/>
              <p:cNvSpPr>
                <a:spLocks noEditPoints="1"/>
              </p:cNvSpPr>
              <p:nvPr/>
            </p:nvSpPr>
            <p:spPr bwMode="auto">
              <a:xfrm>
                <a:off x="5084763" y="971550"/>
                <a:ext cx="139700"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50"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
        <p:nvSpPr>
          <p:cNvPr id="51" name="文本框 48"/>
          <p:cNvSpPr txBox="1">
            <a:spLocks noChangeArrowheads="1"/>
          </p:cNvSpPr>
          <p:nvPr/>
        </p:nvSpPr>
        <p:spPr bwMode="auto">
          <a:xfrm>
            <a:off x="1043608" y="195486"/>
            <a:ext cx="141605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营销广告</a:t>
            </a:r>
          </a:p>
        </p:txBody>
      </p:sp>
      <p:sp>
        <p:nvSpPr>
          <p:cNvPr id="52" name="Content Placeholder 2"/>
          <p:cNvSpPr txBox="1"/>
          <p:nvPr/>
        </p:nvSpPr>
        <p:spPr>
          <a:xfrm>
            <a:off x="1050649" y="559198"/>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170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1+#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 name="组合 41"/>
          <p:cNvGrpSpPr>
            <a:grpSpLocks noChangeAspect="1"/>
          </p:cNvGrpSpPr>
          <p:nvPr/>
        </p:nvGrpSpPr>
        <p:grpSpPr>
          <a:xfrm>
            <a:off x="323528" y="217630"/>
            <a:ext cx="561600" cy="561600"/>
            <a:chOff x="3161981" y="1716252"/>
            <a:chExt cx="855498" cy="855498"/>
          </a:xfrm>
        </p:grpSpPr>
        <p:sp>
          <p:nvSpPr>
            <p:cNvPr id="43" name="圆角矩形 42"/>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44" name="组合 43"/>
            <p:cNvGrpSpPr>
              <a:grpSpLocks noChangeAspect="1"/>
            </p:cNvGrpSpPr>
            <p:nvPr/>
          </p:nvGrpSpPr>
          <p:grpSpPr>
            <a:xfrm>
              <a:off x="3340546" y="1931793"/>
              <a:ext cx="521041" cy="446845"/>
              <a:chOff x="5084763" y="971550"/>
              <a:chExt cx="323850" cy="277813"/>
            </a:xfrm>
            <a:noFill/>
          </p:grpSpPr>
          <p:sp>
            <p:nvSpPr>
              <p:cNvPr id="45" name="Freeform 301"/>
              <p:cNvSpPr>
                <a:spLocks noEditPoints="1"/>
              </p:cNvSpPr>
              <p:nvPr/>
            </p:nvSpPr>
            <p:spPr bwMode="auto">
              <a:xfrm>
                <a:off x="5191125" y="1031875"/>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6" name="Freeform 302"/>
              <p:cNvSpPr>
                <a:spLocks noEditPoints="1"/>
              </p:cNvSpPr>
              <p:nvPr/>
            </p:nvSpPr>
            <p:spPr bwMode="auto">
              <a:xfrm>
                <a:off x="5084763" y="971550"/>
                <a:ext cx="139700"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7"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
        <p:nvSpPr>
          <p:cNvPr id="48" name="文本框 48"/>
          <p:cNvSpPr txBox="1">
            <a:spLocks noChangeArrowheads="1"/>
          </p:cNvSpPr>
          <p:nvPr/>
        </p:nvSpPr>
        <p:spPr bwMode="auto">
          <a:xfrm>
            <a:off x="1043608" y="195486"/>
            <a:ext cx="141605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营销渠道</a:t>
            </a:r>
          </a:p>
        </p:txBody>
      </p:sp>
      <p:sp>
        <p:nvSpPr>
          <p:cNvPr id="49" name="Content Placeholder 2"/>
          <p:cNvSpPr txBox="1"/>
          <p:nvPr/>
        </p:nvSpPr>
        <p:spPr>
          <a:xfrm>
            <a:off x="1050649" y="559198"/>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2" name="组合 1"/>
          <p:cNvGrpSpPr/>
          <p:nvPr/>
        </p:nvGrpSpPr>
        <p:grpSpPr>
          <a:xfrm>
            <a:off x="4499992" y="1422280"/>
            <a:ext cx="4435834" cy="2502020"/>
            <a:chOff x="3384933" y="951614"/>
            <a:chExt cx="5744681" cy="3240272"/>
          </a:xfrm>
        </p:grpSpPr>
        <p:grpSp>
          <p:nvGrpSpPr>
            <p:cNvPr id="22" name="组合 21"/>
            <p:cNvGrpSpPr/>
            <p:nvPr/>
          </p:nvGrpSpPr>
          <p:grpSpPr>
            <a:xfrm>
              <a:off x="3384933" y="951614"/>
              <a:ext cx="5744681" cy="3240272"/>
              <a:chOff x="3765835" y="1526991"/>
              <a:chExt cx="5744681" cy="3240272"/>
            </a:xfrm>
          </p:grpSpPr>
          <p:pic>
            <p:nvPicPr>
              <p:cNvPr id="40" name="图片 39"/>
              <p:cNvPicPr>
                <a:picLocks noChangeAspect="1"/>
              </p:cNvPicPr>
              <p:nvPr/>
            </p:nvPicPr>
            <p:blipFill>
              <a:blip r:embed="rId3">
                <a:extLst>
                  <a:ext uri="{28A0092B-C50C-407E-A947-70E740481C1C}">
                    <a14:useLocalDpi val="0"/>
                  </a:ext>
                </a:extLst>
              </a:blip>
              <a:stretch>
                <a:fillRect/>
              </a:stretch>
            </p:blipFill>
            <p:spPr>
              <a:xfrm>
                <a:off x="3765835" y="1526991"/>
                <a:ext cx="5744681" cy="3240272"/>
              </a:xfrm>
              <a:prstGeom prst="rect">
                <a:avLst/>
              </a:prstGeom>
            </p:spPr>
          </p:pic>
          <p:sp>
            <p:nvSpPr>
              <p:cNvPr id="41" name="矩形 40"/>
              <p:cNvSpPr/>
              <p:nvPr/>
            </p:nvSpPr>
            <p:spPr>
              <a:xfrm>
                <a:off x="4572000" y="1722474"/>
                <a:ext cx="4157330" cy="2583712"/>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solidFill>
                      <a:schemeClr val="lt1"/>
                    </a:solidFill>
                  </a:defRPr>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a:lnSpc>
                    <a:spcPct val="120000"/>
                  </a:lnSpc>
                </a:pPr>
                <a:endParaRPr altLang="en-US" lang="zh-CN">
                  <a:cs typeface="+mn-ea"/>
                  <a:sym typeface="+mn-lt"/>
                </a:endParaRPr>
              </a:p>
            </p:txBody>
          </p:sp>
        </p:grpSp>
        <p:graphicFrame>
          <p:nvGraphicFramePr>
            <p:cNvPr id="35" name="图表 34"/>
            <p:cNvGraphicFramePr/>
            <p:nvPr>
              <p:extLst>
                <p:ext uri="{D42A27DB-BD31-4B8C-83A1-F6EECF244321}">
                  <p14:modId val="3082986986"/>
                </p:ext>
              </p:extLst>
            </p:nvPr>
          </p:nvGraphicFramePr>
          <p:xfrm>
            <a:off x="4191098" y="1209225"/>
            <a:ext cx="4157330" cy="2521584"/>
          </p:xfrm>
          <a:graphic>
            <a:graphicData uri="http://schemas.openxmlformats.org/drawingml/2006/chart">
              <c:chart xmlns:c="http://schemas.openxmlformats.org/drawingml/2006/chart" r:id="rId4"/>
            </a:graphicData>
          </a:graphic>
        </p:graphicFrame>
      </p:grpSp>
      <p:sp>
        <p:nvSpPr>
          <p:cNvPr id="36" name="矩形 35"/>
          <p:cNvSpPr/>
          <p:nvPr/>
        </p:nvSpPr>
        <p:spPr>
          <a:xfrm>
            <a:off x="1031072" y="1275606"/>
            <a:ext cx="1895066" cy="29666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solidFill>
                  <a:schemeClr val="lt1"/>
                </a:solidFill>
              </a:defRPr>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a:lnSpc>
                <a:spcPct val="120000"/>
              </a:lnSpc>
            </a:pPr>
            <a:endParaRPr altLang="en-US" lang="zh-CN">
              <a:cs typeface="+mn-ea"/>
              <a:sym typeface="+mn-lt"/>
            </a:endParaRPr>
          </a:p>
        </p:txBody>
      </p:sp>
      <p:grpSp>
        <p:nvGrpSpPr>
          <p:cNvPr id="3" name="组合 2"/>
          <p:cNvGrpSpPr/>
          <p:nvPr/>
        </p:nvGrpSpPr>
        <p:grpSpPr>
          <a:xfrm>
            <a:off x="1152368" y="2043001"/>
            <a:ext cx="3541610" cy="1426422"/>
            <a:chOff x="1152368" y="2043001"/>
            <a:chExt cx="3541610" cy="1426422"/>
          </a:xfrm>
        </p:grpSpPr>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37" name="矩形 36"/>
            <p:cNvSpPr/>
            <p:nvPr/>
          </p:nvSpPr>
          <p:spPr>
            <a:xfrm>
              <a:off x="1152368" y="2560456"/>
              <a:ext cx="3541610" cy="914400"/>
            </a:xfrm>
            <a:prstGeom prst="rect">
              <a:avLst/>
            </a:prstGeom>
            <a:solidFill>
              <a:srgbClr val="1B1C27"/>
            </a:solidFill>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fontAlgn="base">
                <a:lnSpc>
                  <a:spcPct val="120000"/>
                </a:lnSpc>
                <a:spcAft>
                  <a:spcPct val="0"/>
                </a:spcAft>
              </a:pPr>
              <a:r>
                <a:rPr altLang="en-US" lang="zh-CN" sz="90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点击输入简要文字内容，文字内容概括精炼，不用多余的文字修饰，言短意赅的说明该项</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38" name="矩形 37"/>
            <p:cNvSpPr/>
            <p:nvPr/>
          </p:nvSpPr>
          <p:spPr>
            <a:xfrm>
              <a:off x="1152368" y="2043001"/>
              <a:ext cx="2514520" cy="530352"/>
            </a:xfrm>
            <a:prstGeom prst="rect">
              <a:avLst/>
            </a:prstGeom>
            <a:solidFill>
              <a:srgbClr val="1B1C27"/>
            </a:solidFill>
          </p:spPr>
          <p:txBody>
            <a:bodyPr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r>
                <a:rPr altLang="zh-CN" lang="en-US" sz="2400">
                  <a:solidFill>
                    <a:schemeClr val="accent1"/>
                  </a:solidFill>
                  <a:cs typeface="+mn-ea"/>
                  <a:sym typeface="+mn-lt"/>
                </a:rPr>
                <a:t>MARKET VALUE</a:t>
              </a:r>
            </a:p>
          </p:txBody>
        </p:sp>
        <p:cxnSp>
          <p:nvCxnSpPr>
            <p:cNvPr id="39" name="直接连接符 38"/>
            <p:cNvCxnSpPr/>
            <p:nvPr/>
          </p:nvCxnSpPr>
          <p:spPr>
            <a:xfrm>
              <a:off x="1254001" y="2560456"/>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5"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1100" id="7"/>
                                        <p:tgtEl>
                                          <p:spTgt spid="36"/>
                                        </p:tgtEl>
                                      </p:cBhvr>
                                    </p:animEffect>
                                    <p:anim calcmode="lin" valueType="num">
                                      <p:cBhvr>
                                        <p:cTn dur="1100" fill="hold" id="8"/>
                                        <p:tgtEl>
                                          <p:spTgt spid="36"/>
                                        </p:tgtEl>
                                        <p:attrNameLst>
                                          <p:attrName>ppt_w</p:attrName>
                                        </p:attrNameLst>
                                      </p:cBhvr>
                                      <p:tavLst>
                                        <p:tav fmla="#ppt_w*sin(2.5*pi*$)" tm="0">
                                          <p:val>
                                            <p:fltVal val="0"/>
                                          </p:val>
                                        </p:tav>
                                        <p:tav tm="100000">
                                          <p:val>
                                            <p:fltVal val="1"/>
                                          </p:val>
                                        </p:tav>
                                      </p:tavLst>
                                    </p:anim>
                                    <p:anim calcmode="lin" valueType="num">
                                      <p:cBhvr>
                                        <p:cTn dur="1100" fill="hold" id="9"/>
                                        <p:tgtEl>
                                          <p:spTgt spid="36"/>
                                        </p:tgtEl>
                                        <p:attrNameLst>
                                          <p:attrName>ppt_h</p:attrName>
                                        </p:attrNameLst>
                                      </p:cBhvr>
                                      <p:tavLst>
                                        <p:tav tm="0">
                                          <p:val>
                                            <p:strVal val="#ppt_h"/>
                                          </p:val>
                                        </p:tav>
                                        <p:tav tm="100000">
                                          <p:val>
                                            <p:strVal val="#ppt_h"/>
                                          </p:val>
                                        </p:tav>
                                      </p:tavLst>
                                    </p:anim>
                                  </p:childTnLst>
                                </p:cTn>
                              </p:par>
                              <p:par>
                                <p:cTn fill="hold" id="10" nodeType="withEffect" presetClass="entr" presetID="2" presetSubtype="2">
                                  <p:stCondLst>
                                    <p:cond delay="100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1+#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par>
                                <p:cTn fill="hold" id="14" nodeType="withEffect" presetClass="entr" presetID="42" presetSubtype="0">
                                  <p:stCondLst>
                                    <p:cond delay="1500"/>
                                  </p:stCondLst>
                                  <p:childTnLst>
                                    <p:set>
                                      <p:cBhvr>
                                        <p:cTn dur="1" fill="hold" id="15">
                                          <p:stCondLst>
                                            <p:cond delay="0"/>
                                          </p:stCondLst>
                                        </p:cTn>
                                        <p:tgtEl>
                                          <p:spTgt spid="2"/>
                                        </p:tgtEl>
                                        <p:attrNameLst>
                                          <p:attrName>style.visibility</p:attrName>
                                        </p:attrNameLst>
                                      </p:cBhvr>
                                      <p:to>
                                        <p:strVal val="visible"/>
                                      </p:to>
                                    </p:set>
                                    <p:animEffect filter="fade" transition="in">
                                      <p:cBhvr>
                                        <p:cTn dur="1000" id="16"/>
                                        <p:tgtEl>
                                          <p:spTgt spid="2"/>
                                        </p:tgtEl>
                                      </p:cBhvr>
                                    </p:animEffect>
                                    <p:anim calcmode="lin" valueType="num">
                                      <p:cBhvr>
                                        <p:cTn dur="1000" fill="hold" id="17"/>
                                        <p:tgtEl>
                                          <p:spTgt spid="2"/>
                                        </p:tgtEl>
                                        <p:attrNameLst>
                                          <p:attrName>ppt_x</p:attrName>
                                        </p:attrNameLst>
                                      </p:cBhvr>
                                      <p:tavLst>
                                        <p:tav tm="0">
                                          <p:val>
                                            <p:strVal val="#ppt_x"/>
                                          </p:val>
                                        </p:tav>
                                        <p:tav tm="100000">
                                          <p:val>
                                            <p:strVal val="#ppt_x"/>
                                          </p:val>
                                        </p:tav>
                                      </p:tavLst>
                                    </p:anim>
                                    <p:anim calcmode="lin" valueType="num">
                                      <p:cBhvr>
                                        <p:cTn dur="1000" fill="hold" id="18"/>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401192" y="1264190"/>
            <a:ext cx="1950180" cy="1642684"/>
          </a:xfrm>
          <a:prstGeom prst="rect">
            <a:avLst/>
          </a:prstGeom>
          <a:blipFill dpi="0" rotWithShape="1">
            <a:blip r:embed="rId3">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cs typeface="+mn-ea"/>
              <a:sym typeface="+mn-lt"/>
            </a:endParaRPr>
          </a:p>
        </p:txBody>
      </p:sp>
      <p:sp>
        <p:nvSpPr>
          <p:cNvPr id="27" name="Rectangle 23"/>
          <p:cNvSpPr/>
          <p:nvPr/>
        </p:nvSpPr>
        <p:spPr>
          <a:xfrm>
            <a:off x="555233" y="3336452"/>
            <a:ext cx="1624539" cy="667512"/>
          </a:xfrm>
          <a:prstGeom prst="rect">
            <a:avLst/>
          </a:prstGeom>
        </p:spPr>
        <p:txBody>
          <a:bodyPr wrap="square">
            <a:spAutoFit/>
          </a:bodyPr>
          <a:lstStyle/>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1、添加相关的描述文字</a:t>
            </a:r>
          </a:p>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2、添加相关的描述文字</a:t>
            </a:r>
          </a:p>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3、添加相关的描述文字</a:t>
            </a:r>
          </a:p>
        </p:txBody>
      </p:sp>
      <p:sp>
        <p:nvSpPr>
          <p:cNvPr id="28" name="文本框 27"/>
          <p:cNvSpPr txBox="1"/>
          <p:nvPr/>
        </p:nvSpPr>
        <p:spPr>
          <a:xfrm>
            <a:off x="551186" y="3000095"/>
            <a:ext cx="1632632" cy="420624"/>
          </a:xfrm>
          <a:prstGeom prst="rect">
            <a:avLst/>
          </a:prstGeom>
          <a:noFill/>
        </p:spPr>
        <p:txBody>
          <a:bodyPr rtlCol="0" wrap="square">
            <a:spAutoFit/>
          </a:bodyPr>
          <a:lstStyle/>
          <a:p>
            <a:pPr algn="ctr">
              <a:lnSpc>
                <a:spcPct val="120000"/>
              </a:lnSpc>
            </a:pPr>
            <a:r>
              <a:rPr altLang="en-US" lang="zh-CN" sz="1800">
                <a:gradFill>
                  <a:gsLst>
                    <a:gs pos="50000">
                      <a:schemeClr val="accent2"/>
                    </a:gs>
                    <a:gs pos="0">
                      <a:schemeClr val="accent1"/>
                    </a:gs>
                    <a:gs pos="100000">
                      <a:schemeClr val="accent3"/>
                    </a:gs>
                  </a:gsLst>
                  <a:lin ang="5400000" scaled="1"/>
                </a:gradFill>
                <a:cs typeface="+mn-ea"/>
                <a:sym typeface="+mn-lt"/>
              </a:rPr>
              <a:t>互联网宣传</a:t>
            </a:r>
          </a:p>
        </p:txBody>
      </p:sp>
      <p:sp>
        <p:nvSpPr>
          <p:cNvPr id="24" name="矩形 23"/>
          <p:cNvSpPr/>
          <p:nvPr/>
        </p:nvSpPr>
        <p:spPr>
          <a:xfrm>
            <a:off x="2503772" y="1264190"/>
            <a:ext cx="1950180" cy="1642684"/>
          </a:xfrm>
          <a:prstGeom prst="rect">
            <a:avLst/>
          </a:prstGeom>
          <a:blipFill dpi="0" rotWithShape="1">
            <a:blip r:embed="rId4">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cs typeface="+mn-ea"/>
              <a:sym typeface="+mn-lt"/>
            </a:endParaRPr>
          </a:p>
        </p:txBody>
      </p:sp>
      <p:sp>
        <p:nvSpPr>
          <p:cNvPr id="29" name="Rectangle 23"/>
          <p:cNvSpPr/>
          <p:nvPr/>
        </p:nvSpPr>
        <p:spPr>
          <a:xfrm>
            <a:off x="2665907" y="3336452"/>
            <a:ext cx="1624539" cy="667512"/>
          </a:xfrm>
          <a:prstGeom prst="rect">
            <a:avLst/>
          </a:prstGeom>
        </p:spPr>
        <p:txBody>
          <a:bodyPr wrap="square">
            <a:spAutoFit/>
          </a:bodyPr>
          <a:lstStyle/>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1、添加相关的描述文字</a:t>
            </a:r>
          </a:p>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2、添加相关的描述文字</a:t>
            </a:r>
          </a:p>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3、添加相关的描述文字</a:t>
            </a:r>
          </a:p>
        </p:txBody>
      </p:sp>
      <p:sp>
        <p:nvSpPr>
          <p:cNvPr id="30" name="文本框 29"/>
          <p:cNvSpPr txBox="1"/>
          <p:nvPr/>
        </p:nvSpPr>
        <p:spPr>
          <a:xfrm>
            <a:off x="2661859" y="3000095"/>
            <a:ext cx="1632632" cy="420624"/>
          </a:xfrm>
          <a:prstGeom prst="rect">
            <a:avLst/>
          </a:prstGeom>
          <a:noFill/>
        </p:spPr>
        <p:txBody>
          <a:bodyPr rtlCol="0" wrap="square">
            <a:spAutoFit/>
          </a:bodyPr>
          <a:lstStyle/>
          <a:p>
            <a:pPr algn="ctr">
              <a:lnSpc>
                <a:spcPct val="120000"/>
              </a:lnSpc>
            </a:pPr>
            <a:r>
              <a:rPr altLang="en-US" lang="zh-CN" sz="1800">
                <a:gradFill>
                  <a:gsLst>
                    <a:gs pos="50000">
                      <a:schemeClr val="accent2"/>
                    </a:gs>
                    <a:gs pos="0">
                      <a:schemeClr val="accent1"/>
                    </a:gs>
                    <a:gs pos="100000">
                      <a:schemeClr val="accent3"/>
                    </a:gs>
                  </a:gsLst>
                  <a:lin ang="5400000" scaled="1"/>
                </a:gradFill>
                <a:cs typeface="+mn-ea"/>
                <a:sym typeface="+mn-lt"/>
              </a:rPr>
              <a:t>报纸宣传</a:t>
            </a:r>
          </a:p>
        </p:txBody>
      </p:sp>
      <p:sp>
        <p:nvSpPr>
          <p:cNvPr id="26" name="矩形 25"/>
          <p:cNvSpPr/>
          <p:nvPr/>
        </p:nvSpPr>
        <p:spPr>
          <a:xfrm>
            <a:off x="6708932" y="1264190"/>
            <a:ext cx="1986596" cy="164268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cs typeface="+mn-ea"/>
              <a:sym typeface="+mn-lt"/>
            </a:endParaRPr>
          </a:p>
        </p:txBody>
      </p:sp>
      <p:sp>
        <p:nvSpPr>
          <p:cNvPr id="32" name="Rectangle 23"/>
          <p:cNvSpPr/>
          <p:nvPr/>
        </p:nvSpPr>
        <p:spPr>
          <a:xfrm>
            <a:off x="6889960" y="3336452"/>
            <a:ext cx="1624539" cy="667512"/>
          </a:xfrm>
          <a:prstGeom prst="rect">
            <a:avLst/>
          </a:prstGeom>
        </p:spPr>
        <p:txBody>
          <a:bodyPr wrap="square">
            <a:spAutoFit/>
          </a:bodyPr>
          <a:lstStyle/>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1、添加相关的描述文字</a:t>
            </a:r>
          </a:p>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2、添加相关的描述文字</a:t>
            </a:r>
          </a:p>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3、添加相关的描述文字</a:t>
            </a:r>
          </a:p>
        </p:txBody>
      </p:sp>
      <p:sp>
        <p:nvSpPr>
          <p:cNvPr id="33" name="文本框 32"/>
          <p:cNvSpPr txBox="1"/>
          <p:nvPr/>
        </p:nvSpPr>
        <p:spPr>
          <a:xfrm>
            <a:off x="6885915" y="3000095"/>
            <a:ext cx="1632632" cy="420624"/>
          </a:xfrm>
          <a:prstGeom prst="rect">
            <a:avLst/>
          </a:prstGeom>
          <a:noFill/>
        </p:spPr>
        <p:txBody>
          <a:bodyPr rtlCol="0" wrap="square">
            <a:spAutoFit/>
          </a:bodyPr>
          <a:lstStyle/>
          <a:p>
            <a:pPr algn="ctr">
              <a:lnSpc>
                <a:spcPct val="120000"/>
              </a:lnSpc>
            </a:pPr>
            <a:r>
              <a:rPr altLang="en-US" lang="zh-CN" sz="1800">
                <a:gradFill>
                  <a:gsLst>
                    <a:gs pos="50000">
                      <a:schemeClr val="accent2"/>
                    </a:gs>
                    <a:gs pos="0">
                      <a:schemeClr val="accent1"/>
                    </a:gs>
                    <a:gs pos="100000">
                      <a:schemeClr val="accent3"/>
                    </a:gs>
                  </a:gsLst>
                  <a:lin ang="5400000" scaled="1"/>
                </a:gradFill>
                <a:cs typeface="+mn-ea"/>
                <a:sym typeface="+mn-lt"/>
              </a:rPr>
              <a:t>微信宣传</a:t>
            </a:r>
          </a:p>
        </p:txBody>
      </p:sp>
      <p:sp>
        <p:nvSpPr>
          <p:cNvPr id="25" name="矩形 24"/>
          <p:cNvSpPr/>
          <p:nvPr/>
        </p:nvSpPr>
        <p:spPr>
          <a:xfrm>
            <a:off x="4606352" y="1264190"/>
            <a:ext cx="1950180" cy="1642684"/>
          </a:xfrm>
          <a:prstGeom prst="rect">
            <a:avLst/>
          </a:prstGeom>
          <a:blipFill dpi="0" rotWithShape="1">
            <a:blip r:embed="rId6">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cs typeface="+mn-ea"/>
              <a:sym typeface="+mn-lt"/>
            </a:endParaRPr>
          </a:p>
        </p:txBody>
      </p:sp>
      <p:sp>
        <p:nvSpPr>
          <p:cNvPr id="31" name="文本框 30"/>
          <p:cNvSpPr txBox="1"/>
          <p:nvPr/>
        </p:nvSpPr>
        <p:spPr>
          <a:xfrm>
            <a:off x="4765126" y="3000095"/>
            <a:ext cx="1632632" cy="420624"/>
          </a:xfrm>
          <a:prstGeom prst="rect">
            <a:avLst/>
          </a:prstGeom>
          <a:noFill/>
        </p:spPr>
        <p:txBody>
          <a:bodyPr rtlCol="0" wrap="square">
            <a:spAutoFit/>
          </a:bodyPr>
          <a:lstStyle/>
          <a:p>
            <a:pPr algn="ctr">
              <a:lnSpc>
                <a:spcPct val="120000"/>
              </a:lnSpc>
            </a:pPr>
            <a:r>
              <a:rPr altLang="zh-CN" lang="en-US" sz="1800">
                <a:gradFill>
                  <a:gsLst>
                    <a:gs pos="50000">
                      <a:schemeClr val="accent2"/>
                    </a:gs>
                    <a:gs pos="0">
                      <a:schemeClr val="accent1"/>
                    </a:gs>
                    <a:gs pos="100000">
                      <a:schemeClr val="accent3"/>
                    </a:gs>
                  </a:gsLst>
                  <a:lin ang="5400000" scaled="1"/>
                </a:gradFill>
                <a:cs typeface="+mn-ea"/>
                <a:sym typeface="+mn-lt"/>
              </a:rPr>
              <a:t>LED大屏宣传</a:t>
            </a:r>
          </a:p>
        </p:txBody>
      </p:sp>
      <p:sp>
        <p:nvSpPr>
          <p:cNvPr id="34" name="Rectangle 23"/>
          <p:cNvSpPr/>
          <p:nvPr/>
        </p:nvSpPr>
        <p:spPr>
          <a:xfrm>
            <a:off x="4776578" y="3378058"/>
            <a:ext cx="1624539" cy="667512"/>
          </a:xfrm>
          <a:prstGeom prst="rect">
            <a:avLst/>
          </a:prstGeom>
        </p:spPr>
        <p:txBody>
          <a:bodyPr wrap="square">
            <a:spAutoFit/>
          </a:bodyPr>
          <a:lstStyle/>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1、添加相关的描述文字</a:t>
            </a:r>
          </a:p>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2、添加相关的描述文字</a:t>
            </a:r>
          </a:p>
          <a:p>
            <a:pPr defTabSz="761365">
              <a:lnSpc>
                <a:spcPct val="120000"/>
              </a:lnSpc>
              <a:buClr>
                <a:srgbClr val="E84E2D"/>
              </a:buClr>
              <a:defRPr/>
            </a:pPr>
            <a:r>
              <a:rPr altLang="zh-CN" lang="en-US" sz="1050">
                <a:gradFill>
                  <a:gsLst>
                    <a:gs pos="50000">
                      <a:schemeClr val="accent2"/>
                    </a:gs>
                    <a:gs pos="0">
                      <a:schemeClr val="accent1"/>
                    </a:gs>
                    <a:gs pos="100000">
                      <a:schemeClr val="accent3"/>
                    </a:gs>
                  </a:gsLst>
                  <a:lin ang="5400000" scaled="1"/>
                </a:gradFill>
                <a:cs typeface="+mn-ea"/>
                <a:sym typeface="+mn-lt"/>
              </a:rPr>
              <a:t>3、添加相关的描述文字</a:t>
            </a:r>
          </a:p>
        </p:txBody>
      </p:sp>
      <p:grpSp>
        <p:nvGrpSpPr>
          <p:cNvPr id="42" name="组合 41"/>
          <p:cNvGrpSpPr>
            <a:grpSpLocks noChangeAspect="1"/>
          </p:cNvGrpSpPr>
          <p:nvPr/>
        </p:nvGrpSpPr>
        <p:grpSpPr>
          <a:xfrm>
            <a:off x="323528" y="217630"/>
            <a:ext cx="561600" cy="561600"/>
            <a:chOff x="3161981" y="1716252"/>
            <a:chExt cx="855498" cy="855498"/>
          </a:xfrm>
        </p:grpSpPr>
        <p:sp>
          <p:nvSpPr>
            <p:cNvPr id="43" name="圆角矩形 42"/>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44" name="组合 43"/>
            <p:cNvGrpSpPr>
              <a:grpSpLocks noChangeAspect="1"/>
            </p:cNvGrpSpPr>
            <p:nvPr/>
          </p:nvGrpSpPr>
          <p:grpSpPr>
            <a:xfrm>
              <a:off x="3340546" y="1931793"/>
              <a:ext cx="521041" cy="446845"/>
              <a:chOff x="5084763" y="971550"/>
              <a:chExt cx="323850" cy="277813"/>
            </a:xfrm>
            <a:noFill/>
          </p:grpSpPr>
          <p:sp>
            <p:nvSpPr>
              <p:cNvPr id="45" name="Freeform 301"/>
              <p:cNvSpPr>
                <a:spLocks noEditPoints="1"/>
              </p:cNvSpPr>
              <p:nvPr/>
            </p:nvSpPr>
            <p:spPr bwMode="auto">
              <a:xfrm>
                <a:off x="5191125" y="1031875"/>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6" name="Freeform 302"/>
              <p:cNvSpPr>
                <a:spLocks noEditPoints="1"/>
              </p:cNvSpPr>
              <p:nvPr/>
            </p:nvSpPr>
            <p:spPr bwMode="auto">
              <a:xfrm>
                <a:off x="5084763" y="971550"/>
                <a:ext cx="139700"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7"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
        <p:nvSpPr>
          <p:cNvPr id="48" name="文本框 48"/>
          <p:cNvSpPr txBox="1">
            <a:spLocks noChangeArrowheads="1"/>
          </p:cNvSpPr>
          <p:nvPr/>
        </p:nvSpPr>
        <p:spPr bwMode="auto">
          <a:xfrm>
            <a:off x="1043608" y="195486"/>
            <a:ext cx="141605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营销方式</a:t>
            </a:r>
          </a:p>
        </p:txBody>
      </p:sp>
      <p:sp>
        <p:nvSpPr>
          <p:cNvPr id="49" name="Content Placeholder 2"/>
          <p:cNvSpPr txBox="1"/>
          <p:nvPr/>
        </p:nvSpPr>
        <p:spPr>
          <a:xfrm>
            <a:off x="1050649" y="559198"/>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Tree>
    <p:extLst>
      <p:ext uri="{BB962C8B-B14F-4D97-AF65-F5344CB8AC3E}">
        <p14:creationId val="1438428332"/>
      </p:ext>
    </p:extLst>
  </p:cSld>
  <p:clrMapOvr>
    <a:masterClrMapping/>
  </p:clrMapOvr>
  <p:transition spd="slow">
    <p:fad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UpDiag">
          <a:fgClr>
            <a:srgbClr val="222332"/>
          </a:fgClr>
          <a:bgClr>
            <a:srgbClr val="1B1C27"/>
          </a:bgClr>
        </a:pattFill>
        <a:effectLst/>
      </p:bgPr>
    </p:bg>
    <p:spTree>
      <p:nvGrpSpPr>
        <p:cNvPr id="1" name=""/>
        <p:cNvGrpSpPr/>
        <p:nvPr/>
      </p:nvGrpSpPr>
      <p:grpSpPr>
        <a:xfrm>
          <a:off x="0" y="0"/>
          <a:ext cx="0" cy="0"/>
        </a:xfrm>
      </p:grpSpPr>
      <p:sp>
        <p:nvSpPr>
          <p:cNvPr id="12" name="文本框 45"/>
          <p:cNvSpPr>
            <a:spLocks noChangeArrowheads="1"/>
          </p:cNvSpPr>
          <p:nvPr/>
        </p:nvSpPr>
        <p:spPr bwMode="auto">
          <a:xfrm rot="5400000">
            <a:off x="1812707" y="2189329"/>
            <a:ext cx="1440160" cy="324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wrap="square">
            <a:spAutoFit/>
          </a:bodyPr>
          <a:lstStyle/>
          <a:p>
            <a:pPr>
              <a:lnSpc>
                <a:spcPct val="120000"/>
              </a:lnSpc>
              <a:defRPr/>
            </a:pPr>
            <a:r>
              <a:rPr altLang="en-US" lang="zh-CN" sz="1400">
                <a:gradFill>
                  <a:gsLst>
                    <a:gs pos="50000">
                      <a:schemeClr val="accent2"/>
                    </a:gs>
                    <a:gs pos="0">
                      <a:schemeClr val="accent1"/>
                    </a:gs>
                    <a:gs pos="100000">
                      <a:schemeClr val="accent3"/>
                    </a:gs>
                  </a:gsLst>
                  <a:lin ang="5400000" scaled="1"/>
                </a:gradFill>
                <a:cs typeface="+mn-ea"/>
                <a:sym typeface="+mn-lt"/>
              </a:rPr>
              <a:t>目录 Contents</a:t>
            </a:r>
          </a:p>
        </p:txBody>
      </p:sp>
      <p:sp>
        <p:nvSpPr>
          <p:cNvPr id="23" name="Text Box 10"/>
          <p:cNvSpPr txBox="1">
            <a:spLocks noChangeArrowheads="1"/>
          </p:cNvSpPr>
          <p:nvPr/>
        </p:nvSpPr>
        <p:spPr bwMode="auto">
          <a:xfrm>
            <a:off x="4355976" y="1676058"/>
            <a:ext cx="2664296" cy="630936"/>
          </a:xfrm>
          <a:prstGeom prst="rect">
            <a:avLst/>
          </a:prstGeom>
          <a:noFill/>
          <a:ln w="9525">
            <a:noFill/>
            <a:miter lim="800000"/>
          </a:ln>
        </p:spPr>
        <p:txBody>
          <a:bodyPr bIns="22860" lIns="45720" rIns="45720" tIns="22860" wrap="square">
            <a:spAutoFit/>
          </a:bodyPr>
          <a:lstStyle/>
          <a:p>
            <a:pPr algn="ctr">
              <a:lnSpc>
                <a:spcPct val="120000"/>
              </a:lnSpc>
            </a:pPr>
            <a:r>
              <a:rPr altLang="en-US" lang="zh-CN" sz="3200">
                <a:gradFill>
                  <a:gsLst>
                    <a:gs pos="50000">
                      <a:schemeClr val="accent2"/>
                    </a:gs>
                    <a:gs pos="0">
                      <a:schemeClr val="accent1"/>
                    </a:gs>
                    <a:gs pos="100000">
                      <a:schemeClr val="accent3"/>
                    </a:gs>
                  </a:gsLst>
                  <a:lin ang="5400000" scaled="1"/>
                </a:gradFill>
                <a:cs typeface="+mn-ea"/>
                <a:sym typeface="+mn-lt"/>
              </a:rPr>
              <a:t>投资回报分析</a:t>
            </a:r>
          </a:p>
        </p:txBody>
      </p:sp>
      <p:sp>
        <p:nvSpPr>
          <p:cNvPr id="24" name="Rectangle 380"/>
          <p:cNvSpPr/>
          <p:nvPr/>
        </p:nvSpPr>
        <p:spPr>
          <a:xfrm>
            <a:off x="4312470" y="2467367"/>
            <a:ext cx="1411657" cy="667512"/>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未来目标</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财务预算</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融资计划</a:t>
            </a: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55" name="Text Box 10"/>
          <p:cNvSpPr txBox="1">
            <a:spLocks noChangeArrowheads="1"/>
          </p:cNvSpPr>
          <p:nvPr/>
        </p:nvSpPr>
        <p:spPr bwMode="auto">
          <a:xfrm>
            <a:off x="3025282" y="1784296"/>
            <a:ext cx="572541" cy="630936"/>
          </a:xfrm>
          <a:prstGeom prst="rect">
            <a:avLst/>
          </a:prstGeom>
          <a:noFill/>
          <a:ln w="9525">
            <a:noFill/>
            <a:miter lim="800000"/>
          </a:ln>
        </p:spPr>
        <p:txBody>
          <a:bodyPr bIns="22860" lIns="45720" rIns="45720" tIns="22860" wrap="square">
            <a:spAutoFit/>
          </a:bodyPr>
          <a:lstStyle/>
          <a:p>
            <a:pPr algn="ctr">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04</a:t>
            </a: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80"/>
          <p:cNvSpPr/>
          <p:nvPr/>
        </p:nvSpPr>
        <p:spPr>
          <a:xfrm>
            <a:off x="5796136" y="2467367"/>
            <a:ext cx="1656184" cy="475488"/>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融资需求</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融资用途</a:t>
            </a:r>
          </a:p>
        </p:txBody>
      </p:sp>
    </p:spTree>
    <p:extLst>
      <p:ext uri="{BB962C8B-B14F-4D97-AF65-F5344CB8AC3E}">
        <p14:creationId val="2109723364"/>
      </p:ext>
    </p:extLst>
  </p:cSld>
  <p:clrMapOvr>
    <a:overrideClrMapping accent1="accent1" accent2="accent2" accent3="accent3" accent4="accent4" accent5="accent5" accent6="accent6" bg1="lt1" bg2="lt2" folHlink="folHlink" hlink="hlink" tx1="dk1" tx2="dk2"/>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36">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p:cTn dur="500" fill="hold" id="11"/>
                                        <p:tgtEl>
                                          <p:spTgt spid="54"/>
                                        </p:tgtEl>
                                        <p:attrNameLst>
                                          <p:attrName>ppt_w</p:attrName>
                                        </p:attrNameLst>
                                      </p:cBhvr>
                                      <p:tavLst>
                                        <p:tav tm="0">
                                          <p:val>
                                            <p:strVal val="(6*min(max(#ppt_w*#ppt_h,.3),1)-7.4)/-.7*#ppt_w"/>
                                          </p:val>
                                        </p:tav>
                                        <p:tav tm="100000">
                                          <p:val>
                                            <p:strVal val="#ppt_w"/>
                                          </p:val>
                                        </p:tav>
                                      </p:tavLst>
                                    </p:anim>
                                    <p:anim calcmode="lin" valueType="num">
                                      <p:cBhvr>
                                        <p:cTn dur="500" fill="hold" id="12"/>
                                        <p:tgtEl>
                                          <p:spTgt spid="54"/>
                                        </p:tgtEl>
                                        <p:attrNameLst>
                                          <p:attrName>ppt_h</p:attrName>
                                        </p:attrNameLst>
                                      </p:cBhvr>
                                      <p:tavLst>
                                        <p:tav tm="0">
                                          <p:val>
                                            <p:strVal val="(6*min(max(#ppt_w*#ppt_h,.3),1)-7.4)/-.7*#ppt_h"/>
                                          </p:val>
                                        </p:tav>
                                        <p:tav tm="100000">
                                          <p:val>
                                            <p:strVal val="#ppt_h"/>
                                          </p:val>
                                        </p:tav>
                                      </p:tavLst>
                                    </p:anim>
                                    <p:anim calcmode="lin" valueType="num">
                                      <p:cBhvr>
                                        <p:cTn dur="500" fill="hold" id="13"/>
                                        <p:tgtEl>
                                          <p:spTgt spid="54"/>
                                        </p:tgtEl>
                                        <p:attrNameLst>
                                          <p:attrName>ppt_x</p:attrName>
                                        </p:attrNameLst>
                                      </p:cBhvr>
                                      <p:tavLst>
                                        <p:tav tm="0">
                                          <p:val>
                                            <p:fltVal val="0.5"/>
                                          </p:val>
                                        </p:tav>
                                        <p:tav tm="100000">
                                          <p:val>
                                            <p:strVal val="#ppt_x"/>
                                          </p:val>
                                        </p:tav>
                                      </p:tavLst>
                                    </p:anim>
                                    <p:anim calcmode="lin" valueType="num">
                                      <p:cBhvr>
                                        <p:cTn dur="500" fill="hold" id="14"/>
                                        <p:tgtEl>
                                          <p:spTgt spid="54"/>
                                        </p:tgtEl>
                                        <p:attrNameLst>
                                          <p:attrName>ppt_y</p:attrName>
                                        </p:attrNameLst>
                                      </p:cBhvr>
                                      <p:tavLst>
                                        <p:tav tm="0">
                                          <p:val>
                                            <p:strVal val="1+(6*min(max(#ppt_w*#ppt_h,.3),1)-7.4)/-.7*#ppt_h/2"/>
                                          </p:val>
                                        </p:tav>
                                        <p:tav tm="100000">
                                          <p:val>
                                            <p:strVal val="#ppt_y"/>
                                          </p:val>
                                        </p:tav>
                                      </p:tavLst>
                                    </p:anim>
                                  </p:childTnLst>
                                </p:cTn>
                              </p:par>
                              <p:par>
                                <p:cTn fill="hold" id="15" nodeType="withEffect" presetClass="entr" presetID="47" presetSubtype="0">
                                  <p:stCondLst>
                                    <p:cond delay="60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2" presetSubtype="4">
                                  <p:stCondLst>
                                    <p:cond delay="80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ppt_x"/>
                                          </p:val>
                                        </p:tav>
                                        <p:tav tm="100000">
                                          <p:val>
                                            <p:strVal val="#ppt_x"/>
                                          </p:val>
                                        </p:tav>
                                      </p:tavLst>
                                    </p:anim>
                                    <p:anim calcmode="lin" valueType="num">
                                      <p:cBhvr additive="base">
                                        <p:cTn dur="500" fill="hold" id="23"/>
                                        <p:tgtEl>
                                          <p:spTgt spid="12"/>
                                        </p:tgtEl>
                                        <p:attrNameLst>
                                          <p:attrName>ppt_y</p:attrName>
                                        </p:attrNameLst>
                                      </p:cBhvr>
                                      <p:tavLst>
                                        <p:tav tm="0">
                                          <p:val>
                                            <p:strVal val="1+#ppt_h/2"/>
                                          </p:val>
                                        </p:tav>
                                        <p:tav tm="100000">
                                          <p:val>
                                            <p:strVal val="#ppt_y"/>
                                          </p:val>
                                        </p:tav>
                                      </p:tavLst>
                                    </p:anim>
                                  </p:childTnLst>
                                </p:cTn>
                              </p:par>
                              <p:par>
                                <p:cTn fill="hold" grpId="0" id="24" nodeType="withEffect" presetClass="entr" presetID="37" presetSubtype="0">
                                  <p:stCondLst>
                                    <p:cond delay="800"/>
                                  </p:stCondLst>
                                  <p:childTnLst>
                                    <p:set>
                                      <p:cBhvr>
                                        <p:cTn dur="1" fill="hold" id="25">
                                          <p:stCondLst>
                                            <p:cond delay="0"/>
                                          </p:stCondLst>
                                        </p:cTn>
                                        <p:tgtEl>
                                          <p:spTgt spid="55"/>
                                        </p:tgtEl>
                                        <p:attrNameLst>
                                          <p:attrName>style.visibility</p:attrName>
                                        </p:attrNameLst>
                                      </p:cBhvr>
                                      <p:to>
                                        <p:strVal val="visible"/>
                                      </p:to>
                                    </p:set>
                                    <p:animEffect filter="fade" transition="in">
                                      <p:cBhvr>
                                        <p:cTn dur="1000" id="26"/>
                                        <p:tgtEl>
                                          <p:spTgt spid="55"/>
                                        </p:tgtEl>
                                      </p:cBhvr>
                                    </p:animEffect>
                                    <p:anim calcmode="lin" valueType="num">
                                      <p:cBhvr>
                                        <p:cTn dur="1000" fill="hold" id="27"/>
                                        <p:tgtEl>
                                          <p:spTgt spid="55"/>
                                        </p:tgtEl>
                                        <p:attrNameLst>
                                          <p:attrName>ppt_x</p:attrName>
                                        </p:attrNameLst>
                                      </p:cBhvr>
                                      <p:tavLst>
                                        <p:tav tm="0">
                                          <p:val>
                                            <p:strVal val="#ppt_x"/>
                                          </p:val>
                                        </p:tav>
                                        <p:tav tm="100000">
                                          <p:val>
                                            <p:strVal val="#ppt_x"/>
                                          </p:val>
                                        </p:tav>
                                      </p:tavLst>
                                    </p:anim>
                                    <p:anim calcmode="lin" valueType="num">
                                      <p:cBhvr>
                                        <p:cTn decel="100000" dur="900" fill="hold" id="28"/>
                                        <p:tgtEl>
                                          <p:spTgt spid="55"/>
                                        </p:tgtEl>
                                        <p:attrNameLst>
                                          <p:attrName>ppt_y</p:attrName>
                                        </p:attrNameLst>
                                      </p:cBhvr>
                                      <p:tavLst>
                                        <p:tav tm="0">
                                          <p:val>
                                            <p:strVal val="#ppt_y+1"/>
                                          </p:val>
                                        </p:tav>
                                        <p:tav tm="100000">
                                          <p:val>
                                            <p:strVal val="#ppt_y-.03"/>
                                          </p:val>
                                        </p:tav>
                                      </p:tavLst>
                                    </p:anim>
                                    <p:anim calcmode="lin" valueType="num">
                                      <p:cBhvr>
                                        <p:cTn accel="100000" dur="100" fill="hold" id="29">
                                          <p:stCondLst>
                                            <p:cond delay="900"/>
                                          </p:stCondLst>
                                        </p:cTn>
                                        <p:tgtEl>
                                          <p:spTgt spid="55"/>
                                        </p:tgtEl>
                                        <p:attrNameLst>
                                          <p:attrName>ppt_y</p:attrName>
                                        </p:attrNameLst>
                                      </p:cBhvr>
                                      <p:tavLst>
                                        <p:tav tm="0">
                                          <p:val>
                                            <p:strVal val="#ppt_y-.03"/>
                                          </p:val>
                                        </p:tav>
                                        <p:tav tm="100000">
                                          <p:val>
                                            <p:strVal val="#ppt_y"/>
                                          </p:val>
                                        </p:tav>
                                      </p:tavLst>
                                    </p:anim>
                                  </p:childTnLst>
                                </p:cTn>
                              </p:par>
                              <p:par>
                                <p:cTn fill="hold" grpId="0" id="30" nodeType="withEffect" presetClass="entr" presetID="41" presetSubtype="0">
                                  <p:stCondLst>
                                    <p:cond delay="1600"/>
                                  </p:stCondLst>
                                  <p:iterate type="lt">
                                    <p:tmPct val="10000"/>
                                  </p:iterate>
                                  <p:childTnLst>
                                    <p:set>
                                      <p:cBhvr>
                                        <p:cTn dur="1" fill="hold" id="31">
                                          <p:stCondLst>
                                            <p:cond delay="0"/>
                                          </p:stCondLst>
                                        </p:cTn>
                                        <p:tgtEl>
                                          <p:spTgt spid="23"/>
                                        </p:tgtEl>
                                        <p:attrNameLst>
                                          <p:attrName>style.visibility</p:attrName>
                                        </p:attrNameLst>
                                      </p:cBhvr>
                                      <p:to>
                                        <p:strVal val="visible"/>
                                      </p:to>
                                    </p:set>
                                    <p:anim calcmode="lin" valueType="num">
                                      <p:cBhvr>
                                        <p:cTn dur="500" fill="hold" id="32"/>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23"/>
                                        </p:tgtEl>
                                        <p:attrNameLst>
                                          <p:attrName>ppt_y</p:attrName>
                                        </p:attrNameLst>
                                      </p:cBhvr>
                                      <p:tavLst>
                                        <p:tav tm="0">
                                          <p:val>
                                            <p:strVal val="#ppt_y"/>
                                          </p:val>
                                        </p:tav>
                                        <p:tav tm="100000">
                                          <p:val>
                                            <p:strVal val="#ppt_y"/>
                                          </p:val>
                                        </p:tav>
                                      </p:tavLst>
                                    </p:anim>
                                    <p:anim calcmode="lin" valueType="num">
                                      <p:cBhvr>
                                        <p:cTn dur="500" fill="hold" id="34"/>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23"/>
                                        </p:tgtEl>
                                      </p:cBhvr>
                                    </p:animEffect>
                                  </p:childTnLst>
                                </p:cTn>
                              </p:par>
                              <p:par>
                                <p:cTn fill="hold" id="37" nodeType="withEffect" presetClass="entr" presetID="22" presetSubtype="8">
                                  <p:stCondLst>
                                    <p:cond delay="1900"/>
                                  </p:stCondLst>
                                  <p:childTnLst>
                                    <p:set>
                                      <p:cBhvr>
                                        <p:cTn dur="1" fill="hold" id="38">
                                          <p:stCondLst>
                                            <p:cond delay="0"/>
                                          </p:stCondLst>
                                        </p:cTn>
                                        <p:tgtEl>
                                          <p:spTgt spid="73"/>
                                        </p:tgtEl>
                                        <p:attrNameLst>
                                          <p:attrName>style.visibility</p:attrName>
                                        </p:attrNameLst>
                                      </p:cBhvr>
                                      <p:to>
                                        <p:strVal val="visible"/>
                                      </p:to>
                                    </p:set>
                                    <p:animEffect filter="wipe(left)" transition="in">
                                      <p:cBhvr>
                                        <p:cTn dur="500" id="39"/>
                                        <p:tgtEl>
                                          <p:spTgt spid="73"/>
                                        </p:tgtEl>
                                      </p:cBhvr>
                                    </p:animEffect>
                                  </p:childTnLst>
                                </p:cTn>
                              </p:par>
                              <p:par>
                                <p:cTn fill="hold" grpId="0" id="40" nodeType="withEffect" presetClass="entr" presetID="2" presetSubtype="2">
                                  <p:stCondLst>
                                    <p:cond delay="220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1000" fill="hold" id="42"/>
                                        <p:tgtEl>
                                          <p:spTgt spid="24"/>
                                        </p:tgtEl>
                                        <p:attrNameLst>
                                          <p:attrName>ppt_x</p:attrName>
                                        </p:attrNameLst>
                                      </p:cBhvr>
                                      <p:tavLst>
                                        <p:tav tm="0">
                                          <p:val>
                                            <p:strVal val="1+#ppt_w/2"/>
                                          </p:val>
                                        </p:tav>
                                        <p:tav tm="100000">
                                          <p:val>
                                            <p:strVal val="#ppt_x"/>
                                          </p:val>
                                        </p:tav>
                                      </p:tavLst>
                                    </p:anim>
                                    <p:anim calcmode="lin" valueType="num">
                                      <p:cBhvr additive="base">
                                        <p:cTn dur="1000" fill="hold" id="43"/>
                                        <p:tgtEl>
                                          <p:spTgt spid="24"/>
                                        </p:tgtEl>
                                        <p:attrNameLst>
                                          <p:attrName>ppt_y</p:attrName>
                                        </p:attrNameLst>
                                      </p:cBhvr>
                                      <p:tavLst>
                                        <p:tav tm="0">
                                          <p:val>
                                            <p:strVal val="#ppt_y"/>
                                          </p:val>
                                        </p:tav>
                                        <p:tav tm="100000">
                                          <p:val>
                                            <p:strVal val="#ppt_y"/>
                                          </p:val>
                                        </p:tav>
                                      </p:tavLst>
                                    </p:anim>
                                  </p:childTnLst>
                                </p:cTn>
                              </p:par>
                              <p:par>
                                <p:cTn fill="hold" id="44" nodeType="withEffect" presetClass="entr" presetID="2" presetSubtype="12">
                                  <p:stCondLst>
                                    <p:cond delay="2000"/>
                                  </p:stCondLst>
                                  <p:childTnLst>
                                    <p:set>
                                      <p:cBhvr>
                                        <p:cTn dur="1" fill="hold" id="45">
                                          <p:stCondLst>
                                            <p:cond delay="0"/>
                                          </p:stCondLst>
                                        </p:cTn>
                                        <p:tgtEl>
                                          <p:spTgt spid="66"/>
                                        </p:tgtEl>
                                        <p:attrNameLst>
                                          <p:attrName>style.visibility</p:attrName>
                                        </p:attrNameLst>
                                      </p:cBhvr>
                                      <p:to>
                                        <p:strVal val="visible"/>
                                      </p:to>
                                    </p:set>
                                    <p:anim calcmode="lin" valueType="num">
                                      <p:cBhvr additive="base">
                                        <p:cTn dur="500" fill="hold" id="46"/>
                                        <p:tgtEl>
                                          <p:spTgt spid="66"/>
                                        </p:tgtEl>
                                        <p:attrNameLst>
                                          <p:attrName>ppt_x</p:attrName>
                                        </p:attrNameLst>
                                      </p:cBhvr>
                                      <p:tavLst>
                                        <p:tav tm="0">
                                          <p:val>
                                            <p:strVal val="0-#ppt_w/2"/>
                                          </p:val>
                                        </p:tav>
                                        <p:tav tm="100000">
                                          <p:val>
                                            <p:strVal val="#ppt_x"/>
                                          </p:val>
                                        </p:tav>
                                      </p:tavLst>
                                    </p:anim>
                                    <p:anim calcmode="lin" valueType="num">
                                      <p:cBhvr additive="base">
                                        <p:cTn dur="500" fill="hold" id="47"/>
                                        <p:tgtEl>
                                          <p:spTgt spid="66"/>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3">
                                  <p:stCondLst>
                                    <p:cond delay="2000"/>
                                  </p:stCondLst>
                                  <p:childTnLst>
                                    <p:set>
                                      <p:cBhvr>
                                        <p:cTn dur="1" fill="hold" id="49">
                                          <p:stCondLst>
                                            <p:cond delay="0"/>
                                          </p:stCondLst>
                                        </p:cTn>
                                        <p:tgtEl>
                                          <p:spTgt spid="67"/>
                                        </p:tgtEl>
                                        <p:attrNameLst>
                                          <p:attrName>style.visibility</p:attrName>
                                        </p:attrNameLst>
                                      </p:cBhvr>
                                      <p:to>
                                        <p:strVal val="visible"/>
                                      </p:to>
                                    </p:set>
                                    <p:anim calcmode="lin" valueType="num">
                                      <p:cBhvr additive="base">
                                        <p:cTn dur="500" fill="hold" id="50"/>
                                        <p:tgtEl>
                                          <p:spTgt spid="67"/>
                                        </p:tgtEl>
                                        <p:attrNameLst>
                                          <p:attrName>ppt_x</p:attrName>
                                        </p:attrNameLst>
                                      </p:cBhvr>
                                      <p:tavLst>
                                        <p:tav tm="0">
                                          <p:val>
                                            <p:strVal val="1+#ppt_w/2"/>
                                          </p:val>
                                        </p:tav>
                                        <p:tav tm="100000">
                                          <p:val>
                                            <p:strVal val="#ppt_x"/>
                                          </p:val>
                                        </p:tav>
                                      </p:tavLst>
                                    </p:anim>
                                    <p:anim calcmode="lin" valueType="num">
                                      <p:cBhvr additive="base">
                                        <p:cTn dur="500" fill="hold" id="51"/>
                                        <p:tgtEl>
                                          <p:spTgt spid="67"/>
                                        </p:tgtEl>
                                        <p:attrNameLst>
                                          <p:attrName>ppt_y</p:attrName>
                                        </p:attrNameLst>
                                      </p:cBhvr>
                                      <p:tavLst>
                                        <p:tav tm="0">
                                          <p:val>
                                            <p:strVal val="0-#ppt_h/2"/>
                                          </p:val>
                                        </p:tav>
                                        <p:tav tm="100000">
                                          <p:val>
                                            <p:strVal val="#ppt_y"/>
                                          </p:val>
                                        </p:tav>
                                      </p:tavLst>
                                    </p:anim>
                                  </p:childTnLst>
                                </p:cTn>
                              </p:par>
                              <p:par>
                                <p:cTn fill="hold" grpId="0" id="52" nodeType="withEffect" presetClass="entr" presetID="2" presetSubtype="2">
                                  <p:stCondLst>
                                    <p:cond delay="2200"/>
                                  </p:stCondLst>
                                  <p:childTnLst>
                                    <p:set>
                                      <p:cBhvr>
                                        <p:cTn dur="1" fill="hold" id="53">
                                          <p:stCondLst>
                                            <p:cond delay="0"/>
                                          </p:stCondLst>
                                        </p:cTn>
                                        <p:tgtEl>
                                          <p:spTgt spid="15"/>
                                        </p:tgtEl>
                                        <p:attrNameLst>
                                          <p:attrName>style.visibility</p:attrName>
                                        </p:attrNameLst>
                                      </p:cBhvr>
                                      <p:to>
                                        <p:strVal val="visible"/>
                                      </p:to>
                                    </p:set>
                                    <p:anim calcmode="lin" valueType="num">
                                      <p:cBhvr additive="base">
                                        <p:cTn dur="1000" fill="hold" id="54"/>
                                        <p:tgtEl>
                                          <p:spTgt spid="15"/>
                                        </p:tgtEl>
                                        <p:attrNameLst>
                                          <p:attrName>ppt_x</p:attrName>
                                        </p:attrNameLst>
                                      </p:cBhvr>
                                      <p:tavLst>
                                        <p:tav tm="0">
                                          <p:val>
                                            <p:strVal val="1+#ppt_w/2"/>
                                          </p:val>
                                        </p:tav>
                                        <p:tav tm="100000">
                                          <p:val>
                                            <p:strVal val="#ppt_x"/>
                                          </p:val>
                                        </p:tav>
                                      </p:tavLst>
                                    </p:anim>
                                    <p:anim calcmode="lin" valueType="num">
                                      <p:cBhvr additive="base">
                                        <p:cTn dur="1000" fill="hold" id="55"/>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3"/>
      <p:bldP grpId="0" spid="24"/>
      <p:bldP grpId="0" spid="54"/>
      <p:bldP grpId="0" spid="36"/>
      <p:bldP grpId="0" spid="55"/>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6"/>
          <p:cNvPicPr>
            <a:picLocks noChangeArrowheads="1" noChangeAspect="1"/>
          </p:cNvPicPr>
          <p:nvPr/>
        </p:nvPicPr>
        <p:blipFill>
          <a:blip r:embed="rId3"/>
          <a:stretch>
            <a:fillRect/>
          </a:stretch>
        </p:blipFill>
        <p:spPr bwMode="auto">
          <a:xfrm>
            <a:off x="3596989" y="1153600"/>
            <a:ext cx="1881367" cy="3400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 name="矩形 3"/>
          <p:cNvSpPr/>
          <p:nvPr/>
        </p:nvSpPr>
        <p:spPr>
          <a:xfrm>
            <a:off x="3903609" y="1753834"/>
            <a:ext cx="1269000" cy="22410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gradFill>
                <a:gsLst>
                  <a:gs pos="50000">
                    <a:srgbClr val="F4DEBE"/>
                  </a:gs>
                  <a:gs pos="0">
                    <a:srgbClr val="D9A96A"/>
                  </a:gs>
                  <a:gs pos="100000">
                    <a:srgbClr val="F5E3C9"/>
                  </a:gs>
                </a:gsLst>
                <a:lin ang="5400000" scaled="1"/>
              </a:gradFill>
              <a:cs typeface="+mn-ea"/>
              <a:sym typeface="+mn-lt"/>
            </a:endParaRPr>
          </a:p>
        </p:txBody>
      </p:sp>
      <p:grpSp>
        <p:nvGrpSpPr>
          <p:cNvPr id="5" name="组合 4"/>
          <p:cNvGrpSpPr/>
          <p:nvPr/>
        </p:nvGrpSpPr>
        <p:grpSpPr>
          <a:xfrm>
            <a:off x="5872356" y="1736508"/>
            <a:ext cx="2686315" cy="2424587"/>
            <a:chOff x="5872356" y="1736508"/>
            <a:chExt cx="2686315" cy="2424587"/>
          </a:xfrm>
        </p:grpSpPr>
        <p:sp>
          <p:nvSpPr>
            <p:cNvPr id="3" name="TextBox 2"/>
            <p:cNvSpPr txBox="1"/>
            <p:nvPr/>
          </p:nvSpPr>
          <p:spPr>
            <a:xfrm>
              <a:off x="5872356" y="1736508"/>
              <a:ext cx="1779394" cy="585216"/>
            </a:xfrm>
            <a:prstGeom prst="rect">
              <a:avLst/>
            </a:prstGeom>
            <a:noFill/>
          </p:spPr>
          <p:txBody>
            <a:bodyPr rtlCol="0" wrap="square">
              <a:spAutoFit/>
            </a:bodyPr>
            <a:lstStyle/>
            <a:p>
              <a:pPr>
                <a:lnSpc>
                  <a:spcPct val="120000"/>
                </a:lnSpc>
              </a:pPr>
              <a:r>
                <a:rPr b="1" lang="en-US" sz="2700">
                  <a:gradFill>
                    <a:gsLst>
                      <a:gs pos="50000">
                        <a:schemeClr val="accent2"/>
                      </a:gs>
                      <a:gs pos="0">
                        <a:schemeClr val="accent1"/>
                      </a:gs>
                      <a:gs pos="100000">
                        <a:schemeClr val="accent3"/>
                      </a:gs>
                    </a:gsLst>
                    <a:lin ang="5400000" scaled="1"/>
                  </a:gradFill>
                  <a:cs typeface="+mn-ea"/>
                  <a:sym typeface="+mn-lt"/>
                </a:rPr>
                <a:t>10000000</a:t>
              </a:r>
            </a:p>
          </p:txBody>
        </p:sp>
        <p:sp>
          <p:nvSpPr>
            <p:cNvPr id="27" name="TextBox 26"/>
            <p:cNvSpPr txBox="1"/>
            <p:nvPr/>
          </p:nvSpPr>
          <p:spPr>
            <a:xfrm>
              <a:off x="5915710" y="3120414"/>
              <a:ext cx="1736040" cy="585216"/>
            </a:xfrm>
            <a:prstGeom prst="rect">
              <a:avLst/>
            </a:prstGeom>
            <a:noFill/>
          </p:spPr>
          <p:txBody>
            <a:bodyPr rtlCol="0" wrap="square">
              <a:spAutoFit/>
            </a:bodyPr>
            <a:lstStyle/>
            <a:p>
              <a:pPr>
                <a:lnSpc>
                  <a:spcPct val="120000"/>
                </a:lnSpc>
              </a:pPr>
              <a:r>
                <a:rPr b="1" lang="en-US" sz="2700">
                  <a:gradFill>
                    <a:gsLst>
                      <a:gs pos="50000">
                        <a:schemeClr val="accent2"/>
                      </a:gs>
                      <a:gs pos="0">
                        <a:schemeClr val="accent1"/>
                      </a:gs>
                      <a:gs pos="100000">
                        <a:schemeClr val="accent3"/>
                      </a:gs>
                    </a:gsLst>
                    <a:lin ang="5400000" scaled="1"/>
                  </a:gradFill>
                  <a:cs typeface="+mn-ea"/>
                  <a:sym typeface="+mn-lt"/>
                </a:rPr>
                <a:t>40000000</a:t>
              </a:r>
            </a:p>
          </p:txBody>
        </p:sp>
        <p:sp>
          <p:nvSpPr>
            <p:cNvPr id="18" name="Text Placeholder 2"/>
            <p:cNvSpPr txBox="1"/>
            <p:nvPr/>
          </p:nvSpPr>
          <p:spPr>
            <a:xfrm>
              <a:off x="5915710" y="2267073"/>
              <a:ext cx="2642961" cy="473762"/>
            </a:xfrm>
            <a:prstGeom prst="rect">
              <a:avLst/>
            </a:prstGeom>
          </p:spPr>
          <p:txBody>
            <a:bodyPr bIns="0" lIns="0" rIns="0" tIns="0" vert="horz"/>
            <a:lstStyle>
              <a:lvl1pPr algn="l" defTabSz="914400" eaLnBrk="1" hangingPunct="1" indent="0" latinLnBrk="0" marL="0" rtl="0">
                <a:lnSpc>
                  <a:spcPct val="120000"/>
                </a:lnSpc>
                <a:spcBef>
                  <a:spcPct val="0"/>
                </a:spcBef>
                <a:buFont charset="0" panose="020b0604020202020204" pitchFamily="34" typeface="Arial"/>
                <a:buNone/>
                <a:defRPr baseline="0" kern="1200" sz="1200">
                  <a:solidFill>
                    <a:schemeClr val="tx1">
                      <a:lumMod val="50000"/>
                      <a:lumOff val="50000"/>
                    </a:schemeClr>
                  </a:solidFill>
                  <a:latin typeface="Lato Regular"/>
                  <a:ea typeface="+mn-ea"/>
                  <a:cs typeface="Lato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900">
                  <a:gradFill>
                    <a:gsLst>
                      <a:gs pos="50000">
                        <a:schemeClr val="accent2"/>
                      </a:gs>
                      <a:gs pos="0">
                        <a:schemeClr val="accent1"/>
                      </a:gs>
                      <a:gs pos="100000">
                        <a:schemeClr val="accent3"/>
                      </a:gs>
                    </a:gsLst>
                    <a:lin ang="5400000" scaled="1"/>
                  </a:gradFill>
                  <a:latin typeface="+mn-lt"/>
                  <a:cs typeface="+mn-ea"/>
                  <a:sym typeface="+mn-lt"/>
                </a:rPr>
                <a:t>点击输入简要文字内容，文字内容概括精炼，不用多余的文字修饰，言短意赅的说明该项内容</a:t>
              </a:r>
            </a:p>
          </p:txBody>
        </p:sp>
        <p:sp>
          <p:nvSpPr>
            <p:cNvPr id="19" name="Text Placeholder 2"/>
            <p:cNvSpPr txBox="1"/>
            <p:nvPr/>
          </p:nvSpPr>
          <p:spPr>
            <a:xfrm>
              <a:off x="5915710" y="3687333"/>
              <a:ext cx="2642961" cy="473762"/>
            </a:xfrm>
            <a:prstGeom prst="rect">
              <a:avLst/>
            </a:prstGeom>
          </p:spPr>
          <p:txBody>
            <a:bodyPr bIns="0" lIns="0" rIns="0" tIns="0" vert="horz"/>
            <a:lstStyle>
              <a:lvl1pPr algn="l" defTabSz="914400" eaLnBrk="1" hangingPunct="1" indent="0" latinLnBrk="0" marL="0" rtl="0">
                <a:lnSpc>
                  <a:spcPct val="120000"/>
                </a:lnSpc>
                <a:spcBef>
                  <a:spcPct val="0"/>
                </a:spcBef>
                <a:buFont charset="0" panose="020b0604020202020204" pitchFamily="34" typeface="Arial"/>
                <a:buNone/>
                <a:defRPr baseline="0" kern="1200" sz="1200">
                  <a:solidFill>
                    <a:schemeClr val="tx1">
                      <a:lumMod val="50000"/>
                      <a:lumOff val="50000"/>
                    </a:schemeClr>
                  </a:solidFill>
                  <a:latin typeface="Lato Regular"/>
                  <a:ea typeface="+mn-ea"/>
                  <a:cs typeface="Lato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900">
                  <a:gradFill>
                    <a:gsLst>
                      <a:gs pos="50000">
                        <a:schemeClr val="accent2"/>
                      </a:gs>
                      <a:gs pos="0">
                        <a:schemeClr val="accent1"/>
                      </a:gs>
                      <a:gs pos="100000">
                        <a:schemeClr val="accent3"/>
                      </a:gs>
                    </a:gsLst>
                    <a:lin ang="5400000" scaled="1"/>
                  </a:gradFill>
                  <a:latin typeface="+mn-lt"/>
                  <a:cs typeface="+mn-ea"/>
                  <a:sym typeface="+mn-lt"/>
                </a:rPr>
                <a:t>点击输入简要文字内容，文字内容概括精炼，不用多余的文字修饰，言短意赅的说明该项内容</a:t>
              </a:r>
            </a:p>
          </p:txBody>
        </p:sp>
      </p:grpSp>
      <p:grpSp>
        <p:nvGrpSpPr>
          <p:cNvPr id="2" name="组合 1"/>
          <p:cNvGrpSpPr/>
          <p:nvPr/>
        </p:nvGrpSpPr>
        <p:grpSpPr>
          <a:xfrm>
            <a:off x="441241" y="1333500"/>
            <a:ext cx="3010583" cy="2944419"/>
            <a:chOff x="441241" y="1333500"/>
            <a:chExt cx="3010583" cy="2944419"/>
          </a:xfrm>
        </p:grpSpPr>
        <p:grpSp>
          <p:nvGrpSpPr>
            <p:cNvPr id="15" name="组合 14"/>
            <p:cNvGrpSpPr/>
            <p:nvPr/>
          </p:nvGrpSpPr>
          <p:grpSpPr>
            <a:xfrm>
              <a:off x="560027" y="3362787"/>
              <a:ext cx="2711617" cy="915132"/>
              <a:chOff x="5560785" y="1795547"/>
              <a:chExt cx="3615489" cy="1220176"/>
            </a:xfrm>
          </p:grpSpPr>
          <p:sp>
            <p:nvSpPr>
              <p:cNvPr id="16" name="Text Placeholder 7"/>
              <p:cNvSpPr txBox="1"/>
              <p:nvPr/>
            </p:nvSpPr>
            <p:spPr>
              <a:xfrm>
                <a:off x="5560785" y="1795547"/>
                <a:ext cx="2095630" cy="338359"/>
              </a:xfrm>
              <a:prstGeom prst="rect">
                <a:avLst/>
              </a:prstGeom>
            </p:spPr>
            <p:txBody>
              <a:bodyPr anchor="ctr" bIns="77913" lIns="0" rIns="0" tIns="77913" vert="horz"/>
              <a:lstStyle>
                <a:lvl1pPr algn="l" defTabSz="914400" eaLnBrk="1" hangingPunct="1" indent="0" latinLnBrk="0" marL="0" rtl="0">
                  <a:lnSpc>
                    <a:spcPct val="100000"/>
                  </a:lnSpc>
                  <a:spcBef>
                    <a:spcPct val="0"/>
                  </a:spcBef>
                  <a:spcAft>
                    <a:spcPct val="0"/>
                  </a:spcAft>
                  <a:buFont charset="0" panose="020b0604020202020204" pitchFamily="34" typeface="Arial"/>
                  <a:buNone/>
                  <a:defRPr b="1" kern="1200" sz="1400">
                    <a:solidFill>
                      <a:schemeClr val="accent1"/>
                    </a:solidFill>
                    <a:latin typeface="Lato Regular"/>
                    <a:ea typeface="+mn-ea"/>
                    <a:cs typeface="Lato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altLang="en-US" b="0" lang="zh-CN" sz="1200">
                    <a:gradFill>
                      <a:gsLst>
                        <a:gs pos="50000">
                          <a:schemeClr val="accent2"/>
                        </a:gs>
                        <a:gs pos="0">
                          <a:schemeClr val="accent1"/>
                        </a:gs>
                        <a:gs pos="100000">
                          <a:schemeClr val="accent3"/>
                        </a:gs>
                      </a:gsLst>
                      <a:lin ang="5400000" scaled="1"/>
                    </a:gradFill>
                    <a:latin typeface="+mn-lt"/>
                    <a:cs typeface="+mn-ea"/>
                    <a:sym typeface="+mn-lt"/>
                  </a:rPr>
                  <a:t>点击添加标题</a:t>
                </a:r>
              </a:p>
            </p:txBody>
          </p:sp>
          <p:sp>
            <p:nvSpPr>
              <p:cNvPr id="17" name="Text Placeholder 2"/>
              <p:cNvSpPr txBox="1"/>
              <p:nvPr/>
            </p:nvSpPr>
            <p:spPr>
              <a:xfrm>
                <a:off x="5560785" y="2208244"/>
                <a:ext cx="3615489" cy="807479"/>
              </a:xfrm>
              <a:prstGeom prst="rect">
                <a:avLst/>
              </a:prstGeom>
            </p:spPr>
            <p:txBody>
              <a:bodyPr bIns="0" lIns="0" rIns="0" tIns="0" vert="horz"/>
              <a:lstStyle>
                <a:lvl1pPr algn="l" defTabSz="914400" eaLnBrk="1" hangingPunct="1" indent="0" latinLnBrk="0" marL="0" rtl="0">
                  <a:lnSpc>
                    <a:spcPct val="120000"/>
                  </a:lnSpc>
                  <a:spcBef>
                    <a:spcPct val="0"/>
                  </a:spcBef>
                  <a:buFont charset="0" panose="020b0604020202020204" pitchFamily="34" typeface="Arial"/>
                  <a:buNone/>
                  <a:defRPr baseline="0" kern="1200" sz="1200">
                    <a:solidFill>
                      <a:schemeClr val="tx1">
                        <a:lumMod val="50000"/>
                        <a:lumOff val="50000"/>
                      </a:schemeClr>
                    </a:solidFill>
                    <a:latin typeface="Lato Regular"/>
                    <a:ea typeface="+mn-ea"/>
                    <a:cs typeface="Lato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900">
                    <a:gradFill>
                      <a:gsLst>
                        <a:gs pos="50000">
                          <a:schemeClr val="accent2"/>
                        </a:gs>
                        <a:gs pos="0">
                          <a:schemeClr val="accent1"/>
                        </a:gs>
                        <a:gs pos="100000">
                          <a:schemeClr val="accent3"/>
                        </a:gs>
                      </a:gsLst>
                      <a:lin ang="5400000" scaled="1"/>
                    </a:gradFill>
                    <a:latin typeface="+mn-lt"/>
                    <a:cs typeface="+mn-ea"/>
                    <a:sym typeface="+mn-lt"/>
                  </a:rPr>
                  <a:t>点击输入简要文字内容，文字内容概括精炼，不用多余的文字修饰，言短意赅的说明该项内容。点击输入简要文字内容</a:t>
                </a:r>
              </a:p>
            </p:txBody>
          </p:sp>
        </p:grpSp>
        <p:graphicFrame>
          <p:nvGraphicFramePr>
            <p:cNvPr id="20" name="Chart 1"/>
            <p:cNvGraphicFramePr/>
            <p:nvPr>
              <p:extLst>
                <p:ext uri="{D42A27DB-BD31-4B8C-83A1-F6EECF244321}">
                  <p14:modId val="410115938"/>
                </p:ext>
              </p:extLst>
            </p:nvPr>
          </p:nvGraphicFramePr>
          <p:xfrm>
            <a:off x="441241" y="1333500"/>
            <a:ext cx="3010583" cy="1751293"/>
          </p:xfrm>
          <a:graphic>
            <a:graphicData uri="http://schemas.openxmlformats.org/drawingml/2006/chart">
              <c:chart xmlns:c="http://schemas.openxmlformats.org/drawingml/2006/chart" r:id="rId5"/>
            </a:graphicData>
          </a:graphic>
        </p:graphicFrame>
      </p:grpSp>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gdLst>
                  <a:gd fmla="*/ 25 w 25" name="T0"/>
                  <a:gd fmla="*/ 3 h 26" name="T1"/>
                  <a:gd fmla="*/ 20 w 25" name="T2"/>
                  <a:gd fmla="*/ 6 h 26" name="T3"/>
                  <a:gd fmla="*/ 7 w 25" name="T4"/>
                  <a:gd fmla="*/ 6 h 26" name="T5"/>
                  <a:gd fmla="*/ 7 w 25" name="T6"/>
                  <a:gd fmla="*/ 0 h 26" name="T7"/>
                  <a:gd fmla="*/ 0 w 25" name="T8"/>
                  <a:gd fmla="*/ 13 h 26" name="T9"/>
                  <a:gd fmla="*/ 7 w 25" name="T10"/>
                  <a:gd fmla="*/ 26 h 26" name="T11"/>
                  <a:gd fmla="*/ 7 w 25" name="T12"/>
                  <a:gd fmla="*/ 19 h 26" name="T13"/>
                  <a:gd fmla="*/ 14 w 25" name="T14"/>
                  <a:gd fmla="*/ 19 h 26" name="T15"/>
                  <a:gd fmla="*/ 25 w 25" name="T16"/>
                  <a:gd fmla="*/ 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gdLst>
                  <a:gd fmla="*/ 0 w 20" name="T0"/>
                  <a:gd fmla="*/ 6 h 23" name="T1"/>
                  <a:gd fmla="*/ 11 w 20" name="T2"/>
                  <a:gd fmla="*/ 0 h 23" name="T3"/>
                  <a:gd fmla="*/ 18 w 20" name="T4"/>
                  <a:gd fmla="*/ 12 h 23" name="T5"/>
                  <a:gd fmla="*/ 16 w 20" name="T6"/>
                  <a:gd fmla="*/ 20 h 23" name="T7"/>
                  <a:gd fmla="*/ 7 w 20" name="T8"/>
                  <a:gd fmla="*/ 18 h 23" name="T9"/>
                  <a:gd fmla="*/ 0 w 20" name="T10"/>
                  <a:gd fmla="*/ 6 h 23" name="T11"/>
                </a:gdLst>
                <a:cxnLst>
                  <a:cxn ang="0">
                    <a:pos x="T0" y="T1"/>
                  </a:cxn>
                  <a:cxn ang="0">
                    <a:pos x="T2" y="T3"/>
                  </a:cxn>
                  <a:cxn ang="0">
                    <a:pos x="T4" y="T5"/>
                  </a:cxn>
                  <a:cxn ang="0">
                    <a:pos x="T6" y="T7"/>
                  </a:cxn>
                  <a:cxn ang="0">
                    <a:pos x="T8" y="T9"/>
                  </a:cxn>
                  <a:cxn ang="0">
                    <a:pos x="T10" y="T11"/>
                  </a:cxn>
                </a:cxnLst>
                <a:rect b="b" l="0" r="r" t="0"/>
                <a:pathLst>
                  <a:path h="23" w="20">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gdLst>
                  <a:gd fmla="*/ 13 w 25" name="T0"/>
                  <a:gd fmla="*/ 27 h 27" name="T1"/>
                  <a:gd fmla="*/ 12 w 25" name="T2"/>
                  <a:gd fmla="*/ 21 h 27" name="T3"/>
                  <a:gd fmla="*/ 19 w 25" name="T4"/>
                  <a:gd fmla="*/ 10 h 27" name="T5"/>
                  <a:gd fmla="*/ 25 w 25" name="T6"/>
                  <a:gd fmla="*/ 13 h 27" name="T7"/>
                  <a:gd fmla="*/ 17 w 25" name="T8"/>
                  <a:gd fmla="*/ 1 h 27" name="T9"/>
                  <a:gd fmla="*/ 2 w 25" name="T10"/>
                  <a:gd fmla="*/ 0 h 27" name="T11"/>
                  <a:gd fmla="*/ 8 w 25" name="T12"/>
                  <a:gd fmla="*/ 3 h 27" name="T13"/>
                  <a:gd fmla="*/ 5 w 25" name="T14"/>
                  <a:gd fmla="*/ 9 h 27" name="T15"/>
                  <a:gd fmla="*/ 13 w 25"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5">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gdLst>
                  <a:gd fmla="*/ 20 w 20" name="T0"/>
                  <a:gd fmla="*/ 0 h 12" name="T1"/>
                  <a:gd fmla="*/ 20 w 20" name="T2"/>
                  <a:gd fmla="*/ 12 h 12" name="T3"/>
                  <a:gd fmla="*/ 7 w 20" name="T4"/>
                  <a:gd fmla="*/ 12 h 12" name="T5"/>
                  <a:gd fmla="*/ 1 w 20" name="T6"/>
                  <a:gd fmla="*/ 6 h 12" name="T7"/>
                  <a:gd fmla="*/ 7 w 20" name="T8"/>
                  <a:gd fmla="*/ 0 h 12" name="T9"/>
                  <a:gd fmla="*/ 20 w 20" name="T10"/>
                  <a:gd fmla="*/ 0 h 12" name="T11"/>
                </a:gdLst>
                <a:cxnLst>
                  <a:cxn ang="0">
                    <a:pos x="T0" y="T1"/>
                  </a:cxn>
                  <a:cxn ang="0">
                    <a:pos x="T2" y="T3"/>
                  </a:cxn>
                  <a:cxn ang="0">
                    <a:pos x="T4" y="T5"/>
                  </a:cxn>
                  <a:cxn ang="0">
                    <a:pos x="T6" y="T7"/>
                  </a:cxn>
                  <a:cxn ang="0">
                    <a:pos x="T8" y="T9"/>
                  </a:cxn>
                  <a:cxn ang="0">
                    <a:pos x="T10" y="T11"/>
                  </a:cxn>
                </a:cxnLst>
                <a:rect b="b" l="0" r="r" t="0"/>
                <a:pathLst>
                  <a:path h="12" w="20">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gdLst>
                  <a:gd fmla="*/ 0 w 29" name="T0"/>
                  <a:gd fmla="*/ 2 h 20" name="T1"/>
                  <a:gd fmla="*/ 6 w 29" name="T2"/>
                  <a:gd fmla="*/ 5 h 20" name="T3"/>
                  <a:gd fmla="*/ 12 w 29" name="T4"/>
                  <a:gd fmla="*/ 17 h 20" name="T5"/>
                  <a:gd fmla="*/ 7 w 29" name="T6"/>
                  <a:gd fmla="*/ 20 h 20" name="T7"/>
                  <a:gd fmla="*/ 21 w 29" name="T8"/>
                  <a:gd fmla="*/ 19 h 20" name="T9"/>
                  <a:gd fmla="*/ 29 w 29" name="T10"/>
                  <a:gd fmla="*/ 7 h 20" name="T11"/>
                  <a:gd fmla="*/ 23 w 29" name="T12"/>
                  <a:gd fmla="*/ 11 h 20" name="T13"/>
                  <a:gd fmla="*/ 20 w 29" name="T14"/>
                  <a:gd fmla="*/ 5 h 20" name="T15"/>
                  <a:gd fmla="*/ 0 w 29" name="T16"/>
                  <a:gd fmla="*/ 2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8">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gdLst>
                  <a:gd fmla="*/ 11 w 20" name="T0"/>
                  <a:gd fmla="*/ 23 h 23" name="T1"/>
                  <a:gd fmla="*/ 0 w 20" name="T2"/>
                  <a:gd fmla="*/ 16 h 23" name="T3"/>
                  <a:gd fmla="*/ 7 w 20" name="T4"/>
                  <a:gd fmla="*/ 5 h 23" name="T5"/>
                  <a:gd fmla="*/ 15 w 20" name="T6"/>
                  <a:gd fmla="*/ 3 h 23" name="T7"/>
                  <a:gd fmla="*/ 18 w 20" name="T8"/>
                  <a:gd fmla="*/ 11 h 23" name="T9"/>
                  <a:gd fmla="*/ 11 w 20" name="T10"/>
                  <a:gd fmla="*/ 23 h 23" name="T11"/>
                </a:gdLst>
                <a:cxnLst>
                  <a:cxn ang="0">
                    <a:pos x="T0" y="T1"/>
                  </a:cxn>
                  <a:cxn ang="0">
                    <a:pos x="T2" y="T3"/>
                  </a:cxn>
                  <a:cxn ang="0">
                    <a:pos x="T4" y="T5"/>
                  </a:cxn>
                  <a:cxn ang="0">
                    <a:pos x="T6" y="T7"/>
                  </a:cxn>
                  <a:cxn ang="0">
                    <a:pos x="T8" y="T9"/>
                  </a:cxn>
                  <a:cxn ang="0">
                    <a:pos x="T10" y="T11"/>
                  </a:cxn>
                </a:cxnLst>
                <a:rect b="b" l="0" r="r" t="0"/>
                <a:pathLst>
                  <a:path h="23" w="20">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未来目标</a:t>
            </a:r>
          </a:p>
        </p:txBody>
      </p:sp>
      <p:sp>
        <p:nvSpPr>
          <p:cNvPr id="46"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60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6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1+#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gdLst>
                  <a:gd fmla="*/ 25 w 25" name="T0"/>
                  <a:gd fmla="*/ 3 h 26" name="T1"/>
                  <a:gd fmla="*/ 20 w 25" name="T2"/>
                  <a:gd fmla="*/ 6 h 26" name="T3"/>
                  <a:gd fmla="*/ 7 w 25" name="T4"/>
                  <a:gd fmla="*/ 6 h 26" name="T5"/>
                  <a:gd fmla="*/ 7 w 25" name="T6"/>
                  <a:gd fmla="*/ 0 h 26" name="T7"/>
                  <a:gd fmla="*/ 0 w 25" name="T8"/>
                  <a:gd fmla="*/ 13 h 26" name="T9"/>
                  <a:gd fmla="*/ 7 w 25" name="T10"/>
                  <a:gd fmla="*/ 26 h 26" name="T11"/>
                  <a:gd fmla="*/ 7 w 25" name="T12"/>
                  <a:gd fmla="*/ 19 h 26" name="T13"/>
                  <a:gd fmla="*/ 14 w 25" name="T14"/>
                  <a:gd fmla="*/ 19 h 26" name="T15"/>
                  <a:gd fmla="*/ 25 w 25" name="T16"/>
                  <a:gd fmla="*/ 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gdLst>
                  <a:gd fmla="*/ 0 w 20" name="T0"/>
                  <a:gd fmla="*/ 6 h 23" name="T1"/>
                  <a:gd fmla="*/ 11 w 20" name="T2"/>
                  <a:gd fmla="*/ 0 h 23" name="T3"/>
                  <a:gd fmla="*/ 18 w 20" name="T4"/>
                  <a:gd fmla="*/ 12 h 23" name="T5"/>
                  <a:gd fmla="*/ 16 w 20" name="T6"/>
                  <a:gd fmla="*/ 20 h 23" name="T7"/>
                  <a:gd fmla="*/ 7 w 20" name="T8"/>
                  <a:gd fmla="*/ 18 h 23" name="T9"/>
                  <a:gd fmla="*/ 0 w 20" name="T10"/>
                  <a:gd fmla="*/ 6 h 23" name="T11"/>
                </a:gdLst>
                <a:cxnLst>
                  <a:cxn ang="0">
                    <a:pos x="T0" y="T1"/>
                  </a:cxn>
                  <a:cxn ang="0">
                    <a:pos x="T2" y="T3"/>
                  </a:cxn>
                  <a:cxn ang="0">
                    <a:pos x="T4" y="T5"/>
                  </a:cxn>
                  <a:cxn ang="0">
                    <a:pos x="T6" y="T7"/>
                  </a:cxn>
                  <a:cxn ang="0">
                    <a:pos x="T8" y="T9"/>
                  </a:cxn>
                  <a:cxn ang="0">
                    <a:pos x="T10" y="T11"/>
                  </a:cxn>
                </a:cxnLst>
                <a:rect b="b" l="0" r="r" t="0"/>
                <a:pathLst>
                  <a:path h="23" w="20">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gdLst>
                  <a:gd fmla="*/ 13 w 25" name="T0"/>
                  <a:gd fmla="*/ 27 h 27" name="T1"/>
                  <a:gd fmla="*/ 12 w 25" name="T2"/>
                  <a:gd fmla="*/ 21 h 27" name="T3"/>
                  <a:gd fmla="*/ 19 w 25" name="T4"/>
                  <a:gd fmla="*/ 10 h 27" name="T5"/>
                  <a:gd fmla="*/ 25 w 25" name="T6"/>
                  <a:gd fmla="*/ 13 h 27" name="T7"/>
                  <a:gd fmla="*/ 17 w 25" name="T8"/>
                  <a:gd fmla="*/ 1 h 27" name="T9"/>
                  <a:gd fmla="*/ 2 w 25" name="T10"/>
                  <a:gd fmla="*/ 0 h 27" name="T11"/>
                  <a:gd fmla="*/ 8 w 25" name="T12"/>
                  <a:gd fmla="*/ 3 h 27" name="T13"/>
                  <a:gd fmla="*/ 5 w 25" name="T14"/>
                  <a:gd fmla="*/ 9 h 27" name="T15"/>
                  <a:gd fmla="*/ 13 w 25"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5">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gdLst>
                  <a:gd fmla="*/ 20 w 20" name="T0"/>
                  <a:gd fmla="*/ 0 h 12" name="T1"/>
                  <a:gd fmla="*/ 20 w 20" name="T2"/>
                  <a:gd fmla="*/ 12 h 12" name="T3"/>
                  <a:gd fmla="*/ 7 w 20" name="T4"/>
                  <a:gd fmla="*/ 12 h 12" name="T5"/>
                  <a:gd fmla="*/ 1 w 20" name="T6"/>
                  <a:gd fmla="*/ 6 h 12" name="T7"/>
                  <a:gd fmla="*/ 7 w 20" name="T8"/>
                  <a:gd fmla="*/ 0 h 12" name="T9"/>
                  <a:gd fmla="*/ 20 w 20" name="T10"/>
                  <a:gd fmla="*/ 0 h 12" name="T11"/>
                </a:gdLst>
                <a:cxnLst>
                  <a:cxn ang="0">
                    <a:pos x="T0" y="T1"/>
                  </a:cxn>
                  <a:cxn ang="0">
                    <a:pos x="T2" y="T3"/>
                  </a:cxn>
                  <a:cxn ang="0">
                    <a:pos x="T4" y="T5"/>
                  </a:cxn>
                  <a:cxn ang="0">
                    <a:pos x="T6" y="T7"/>
                  </a:cxn>
                  <a:cxn ang="0">
                    <a:pos x="T8" y="T9"/>
                  </a:cxn>
                  <a:cxn ang="0">
                    <a:pos x="T10" y="T11"/>
                  </a:cxn>
                </a:cxnLst>
                <a:rect b="b" l="0" r="r" t="0"/>
                <a:pathLst>
                  <a:path h="12" w="20">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gdLst>
                  <a:gd fmla="*/ 0 w 29" name="T0"/>
                  <a:gd fmla="*/ 2 h 20" name="T1"/>
                  <a:gd fmla="*/ 6 w 29" name="T2"/>
                  <a:gd fmla="*/ 5 h 20" name="T3"/>
                  <a:gd fmla="*/ 12 w 29" name="T4"/>
                  <a:gd fmla="*/ 17 h 20" name="T5"/>
                  <a:gd fmla="*/ 7 w 29" name="T6"/>
                  <a:gd fmla="*/ 20 h 20" name="T7"/>
                  <a:gd fmla="*/ 21 w 29" name="T8"/>
                  <a:gd fmla="*/ 19 h 20" name="T9"/>
                  <a:gd fmla="*/ 29 w 29" name="T10"/>
                  <a:gd fmla="*/ 7 h 20" name="T11"/>
                  <a:gd fmla="*/ 23 w 29" name="T12"/>
                  <a:gd fmla="*/ 11 h 20" name="T13"/>
                  <a:gd fmla="*/ 20 w 29" name="T14"/>
                  <a:gd fmla="*/ 5 h 20" name="T15"/>
                  <a:gd fmla="*/ 0 w 29" name="T16"/>
                  <a:gd fmla="*/ 2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8">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gdLst>
                  <a:gd fmla="*/ 11 w 20" name="T0"/>
                  <a:gd fmla="*/ 23 h 23" name="T1"/>
                  <a:gd fmla="*/ 0 w 20" name="T2"/>
                  <a:gd fmla="*/ 16 h 23" name="T3"/>
                  <a:gd fmla="*/ 7 w 20" name="T4"/>
                  <a:gd fmla="*/ 5 h 23" name="T5"/>
                  <a:gd fmla="*/ 15 w 20" name="T6"/>
                  <a:gd fmla="*/ 3 h 23" name="T7"/>
                  <a:gd fmla="*/ 18 w 20" name="T8"/>
                  <a:gd fmla="*/ 11 h 23" name="T9"/>
                  <a:gd fmla="*/ 11 w 20" name="T10"/>
                  <a:gd fmla="*/ 23 h 23" name="T11"/>
                </a:gdLst>
                <a:cxnLst>
                  <a:cxn ang="0">
                    <a:pos x="T0" y="T1"/>
                  </a:cxn>
                  <a:cxn ang="0">
                    <a:pos x="T2" y="T3"/>
                  </a:cxn>
                  <a:cxn ang="0">
                    <a:pos x="T4" y="T5"/>
                  </a:cxn>
                  <a:cxn ang="0">
                    <a:pos x="T6" y="T7"/>
                  </a:cxn>
                  <a:cxn ang="0">
                    <a:pos x="T8" y="T9"/>
                  </a:cxn>
                  <a:cxn ang="0">
                    <a:pos x="T10" y="T11"/>
                  </a:cxn>
                </a:cxnLst>
                <a:rect b="b" l="0" r="r" t="0"/>
                <a:pathLst>
                  <a:path h="23" w="20">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融资计划</a:t>
            </a:r>
          </a:p>
        </p:txBody>
      </p:sp>
      <p:sp>
        <p:nvSpPr>
          <p:cNvPr id="46"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2" name="组合 1"/>
          <p:cNvGrpSpPr/>
          <p:nvPr/>
        </p:nvGrpSpPr>
        <p:grpSpPr>
          <a:xfrm>
            <a:off x="107504" y="1491630"/>
            <a:ext cx="4026315" cy="2684615"/>
            <a:chOff x="107504" y="1491630"/>
            <a:chExt cx="4026315" cy="2684615"/>
          </a:xfrm>
        </p:grpSpPr>
        <p:graphicFrame>
          <p:nvGraphicFrame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83" name="图表 82"/>
            <p:cNvGraphicFramePr/>
            <p:nvPr>
              <p:extLst>
                <p:ext uri="{D42A27DB-BD31-4B8C-83A1-F6EECF244321}">
                  <p14:modId val="280187545"/>
                </p:ext>
              </p:extLst>
            </p:nvPr>
          </p:nvGraphicFramePr>
          <p:xfrm>
            <a:off x="107504" y="1491630"/>
            <a:ext cx="4026315" cy="2684615"/>
          </p:xfrm>
          <a:graphic>
            <a:graphicData uri="http://schemas.openxmlformats.org/drawingml/2006/chart">
              <c:chart xmlns:c="http://schemas.openxmlformats.org/drawingml/2006/chart" r:id="rId3"/>
            </a:graphicData>
          </a:graphic>
        </p:graphicFrame>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84" name="文本框 11"/>
            <p:cNvSpPr txBox="1">
              <a:spLocks noChangeArrowheads="1"/>
            </p:cNvSpPr>
            <p:nvPr/>
          </p:nvSpPr>
          <p:spPr bwMode="auto">
            <a:xfrm>
              <a:off x="1187624" y="1950439"/>
              <a:ext cx="1045732" cy="1554480"/>
            </a:xfrm>
            <a:prstGeom prst="rect">
              <a:avLst/>
            </a:prstGeom>
            <a:noFill/>
            <a:ln>
              <a:noFill/>
            </a:ln>
          </p:spPr>
          <p:txBody>
            <a:bodyPr wrap="squar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514350" fontAlgn="base">
                <a:lnSpc>
                  <a:spcPct val="120000"/>
                </a:lnSpc>
                <a:spcBef>
                  <a:spcPct val="0"/>
                </a:spcBef>
                <a:spcAft>
                  <a:spcPct val="0"/>
                </a:spcAft>
              </a:pPr>
              <a:r>
                <a:rPr altLang="zh-CN" b="1" lang="en-US" sz="4000">
                  <a:solidFill>
                    <a:schemeClr val="bg1"/>
                  </a:solidFill>
                  <a:latin typeface="+mn-lt"/>
                  <a:ea typeface="+mn-ea"/>
                  <a:cs typeface="+mn-ea"/>
                  <a:sym typeface="+mn-lt"/>
                </a:rPr>
                <a:t>20%</a:t>
              </a:r>
            </a:p>
          </p:txBody>
        </p:sp>
      </p:grpSp>
      <p:pic>
        <p:nvPic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85" name="table"/>
          <p:cNvPicPr>
            <a:picLocks noGrp="1"/>
          </p:cNvPicPr>
          <p:nvPr/>
        </p:nvPicPr>
        <p:blipFill>
          <a:blip r:embed="rId4"/>
          <a:stretch>
            <a:fillRect/>
          </a:stretch>
        </p:blipFill>
        <p:spPr>
          <a:xfrm>
            <a:off x="3779912" y="2658325"/>
            <a:ext cx="4321436" cy="1858725"/>
          </a:xfrm>
          <a:prstGeom prst="rect">
            <a:avLst/>
          </a:prstGeom>
        </p:spPr>
      </p:pic>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86" name="矩形 85"/>
          <p:cNvSpPr/>
          <p:nvPr/>
        </p:nvSpPr>
        <p:spPr>
          <a:xfrm>
            <a:off x="3721102" y="1869866"/>
            <a:ext cx="4038331" cy="457200"/>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a:lnSpc>
                <a:spcPct val="120000"/>
              </a:lnSpc>
              <a:defRPr/>
            </a:pPr>
            <a:r>
              <a:rPr altLang="en-US" lang="zh-CN" sz="1000">
                <a:gradFill>
                  <a:gsLst>
                    <a:gs pos="50000">
                      <a:srgbClr val="F4DEBE"/>
                    </a:gs>
                    <a:gs pos="0">
                      <a:srgbClr val="D9A96A"/>
                    </a:gs>
                    <a:gs pos="100000">
                      <a:srgbClr val="F5E3C9"/>
                    </a:gs>
                  </a:gsLst>
                  <a:lin ang="5400000" scaled="1"/>
                </a:gradFill>
                <a:cs typeface="+mn-ea"/>
                <a:sym typeface="+mn-lt"/>
              </a:rPr>
              <a:t>输入您的详细计划说明输入您的详细计划说明输入您的详细计划说明输入您的详细计划说明</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87" name="矩形 86"/>
          <p:cNvSpPr/>
          <p:nvPr/>
        </p:nvSpPr>
        <p:spPr>
          <a:xfrm>
            <a:off x="3691542" y="1347614"/>
            <a:ext cx="4840898" cy="603504"/>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a:lnSpc>
                <a:spcPct val="120000"/>
              </a:lnSpc>
            </a:pPr>
            <a:r>
              <a:rPr altLang="en-US" lang="zh-CN" sz="2800">
                <a:gradFill>
                  <a:gsLst>
                    <a:gs pos="50000">
                      <a:srgbClr val="F4DEBE"/>
                    </a:gs>
                    <a:gs pos="0">
                      <a:srgbClr val="D9A96A"/>
                    </a:gs>
                    <a:gs pos="100000">
                      <a:srgbClr val="F5E3C9"/>
                    </a:gs>
                  </a:gsLst>
                  <a:lin ang="5400000" scaled="1"/>
                </a:gradFill>
                <a:cs typeface="+mn-ea"/>
                <a:sym typeface="+mn-lt"/>
              </a:rPr>
              <a:t>融资1000万，出让20%股权</a:t>
            </a:r>
          </a:p>
        </p:txBody>
      </p:sp>
    </p:spTree>
    <p:extLst>
      <p:ext uri="{BB962C8B-B14F-4D97-AF65-F5344CB8AC3E}">
        <p14:creationId val="339359712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2" presetSubtype="2">
                                  <p:stCondLst>
                                    <p:cond delay="300"/>
                                  </p:stCondLst>
                                  <p:childTnLst>
                                    <p:set>
                                      <p:cBhvr>
                                        <p:cTn dur="1" fill="hold" id="11">
                                          <p:stCondLst>
                                            <p:cond delay="0"/>
                                          </p:stCondLst>
                                        </p:cTn>
                                        <p:tgtEl>
                                          <p:spTgt spid="85"/>
                                        </p:tgtEl>
                                        <p:attrNameLst>
                                          <p:attrName>style.visibility</p:attrName>
                                        </p:attrNameLst>
                                      </p:cBhvr>
                                      <p:to>
                                        <p:strVal val="visible"/>
                                      </p:to>
                                    </p:set>
                                    <p:anim calcmode="lin" valueType="num">
                                      <p:cBhvr additive="base">
                                        <p:cTn dur="500" fill="hold" id="12"/>
                                        <p:tgtEl>
                                          <p:spTgt spid="85"/>
                                        </p:tgtEl>
                                        <p:attrNameLst>
                                          <p:attrName>ppt_x</p:attrName>
                                        </p:attrNameLst>
                                      </p:cBhvr>
                                      <p:tavLst>
                                        <p:tav tm="0">
                                          <p:val>
                                            <p:strVal val="1+#ppt_w/2"/>
                                          </p:val>
                                        </p:tav>
                                        <p:tav tm="100000">
                                          <p:val>
                                            <p:strVal val="#ppt_x"/>
                                          </p:val>
                                        </p:tav>
                                      </p:tavLst>
                                    </p:anim>
                                    <p:anim calcmode="lin" valueType="num">
                                      <p:cBhvr additive="base">
                                        <p:cTn dur="500" fill="hold" id="13"/>
                                        <p:tgtEl>
                                          <p:spTgt spid="85"/>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2">
                                  <p:stCondLst>
                                    <p:cond delay="700"/>
                                  </p:stCondLst>
                                  <p:childTnLst>
                                    <p:set>
                                      <p:cBhvr>
                                        <p:cTn dur="1" fill="hold" id="15">
                                          <p:stCondLst>
                                            <p:cond delay="0"/>
                                          </p:stCondLst>
                                        </p:cTn>
                                        <p:tgtEl>
                                          <p:spTgt spid="86"/>
                                        </p:tgtEl>
                                        <p:attrNameLst>
                                          <p:attrName>style.visibility</p:attrName>
                                        </p:attrNameLst>
                                      </p:cBhvr>
                                      <p:to>
                                        <p:strVal val="visible"/>
                                      </p:to>
                                    </p:set>
                                    <p:anim calcmode="lin" valueType="num">
                                      <p:cBhvr additive="base">
                                        <p:cTn dur="500" fill="hold" id="16"/>
                                        <p:tgtEl>
                                          <p:spTgt spid="86"/>
                                        </p:tgtEl>
                                        <p:attrNameLst>
                                          <p:attrName>ppt_x</p:attrName>
                                        </p:attrNameLst>
                                      </p:cBhvr>
                                      <p:tavLst>
                                        <p:tav tm="0">
                                          <p:val>
                                            <p:strVal val="1+#ppt_w/2"/>
                                          </p:val>
                                        </p:tav>
                                        <p:tav tm="100000">
                                          <p:val>
                                            <p:strVal val="#ppt_x"/>
                                          </p:val>
                                        </p:tav>
                                      </p:tavLst>
                                    </p:anim>
                                    <p:anim calcmode="lin" valueType="num">
                                      <p:cBhvr additive="base">
                                        <p:cTn dur="500" fill="hold" id="17"/>
                                        <p:tgtEl>
                                          <p:spTgt spid="86"/>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1300"/>
                                  </p:stCondLst>
                                  <p:childTnLst>
                                    <p:set>
                                      <p:cBhvr>
                                        <p:cTn dur="1" fill="hold" id="19">
                                          <p:stCondLst>
                                            <p:cond delay="0"/>
                                          </p:stCondLst>
                                        </p:cTn>
                                        <p:tgtEl>
                                          <p:spTgt spid="87"/>
                                        </p:tgtEl>
                                        <p:attrNameLst>
                                          <p:attrName>style.visibility</p:attrName>
                                        </p:attrNameLst>
                                      </p:cBhvr>
                                      <p:to>
                                        <p:strVal val="visible"/>
                                      </p:to>
                                    </p:set>
                                    <p:anim calcmode="lin" valueType="num">
                                      <p:cBhvr additive="base">
                                        <p:cTn dur="500" fill="hold" id="20"/>
                                        <p:tgtEl>
                                          <p:spTgt spid="87"/>
                                        </p:tgtEl>
                                        <p:attrNameLst>
                                          <p:attrName>ppt_x</p:attrName>
                                        </p:attrNameLst>
                                      </p:cBhvr>
                                      <p:tavLst>
                                        <p:tav tm="0">
                                          <p:val>
                                            <p:strVal val="1+#ppt_w/2"/>
                                          </p:val>
                                        </p:tav>
                                        <p:tav tm="100000">
                                          <p:val>
                                            <p:strVal val="#ppt_x"/>
                                          </p:val>
                                        </p:tav>
                                      </p:tavLst>
                                    </p:anim>
                                    <p:anim calcmode="lin" valueType="num">
                                      <p:cBhvr additive="base">
                                        <p:cTn dur="500" fill="hold" id="21"/>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6"/>
      <p:bldP grpId="0" spid="8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gdLst>
                  <a:gd fmla="*/ 25 w 25" name="T0"/>
                  <a:gd fmla="*/ 3 h 26" name="T1"/>
                  <a:gd fmla="*/ 20 w 25" name="T2"/>
                  <a:gd fmla="*/ 6 h 26" name="T3"/>
                  <a:gd fmla="*/ 7 w 25" name="T4"/>
                  <a:gd fmla="*/ 6 h 26" name="T5"/>
                  <a:gd fmla="*/ 7 w 25" name="T6"/>
                  <a:gd fmla="*/ 0 h 26" name="T7"/>
                  <a:gd fmla="*/ 0 w 25" name="T8"/>
                  <a:gd fmla="*/ 13 h 26" name="T9"/>
                  <a:gd fmla="*/ 7 w 25" name="T10"/>
                  <a:gd fmla="*/ 26 h 26" name="T11"/>
                  <a:gd fmla="*/ 7 w 25" name="T12"/>
                  <a:gd fmla="*/ 19 h 26" name="T13"/>
                  <a:gd fmla="*/ 14 w 25" name="T14"/>
                  <a:gd fmla="*/ 19 h 26" name="T15"/>
                  <a:gd fmla="*/ 25 w 25" name="T16"/>
                  <a:gd fmla="*/ 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gdLst>
                  <a:gd fmla="*/ 0 w 20" name="T0"/>
                  <a:gd fmla="*/ 6 h 23" name="T1"/>
                  <a:gd fmla="*/ 11 w 20" name="T2"/>
                  <a:gd fmla="*/ 0 h 23" name="T3"/>
                  <a:gd fmla="*/ 18 w 20" name="T4"/>
                  <a:gd fmla="*/ 12 h 23" name="T5"/>
                  <a:gd fmla="*/ 16 w 20" name="T6"/>
                  <a:gd fmla="*/ 20 h 23" name="T7"/>
                  <a:gd fmla="*/ 7 w 20" name="T8"/>
                  <a:gd fmla="*/ 18 h 23" name="T9"/>
                  <a:gd fmla="*/ 0 w 20" name="T10"/>
                  <a:gd fmla="*/ 6 h 23" name="T11"/>
                </a:gdLst>
                <a:cxnLst>
                  <a:cxn ang="0">
                    <a:pos x="T0" y="T1"/>
                  </a:cxn>
                  <a:cxn ang="0">
                    <a:pos x="T2" y="T3"/>
                  </a:cxn>
                  <a:cxn ang="0">
                    <a:pos x="T4" y="T5"/>
                  </a:cxn>
                  <a:cxn ang="0">
                    <a:pos x="T6" y="T7"/>
                  </a:cxn>
                  <a:cxn ang="0">
                    <a:pos x="T8" y="T9"/>
                  </a:cxn>
                  <a:cxn ang="0">
                    <a:pos x="T10" y="T11"/>
                  </a:cxn>
                </a:cxnLst>
                <a:rect b="b" l="0" r="r" t="0"/>
                <a:pathLst>
                  <a:path h="23" w="20">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gdLst>
                  <a:gd fmla="*/ 13 w 25" name="T0"/>
                  <a:gd fmla="*/ 27 h 27" name="T1"/>
                  <a:gd fmla="*/ 12 w 25" name="T2"/>
                  <a:gd fmla="*/ 21 h 27" name="T3"/>
                  <a:gd fmla="*/ 19 w 25" name="T4"/>
                  <a:gd fmla="*/ 10 h 27" name="T5"/>
                  <a:gd fmla="*/ 25 w 25" name="T6"/>
                  <a:gd fmla="*/ 13 h 27" name="T7"/>
                  <a:gd fmla="*/ 17 w 25" name="T8"/>
                  <a:gd fmla="*/ 1 h 27" name="T9"/>
                  <a:gd fmla="*/ 2 w 25" name="T10"/>
                  <a:gd fmla="*/ 0 h 27" name="T11"/>
                  <a:gd fmla="*/ 8 w 25" name="T12"/>
                  <a:gd fmla="*/ 3 h 27" name="T13"/>
                  <a:gd fmla="*/ 5 w 25" name="T14"/>
                  <a:gd fmla="*/ 9 h 27" name="T15"/>
                  <a:gd fmla="*/ 13 w 25"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5">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gdLst>
                  <a:gd fmla="*/ 20 w 20" name="T0"/>
                  <a:gd fmla="*/ 0 h 12" name="T1"/>
                  <a:gd fmla="*/ 20 w 20" name="T2"/>
                  <a:gd fmla="*/ 12 h 12" name="T3"/>
                  <a:gd fmla="*/ 7 w 20" name="T4"/>
                  <a:gd fmla="*/ 12 h 12" name="T5"/>
                  <a:gd fmla="*/ 1 w 20" name="T6"/>
                  <a:gd fmla="*/ 6 h 12" name="T7"/>
                  <a:gd fmla="*/ 7 w 20" name="T8"/>
                  <a:gd fmla="*/ 0 h 12" name="T9"/>
                  <a:gd fmla="*/ 20 w 20" name="T10"/>
                  <a:gd fmla="*/ 0 h 12" name="T11"/>
                </a:gdLst>
                <a:cxnLst>
                  <a:cxn ang="0">
                    <a:pos x="T0" y="T1"/>
                  </a:cxn>
                  <a:cxn ang="0">
                    <a:pos x="T2" y="T3"/>
                  </a:cxn>
                  <a:cxn ang="0">
                    <a:pos x="T4" y="T5"/>
                  </a:cxn>
                  <a:cxn ang="0">
                    <a:pos x="T6" y="T7"/>
                  </a:cxn>
                  <a:cxn ang="0">
                    <a:pos x="T8" y="T9"/>
                  </a:cxn>
                  <a:cxn ang="0">
                    <a:pos x="T10" y="T11"/>
                  </a:cxn>
                </a:cxnLst>
                <a:rect b="b" l="0" r="r" t="0"/>
                <a:pathLst>
                  <a:path h="12" w="20">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gdLst>
                  <a:gd fmla="*/ 0 w 29" name="T0"/>
                  <a:gd fmla="*/ 2 h 20" name="T1"/>
                  <a:gd fmla="*/ 6 w 29" name="T2"/>
                  <a:gd fmla="*/ 5 h 20" name="T3"/>
                  <a:gd fmla="*/ 12 w 29" name="T4"/>
                  <a:gd fmla="*/ 17 h 20" name="T5"/>
                  <a:gd fmla="*/ 7 w 29" name="T6"/>
                  <a:gd fmla="*/ 20 h 20" name="T7"/>
                  <a:gd fmla="*/ 21 w 29" name="T8"/>
                  <a:gd fmla="*/ 19 h 20" name="T9"/>
                  <a:gd fmla="*/ 29 w 29" name="T10"/>
                  <a:gd fmla="*/ 7 h 20" name="T11"/>
                  <a:gd fmla="*/ 23 w 29" name="T12"/>
                  <a:gd fmla="*/ 11 h 20" name="T13"/>
                  <a:gd fmla="*/ 20 w 29" name="T14"/>
                  <a:gd fmla="*/ 5 h 20" name="T15"/>
                  <a:gd fmla="*/ 0 w 29" name="T16"/>
                  <a:gd fmla="*/ 2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8">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gdLst>
                  <a:gd fmla="*/ 11 w 20" name="T0"/>
                  <a:gd fmla="*/ 23 h 23" name="T1"/>
                  <a:gd fmla="*/ 0 w 20" name="T2"/>
                  <a:gd fmla="*/ 16 h 23" name="T3"/>
                  <a:gd fmla="*/ 7 w 20" name="T4"/>
                  <a:gd fmla="*/ 5 h 23" name="T5"/>
                  <a:gd fmla="*/ 15 w 20" name="T6"/>
                  <a:gd fmla="*/ 3 h 23" name="T7"/>
                  <a:gd fmla="*/ 18 w 20" name="T8"/>
                  <a:gd fmla="*/ 11 h 23" name="T9"/>
                  <a:gd fmla="*/ 11 w 20" name="T10"/>
                  <a:gd fmla="*/ 23 h 23" name="T11"/>
                </a:gdLst>
                <a:cxnLst>
                  <a:cxn ang="0">
                    <a:pos x="T0" y="T1"/>
                  </a:cxn>
                  <a:cxn ang="0">
                    <a:pos x="T2" y="T3"/>
                  </a:cxn>
                  <a:cxn ang="0">
                    <a:pos x="T4" y="T5"/>
                  </a:cxn>
                  <a:cxn ang="0">
                    <a:pos x="T6" y="T7"/>
                  </a:cxn>
                  <a:cxn ang="0">
                    <a:pos x="T8" y="T9"/>
                  </a:cxn>
                  <a:cxn ang="0">
                    <a:pos x="T10" y="T11"/>
                  </a:cxn>
                </a:cxnLst>
                <a:rect b="b" l="0" r="r" t="0"/>
                <a:pathLst>
                  <a:path h="23" w="20">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财务预测</a:t>
            </a:r>
          </a:p>
        </p:txBody>
      </p:sp>
      <p:sp>
        <p:nvSpPr>
          <p:cNvPr id="46"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2" name="组合 1"/>
          <p:cNvGrpSpPr/>
          <p:nvPr/>
        </p:nvGrpSpPr>
        <p:grpSpPr>
          <a:xfrm>
            <a:off x="498337" y="1347614"/>
            <a:ext cx="4147716" cy="2973278"/>
            <a:chOff x="498337" y="1347614"/>
            <a:chExt cx="4147716" cy="2973278"/>
          </a:xfrm>
        </p:grpSpPr>
        <p:graphicFrame>
          <p:nvGraphicFramePr>
            <p:cNvPr id="24" name="Chart 1"/>
            <p:cNvGraphicFramePr/>
            <p:nvPr>
              <p:extLst>
                <p:ext uri="{D42A27DB-BD31-4B8C-83A1-F6EECF244321}">
                  <p14:modId val="857893418"/>
                </p:ext>
              </p:extLst>
            </p:nvPr>
          </p:nvGraphicFramePr>
          <p:xfrm>
            <a:off x="498337" y="1347614"/>
            <a:ext cx="4147716" cy="2412777"/>
          </p:xfrm>
          <a:graphic>
            <a:graphicData uri="http://schemas.openxmlformats.org/drawingml/2006/chart">
              <c:chart xmlns:c="http://schemas.openxmlformats.org/drawingml/2006/chart" r:id="rId3"/>
            </a:graphicData>
          </a:graphic>
        </p:graphicFrame>
        <p:grpSp>
          <p:nvGrpSpPr>
            <p:cNvPr id="25" name="Group 4"/>
            <p:cNvGrpSpPr/>
            <p:nvPr/>
          </p:nvGrpSpPr>
          <p:grpSpPr>
            <a:xfrm>
              <a:off x="1301006" y="4026062"/>
              <a:ext cx="731260" cy="294824"/>
              <a:chOff x="8335317" y="3564894"/>
              <a:chExt cx="1066775" cy="430096"/>
            </a:xfrm>
          </p:grpSpPr>
          <p:sp>
            <p:nvSpPr>
              <p:cNvPr id="32" name="TextBox 13"/>
              <p:cNvSpPr txBox="1"/>
              <p:nvPr/>
            </p:nvSpPr>
            <p:spPr>
              <a:xfrm>
                <a:off x="8335317" y="3564893"/>
                <a:ext cx="933760" cy="453542"/>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200">
                    <a:gradFill>
                      <a:gsLst>
                        <a:gs pos="50000">
                          <a:srgbClr val="F4DEBE"/>
                        </a:gs>
                        <a:gs pos="0">
                          <a:srgbClr val="D9A96A"/>
                        </a:gs>
                        <a:gs pos="100000">
                          <a:srgbClr val="F5E3C9"/>
                        </a:gs>
                      </a:gsLst>
                      <a:lin ang="5400000" scaled="1"/>
                    </a:gradFill>
                    <a:cs typeface="+mn-ea"/>
                    <a:sym typeface="+mn-lt"/>
                  </a:rPr>
                  <a:t>类型一</a:t>
                </a:r>
              </a:p>
            </p:txBody>
          </p:sp>
          <p:sp>
            <p:nvSpPr>
              <p:cNvPr id="33" name="Flowchart: Data 15"/>
              <p:cNvSpPr/>
              <p:nvPr/>
            </p:nvSpPr>
            <p:spPr>
              <a:xfrm>
                <a:off x="9059207" y="3655842"/>
                <a:ext cx="342885" cy="95103"/>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a:gradFill>
                    <a:gsLst>
                      <a:gs pos="50000">
                        <a:srgbClr val="F4DEBE"/>
                      </a:gs>
                      <a:gs pos="0">
                        <a:srgbClr val="D9A96A"/>
                      </a:gs>
                      <a:gs pos="100000">
                        <a:srgbClr val="F5E3C9"/>
                      </a:gs>
                    </a:gsLst>
                    <a:lin ang="5400000" scaled="1"/>
                  </a:gradFill>
                  <a:cs typeface="+mn-ea"/>
                  <a:sym typeface="+mn-lt"/>
                </a:endParaRPr>
              </a:p>
            </p:txBody>
          </p:sp>
        </p:grpSp>
        <p:grpSp>
          <p:nvGrpSpPr>
            <p:cNvPr id="26" name="Group 5"/>
            <p:cNvGrpSpPr/>
            <p:nvPr/>
          </p:nvGrpSpPr>
          <p:grpSpPr>
            <a:xfrm>
              <a:off x="2874296" y="4026068"/>
              <a:ext cx="681115" cy="294824"/>
              <a:chOff x="8408469" y="3891336"/>
              <a:chExt cx="993623" cy="430095"/>
            </a:xfrm>
          </p:grpSpPr>
          <p:sp>
            <p:nvSpPr>
              <p:cNvPr id="30" name="Flowchart: Data 8"/>
              <p:cNvSpPr/>
              <p:nvPr/>
            </p:nvSpPr>
            <p:spPr>
              <a:xfrm>
                <a:off x="9059207" y="3983385"/>
                <a:ext cx="342885" cy="95103"/>
              </a:xfrm>
              <a:prstGeom prst="rect">
                <a:avLst/>
              </a:prstGeom>
              <a:gradFill>
                <a:gsLst>
                  <a:gs pos="50000">
                    <a:srgbClr val="F4DEBE"/>
                  </a:gs>
                  <a:gs pos="0">
                    <a:srgbClr val="D9A96A"/>
                  </a:gs>
                  <a:gs pos="100000">
                    <a:srgbClr val="F5E3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a:gradFill>
                    <a:gsLst>
                      <a:gs pos="50000">
                        <a:srgbClr val="F4DEBE"/>
                      </a:gs>
                      <a:gs pos="0">
                        <a:srgbClr val="D9A96A"/>
                      </a:gs>
                      <a:gs pos="100000">
                        <a:srgbClr val="F5E3C9"/>
                      </a:gs>
                    </a:gsLst>
                    <a:lin ang="5400000" scaled="1"/>
                  </a:gradFill>
                  <a:cs typeface="+mn-ea"/>
                  <a:sym typeface="+mn-lt"/>
                </a:endParaRPr>
              </a:p>
            </p:txBody>
          </p:sp>
          <p:sp>
            <p:nvSpPr>
              <p:cNvPr id="31" name="TextBox 7"/>
              <p:cNvSpPr txBox="1"/>
              <p:nvPr/>
            </p:nvSpPr>
            <p:spPr>
              <a:xfrm>
                <a:off x="8408469" y="3891337"/>
                <a:ext cx="933760" cy="453541"/>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200">
                    <a:gradFill>
                      <a:gsLst>
                        <a:gs pos="50000">
                          <a:srgbClr val="F4DEBE"/>
                        </a:gs>
                        <a:gs pos="0">
                          <a:srgbClr val="D9A96A"/>
                        </a:gs>
                        <a:gs pos="100000">
                          <a:srgbClr val="F5E3C9"/>
                        </a:gs>
                      </a:gsLst>
                      <a:lin ang="5400000" scaled="1"/>
                    </a:gradFill>
                    <a:cs typeface="+mn-ea"/>
                    <a:sym typeface="+mn-lt"/>
                  </a:rPr>
                  <a:t>类型二</a:t>
                </a:r>
              </a:p>
            </p:txBody>
          </p:sp>
        </p:grpSp>
      </p:grpSp>
      <p:grpSp>
        <p:nvGrpSpPr>
          <p:cNvPr id="3" name="组合 2"/>
          <p:cNvGrpSpPr/>
          <p:nvPr/>
        </p:nvGrpSpPr>
        <p:grpSpPr>
          <a:xfrm>
            <a:off x="4878072" y="1464152"/>
            <a:ext cx="3603681" cy="2770665"/>
            <a:chOff x="4878072" y="1464152"/>
            <a:chExt cx="3603681" cy="2770665"/>
          </a:xfrm>
        </p:grpSpPr>
        <p:sp>
          <p:nvSpPr>
            <p:cNvPr id="28" name="Text Placeholder 7"/>
            <p:cNvSpPr txBox="1"/>
            <p:nvPr/>
          </p:nvSpPr>
          <p:spPr>
            <a:xfrm>
              <a:off x="4878072" y="1464152"/>
              <a:ext cx="3150312" cy="531534"/>
            </a:xfrm>
            <a:prstGeom prst="rect">
              <a:avLst/>
            </a:prstGeom>
          </p:spPr>
          <p:txBody>
            <a:bodyPr anchor="ctr" bIns="103884" lIns="0" rIns="0" tIns="103884" vert="horz"/>
            <a:lstStyle>
              <a:lvl1pPr algn="l" defTabSz="914400" eaLnBrk="1" hangingPunct="1" indent="0" latinLnBrk="0" marL="0" rtl="0">
                <a:lnSpc>
                  <a:spcPct val="100000"/>
                </a:lnSpc>
                <a:spcBef>
                  <a:spcPct val="0"/>
                </a:spcBef>
                <a:spcAft>
                  <a:spcPct val="0"/>
                </a:spcAft>
                <a:buFont charset="0" panose="020b0604020202020204" pitchFamily="34" typeface="Arial"/>
                <a:buNone/>
                <a:defRPr b="1" kern="1200" sz="1400">
                  <a:solidFill>
                    <a:schemeClr val="accent1"/>
                  </a:solidFill>
                  <a:latin typeface="Lato Regular"/>
                  <a:ea typeface="+mn-ea"/>
                  <a:cs typeface="Lato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altLang="en-US" b="0" lang="zh-CN" sz="2000">
                  <a:gradFill>
                    <a:gsLst>
                      <a:gs pos="50000">
                        <a:srgbClr val="F4DEBE"/>
                      </a:gs>
                      <a:gs pos="0">
                        <a:srgbClr val="D9A96A"/>
                      </a:gs>
                      <a:gs pos="100000">
                        <a:srgbClr val="F5E3C9"/>
                      </a:gs>
                    </a:gsLst>
                    <a:lin ang="5400000" scaled="1"/>
                  </a:gradFill>
                  <a:latin typeface="+mn-lt"/>
                  <a:cs typeface="+mn-ea"/>
                  <a:sym typeface="+mn-lt"/>
                </a:rPr>
                <a:t>点击添加标题</a:t>
              </a:r>
            </a:p>
          </p:txBody>
        </p:sp>
        <p:sp>
          <p:nvSpPr>
            <p:cNvPr id="29" name="Text Placeholder 2"/>
            <p:cNvSpPr txBox="1"/>
            <p:nvPr/>
          </p:nvSpPr>
          <p:spPr>
            <a:xfrm>
              <a:off x="4878072" y="2139702"/>
              <a:ext cx="3603681" cy="2095115"/>
            </a:xfrm>
            <a:prstGeom prst="rect">
              <a:avLst/>
            </a:prstGeom>
          </p:spPr>
          <p:txBody>
            <a:bodyPr bIns="0" lIns="0" rIns="0" tIns="0" vert="horz"/>
            <a:lstStyle>
              <a:lvl1pPr algn="l" defTabSz="914400" eaLnBrk="1" hangingPunct="1" indent="0" latinLnBrk="0" marL="0" rtl="0">
                <a:lnSpc>
                  <a:spcPct val="120000"/>
                </a:lnSpc>
                <a:spcBef>
                  <a:spcPct val="0"/>
                </a:spcBef>
                <a:buFont charset="0" panose="020b0604020202020204" pitchFamily="34" typeface="Arial"/>
                <a:buNone/>
                <a:defRPr baseline="0" kern="1200" sz="1200">
                  <a:solidFill>
                    <a:schemeClr val="tx1">
                      <a:lumMod val="50000"/>
                      <a:lumOff val="50000"/>
                    </a:schemeClr>
                  </a:solidFill>
                  <a:latin typeface="Lato Regular"/>
                  <a:ea typeface="+mn-ea"/>
                  <a:cs typeface="Lato Regular"/>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1000">
                  <a:gradFill>
                    <a:gsLst>
                      <a:gs pos="50000">
                        <a:srgbClr val="F4DEBE"/>
                      </a:gs>
                      <a:gs pos="0">
                        <a:srgbClr val="D9A96A"/>
                      </a:gs>
                      <a:gs pos="100000">
                        <a:srgbClr val="F5E3C9"/>
                      </a:gs>
                    </a:gsLst>
                    <a:lin ang="5400000" scaled="1"/>
                  </a:gradFill>
                  <a:latin typeface="+mn-lt"/>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点击输入简要文字内容，文字内容概括精炼，不用多余的文字修饰，言短意赅的说明该项内容。</a:t>
              </a:r>
            </a:p>
            <a:p>
              <a:endParaRPr altLang="en-US" lang="zh-CN" sz="1000">
                <a:gradFill>
                  <a:gsLst>
                    <a:gs pos="50000">
                      <a:srgbClr val="F4DEBE"/>
                    </a:gs>
                    <a:gs pos="0">
                      <a:srgbClr val="D9A96A"/>
                    </a:gs>
                    <a:gs pos="100000">
                      <a:srgbClr val="F5E3C9"/>
                    </a:gs>
                  </a:gsLst>
                  <a:lin ang="5400000" scaled="1"/>
                </a:gradFill>
                <a:latin typeface="+mn-lt"/>
                <a:cs typeface="+mn-ea"/>
                <a:sym typeface="+mn-lt"/>
              </a:endParaRPr>
            </a:p>
            <a:p>
              <a:r>
                <a:rPr altLang="en-US" lang="zh-CN" sz="1000">
                  <a:gradFill>
                    <a:gsLst>
                      <a:gs pos="50000">
                        <a:srgbClr val="F4DEBE"/>
                      </a:gs>
                      <a:gs pos="0">
                        <a:srgbClr val="D9A96A"/>
                      </a:gs>
                      <a:gs pos="100000">
                        <a:srgbClr val="F5E3C9"/>
                      </a:gs>
                    </a:gsLst>
                    <a:lin ang="5400000" scaled="1"/>
                  </a:gradFill>
                  <a:latin typeface="+mn-lt"/>
                  <a:cs typeface="+mn-ea"/>
                  <a:sym typeface="+mn-lt"/>
                </a:rPr>
                <a:t>点击输入简要文字内容，文字内容概括精炼，不用多余的文字修饰，言短意赅的说明该项内容。点击输入简要文字内容，文字内容概括精炼，不用多余的文字修饰</a:t>
              </a:r>
            </a:p>
          </p:txBody>
        </p:sp>
      </p:grpSp>
    </p:spTree>
    <p:extLst>
      <p:ext uri="{BB962C8B-B14F-4D97-AF65-F5344CB8AC3E}">
        <p14:creationId val="354899632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3" presetSubtype="32">
                                  <p:stCondLst>
                                    <p:cond delay="0"/>
                                  </p:stCondLst>
                                  <p:childTnLst>
                                    <p:set>
                                      <p:cBhvr>
                                        <p:cTn dur="1" fill="hold" id="6">
                                          <p:stCondLst>
                                            <p:cond delay="0"/>
                                          </p:stCondLst>
                                        </p:cTn>
                                        <p:tgtEl>
                                          <p:spTgt spid="2"/>
                                        </p:tgtEl>
                                        <p:attrNameLst>
                                          <p:attrName>style.visibility</p:attrName>
                                        </p:attrNameLst>
                                      </p:cBhvr>
                                      <p:to>
                                        <p:strVal val="visible"/>
                                      </p:to>
                                    </p:set>
                                    <p:animEffect filter="plus(out)" transition="in">
                                      <p:cBhvr>
                                        <p:cTn dur="1400" id="7"/>
                                        <p:tgtEl>
                                          <p:spTgt spid="2"/>
                                        </p:tgtEl>
                                      </p:cBhvr>
                                    </p:animEffect>
                                  </p:childTnLst>
                                </p:cTn>
                              </p:par>
                              <p:par>
                                <p:cTn fill="hold" id="8" nodeType="withEffect" presetClass="entr" presetID="2" presetSubtype="2">
                                  <p:stCondLst>
                                    <p:cond delay="1400"/>
                                  </p:stCondLst>
                                  <p:childTnLst>
                                    <p:set>
                                      <p:cBhvr>
                                        <p:cTn dur="1" fill="hold" id="9">
                                          <p:stCondLst>
                                            <p:cond delay="0"/>
                                          </p:stCondLst>
                                        </p:cTn>
                                        <p:tgtEl>
                                          <p:spTgt spid="3"/>
                                        </p:tgtEl>
                                        <p:attrNameLst>
                                          <p:attrName>style.visibility</p:attrName>
                                        </p:attrNameLst>
                                      </p:cBhvr>
                                      <p:to>
                                        <p:strVal val="visible"/>
                                      </p:to>
                                    </p:set>
                                    <p:anim calcmode="lin" valueType="num">
                                      <p:cBhvr additive="base">
                                        <p:cTn dur="500" fill="hold" id="10"/>
                                        <p:tgtEl>
                                          <p:spTgt spid="3"/>
                                        </p:tgtEl>
                                        <p:attrNameLst>
                                          <p:attrName>ppt_x</p:attrName>
                                        </p:attrNameLst>
                                      </p:cBhvr>
                                      <p:tavLst>
                                        <p:tav tm="0">
                                          <p:val>
                                            <p:strVal val="1+#ppt_w/2"/>
                                          </p:val>
                                        </p:tav>
                                        <p:tav tm="100000">
                                          <p:val>
                                            <p:strVal val="#ppt_x"/>
                                          </p:val>
                                        </p:tav>
                                      </p:tavLst>
                                    </p:anim>
                                    <p:anim calcmode="lin" valueType="num">
                                      <p:cBhvr additive="base">
                                        <p:cTn dur="500" fill="hold" id="11"/>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charset="-122" panose="03000509000000000000" pitchFamily="65" typeface="方正古隶简体"/>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gdLst>
                  <a:gd fmla="*/ 25 w 25" name="T0"/>
                  <a:gd fmla="*/ 3 h 26" name="T1"/>
                  <a:gd fmla="*/ 20 w 25" name="T2"/>
                  <a:gd fmla="*/ 6 h 26" name="T3"/>
                  <a:gd fmla="*/ 7 w 25" name="T4"/>
                  <a:gd fmla="*/ 6 h 26" name="T5"/>
                  <a:gd fmla="*/ 7 w 25" name="T6"/>
                  <a:gd fmla="*/ 0 h 26" name="T7"/>
                  <a:gd fmla="*/ 0 w 25" name="T8"/>
                  <a:gd fmla="*/ 13 h 26" name="T9"/>
                  <a:gd fmla="*/ 7 w 25" name="T10"/>
                  <a:gd fmla="*/ 26 h 26" name="T11"/>
                  <a:gd fmla="*/ 7 w 25" name="T12"/>
                  <a:gd fmla="*/ 19 h 26" name="T13"/>
                  <a:gd fmla="*/ 14 w 25" name="T14"/>
                  <a:gd fmla="*/ 19 h 26" name="T15"/>
                  <a:gd fmla="*/ 25 w 25" name="T16"/>
                  <a:gd fmla="*/ 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gdLst>
                  <a:gd fmla="*/ 0 w 20" name="T0"/>
                  <a:gd fmla="*/ 6 h 23" name="T1"/>
                  <a:gd fmla="*/ 11 w 20" name="T2"/>
                  <a:gd fmla="*/ 0 h 23" name="T3"/>
                  <a:gd fmla="*/ 18 w 20" name="T4"/>
                  <a:gd fmla="*/ 12 h 23" name="T5"/>
                  <a:gd fmla="*/ 16 w 20" name="T6"/>
                  <a:gd fmla="*/ 20 h 23" name="T7"/>
                  <a:gd fmla="*/ 7 w 20" name="T8"/>
                  <a:gd fmla="*/ 18 h 23" name="T9"/>
                  <a:gd fmla="*/ 0 w 20" name="T10"/>
                  <a:gd fmla="*/ 6 h 23" name="T11"/>
                </a:gdLst>
                <a:cxnLst>
                  <a:cxn ang="0">
                    <a:pos x="T0" y="T1"/>
                  </a:cxn>
                  <a:cxn ang="0">
                    <a:pos x="T2" y="T3"/>
                  </a:cxn>
                  <a:cxn ang="0">
                    <a:pos x="T4" y="T5"/>
                  </a:cxn>
                  <a:cxn ang="0">
                    <a:pos x="T6" y="T7"/>
                  </a:cxn>
                  <a:cxn ang="0">
                    <a:pos x="T8" y="T9"/>
                  </a:cxn>
                  <a:cxn ang="0">
                    <a:pos x="T10" y="T11"/>
                  </a:cxn>
                </a:cxnLst>
                <a:rect b="b" l="0" r="r" t="0"/>
                <a:pathLst>
                  <a:path h="23" w="20">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gdLst>
                  <a:gd fmla="*/ 13 w 25" name="T0"/>
                  <a:gd fmla="*/ 27 h 27" name="T1"/>
                  <a:gd fmla="*/ 12 w 25" name="T2"/>
                  <a:gd fmla="*/ 21 h 27" name="T3"/>
                  <a:gd fmla="*/ 19 w 25" name="T4"/>
                  <a:gd fmla="*/ 10 h 27" name="T5"/>
                  <a:gd fmla="*/ 25 w 25" name="T6"/>
                  <a:gd fmla="*/ 13 h 27" name="T7"/>
                  <a:gd fmla="*/ 17 w 25" name="T8"/>
                  <a:gd fmla="*/ 1 h 27" name="T9"/>
                  <a:gd fmla="*/ 2 w 25" name="T10"/>
                  <a:gd fmla="*/ 0 h 27" name="T11"/>
                  <a:gd fmla="*/ 8 w 25" name="T12"/>
                  <a:gd fmla="*/ 3 h 27" name="T13"/>
                  <a:gd fmla="*/ 5 w 25" name="T14"/>
                  <a:gd fmla="*/ 9 h 27" name="T15"/>
                  <a:gd fmla="*/ 13 w 25"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5">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gdLst>
                  <a:gd fmla="*/ 20 w 20" name="T0"/>
                  <a:gd fmla="*/ 0 h 12" name="T1"/>
                  <a:gd fmla="*/ 20 w 20" name="T2"/>
                  <a:gd fmla="*/ 12 h 12" name="T3"/>
                  <a:gd fmla="*/ 7 w 20" name="T4"/>
                  <a:gd fmla="*/ 12 h 12" name="T5"/>
                  <a:gd fmla="*/ 1 w 20" name="T6"/>
                  <a:gd fmla="*/ 6 h 12" name="T7"/>
                  <a:gd fmla="*/ 7 w 20" name="T8"/>
                  <a:gd fmla="*/ 0 h 12" name="T9"/>
                  <a:gd fmla="*/ 20 w 20" name="T10"/>
                  <a:gd fmla="*/ 0 h 12" name="T11"/>
                </a:gdLst>
                <a:cxnLst>
                  <a:cxn ang="0">
                    <a:pos x="T0" y="T1"/>
                  </a:cxn>
                  <a:cxn ang="0">
                    <a:pos x="T2" y="T3"/>
                  </a:cxn>
                  <a:cxn ang="0">
                    <a:pos x="T4" y="T5"/>
                  </a:cxn>
                  <a:cxn ang="0">
                    <a:pos x="T6" y="T7"/>
                  </a:cxn>
                  <a:cxn ang="0">
                    <a:pos x="T8" y="T9"/>
                  </a:cxn>
                  <a:cxn ang="0">
                    <a:pos x="T10" y="T11"/>
                  </a:cxn>
                </a:cxnLst>
                <a:rect b="b" l="0" r="r" t="0"/>
                <a:pathLst>
                  <a:path h="12" w="20">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gdLst>
                  <a:gd fmla="*/ 0 w 29" name="T0"/>
                  <a:gd fmla="*/ 2 h 20" name="T1"/>
                  <a:gd fmla="*/ 6 w 29" name="T2"/>
                  <a:gd fmla="*/ 5 h 20" name="T3"/>
                  <a:gd fmla="*/ 12 w 29" name="T4"/>
                  <a:gd fmla="*/ 17 h 20" name="T5"/>
                  <a:gd fmla="*/ 7 w 29" name="T6"/>
                  <a:gd fmla="*/ 20 h 20" name="T7"/>
                  <a:gd fmla="*/ 21 w 29" name="T8"/>
                  <a:gd fmla="*/ 19 h 20" name="T9"/>
                  <a:gd fmla="*/ 29 w 29" name="T10"/>
                  <a:gd fmla="*/ 7 h 20" name="T11"/>
                  <a:gd fmla="*/ 23 w 29" name="T12"/>
                  <a:gd fmla="*/ 11 h 20" name="T13"/>
                  <a:gd fmla="*/ 20 w 29" name="T14"/>
                  <a:gd fmla="*/ 5 h 20" name="T15"/>
                  <a:gd fmla="*/ 0 w 29" name="T16"/>
                  <a:gd fmla="*/ 2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8">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gdLst>
                  <a:gd fmla="*/ 11 w 20" name="T0"/>
                  <a:gd fmla="*/ 23 h 23" name="T1"/>
                  <a:gd fmla="*/ 0 w 20" name="T2"/>
                  <a:gd fmla="*/ 16 h 23" name="T3"/>
                  <a:gd fmla="*/ 7 w 20" name="T4"/>
                  <a:gd fmla="*/ 5 h 23" name="T5"/>
                  <a:gd fmla="*/ 15 w 20" name="T6"/>
                  <a:gd fmla="*/ 3 h 23" name="T7"/>
                  <a:gd fmla="*/ 18 w 20" name="T8"/>
                  <a:gd fmla="*/ 11 h 23" name="T9"/>
                  <a:gd fmla="*/ 11 w 20" name="T10"/>
                  <a:gd fmla="*/ 23 h 23" name="T11"/>
                </a:gdLst>
                <a:cxnLst>
                  <a:cxn ang="0">
                    <a:pos x="T0" y="T1"/>
                  </a:cxn>
                  <a:cxn ang="0">
                    <a:pos x="T2" y="T3"/>
                  </a:cxn>
                  <a:cxn ang="0">
                    <a:pos x="T4" y="T5"/>
                  </a:cxn>
                  <a:cxn ang="0">
                    <a:pos x="T6" y="T7"/>
                  </a:cxn>
                  <a:cxn ang="0">
                    <a:pos x="T8" y="T9"/>
                  </a:cxn>
                  <a:cxn ang="0">
                    <a:pos x="T10" y="T11"/>
                  </a:cxn>
                </a:cxnLst>
                <a:rect b="b" l="0" r="r" t="0"/>
                <a:pathLst>
                  <a:path h="23" w="20">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融资需求</a:t>
            </a:r>
          </a:p>
        </p:txBody>
      </p:sp>
      <p:sp>
        <p:nvSpPr>
          <p:cNvPr id="46"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sp>
        <p:nvSpPr>
          <p:cNvPr id="75" name="任意多边形 18"/>
          <p:cNvSpPr>
            <a:spLocks noChangeArrowheads="1"/>
          </p:cNvSpPr>
          <p:nvPr/>
        </p:nvSpPr>
        <p:spPr bwMode="auto">
          <a:xfrm rot="1877475">
            <a:off x="3717133" y="1128851"/>
            <a:ext cx="1595438" cy="1594247"/>
          </a:xfrm>
          <a:custGeom>
            <a:gdLst>
              <a:gd fmla="*/ 0 w 3340100" name="T0"/>
              <a:gd fmla="*/ 0 h 3340100" name="T1"/>
              <a:gd fmla="*/ 3340100 w 3340100" name="T2"/>
              <a:gd fmla="*/ 3340100 h 3340100" name="T3"/>
            </a:gdLst>
            <a:rect b="T3" l="T0" r="T2" t="T1"/>
            <a:pathLst>
              <a:path h="3340100" w="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gradFill>
            <a:gsLst>
              <a:gs pos="47700">
                <a:schemeClr val="accent2"/>
              </a:gs>
              <a:gs pos="0">
                <a:schemeClr val="accent1"/>
              </a:gs>
              <a:gs pos="100000">
                <a:schemeClr val="accent3"/>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zh-CN" lang="zh-CN" sz="1015">
              <a:gradFill>
                <a:gsLst>
                  <a:gs pos="47700">
                    <a:srgbClr val="F4DEBE"/>
                  </a:gs>
                  <a:gs pos="0">
                    <a:srgbClr val="D9A96A"/>
                  </a:gs>
                  <a:gs pos="100000">
                    <a:srgbClr val="F5E3C9"/>
                  </a:gs>
                </a:gsLst>
                <a:lin ang="5400000" scaled="0"/>
              </a:gradFill>
              <a:cs typeface="+mn-ea"/>
              <a:sym typeface="+mn-lt"/>
            </a:endParaRPr>
          </a:p>
        </p:txBody>
      </p:sp>
      <p:sp>
        <p:nvSpPr>
          <p:cNvPr id="76" name="文本框 19"/>
          <p:cNvSpPr>
            <a:spLocks noChangeArrowheads="1"/>
          </p:cNvSpPr>
          <p:nvPr/>
        </p:nvSpPr>
        <p:spPr bwMode="auto">
          <a:xfrm>
            <a:off x="3850745" y="1633712"/>
            <a:ext cx="1255803" cy="672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308" rIns="68308" tIns="34284" wrap="none">
            <a:spAutoFit/>
          </a:bodyPr>
          <a:lstStyle/>
          <a:p>
            <a:pPr algn="ctr" defTabSz="681990">
              <a:lnSpc>
                <a:spcPct val="120000"/>
              </a:lnSpc>
            </a:pPr>
            <a:r>
              <a:rPr altLang="zh-CN" lang="en-US" sz="3300">
                <a:gradFill>
                  <a:gsLst>
                    <a:gs pos="50000">
                      <a:schemeClr val="accent2"/>
                    </a:gs>
                    <a:gs pos="0">
                      <a:schemeClr val="accent1"/>
                    </a:gs>
                    <a:gs pos="100000">
                      <a:schemeClr val="accent3"/>
                    </a:gs>
                  </a:gsLst>
                  <a:lin ang="5400000" scaled="1"/>
                </a:gradFill>
                <a:cs typeface="+mn-ea"/>
                <a:sym typeface="+mn-lt"/>
              </a:rPr>
              <a:t>200万</a:t>
            </a:r>
          </a:p>
        </p:txBody>
      </p:sp>
      <p:sp>
        <p:nvSpPr>
          <p:cNvPr id="77" name="任意多边形 12"/>
          <p:cNvSpPr>
            <a:spLocks noChangeArrowheads="1"/>
          </p:cNvSpPr>
          <p:nvPr/>
        </p:nvSpPr>
        <p:spPr bwMode="auto">
          <a:xfrm rot="2083007">
            <a:off x="4972054" y="2177654"/>
            <a:ext cx="1171575" cy="1170384"/>
          </a:xfrm>
          <a:custGeom>
            <a:gdLst>
              <a:gd fmla="*/ 0 w 3340100" name="T0"/>
              <a:gd fmla="*/ 0 h 3340100" name="T1"/>
              <a:gd fmla="*/ 3340100 w 3340100" name="T2"/>
              <a:gd fmla="*/ 3340100 h 3340100" name="T3"/>
            </a:gdLst>
            <a:rect b="T3" l="T0" r="T2" t="T1"/>
            <a:pathLst>
              <a:path h="3340100" w="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gradFill>
            <a:gsLst>
              <a:gs pos="47700">
                <a:schemeClr val="accent2"/>
              </a:gs>
              <a:gs pos="0">
                <a:schemeClr val="accent1"/>
              </a:gs>
              <a:gs pos="100000">
                <a:schemeClr val="accent3"/>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zh-CN" lang="zh-CN" sz="1015">
              <a:gradFill>
                <a:gsLst>
                  <a:gs pos="47700">
                    <a:srgbClr val="F4DEBE"/>
                  </a:gs>
                  <a:gs pos="0">
                    <a:srgbClr val="D9A96A"/>
                  </a:gs>
                  <a:gs pos="100000">
                    <a:srgbClr val="F5E3C9"/>
                  </a:gs>
                </a:gsLst>
                <a:lin ang="5400000" scaled="0"/>
              </a:gradFill>
              <a:cs typeface="+mn-ea"/>
              <a:sym typeface="+mn-lt"/>
            </a:endParaRPr>
          </a:p>
        </p:txBody>
      </p:sp>
      <p:sp>
        <p:nvSpPr>
          <p:cNvPr id="78" name="文本框 20"/>
          <p:cNvSpPr>
            <a:spLocks noChangeArrowheads="1"/>
          </p:cNvSpPr>
          <p:nvPr/>
        </p:nvSpPr>
        <p:spPr bwMode="auto">
          <a:xfrm>
            <a:off x="5008357" y="2520555"/>
            <a:ext cx="1087529" cy="580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308" rIns="68308" tIns="34284" wrap="none">
            <a:spAutoFit/>
          </a:bodyPr>
          <a:lstStyle/>
          <a:p>
            <a:pPr algn="ctr" defTabSz="681990">
              <a:lnSpc>
                <a:spcPct val="120000"/>
              </a:lnSpc>
            </a:pPr>
            <a:r>
              <a:rPr altLang="zh-CN" lang="en-US" sz="2800">
                <a:gradFill>
                  <a:gsLst>
                    <a:gs pos="50000">
                      <a:schemeClr val="accent2"/>
                    </a:gs>
                    <a:gs pos="0">
                      <a:schemeClr val="accent1"/>
                    </a:gs>
                    <a:gs pos="100000">
                      <a:schemeClr val="accent3"/>
                    </a:gs>
                  </a:gsLst>
                  <a:lin ang="5400000" scaled="1"/>
                </a:gradFill>
                <a:cs typeface="+mn-ea"/>
                <a:sym typeface="+mn-lt"/>
              </a:rPr>
              <a:t>200万</a:t>
            </a:r>
          </a:p>
        </p:txBody>
      </p:sp>
      <p:sp>
        <p:nvSpPr>
          <p:cNvPr id="79" name="任意多边形 15"/>
          <p:cNvSpPr>
            <a:spLocks noChangeArrowheads="1"/>
          </p:cNvSpPr>
          <p:nvPr/>
        </p:nvSpPr>
        <p:spPr bwMode="auto">
          <a:xfrm rot="2535249">
            <a:off x="3802857" y="2958705"/>
            <a:ext cx="1607344" cy="1607344"/>
          </a:xfrm>
          <a:custGeom>
            <a:gdLst>
              <a:gd fmla="*/ 0 w 3340100" name="T0"/>
              <a:gd fmla="*/ 0 h 3340100" name="T1"/>
              <a:gd fmla="*/ 3340100 w 3340100" name="T2"/>
              <a:gd fmla="*/ 3340100 h 3340100" name="T3"/>
            </a:gdLst>
            <a:rect b="T3" l="T0" r="T2" t="T1"/>
            <a:pathLst>
              <a:path h="3340100" w="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gradFill>
            <a:gsLst>
              <a:gs pos="47700">
                <a:schemeClr val="accent2"/>
              </a:gs>
              <a:gs pos="0">
                <a:schemeClr val="accent1"/>
              </a:gs>
              <a:gs pos="100000">
                <a:schemeClr val="accent3"/>
              </a:gs>
            </a:gsLst>
            <a:lin ang="5400000" scaled="0"/>
          </a:gra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zh-CN" lang="zh-CN" sz="1015">
              <a:gradFill>
                <a:gsLst>
                  <a:gs pos="47700">
                    <a:srgbClr val="F4DEBE"/>
                  </a:gs>
                  <a:gs pos="0">
                    <a:srgbClr val="D9A96A"/>
                  </a:gs>
                  <a:gs pos="100000">
                    <a:srgbClr val="F5E3C9"/>
                  </a:gs>
                </a:gsLst>
                <a:lin ang="5400000" scaled="0"/>
              </a:gradFill>
              <a:cs typeface="+mn-ea"/>
              <a:sym typeface="+mn-lt"/>
            </a:endParaRPr>
          </a:p>
        </p:txBody>
      </p:sp>
      <p:sp>
        <p:nvSpPr>
          <p:cNvPr id="80" name="文本框 21"/>
          <p:cNvSpPr>
            <a:spLocks noChangeArrowheads="1"/>
          </p:cNvSpPr>
          <p:nvPr/>
        </p:nvSpPr>
        <p:spPr bwMode="auto">
          <a:xfrm>
            <a:off x="3918334" y="3501851"/>
            <a:ext cx="1316483" cy="6537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308" rIns="68308" tIns="34284" wrap="square">
            <a:spAutoFit/>
          </a:bodyPr>
          <a:lstStyle/>
          <a:p>
            <a:pPr algn="ctr" defTabSz="681990">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200万</a:t>
            </a:r>
          </a:p>
        </p:txBody>
      </p:sp>
      <p:sp>
        <p:nvSpPr>
          <p:cNvPr id="81" name="Rectangle 164"/>
          <p:cNvSpPr/>
          <p:nvPr/>
        </p:nvSpPr>
        <p:spPr>
          <a:xfrm>
            <a:off x="6274748" y="2246558"/>
            <a:ext cx="2619118" cy="1078992"/>
          </a:xfrm>
          <a:prstGeom prst="rect">
            <a:avLst/>
          </a:prstGeom>
        </p:spPr>
        <p:txBody>
          <a:bodyPr wrap="square">
            <a:spAutoFit/>
          </a:bodyPr>
          <a:lstStyle/>
          <a:p>
            <a:pPr>
              <a:lnSpc>
                <a:spcPct val="120000"/>
              </a:lnSpc>
            </a:pPr>
            <a:r>
              <a:rPr altLang="en-US" lang="zh-CN" sz="1350">
                <a:gradFill>
                  <a:gsLst>
                    <a:gs pos="50000">
                      <a:schemeClr val="accent2"/>
                    </a:gs>
                    <a:gs pos="0">
                      <a:schemeClr val="accent1"/>
                    </a:gs>
                    <a:gs pos="100000">
                      <a:schemeClr val="accent3"/>
                    </a:gs>
                  </a:gsLst>
                  <a:lin ang="5400000" scaled="1"/>
                </a:gradFill>
                <a:cs typeface="+mn-ea"/>
                <a:sym typeface="+mn-lt"/>
              </a:rPr>
              <a:t>点击添加标题</a:t>
            </a:r>
          </a:p>
          <a:p>
            <a:pPr>
              <a:lnSpc>
                <a:spcPct val="120000"/>
              </a:lnSpc>
            </a:pPr>
            <a:r>
              <a:rPr altLang="en-US" lang="zh-CN" sz="135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82" name="Rectangle 164"/>
          <p:cNvSpPr/>
          <p:nvPr/>
        </p:nvSpPr>
        <p:spPr>
          <a:xfrm>
            <a:off x="955087" y="1491295"/>
            <a:ext cx="2619118" cy="1078992"/>
          </a:xfrm>
          <a:prstGeom prst="rect">
            <a:avLst/>
          </a:prstGeom>
        </p:spPr>
        <p:txBody>
          <a:bodyPr wrap="square">
            <a:spAutoFit/>
          </a:bodyPr>
          <a:lstStyle/>
          <a:p>
            <a:pPr algn="r">
              <a:lnSpc>
                <a:spcPct val="120000"/>
              </a:lnSpc>
            </a:pPr>
            <a:r>
              <a:rPr altLang="en-US" lang="zh-CN" sz="1350">
                <a:gradFill>
                  <a:gsLst>
                    <a:gs pos="50000">
                      <a:schemeClr val="accent2"/>
                    </a:gs>
                    <a:gs pos="0">
                      <a:schemeClr val="accent1"/>
                    </a:gs>
                    <a:gs pos="100000">
                      <a:schemeClr val="accent3"/>
                    </a:gs>
                  </a:gsLst>
                  <a:lin ang="5400000" scaled="1"/>
                </a:gradFill>
                <a:cs typeface="+mn-ea"/>
                <a:sym typeface="+mn-lt"/>
              </a:rPr>
              <a:t>点击添加标题</a:t>
            </a:r>
          </a:p>
          <a:p>
            <a:pPr algn="r">
              <a:lnSpc>
                <a:spcPct val="120000"/>
              </a:lnSpc>
            </a:pPr>
            <a:r>
              <a:rPr altLang="en-US" lang="zh-CN" sz="135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
        <p:nvSpPr>
          <p:cNvPr id="83" name="Rectangle 164"/>
          <p:cNvSpPr/>
          <p:nvPr/>
        </p:nvSpPr>
        <p:spPr>
          <a:xfrm>
            <a:off x="912258" y="3501852"/>
            <a:ext cx="2619118" cy="1078992"/>
          </a:xfrm>
          <a:prstGeom prst="rect">
            <a:avLst/>
          </a:prstGeom>
        </p:spPr>
        <p:txBody>
          <a:bodyPr wrap="square">
            <a:spAutoFit/>
          </a:bodyPr>
          <a:lstStyle/>
          <a:p>
            <a:pPr algn="r">
              <a:lnSpc>
                <a:spcPct val="120000"/>
              </a:lnSpc>
            </a:pPr>
            <a:r>
              <a:rPr altLang="en-US" lang="zh-CN" sz="1350">
                <a:gradFill>
                  <a:gsLst>
                    <a:gs pos="50000">
                      <a:schemeClr val="accent2"/>
                    </a:gs>
                    <a:gs pos="0">
                      <a:schemeClr val="accent1"/>
                    </a:gs>
                    <a:gs pos="100000">
                      <a:schemeClr val="accent3"/>
                    </a:gs>
                  </a:gsLst>
                  <a:lin ang="5400000" scaled="1"/>
                </a:gradFill>
                <a:cs typeface="+mn-ea"/>
                <a:sym typeface="+mn-lt"/>
              </a:rPr>
              <a:t>点击添加标题</a:t>
            </a:r>
          </a:p>
          <a:p>
            <a:pPr algn="r">
              <a:lnSpc>
                <a:spcPct val="120000"/>
              </a:lnSpc>
            </a:pPr>
            <a:r>
              <a:rPr altLang="en-US" lang="zh-CN" sz="135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p>
        </p:txBody>
      </p:sp>
    </p:spTree>
    <p:extLst>
      <p:ext uri="{BB962C8B-B14F-4D97-AF65-F5344CB8AC3E}">
        <p14:creationId val="28067847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75"/>
                                        </p:tgtEl>
                                        <p:attrNameLst>
                                          <p:attrName>style.visibility</p:attrName>
                                        </p:attrNameLst>
                                      </p:cBhvr>
                                      <p:to>
                                        <p:strVal val="visible"/>
                                      </p:to>
                                    </p:set>
                                    <p:anim calcmode="lin" valueType="num">
                                      <p:cBhvr>
                                        <p:cTn dur="500" fill="hold" id="7"/>
                                        <p:tgtEl>
                                          <p:spTgt spid="75"/>
                                        </p:tgtEl>
                                        <p:attrNameLst>
                                          <p:attrName>ppt_w</p:attrName>
                                        </p:attrNameLst>
                                      </p:cBhvr>
                                      <p:tavLst>
                                        <p:tav tm="0">
                                          <p:val>
                                            <p:fltVal val="0"/>
                                          </p:val>
                                        </p:tav>
                                        <p:tav tm="100000">
                                          <p:val>
                                            <p:strVal val="#ppt_w"/>
                                          </p:val>
                                        </p:tav>
                                      </p:tavLst>
                                    </p:anim>
                                    <p:anim calcmode="lin" valueType="num">
                                      <p:cBhvr>
                                        <p:cTn dur="500" fill="hold" id="8"/>
                                        <p:tgtEl>
                                          <p:spTgt spid="75"/>
                                        </p:tgtEl>
                                        <p:attrNameLst>
                                          <p:attrName>ppt_h</p:attrName>
                                        </p:attrNameLst>
                                      </p:cBhvr>
                                      <p:tavLst>
                                        <p:tav tm="0">
                                          <p:val>
                                            <p:fltVal val="0"/>
                                          </p:val>
                                        </p:tav>
                                        <p:tav tm="100000">
                                          <p:val>
                                            <p:strVal val="#ppt_h"/>
                                          </p:val>
                                        </p:tav>
                                      </p:tavLst>
                                    </p:anim>
                                    <p:animEffect filter="fade" transition="in">
                                      <p:cBhvr>
                                        <p:cTn dur="500" id="9"/>
                                        <p:tgtEl>
                                          <p:spTgt spid="7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76"/>
                                        </p:tgtEl>
                                        <p:attrNameLst>
                                          <p:attrName>style.visibility</p:attrName>
                                        </p:attrNameLst>
                                      </p:cBhvr>
                                      <p:to>
                                        <p:strVal val="visible"/>
                                      </p:to>
                                    </p:set>
                                    <p:anim calcmode="lin" valueType="num">
                                      <p:cBhvr>
                                        <p:cTn dur="500" fill="hold" id="12"/>
                                        <p:tgtEl>
                                          <p:spTgt spid="76"/>
                                        </p:tgtEl>
                                        <p:attrNameLst>
                                          <p:attrName>ppt_w</p:attrName>
                                        </p:attrNameLst>
                                      </p:cBhvr>
                                      <p:tavLst>
                                        <p:tav tm="0">
                                          <p:val>
                                            <p:fltVal val="0"/>
                                          </p:val>
                                        </p:tav>
                                        <p:tav tm="100000">
                                          <p:val>
                                            <p:strVal val="#ppt_w"/>
                                          </p:val>
                                        </p:tav>
                                      </p:tavLst>
                                    </p:anim>
                                    <p:anim calcmode="lin" valueType="num">
                                      <p:cBhvr>
                                        <p:cTn dur="500" fill="hold" id="13"/>
                                        <p:tgtEl>
                                          <p:spTgt spid="76"/>
                                        </p:tgtEl>
                                        <p:attrNameLst>
                                          <p:attrName>ppt_h</p:attrName>
                                        </p:attrNameLst>
                                      </p:cBhvr>
                                      <p:tavLst>
                                        <p:tav tm="0">
                                          <p:val>
                                            <p:fltVal val="0"/>
                                          </p:val>
                                        </p:tav>
                                        <p:tav tm="100000">
                                          <p:val>
                                            <p:strVal val="#ppt_h"/>
                                          </p:val>
                                        </p:tav>
                                      </p:tavLst>
                                    </p:anim>
                                    <p:animEffect filter="fade" transition="in">
                                      <p:cBhvr>
                                        <p:cTn dur="500" id="14"/>
                                        <p:tgtEl>
                                          <p:spTgt spid="7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77"/>
                                        </p:tgtEl>
                                        <p:attrNameLst>
                                          <p:attrName>style.visibility</p:attrName>
                                        </p:attrNameLst>
                                      </p:cBhvr>
                                      <p:to>
                                        <p:strVal val="visible"/>
                                      </p:to>
                                    </p:set>
                                    <p:anim calcmode="lin" valueType="num">
                                      <p:cBhvr>
                                        <p:cTn dur="500" fill="hold" id="17"/>
                                        <p:tgtEl>
                                          <p:spTgt spid="77"/>
                                        </p:tgtEl>
                                        <p:attrNameLst>
                                          <p:attrName>ppt_w</p:attrName>
                                        </p:attrNameLst>
                                      </p:cBhvr>
                                      <p:tavLst>
                                        <p:tav tm="0">
                                          <p:val>
                                            <p:fltVal val="0"/>
                                          </p:val>
                                        </p:tav>
                                        <p:tav tm="100000">
                                          <p:val>
                                            <p:strVal val="#ppt_w"/>
                                          </p:val>
                                        </p:tav>
                                      </p:tavLst>
                                    </p:anim>
                                    <p:anim calcmode="lin" valueType="num">
                                      <p:cBhvr>
                                        <p:cTn dur="500" fill="hold" id="18"/>
                                        <p:tgtEl>
                                          <p:spTgt spid="77"/>
                                        </p:tgtEl>
                                        <p:attrNameLst>
                                          <p:attrName>ppt_h</p:attrName>
                                        </p:attrNameLst>
                                      </p:cBhvr>
                                      <p:tavLst>
                                        <p:tav tm="0">
                                          <p:val>
                                            <p:fltVal val="0"/>
                                          </p:val>
                                        </p:tav>
                                        <p:tav tm="100000">
                                          <p:val>
                                            <p:strVal val="#ppt_h"/>
                                          </p:val>
                                        </p:tav>
                                      </p:tavLst>
                                    </p:anim>
                                    <p:animEffect filter="fade" transition="in">
                                      <p:cBhvr>
                                        <p:cTn dur="500" id="19"/>
                                        <p:tgtEl>
                                          <p:spTgt spid="7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8"/>
                                        </p:tgtEl>
                                        <p:attrNameLst>
                                          <p:attrName>style.visibility</p:attrName>
                                        </p:attrNameLst>
                                      </p:cBhvr>
                                      <p:to>
                                        <p:strVal val="visible"/>
                                      </p:to>
                                    </p:set>
                                    <p:anim calcmode="lin" valueType="num">
                                      <p:cBhvr>
                                        <p:cTn dur="500" fill="hold" id="22"/>
                                        <p:tgtEl>
                                          <p:spTgt spid="78"/>
                                        </p:tgtEl>
                                        <p:attrNameLst>
                                          <p:attrName>ppt_w</p:attrName>
                                        </p:attrNameLst>
                                      </p:cBhvr>
                                      <p:tavLst>
                                        <p:tav tm="0">
                                          <p:val>
                                            <p:fltVal val="0"/>
                                          </p:val>
                                        </p:tav>
                                        <p:tav tm="100000">
                                          <p:val>
                                            <p:strVal val="#ppt_w"/>
                                          </p:val>
                                        </p:tav>
                                      </p:tavLst>
                                    </p:anim>
                                    <p:anim calcmode="lin" valueType="num">
                                      <p:cBhvr>
                                        <p:cTn dur="500" fill="hold" id="23"/>
                                        <p:tgtEl>
                                          <p:spTgt spid="78"/>
                                        </p:tgtEl>
                                        <p:attrNameLst>
                                          <p:attrName>ppt_h</p:attrName>
                                        </p:attrNameLst>
                                      </p:cBhvr>
                                      <p:tavLst>
                                        <p:tav tm="0">
                                          <p:val>
                                            <p:fltVal val="0"/>
                                          </p:val>
                                        </p:tav>
                                        <p:tav tm="100000">
                                          <p:val>
                                            <p:strVal val="#ppt_h"/>
                                          </p:val>
                                        </p:tav>
                                      </p:tavLst>
                                    </p:anim>
                                    <p:animEffect filter="fade" transition="in">
                                      <p:cBhvr>
                                        <p:cTn dur="500" id="24"/>
                                        <p:tgtEl>
                                          <p:spTgt spid="78"/>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79"/>
                                        </p:tgtEl>
                                        <p:attrNameLst>
                                          <p:attrName>style.visibility</p:attrName>
                                        </p:attrNameLst>
                                      </p:cBhvr>
                                      <p:to>
                                        <p:strVal val="visible"/>
                                      </p:to>
                                    </p:set>
                                    <p:anim calcmode="lin" valueType="num">
                                      <p:cBhvr>
                                        <p:cTn dur="500" fill="hold" id="27"/>
                                        <p:tgtEl>
                                          <p:spTgt spid="79"/>
                                        </p:tgtEl>
                                        <p:attrNameLst>
                                          <p:attrName>ppt_w</p:attrName>
                                        </p:attrNameLst>
                                      </p:cBhvr>
                                      <p:tavLst>
                                        <p:tav tm="0">
                                          <p:val>
                                            <p:fltVal val="0"/>
                                          </p:val>
                                        </p:tav>
                                        <p:tav tm="100000">
                                          <p:val>
                                            <p:strVal val="#ppt_w"/>
                                          </p:val>
                                        </p:tav>
                                      </p:tavLst>
                                    </p:anim>
                                    <p:anim calcmode="lin" valueType="num">
                                      <p:cBhvr>
                                        <p:cTn dur="500" fill="hold" id="28"/>
                                        <p:tgtEl>
                                          <p:spTgt spid="79"/>
                                        </p:tgtEl>
                                        <p:attrNameLst>
                                          <p:attrName>ppt_h</p:attrName>
                                        </p:attrNameLst>
                                      </p:cBhvr>
                                      <p:tavLst>
                                        <p:tav tm="0">
                                          <p:val>
                                            <p:fltVal val="0"/>
                                          </p:val>
                                        </p:tav>
                                        <p:tav tm="100000">
                                          <p:val>
                                            <p:strVal val="#ppt_h"/>
                                          </p:val>
                                        </p:tav>
                                      </p:tavLst>
                                    </p:anim>
                                    <p:animEffect filter="fade" transition="in">
                                      <p:cBhvr>
                                        <p:cTn dur="500" id="29"/>
                                        <p:tgtEl>
                                          <p:spTgt spid="7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80"/>
                                        </p:tgtEl>
                                        <p:attrNameLst>
                                          <p:attrName>style.visibility</p:attrName>
                                        </p:attrNameLst>
                                      </p:cBhvr>
                                      <p:to>
                                        <p:strVal val="visible"/>
                                      </p:to>
                                    </p:set>
                                    <p:anim calcmode="lin" valueType="num">
                                      <p:cBhvr>
                                        <p:cTn dur="500" fill="hold" id="32"/>
                                        <p:tgtEl>
                                          <p:spTgt spid="80"/>
                                        </p:tgtEl>
                                        <p:attrNameLst>
                                          <p:attrName>ppt_w</p:attrName>
                                        </p:attrNameLst>
                                      </p:cBhvr>
                                      <p:tavLst>
                                        <p:tav tm="0">
                                          <p:val>
                                            <p:fltVal val="0"/>
                                          </p:val>
                                        </p:tav>
                                        <p:tav tm="100000">
                                          <p:val>
                                            <p:strVal val="#ppt_w"/>
                                          </p:val>
                                        </p:tav>
                                      </p:tavLst>
                                    </p:anim>
                                    <p:anim calcmode="lin" valueType="num">
                                      <p:cBhvr>
                                        <p:cTn dur="500" fill="hold" id="33"/>
                                        <p:tgtEl>
                                          <p:spTgt spid="80"/>
                                        </p:tgtEl>
                                        <p:attrNameLst>
                                          <p:attrName>ppt_h</p:attrName>
                                        </p:attrNameLst>
                                      </p:cBhvr>
                                      <p:tavLst>
                                        <p:tav tm="0">
                                          <p:val>
                                            <p:fltVal val="0"/>
                                          </p:val>
                                        </p:tav>
                                        <p:tav tm="100000">
                                          <p:val>
                                            <p:strVal val="#ppt_h"/>
                                          </p:val>
                                        </p:tav>
                                      </p:tavLst>
                                    </p:anim>
                                    <p:animEffect filter="fade" transition="in">
                                      <p:cBhvr>
                                        <p:cTn dur="500" id="34"/>
                                        <p:tgtEl>
                                          <p:spTgt spid="80"/>
                                        </p:tgtEl>
                                      </p:cBhvr>
                                    </p:animEffect>
                                  </p:childTnLst>
                                </p:cTn>
                              </p:par>
                              <p:par>
                                <p:cTn fill="hold" grpId="0" id="35" nodeType="withEffect" presetClass="entr" presetID="2" presetSubtype="8">
                                  <p:stCondLst>
                                    <p:cond delay="500"/>
                                  </p:stCondLst>
                                  <p:childTnLst>
                                    <p:set>
                                      <p:cBhvr>
                                        <p:cTn dur="1" fill="hold" id="36">
                                          <p:stCondLst>
                                            <p:cond delay="0"/>
                                          </p:stCondLst>
                                        </p:cTn>
                                        <p:tgtEl>
                                          <p:spTgt spid="82"/>
                                        </p:tgtEl>
                                        <p:attrNameLst>
                                          <p:attrName>style.visibility</p:attrName>
                                        </p:attrNameLst>
                                      </p:cBhvr>
                                      <p:to>
                                        <p:strVal val="visible"/>
                                      </p:to>
                                    </p:set>
                                    <p:anim calcmode="lin" valueType="num">
                                      <p:cBhvr additive="base">
                                        <p:cTn dur="500" fill="hold" id="37"/>
                                        <p:tgtEl>
                                          <p:spTgt spid="82"/>
                                        </p:tgtEl>
                                        <p:attrNameLst>
                                          <p:attrName>ppt_x</p:attrName>
                                        </p:attrNameLst>
                                      </p:cBhvr>
                                      <p:tavLst>
                                        <p:tav tm="0">
                                          <p:val>
                                            <p:strVal val="0-#ppt_w/2"/>
                                          </p:val>
                                        </p:tav>
                                        <p:tav tm="100000">
                                          <p:val>
                                            <p:strVal val="#ppt_x"/>
                                          </p:val>
                                        </p:tav>
                                      </p:tavLst>
                                    </p:anim>
                                    <p:anim calcmode="lin" valueType="num">
                                      <p:cBhvr additive="base">
                                        <p:cTn dur="500" fill="hold" id="38"/>
                                        <p:tgtEl>
                                          <p:spTgt spid="82"/>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500"/>
                                  </p:stCondLst>
                                  <p:childTnLst>
                                    <p:set>
                                      <p:cBhvr>
                                        <p:cTn dur="1" fill="hold" id="40">
                                          <p:stCondLst>
                                            <p:cond delay="0"/>
                                          </p:stCondLst>
                                        </p:cTn>
                                        <p:tgtEl>
                                          <p:spTgt spid="83"/>
                                        </p:tgtEl>
                                        <p:attrNameLst>
                                          <p:attrName>style.visibility</p:attrName>
                                        </p:attrNameLst>
                                      </p:cBhvr>
                                      <p:to>
                                        <p:strVal val="visible"/>
                                      </p:to>
                                    </p:set>
                                    <p:anim calcmode="lin" valueType="num">
                                      <p:cBhvr additive="base">
                                        <p:cTn dur="500" fill="hold" id="41"/>
                                        <p:tgtEl>
                                          <p:spTgt spid="83"/>
                                        </p:tgtEl>
                                        <p:attrNameLst>
                                          <p:attrName>ppt_x</p:attrName>
                                        </p:attrNameLst>
                                      </p:cBhvr>
                                      <p:tavLst>
                                        <p:tav tm="0">
                                          <p:val>
                                            <p:strVal val="0-#ppt_w/2"/>
                                          </p:val>
                                        </p:tav>
                                        <p:tav tm="100000">
                                          <p:val>
                                            <p:strVal val="#ppt_x"/>
                                          </p:val>
                                        </p:tav>
                                      </p:tavLst>
                                    </p:anim>
                                    <p:anim calcmode="lin" valueType="num">
                                      <p:cBhvr additive="base">
                                        <p:cTn dur="500" fill="hold" id="42"/>
                                        <p:tgtEl>
                                          <p:spTgt spid="83"/>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900"/>
                                  </p:stCondLst>
                                  <p:childTnLst>
                                    <p:set>
                                      <p:cBhvr>
                                        <p:cTn dur="1" fill="hold" id="44">
                                          <p:stCondLst>
                                            <p:cond delay="0"/>
                                          </p:stCondLst>
                                        </p:cTn>
                                        <p:tgtEl>
                                          <p:spTgt spid="81"/>
                                        </p:tgtEl>
                                        <p:attrNameLst>
                                          <p:attrName>style.visibility</p:attrName>
                                        </p:attrNameLst>
                                      </p:cBhvr>
                                      <p:to>
                                        <p:strVal val="visible"/>
                                      </p:to>
                                    </p:set>
                                    <p:anim calcmode="lin" valueType="num">
                                      <p:cBhvr additive="base">
                                        <p:cTn dur="500" fill="hold" id="45"/>
                                        <p:tgtEl>
                                          <p:spTgt spid="81"/>
                                        </p:tgtEl>
                                        <p:attrNameLst>
                                          <p:attrName>ppt_x</p:attrName>
                                        </p:attrNameLst>
                                      </p:cBhvr>
                                      <p:tavLst>
                                        <p:tav tm="0">
                                          <p:val>
                                            <p:strVal val="1+#ppt_w/2"/>
                                          </p:val>
                                        </p:tav>
                                        <p:tav tm="100000">
                                          <p:val>
                                            <p:strVal val="#ppt_x"/>
                                          </p:val>
                                        </p:tav>
                                      </p:tavLst>
                                    </p:anim>
                                    <p:anim calcmode="lin" valueType="num">
                                      <p:cBhvr additive="base">
                                        <p:cTn dur="500" fill="hold" id="46"/>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76"/>
      <p:bldP grpId="0" spid="77"/>
      <p:bldP grpId="0" spid="78"/>
      <p:bldP grpId="0" spid="79"/>
      <p:bldP grpId="0" spid="80"/>
      <p:bldP grpId="0" spid="81"/>
      <p:bldP grpId="0" spid="82"/>
      <p:bldP grpId="0" spid="8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UpDiag">
          <a:fgClr>
            <a:srgbClr val="222332"/>
          </a:fgClr>
          <a:bgClr>
            <a:srgbClr val="1B1C27"/>
          </a:bgClr>
        </a:pattFill>
        <a:effectLst/>
      </p:bgPr>
    </p:bg>
    <p:spTree>
      <p:nvGrpSpPr>
        <p:cNvPr id="1" name=""/>
        <p:cNvGrpSpPr/>
        <p:nvPr/>
      </p:nvGrpSpPr>
      <p:grpSpPr>
        <a:xfrm>
          <a:off x="0" y="0"/>
          <a:ext cx="0" cy="0"/>
        </a:xfrm>
      </p:grpSpPr>
      <p:sp>
        <p:nvSpPr>
          <p:cNvPr id="12" name="文本框 45"/>
          <p:cNvSpPr>
            <a:spLocks noChangeArrowheads="1"/>
          </p:cNvSpPr>
          <p:nvPr/>
        </p:nvSpPr>
        <p:spPr bwMode="auto">
          <a:xfrm rot="5400000">
            <a:off x="1812707" y="2189329"/>
            <a:ext cx="1440160" cy="324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wrap="square">
            <a:spAutoFit/>
          </a:bodyPr>
          <a:lstStyle/>
          <a:p>
            <a:pPr>
              <a:lnSpc>
                <a:spcPct val="120000"/>
              </a:lnSpc>
              <a:defRPr/>
            </a:pPr>
            <a:r>
              <a:rPr altLang="en-US" lang="zh-CN" sz="1400">
                <a:gradFill>
                  <a:gsLst>
                    <a:gs pos="50000">
                      <a:schemeClr val="accent2"/>
                    </a:gs>
                    <a:gs pos="0">
                      <a:schemeClr val="accent1"/>
                    </a:gs>
                    <a:gs pos="100000">
                      <a:schemeClr val="accent3"/>
                    </a:gs>
                  </a:gsLst>
                  <a:lin ang="5400000" scaled="1"/>
                </a:gradFill>
                <a:cs typeface="+mn-ea"/>
                <a:sym typeface="+mn-lt"/>
              </a:rPr>
              <a:t>目录 Contents</a:t>
            </a:r>
          </a:p>
        </p:txBody>
      </p:sp>
      <p:sp>
        <p:nvSpPr>
          <p:cNvPr id="23" name="Text Box 10"/>
          <p:cNvSpPr txBox="1">
            <a:spLocks noChangeArrowheads="1"/>
          </p:cNvSpPr>
          <p:nvPr/>
        </p:nvSpPr>
        <p:spPr bwMode="auto">
          <a:xfrm>
            <a:off x="4234347" y="1676058"/>
            <a:ext cx="2664296" cy="630936"/>
          </a:xfrm>
          <a:prstGeom prst="rect">
            <a:avLst/>
          </a:prstGeom>
          <a:noFill/>
          <a:ln w="9525">
            <a:noFill/>
            <a:miter lim="800000"/>
          </a:ln>
        </p:spPr>
        <p:txBody>
          <a:bodyPr bIns="22860" lIns="45720" rIns="45720" tIns="22860" wrap="square">
            <a:spAutoFit/>
          </a:bodyPr>
          <a:lstStyle/>
          <a:p>
            <a:pPr algn="ctr">
              <a:lnSpc>
                <a:spcPct val="120000"/>
              </a:lnSpc>
            </a:pPr>
            <a:r>
              <a:rPr altLang="en-US" lang="zh-CN" sz="3200">
                <a:gradFill>
                  <a:gsLst>
                    <a:gs pos="50000">
                      <a:schemeClr val="accent2"/>
                    </a:gs>
                    <a:gs pos="0">
                      <a:schemeClr val="accent1"/>
                    </a:gs>
                    <a:gs pos="100000">
                      <a:schemeClr val="accent3"/>
                    </a:gs>
                  </a:gsLst>
                  <a:lin ang="5400000" scaled="1"/>
                </a:gradFill>
                <a:cs typeface="+mn-ea"/>
                <a:sym typeface="+mn-lt"/>
              </a:rPr>
              <a:t>项目背景介绍</a:t>
            </a:r>
          </a:p>
        </p:txBody>
      </p:sp>
      <p:sp>
        <p:nvSpPr>
          <p:cNvPr id="24" name="Rectangle 380"/>
          <p:cNvSpPr/>
          <p:nvPr/>
        </p:nvSpPr>
        <p:spPr>
          <a:xfrm>
            <a:off x="4312471" y="2467367"/>
            <a:ext cx="1152128" cy="667512"/>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产业背景</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产业概况</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项目成员</a:t>
            </a: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55" name="Text Box 10"/>
          <p:cNvSpPr txBox="1">
            <a:spLocks noChangeArrowheads="1"/>
          </p:cNvSpPr>
          <p:nvPr/>
        </p:nvSpPr>
        <p:spPr bwMode="auto">
          <a:xfrm>
            <a:off x="3025282" y="1784296"/>
            <a:ext cx="572541" cy="630936"/>
          </a:xfrm>
          <a:prstGeom prst="rect">
            <a:avLst/>
          </a:prstGeom>
          <a:noFill/>
          <a:ln w="9525">
            <a:noFill/>
            <a:miter lim="800000"/>
          </a:ln>
        </p:spPr>
        <p:txBody>
          <a:bodyPr bIns="22860" lIns="45720" rIns="45720" tIns="22860" wrap="square">
            <a:spAutoFit/>
          </a:bodyPr>
          <a:lstStyle/>
          <a:p>
            <a:pPr algn="ctr">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01</a:t>
            </a: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94" name="Rectangle 380"/>
          <p:cNvSpPr/>
          <p:nvPr/>
        </p:nvSpPr>
        <p:spPr>
          <a:xfrm>
            <a:off x="5508104" y="2467367"/>
            <a:ext cx="1152128" cy="475488"/>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产品定位</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产品亮点</a:t>
            </a:r>
          </a:p>
        </p:txBody>
      </p:sp>
    </p:spTree>
    <p:extLst>
      <p:ext uri="{BB962C8B-B14F-4D97-AF65-F5344CB8AC3E}">
        <p14:creationId val="3000044339"/>
      </p:ext>
    </p:extLst>
  </p:cSld>
  <p:clrMapOvr>
    <a:overrideClrMapping accent1="accent1" accent2="accent2" accent3="accent3" accent4="accent4" accent5="accent5" accent6="accent6" bg1="lt1" bg2="lt2" folHlink="folHlink" hlink="hlink" tx1="dk1" tx2="dk2"/>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36">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p:cTn dur="500" fill="hold" id="11"/>
                                        <p:tgtEl>
                                          <p:spTgt spid="54"/>
                                        </p:tgtEl>
                                        <p:attrNameLst>
                                          <p:attrName>ppt_w</p:attrName>
                                        </p:attrNameLst>
                                      </p:cBhvr>
                                      <p:tavLst>
                                        <p:tav tm="0">
                                          <p:val>
                                            <p:strVal val="(6*min(max(#ppt_w*#ppt_h,.3),1)-7.4)/-.7*#ppt_w"/>
                                          </p:val>
                                        </p:tav>
                                        <p:tav tm="100000">
                                          <p:val>
                                            <p:strVal val="#ppt_w"/>
                                          </p:val>
                                        </p:tav>
                                      </p:tavLst>
                                    </p:anim>
                                    <p:anim calcmode="lin" valueType="num">
                                      <p:cBhvr>
                                        <p:cTn dur="500" fill="hold" id="12"/>
                                        <p:tgtEl>
                                          <p:spTgt spid="54"/>
                                        </p:tgtEl>
                                        <p:attrNameLst>
                                          <p:attrName>ppt_h</p:attrName>
                                        </p:attrNameLst>
                                      </p:cBhvr>
                                      <p:tavLst>
                                        <p:tav tm="0">
                                          <p:val>
                                            <p:strVal val="(6*min(max(#ppt_w*#ppt_h,.3),1)-7.4)/-.7*#ppt_h"/>
                                          </p:val>
                                        </p:tav>
                                        <p:tav tm="100000">
                                          <p:val>
                                            <p:strVal val="#ppt_h"/>
                                          </p:val>
                                        </p:tav>
                                      </p:tavLst>
                                    </p:anim>
                                    <p:anim calcmode="lin" valueType="num">
                                      <p:cBhvr>
                                        <p:cTn dur="500" fill="hold" id="13"/>
                                        <p:tgtEl>
                                          <p:spTgt spid="54"/>
                                        </p:tgtEl>
                                        <p:attrNameLst>
                                          <p:attrName>ppt_x</p:attrName>
                                        </p:attrNameLst>
                                      </p:cBhvr>
                                      <p:tavLst>
                                        <p:tav tm="0">
                                          <p:val>
                                            <p:fltVal val="0.5"/>
                                          </p:val>
                                        </p:tav>
                                        <p:tav tm="100000">
                                          <p:val>
                                            <p:strVal val="#ppt_x"/>
                                          </p:val>
                                        </p:tav>
                                      </p:tavLst>
                                    </p:anim>
                                    <p:anim calcmode="lin" valueType="num">
                                      <p:cBhvr>
                                        <p:cTn dur="500" fill="hold" id="14"/>
                                        <p:tgtEl>
                                          <p:spTgt spid="54"/>
                                        </p:tgtEl>
                                        <p:attrNameLst>
                                          <p:attrName>ppt_y</p:attrName>
                                        </p:attrNameLst>
                                      </p:cBhvr>
                                      <p:tavLst>
                                        <p:tav tm="0">
                                          <p:val>
                                            <p:strVal val="1+(6*min(max(#ppt_w*#ppt_h,.3),1)-7.4)/-.7*#ppt_h/2"/>
                                          </p:val>
                                        </p:tav>
                                        <p:tav tm="100000">
                                          <p:val>
                                            <p:strVal val="#ppt_y"/>
                                          </p:val>
                                        </p:tav>
                                      </p:tavLst>
                                    </p:anim>
                                  </p:childTnLst>
                                </p:cTn>
                              </p:par>
                              <p:par>
                                <p:cTn fill="hold" id="15" nodeType="withEffect" presetClass="entr" presetID="47" presetSubtype="0">
                                  <p:stCondLst>
                                    <p:cond delay="60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2" presetSubtype="4">
                                  <p:stCondLst>
                                    <p:cond delay="80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ppt_x"/>
                                          </p:val>
                                        </p:tav>
                                        <p:tav tm="100000">
                                          <p:val>
                                            <p:strVal val="#ppt_x"/>
                                          </p:val>
                                        </p:tav>
                                      </p:tavLst>
                                    </p:anim>
                                    <p:anim calcmode="lin" valueType="num">
                                      <p:cBhvr additive="base">
                                        <p:cTn dur="500" fill="hold" id="23"/>
                                        <p:tgtEl>
                                          <p:spTgt spid="12"/>
                                        </p:tgtEl>
                                        <p:attrNameLst>
                                          <p:attrName>ppt_y</p:attrName>
                                        </p:attrNameLst>
                                      </p:cBhvr>
                                      <p:tavLst>
                                        <p:tav tm="0">
                                          <p:val>
                                            <p:strVal val="1+#ppt_h/2"/>
                                          </p:val>
                                        </p:tav>
                                        <p:tav tm="100000">
                                          <p:val>
                                            <p:strVal val="#ppt_y"/>
                                          </p:val>
                                        </p:tav>
                                      </p:tavLst>
                                    </p:anim>
                                  </p:childTnLst>
                                </p:cTn>
                              </p:par>
                              <p:par>
                                <p:cTn fill="hold" grpId="0" id="24" nodeType="withEffect" presetClass="entr" presetID="37" presetSubtype="0">
                                  <p:stCondLst>
                                    <p:cond delay="800"/>
                                  </p:stCondLst>
                                  <p:childTnLst>
                                    <p:set>
                                      <p:cBhvr>
                                        <p:cTn dur="1" fill="hold" id="25">
                                          <p:stCondLst>
                                            <p:cond delay="0"/>
                                          </p:stCondLst>
                                        </p:cTn>
                                        <p:tgtEl>
                                          <p:spTgt spid="55"/>
                                        </p:tgtEl>
                                        <p:attrNameLst>
                                          <p:attrName>style.visibility</p:attrName>
                                        </p:attrNameLst>
                                      </p:cBhvr>
                                      <p:to>
                                        <p:strVal val="visible"/>
                                      </p:to>
                                    </p:set>
                                    <p:animEffect filter="fade" transition="in">
                                      <p:cBhvr>
                                        <p:cTn dur="1000" id="26"/>
                                        <p:tgtEl>
                                          <p:spTgt spid="55"/>
                                        </p:tgtEl>
                                      </p:cBhvr>
                                    </p:animEffect>
                                    <p:anim calcmode="lin" valueType="num">
                                      <p:cBhvr>
                                        <p:cTn dur="1000" fill="hold" id="27"/>
                                        <p:tgtEl>
                                          <p:spTgt spid="55"/>
                                        </p:tgtEl>
                                        <p:attrNameLst>
                                          <p:attrName>ppt_x</p:attrName>
                                        </p:attrNameLst>
                                      </p:cBhvr>
                                      <p:tavLst>
                                        <p:tav tm="0">
                                          <p:val>
                                            <p:strVal val="#ppt_x"/>
                                          </p:val>
                                        </p:tav>
                                        <p:tav tm="100000">
                                          <p:val>
                                            <p:strVal val="#ppt_x"/>
                                          </p:val>
                                        </p:tav>
                                      </p:tavLst>
                                    </p:anim>
                                    <p:anim calcmode="lin" valueType="num">
                                      <p:cBhvr>
                                        <p:cTn decel="100000" dur="900" fill="hold" id="28"/>
                                        <p:tgtEl>
                                          <p:spTgt spid="55"/>
                                        </p:tgtEl>
                                        <p:attrNameLst>
                                          <p:attrName>ppt_y</p:attrName>
                                        </p:attrNameLst>
                                      </p:cBhvr>
                                      <p:tavLst>
                                        <p:tav tm="0">
                                          <p:val>
                                            <p:strVal val="#ppt_y+1"/>
                                          </p:val>
                                        </p:tav>
                                        <p:tav tm="100000">
                                          <p:val>
                                            <p:strVal val="#ppt_y-.03"/>
                                          </p:val>
                                        </p:tav>
                                      </p:tavLst>
                                    </p:anim>
                                    <p:anim calcmode="lin" valueType="num">
                                      <p:cBhvr>
                                        <p:cTn accel="100000" dur="100" fill="hold" id="29">
                                          <p:stCondLst>
                                            <p:cond delay="900"/>
                                          </p:stCondLst>
                                        </p:cTn>
                                        <p:tgtEl>
                                          <p:spTgt spid="55"/>
                                        </p:tgtEl>
                                        <p:attrNameLst>
                                          <p:attrName>ppt_y</p:attrName>
                                        </p:attrNameLst>
                                      </p:cBhvr>
                                      <p:tavLst>
                                        <p:tav tm="0">
                                          <p:val>
                                            <p:strVal val="#ppt_y-.03"/>
                                          </p:val>
                                        </p:tav>
                                        <p:tav tm="100000">
                                          <p:val>
                                            <p:strVal val="#ppt_y"/>
                                          </p:val>
                                        </p:tav>
                                      </p:tavLst>
                                    </p:anim>
                                  </p:childTnLst>
                                </p:cTn>
                              </p:par>
                              <p:par>
                                <p:cTn fill="hold" grpId="0" id="30" nodeType="withEffect" presetClass="entr" presetID="41" presetSubtype="0">
                                  <p:stCondLst>
                                    <p:cond delay="1600"/>
                                  </p:stCondLst>
                                  <p:iterate type="lt">
                                    <p:tmPct val="10000"/>
                                  </p:iterate>
                                  <p:childTnLst>
                                    <p:set>
                                      <p:cBhvr>
                                        <p:cTn dur="1" fill="hold" id="31">
                                          <p:stCondLst>
                                            <p:cond delay="0"/>
                                          </p:stCondLst>
                                        </p:cTn>
                                        <p:tgtEl>
                                          <p:spTgt spid="23"/>
                                        </p:tgtEl>
                                        <p:attrNameLst>
                                          <p:attrName>style.visibility</p:attrName>
                                        </p:attrNameLst>
                                      </p:cBhvr>
                                      <p:to>
                                        <p:strVal val="visible"/>
                                      </p:to>
                                    </p:set>
                                    <p:anim calcmode="lin" valueType="num">
                                      <p:cBhvr>
                                        <p:cTn dur="500" fill="hold" id="32"/>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23"/>
                                        </p:tgtEl>
                                        <p:attrNameLst>
                                          <p:attrName>ppt_y</p:attrName>
                                        </p:attrNameLst>
                                      </p:cBhvr>
                                      <p:tavLst>
                                        <p:tav tm="0">
                                          <p:val>
                                            <p:strVal val="#ppt_y"/>
                                          </p:val>
                                        </p:tav>
                                        <p:tav tm="100000">
                                          <p:val>
                                            <p:strVal val="#ppt_y"/>
                                          </p:val>
                                        </p:tav>
                                      </p:tavLst>
                                    </p:anim>
                                    <p:anim calcmode="lin" valueType="num">
                                      <p:cBhvr>
                                        <p:cTn dur="500" fill="hold" id="34"/>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23"/>
                                        </p:tgtEl>
                                      </p:cBhvr>
                                    </p:animEffect>
                                  </p:childTnLst>
                                </p:cTn>
                              </p:par>
                              <p:par>
                                <p:cTn fill="hold" id="37" nodeType="withEffect" presetClass="entr" presetID="22" presetSubtype="8">
                                  <p:stCondLst>
                                    <p:cond delay="1900"/>
                                  </p:stCondLst>
                                  <p:childTnLst>
                                    <p:set>
                                      <p:cBhvr>
                                        <p:cTn dur="1" fill="hold" id="38">
                                          <p:stCondLst>
                                            <p:cond delay="0"/>
                                          </p:stCondLst>
                                        </p:cTn>
                                        <p:tgtEl>
                                          <p:spTgt spid="73"/>
                                        </p:tgtEl>
                                        <p:attrNameLst>
                                          <p:attrName>style.visibility</p:attrName>
                                        </p:attrNameLst>
                                      </p:cBhvr>
                                      <p:to>
                                        <p:strVal val="visible"/>
                                      </p:to>
                                    </p:set>
                                    <p:animEffect filter="wipe(left)" transition="in">
                                      <p:cBhvr>
                                        <p:cTn dur="500" id="39"/>
                                        <p:tgtEl>
                                          <p:spTgt spid="73"/>
                                        </p:tgtEl>
                                      </p:cBhvr>
                                    </p:animEffect>
                                  </p:childTnLst>
                                </p:cTn>
                              </p:par>
                              <p:par>
                                <p:cTn fill="hold" grpId="0" id="40" nodeType="withEffect" presetClass="entr" presetID="2" presetSubtype="2">
                                  <p:stCondLst>
                                    <p:cond delay="220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1000" fill="hold" id="42"/>
                                        <p:tgtEl>
                                          <p:spTgt spid="24"/>
                                        </p:tgtEl>
                                        <p:attrNameLst>
                                          <p:attrName>ppt_x</p:attrName>
                                        </p:attrNameLst>
                                      </p:cBhvr>
                                      <p:tavLst>
                                        <p:tav tm="0">
                                          <p:val>
                                            <p:strVal val="1+#ppt_w/2"/>
                                          </p:val>
                                        </p:tav>
                                        <p:tav tm="100000">
                                          <p:val>
                                            <p:strVal val="#ppt_x"/>
                                          </p:val>
                                        </p:tav>
                                      </p:tavLst>
                                    </p:anim>
                                    <p:anim calcmode="lin" valueType="num">
                                      <p:cBhvr additive="base">
                                        <p:cTn dur="1000" fill="hold" id="43"/>
                                        <p:tgtEl>
                                          <p:spTgt spid="24"/>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2500"/>
                                  </p:stCondLst>
                                  <p:childTnLst>
                                    <p:set>
                                      <p:cBhvr>
                                        <p:cTn dur="1" fill="hold" id="45">
                                          <p:stCondLst>
                                            <p:cond delay="0"/>
                                          </p:stCondLst>
                                        </p:cTn>
                                        <p:tgtEl>
                                          <p:spTgt spid="94"/>
                                        </p:tgtEl>
                                        <p:attrNameLst>
                                          <p:attrName>style.visibility</p:attrName>
                                        </p:attrNameLst>
                                      </p:cBhvr>
                                      <p:to>
                                        <p:strVal val="visible"/>
                                      </p:to>
                                    </p:set>
                                    <p:anim calcmode="lin" valueType="num">
                                      <p:cBhvr additive="base">
                                        <p:cTn dur="1000" fill="hold" id="46"/>
                                        <p:tgtEl>
                                          <p:spTgt spid="94"/>
                                        </p:tgtEl>
                                        <p:attrNameLst>
                                          <p:attrName>ppt_x</p:attrName>
                                        </p:attrNameLst>
                                      </p:cBhvr>
                                      <p:tavLst>
                                        <p:tav tm="0">
                                          <p:val>
                                            <p:strVal val="1+#ppt_w/2"/>
                                          </p:val>
                                        </p:tav>
                                        <p:tav tm="100000">
                                          <p:val>
                                            <p:strVal val="#ppt_x"/>
                                          </p:val>
                                        </p:tav>
                                      </p:tavLst>
                                    </p:anim>
                                    <p:anim calcmode="lin" valueType="num">
                                      <p:cBhvr additive="base">
                                        <p:cTn dur="1000" fill="hold" id="47"/>
                                        <p:tgtEl>
                                          <p:spTgt spid="94"/>
                                        </p:tgtEl>
                                        <p:attrNameLst>
                                          <p:attrName>ppt_y</p:attrName>
                                        </p:attrNameLst>
                                      </p:cBhvr>
                                      <p:tavLst>
                                        <p:tav tm="0">
                                          <p:val>
                                            <p:strVal val="#ppt_y"/>
                                          </p:val>
                                        </p:tav>
                                        <p:tav tm="100000">
                                          <p:val>
                                            <p:strVal val="#ppt_y"/>
                                          </p:val>
                                        </p:tav>
                                      </p:tavLst>
                                    </p:anim>
                                  </p:childTnLst>
                                </p:cTn>
                              </p:par>
                              <p:par>
                                <p:cTn fill="hold" id="48" nodeType="withEffect" presetClass="entr" presetID="2" presetSubtype="12">
                                  <p:stCondLst>
                                    <p:cond delay="2000"/>
                                  </p:stCondLst>
                                  <p:childTnLst>
                                    <p:set>
                                      <p:cBhvr>
                                        <p:cTn dur="1" fill="hold" id="49">
                                          <p:stCondLst>
                                            <p:cond delay="0"/>
                                          </p:stCondLst>
                                        </p:cTn>
                                        <p:tgtEl>
                                          <p:spTgt spid="66"/>
                                        </p:tgtEl>
                                        <p:attrNameLst>
                                          <p:attrName>style.visibility</p:attrName>
                                        </p:attrNameLst>
                                      </p:cBhvr>
                                      <p:to>
                                        <p:strVal val="visible"/>
                                      </p:to>
                                    </p:set>
                                    <p:anim calcmode="lin" valueType="num">
                                      <p:cBhvr additive="base">
                                        <p:cTn dur="500" fill="hold" id="50"/>
                                        <p:tgtEl>
                                          <p:spTgt spid="66"/>
                                        </p:tgtEl>
                                        <p:attrNameLst>
                                          <p:attrName>ppt_x</p:attrName>
                                        </p:attrNameLst>
                                      </p:cBhvr>
                                      <p:tavLst>
                                        <p:tav tm="0">
                                          <p:val>
                                            <p:strVal val="0-#ppt_w/2"/>
                                          </p:val>
                                        </p:tav>
                                        <p:tav tm="100000">
                                          <p:val>
                                            <p:strVal val="#ppt_x"/>
                                          </p:val>
                                        </p:tav>
                                      </p:tavLst>
                                    </p:anim>
                                    <p:anim calcmode="lin" valueType="num">
                                      <p:cBhvr additive="base">
                                        <p:cTn dur="500" fill="hold" id="51"/>
                                        <p:tgtEl>
                                          <p:spTgt spid="66"/>
                                        </p:tgtEl>
                                        <p:attrNameLst>
                                          <p:attrName>ppt_y</p:attrName>
                                        </p:attrNameLst>
                                      </p:cBhvr>
                                      <p:tavLst>
                                        <p:tav tm="0">
                                          <p:val>
                                            <p:strVal val="1+#ppt_h/2"/>
                                          </p:val>
                                        </p:tav>
                                        <p:tav tm="100000">
                                          <p:val>
                                            <p:strVal val="#ppt_y"/>
                                          </p:val>
                                        </p:tav>
                                      </p:tavLst>
                                    </p:anim>
                                  </p:childTnLst>
                                </p:cTn>
                              </p:par>
                              <p:par>
                                <p:cTn fill="hold" id="52" nodeType="withEffect" presetClass="entr" presetID="2" presetSubtype="3">
                                  <p:stCondLst>
                                    <p:cond delay="2000"/>
                                  </p:stCondLst>
                                  <p:childTnLst>
                                    <p:set>
                                      <p:cBhvr>
                                        <p:cTn dur="1" fill="hold" id="53">
                                          <p:stCondLst>
                                            <p:cond delay="0"/>
                                          </p:stCondLst>
                                        </p:cTn>
                                        <p:tgtEl>
                                          <p:spTgt spid="67"/>
                                        </p:tgtEl>
                                        <p:attrNameLst>
                                          <p:attrName>style.visibility</p:attrName>
                                        </p:attrNameLst>
                                      </p:cBhvr>
                                      <p:to>
                                        <p:strVal val="visible"/>
                                      </p:to>
                                    </p:set>
                                    <p:anim calcmode="lin" valueType="num">
                                      <p:cBhvr additive="base">
                                        <p:cTn dur="500" fill="hold" id="54"/>
                                        <p:tgtEl>
                                          <p:spTgt spid="67"/>
                                        </p:tgtEl>
                                        <p:attrNameLst>
                                          <p:attrName>ppt_x</p:attrName>
                                        </p:attrNameLst>
                                      </p:cBhvr>
                                      <p:tavLst>
                                        <p:tav tm="0">
                                          <p:val>
                                            <p:strVal val="1+#ppt_w/2"/>
                                          </p:val>
                                        </p:tav>
                                        <p:tav tm="100000">
                                          <p:val>
                                            <p:strVal val="#ppt_x"/>
                                          </p:val>
                                        </p:tav>
                                      </p:tavLst>
                                    </p:anim>
                                    <p:anim calcmode="lin" valueType="num">
                                      <p:cBhvr additive="base">
                                        <p:cTn dur="500" fill="hold" id="55"/>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3"/>
      <p:bldP grpId="0" spid="24"/>
      <p:bldP grpId="0" spid="54"/>
      <p:bldP grpId="0" spid="36"/>
      <p:bldP grpId="0" spid="55"/>
      <p:bldP grpId="0" spid="94"/>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a:grpSpLocks noChangeAspect="1"/>
          </p:cNvGrpSpPr>
          <p:nvPr/>
        </p:nvGrpSpPr>
        <p:grpSpPr>
          <a:xfrm>
            <a:off x="330509" y="296654"/>
            <a:ext cx="561600" cy="561600"/>
            <a:chOff x="7264554" y="1705076"/>
            <a:chExt cx="855498" cy="855498"/>
          </a:xfrm>
        </p:grpSpPr>
        <p:sp>
          <p:nvSpPr>
            <p:cNvPr id="18" name="圆角矩形 17"/>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19" name="组合 18"/>
            <p:cNvGrpSpPr>
              <a:grpSpLocks noChangeAspect="1"/>
            </p:cNvGrpSpPr>
            <p:nvPr/>
          </p:nvGrpSpPr>
          <p:grpSpPr>
            <a:xfrm>
              <a:off x="7406786" y="1867067"/>
              <a:ext cx="555777" cy="536716"/>
              <a:chOff x="7493000" y="1820863"/>
              <a:chExt cx="233363" cy="225425"/>
            </a:xfrm>
            <a:noFill/>
          </p:grpSpPr>
          <p:sp>
            <p:nvSpPr>
              <p:cNvPr id="20" name="Freeform 315"/>
              <p:cNvSpPr/>
              <p:nvPr/>
            </p:nvSpPr>
            <p:spPr bwMode="auto">
              <a:xfrm>
                <a:off x="7624763" y="1947863"/>
                <a:ext cx="93663" cy="98425"/>
              </a:xfrm>
              <a:custGeom>
                <a:gdLst>
                  <a:gd fmla="*/ 25 w 25" name="T0"/>
                  <a:gd fmla="*/ 3 h 26" name="T1"/>
                  <a:gd fmla="*/ 20 w 25" name="T2"/>
                  <a:gd fmla="*/ 6 h 26" name="T3"/>
                  <a:gd fmla="*/ 7 w 25" name="T4"/>
                  <a:gd fmla="*/ 6 h 26" name="T5"/>
                  <a:gd fmla="*/ 7 w 25" name="T6"/>
                  <a:gd fmla="*/ 0 h 26" name="T7"/>
                  <a:gd fmla="*/ 0 w 25" name="T8"/>
                  <a:gd fmla="*/ 13 h 26" name="T9"/>
                  <a:gd fmla="*/ 7 w 25" name="T10"/>
                  <a:gd fmla="*/ 26 h 26" name="T11"/>
                  <a:gd fmla="*/ 7 w 25" name="T12"/>
                  <a:gd fmla="*/ 19 h 26" name="T13"/>
                  <a:gd fmla="*/ 14 w 25" name="T14"/>
                  <a:gd fmla="*/ 19 h 26" name="T15"/>
                  <a:gd fmla="*/ 25 w 25" name="T16"/>
                  <a:gd fmla="*/ 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21" name="Freeform 316"/>
              <p:cNvSpPr/>
              <p:nvPr/>
            </p:nvSpPr>
            <p:spPr bwMode="auto">
              <a:xfrm>
                <a:off x="7651750" y="1884363"/>
                <a:ext cx="74613" cy="87313"/>
              </a:xfrm>
              <a:custGeom>
                <a:gdLst>
                  <a:gd fmla="*/ 0 w 20" name="T0"/>
                  <a:gd fmla="*/ 6 h 23" name="T1"/>
                  <a:gd fmla="*/ 11 w 20" name="T2"/>
                  <a:gd fmla="*/ 0 h 23" name="T3"/>
                  <a:gd fmla="*/ 18 w 20" name="T4"/>
                  <a:gd fmla="*/ 12 h 23" name="T5"/>
                  <a:gd fmla="*/ 16 w 20" name="T6"/>
                  <a:gd fmla="*/ 20 h 23" name="T7"/>
                  <a:gd fmla="*/ 7 w 20" name="T8"/>
                  <a:gd fmla="*/ 18 h 23" name="T9"/>
                  <a:gd fmla="*/ 0 w 20" name="T10"/>
                  <a:gd fmla="*/ 6 h 23" name="T11"/>
                </a:gdLst>
                <a:cxnLst>
                  <a:cxn ang="0">
                    <a:pos x="T0" y="T1"/>
                  </a:cxn>
                  <a:cxn ang="0">
                    <a:pos x="T2" y="T3"/>
                  </a:cxn>
                  <a:cxn ang="0">
                    <a:pos x="T4" y="T5"/>
                  </a:cxn>
                  <a:cxn ang="0">
                    <a:pos x="T6" y="T7"/>
                  </a:cxn>
                  <a:cxn ang="0">
                    <a:pos x="T8" y="T9"/>
                  </a:cxn>
                  <a:cxn ang="0">
                    <a:pos x="T10" y="T11"/>
                  </a:cxn>
                </a:cxnLst>
                <a:rect b="b" l="0" r="r" t="0"/>
                <a:pathLst>
                  <a:path h="23" w="20">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22" name="Freeform 317"/>
              <p:cNvSpPr/>
              <p:nvPr/>
            </p:nvSpPr>
            <p:spPr bwMode="auto">
              <a:xfrm>
                <a:off x="7493000" y="1906588"/>
                <a:ext cx="95250" cy="101600"/>
              </a:xfrm>
              <a:custGeom>
                <a:gdLst>
                  <a:gd fmla="*/ 13 w 25" name="T0"/>
                  <a:gd fmla="*/ 27 h 27" name="T1"/>
                  <a:gd fmla="*/ 12 w 25" name="T2"/>
                  <a:gd fmla="*/ 21 h 27" name="T3"/>
                  <a:gd fmla="*/ 19 w 25" name="T4"/>
                  <a:gd fmla="*/ 10 h 27" name="T5"/>
                  <a:gd fmla="*/ 25 w 25" name="T6"/>
                  <a:gd fmla="*/ 13 h 27" name="T7"/>
                  <a:gd fmla="*/ 17 w 25" name="T8"/>
                  <a:gd fmla="*/ 1 h 27" name="T9"/>
                  <a:gd fmla="*/ 2 w 25" name="T10"/>
                  <a:gd fmla="*/ 0 h 27" name="T11"/>
                  <a:gd fmla="*/ 8 w 25" name="T12"/>
                  <a:gd fmla="*/ 3 h 27" name="T13"/>
                  <a:gd fmla="*/ 5 w 25" name="T14"/>
                  <a:gd fmla="*/ 9 h 27" name="T15"/>
                  <a:gd fmla="*/ 13 w 25"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5">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23" name="Freeform 318"/>
              <p:cNvSpPr/>
              <p:nvPr/>
            </p:nvSpPr>
            <p:spPr bwMode="auto">
              <a:xfrm>
                <a:off x="7546975" y="1978025"/>
                <a:ext cx="74613" cy="46038"/>
              </a:xfrm>
              <a:custGeom>
                <a:gdLst>
                  <a:gd fmla="*/ 20 w 20" name="T0"/>
                  <a:gd fmla="*/ 0 h 12" name="T1"/>
                  <a:gd fmla="*/ 20 w 20" name="T2"/>
                  <a:gd fmla="*/ 12 h 12" name="T3"/>
                  <a:gd fmla="*/ 7 w 20" name="T4"/>
                  <a:gd fmla="*/ 12 h 12" name="T5"/>
                  <a:gd fmla="*/ 1 w 20" name="T6"/>
                  <a:gd fmla="*/ 6 h 12" name="T7"/>
                  <a:gd fmla="*/ 7 w 20" name="T8"/>
                  <a:gd fmla="*/ 0 h 12" name="T9"/>
                  <a:gd fmla="*/ 20 w 20" name="T10"/>
                  <a:gd fmla="*/ 0 h 12" name="T11"/>
                </a:gdLst>
                <a:cxnLst>
                  <a:cxn ang="0">
                    <a:pos x="T0" y="T1"/>
                  </a:cxn>
                  <a:cxn ang="0">
                    <a:pos x="T2" y="T3"/>
                  </a:cxn>
                  <a:cxn ang="0">
                    <a:pos x="T4" y="T5"/>
                  </a:cxn>
                  <a:cxn ang="0">
                    <a:pos x="T6" y="T7"/>
                  </a:cxn>
                  <a:cxn ang="0">
                    <a:pos x="T8" y="T9"/>
                  </a:cxn>
                  <a:cxn ang="0">
                    <a:pos x="T10" y="T11"/>
                  </a:cxn>
                </a:cxnLst>
                <a:rect b="b" l="0" r="r" t="0"/>
                <a:pathLst>
                  <a:path h="12" w="20">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24" name="Freeform 319"/>
              <p:cNvSpPr/>
              <p:nvPr/>
            </p:nvSpPr>
            <p:spPr bwMode="auto">
              <a:xfrm>
                <a:off x="7588250" y="1820863"/>
                <a:ext cx="107950" cy="74613"/>
              </a:xfrm>
              <a:custGeom>
                <a:gdLst>
                  <a:gd fmla="*/ 0 w 29" name="T0"/>
                  <a:gd fmla="*/ 2 h 20" name="T1"/>
                  <a:gd fmla="*/ 6 w 29" name="T2"/>
                  <a:gd fmla="*/ 5 h 20" name="T3"/>
                  <a:gd fmla="*/ 12 w 29" name="T4"/>
                  <a:gd fmla="*/ 17 h 20" name="T5"/>
                  <a:gd fmla="*/ 7 w 29" name="T6"/>
                  <a:gd fmla="*/ 20 h 20" name="T7"/>
                  <a:gd fmla="*/ 21 w 29" name="T8"/>
                  <a:gd fmla="*/ 19 h 20" name="T9"/>
                  <a:gd fmla="*/ 29 w 29" name="T10"/>
                  <a:gd fmla="*/ 7 h 20" name="T11"/>
                  <a:gd fmla="*/ 23 w 29" name="T12"/>
                  <a:gd fmla="*/ 11 h 20" name="T13"/>
                  <a:gd fmla="*/ 20 w 29" name="T14"/>
                  <a:gd fmla="*/ 5 h 20" name="T15"/>
                  <a:gd fmla="*/ 0 w 29" name="T16"/>
                  <a:gd fmla="*/ 2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8">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28" name="Freeform 320"/>
              <p:cNvSpPr/>
              <p:nvPr/>
            </p:nvSpPr>
            <p:spPr bwMode="auto">
              <a:xfrm>
                <a:off x="7535863" y="1828800"/>
                <a:ext cx="74613" cy="85725"/>
              </a:xfrm>
              <a:custGeom>
                <a:gdLst>
                  <a:gd fmla="*/ 11 w 20" name="T0"/>
                  <a:gd fmla="*/ 23 h 23" name="T1"/>
                  <a:gd fmla="*/ 0 w 20" name="T2"/>
                  <a:gd fmla="*/ 16 h 23" name="T3"/>
                  <a:gd fmla="*/ 7 w 20" name="T4"/>
                  <a:gd fmla="*/ 5 h 23" name="T5"/>
                  <a:gd fmla="*/ 15 w 20" name="T6"/>
                  <a:gd fmla="*/ 3 h 23" name="T7"/>
                  <a:gd fmla="*/ 18 w 20" name="T8"/>
                  <a:gd fmla="*/ 11 h 23" name="T9"/>
                  <a:gd fmla="*/ 11 w 20" name="T10"/>
                  <a:gd fmla="*/ 23 h 23" name="T11"/>
                </a:gdLst>
                <a:cxnLst>
                  <a:cxn ang="0">
                    <a:pos x="T0" y="T1"/>
                  </a:cxn>
                  <a:cxn ang="0">
                    <a:pos x="T2" y="T3"/>
                  </a:cxn>
                  <a:cxn ang="0">
                    <a:pos x="T4" y="T5"/>
                  </a:cxn>
                  <a:cxn ang="0">
                    <a:pos x="T6" y="T7"/>
                  </a:cxn>
                  <a:cxn ang="0">
                    <a:pos x="T8" y="T9"/>
                  </a:cxn>
                  <a:cxn ang="0">
                    <a:pos x="T10" y="T11"/>
                  </a:cxn>
                </a:cxnLst>
                <a:rect b="b" l="0" r="r" t="0"/>
                <a:pathLst>
                  <a:path h="23" w="20">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
        <p:nvSpPr>
          <p:cNvPr id="31" name="文本框 48"/>
          <p:cNvSpPr txBox="1">
            <a:spLocks noChangeArrowheads="1"/>
          </p:cNvSpPr>
          <p:nvPr/>
        </p:nvSpPr>
        <p:spPr bwMode="auto">
          <a:xfrm>
            <a:off x="1043608" y="267494"/>
            <a:ext cx="216024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资金用途</a:t>
            </a:r>
          </a:p>
        </p:txBody>
      </p:sp>
      <p:sp>
        <p:nvSpPr>
          <p:cNvPr id="32"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2" name="组合 1"/>
          <p:cNvGrpSpPr/>
          <p:nvPr/>
        </p:nvGrpSpPr>
        <p:grpSpPr>
          <a:xfrm>
            <a:off x="572795" y="1280295"/>
            <a:ext cx="7792404" cy="3323336"/>
            <a:chOff x="572795" y="1280295"/>
            <a:chExt cx="7792404" cy="3323336"/>
          </a:xfrm>
        </p:grpSpPr>
        <p:grpSp>
          <p:nvGrpSpPr>
            <p:cNvPr id="29" name="组合 28"/>
            <p:cNvGrpSpPr/>
            <p:nvPr/>
          </p:nvGrpSpPr>
          <p:grpSpPr>
            <a:xfrm>
              <a:off x="6914932" y="3240062"/>
              <a:ext cx="468576" cy="472513"/>
              <a:chOff x="5715953" y="4268070"/>
              <a:chExt cx="566738" cy="571500"/>
            </a:xfrm>
            <a:solidFill>
              <a:schemeClr val="accent1"/>
            </a:solidFill>
          </p:grpSpPr>
          <p:sp>
            <p:nvSpPr>
              <p:cNvPr id="30" name="Freeform 13"/>
              <p:cNvSpPr>
                <a:spLocks noEditPoints="1"/>
              </p:cNvSpPr>
              <p:nvPr/>
            </p:nvSpPr>
            <p:spPr bwMode="auto">
              <a:xfrm>
                <a:off x="5715953" y="4325220"/>
                <a:ext cx="511175" cy="514350"/>
              </a:xfrm>
              <a:custGeom>
                <a:gdLst>
                  <a:gd fmla="*/ 129 w 259" name="T0"/>
                  <a:gd fmla="*/ 260 h 260" name="T1"/>
                  <a:gd fmla="*/ 259 w 259" name="T2"/>
                  <a:gd fmla="*/ 130 h 260" name="T3"/>
                  <a:gd fmla="*/ 243 w 259" name="T4"/>
                  <a:gd fmla="*/ 69 h 260" name="T5"/>
                  <a:gd fmla="*/ 240 w 259" name="T6"/>
                  <a:gd fmla="*/ 69 h 260" name="T7"/>
                  <a:gd fmla="*/ 238 w 259" name="T8"/>
                  <a:gd fmla="*/ 69 h 260" name="T9"/>
                  <a:gd fmla="*/ 222 w 259" name="T10"/>
                  <a:gd fmla="*/ 68 h 260" name="T11"/>
                  <a:gd fmla="*/ 210 w 259" name="T12"/>
                  <a:gd fmla="*/ 80 h 260" name="T13"/>
                  <a:gd fmla="*/ 224 w 259" name="T14"/>
                  <a:gd fmla="*/ 130 h 260" name="T15"/>
                  <a:gd fmla="*/ 129 w 259" name="T16"/>
                  <a:gd fmla="*/ 225 h 260" name="T17"/>
                  <a:gd fmla="*/ 34 w 259" name="T18"/>
                  <a:gd fmla="*/ 130 h 260" name="T19"/>
                  <a:gd fmla="*/ 129 w 259" name="T20"/>
                  <a:gd fmla="*/ 35 h 260" name="T21"/>
                  <a:gd fmla="*/ 179 w 259" name="T22"/>
                  <a:gd fmla="*/ 49 h 260" name="T23"/>
                  <a:gd fmla="*/ 190 w 259" name="T24"/>
                  <a:gd fmla="*/ 38 h 260" name="T25"/>
                  <a:gd fmla="*/ 189 w 259" name="T26"/>
                  <a:gd fmla="*/ 19 h 260" name="T27"/>
                  <a:gd fmla="*/ 189 w 259" name="T28"/>
                  <a:gd fmla="*/ 15 h 260" name="T29"/>
                  <a:gd fmla="*/ 129 w 259" name="T30"/>
                  <a:gd fmla="*/ 0 h 260" name="T31"/>
                  <a:gd fmla="*/ 0 w 259" name="T32"/>
                  <a:gd fmla="*/ 130 h 260" name="T33"/>
                  <a:gd fmla="*/ 129 w 259" name="T34"/>
                  <a:gd fmla="*/ 260 h 260" name="T35"/>
                  <a:gd fmla="*/ 129 w 259" name="T36"/>
                  <a:gd fmla="*/ 260 h 260" name="T37"/>
                  <a:gd fmla="*/ 129 w 259" name="T38"/>
                  <a:gd fmla="*/ 260 h 26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0" w="259">
                    <a:moveTo>
                      <a:pt x="129" y="260"/>
                    </a:moveTo>
                    <a:cubicBezTo>
                      <a:pt x="201" y="260"/>
                      <a:pt x="259" y="202"/>
                      <a:pt x="259" y="130"/>
                    </a:cubicBezTo>
                    <a:cubicBezTo>
                      <a:pt x="259" y="108"/>
                      <a:pt x="253" y="87"/>
                      <a:pt x="243" y="69"/>
                    </a:cubicBezTo>
                    <a:cubicBezTo>
                      <a:pt x="242" y="69"/>
                      <a:pt x="241" y="69"/>
                      <a:pt x="240" y="69"/>
                    </a:cubicBezTo>
                    <a:cubicBezTo>
                      <a:pt x="240" y="69"/>
                      <a:pt x="239" y="69"/>
                      <a:pt x="238" y="69"/>
                    </a:cubicBezTo>
                    <a:cubicBezTo>
                      <a:pt x="222" y="68"/>
                      <a:pt x="222" y="68"/>
                      <a:pt x="222" y="68"/>
                    </a:cubicBezTo>
                    <a:cubicBezTo>
                      <a:pt x="210" y="80"/>
                      <a:pt x="210" y="80"/>
                      <a:pt x="210" y="80"/>
                    </a:cubicBezTo>
                    <a:cubicBezTo>
                      <a:pt x="219" y="94"/>
                      <a:pt x="224" y="112"/>
                      <a:pt x="224" y="130"/>
                    </a:cubicBezTo>
                    <a:cubicBezTo>
                      <a:pt x="224" y="183"/>
                      <a:pt x="182" y="225"/>
                      <a:pt x="129" y="225"/>
                    </a:cubicBezTo>
                    <a:cubicBezTo>
                      <a:pt x="77" y="225"/>
                      <a:pt x="34" y="183"/>
                      <a:pt x="34" y="130"/>
                    </a:cubicBezTo>
                    <a:cubicBezTo>
                      <a:pt x="34" y="77"/>
                      <a:pt x="76" y="35"/>
                      <a:pt x="129" y="35"/>
                    </a:cubicBezTo>
                    <a:cubicBezTo>
                      <a:pt x="147" y="35"/>
                      <a:pt x="165" y="40"/>
                      <a:pt x="179" y="49"/>
                    </a:cubicBezTo>
                    <a:cubicBezTo>
                      <a:pt x="190" y="38"/>
                      <a:pt x="190" y="38"/>
                      <a:pt x="190" y="38"/>
                    </a:cubicBezTo>
                    <a:cubicBezTo>
                      <a:pt x="189" y="19"/>
                      <a:pt x="189" y="19"/>
                      <a:pt x="189" y="19"/>
                    </a:cubicBezTo>
                    <a:cubicBezTo>
                      <a:pt x="188" y="18"/>
                      <a:pt x="188" y="16"/>
                      <a:pt x="189" y="15"/>
                    </a:cubicBezTo>
                    <a:cubicBezTo>
                      <a:pt x="171" y="6"/>
                      <a:pt x="151" y="0"/>
                      <a:pt x="129" y="0"/>
                    </a:cubicBezTo>
                    <a:cubicBezTo>
                      <a:pt x="58" y="0"/>
                      <a:pt x="0" y="58"/>
                      <a:pt x="0" y="130"/>
                    </a:cubicBezTo>
                    <a:cubicBezTo>
                      <a:pt x="0" y="202"/>
                      <a:pt x="58" y="260"/>
                      <a:pt x="129" y="260"/>
                    </a:cubicBezTo>
                    <a:close/>
                    <a:moveTo>
                      <a:pt x="129" y="260"/>
                    </a:moveTo>
                    <a:cubicBezTo>
                      <a:pt x="129" y="260"/>
                      <a:pt x="129" y="260"/>
                      <a:pt x="129" y="26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33" name="Freeform 14"/>
              <p:cNvSpPr>
                <a:spLocks noEditPoints="1"/>
              </p:cNvSpPr>
              <p:nvPr/>
            </p:nvSpPr>
            <p:spPr bwMode="auto">
              <a:xfrm>
                <a:off x="5844540" y="4455395"/>
                <a:ext cx="252413" cy="254000"/>
              </a:xfrm>
              <a:custGeom>
                <a:gdLst>
                  <a:gd fmla="*/ 64 w 128" name="T0"/>
                  <a:gd fmla="*/ 31 h 128" name="T1"/>
                  <a:gd fmla="*/ 67 w 128" name="T2"/>
                  <a:gd fmla="*/ 31 h 128" name="T3"/>
                  <a:gd fmla="*/ 91 w 128" name="T4"/>
                  <a:gd fmla="*/ 7 h 128" name="T5"/>
                  <a:gd fmla="*/ 91 w 128" name="T6"/>
                  <a:gd fmla="*/ 6 h 128" name="T7"/>
                  <a:gd fmla="*/ 64 w 128" name="T8"/>
                  <a:gd fmla="*/ 0 h 128" name="T9"/>
                  <a:gd fmla="*/ 0 w 128" name="T10"/>
                  <a:gd fmla="*/ 64 h 128" name="T11"/>
                  <a:gd fmla="*/ 64 w 128" name="T12"/>
                  <a:gd fmla="*/ 128 h 128" name="T13"/>
                  <a:gd fmla="*/ 128 w 128" name="T14"/>
                  <a:gd fmla="*/ 64 h 128" name="T15"/>
                  <a:gd fmla="*/ 122 w 128" name="T16"/>
                  <a:gd fmla="*/ 37 h 128" name="T17"/>
                  <a:gd fmla="*/ 121 w 128" name="T18"/>
                  <a:gd fmla="*/ 38 h 128" name="T19"/>
                  <a:gd fmla="*/ 97 w 128" name="T20"/>
                  <a:gd fmla="*/ 61 h 128" name="T21"/>
                  <a:gd fmla="*/ 98 w 128" name="T22"/>
                  <a:gd fmla="*/ 64 h 128" name="T23"/>
                  <a:gd fmla="*/ 64 w 128" name="T24"/>
                  <a:gd fmla="*/ 98 h 128" name="T25"/>
                  <a:gd fmla="*/ 31 w 128" name="T26"/>
                  <a:gd fmla="*/ 64 h 128" name="T27"/>
                  <a:gd fmla="*/ 64 w 128" name="T28"/>
                  <a:gd fmla="*/ 31 h 128" name="T29"/>
                  <a:gd fmla="*/ 64 w 128" name="T30"/>
                  <a:gd fmla="*/ 31 h 128" name="T31"/>
                  <a:gd fmla="*/ 64 w 128" name="T32"/>
                  <a:gd fmla="*/ 31 h 1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8" w="128">
                    <a:moveTo>
                      <a:pt x="64" y="31"/>
                    </a:moveTo>
                    <a:cubicBezTo>
                      <a:pt x="65" y="31"/>
                      <a:pt x="66" y="31"/>
                      <a:pt x="67" y="31"/>
                    </a:cubicBezTo>
                    <a:cubicBezTo>
                      <a:pt x="91" y="7"/>
                      <a:pt x="91" y="7"/>
                      <a:pt x="91" y="7"/>
                    </a:cubicBezTo>
                    <a:cubicBezTo>
                      <a:pt x="91" y="6"/>
                      <a:pt x="91" y="6"/>
                      <a:pt x="91" y="6"/>
                    </a:cubicBezTo>
                    <a:cubicBezTo>
                      <a:pt x="83" y="2"/>
                      <a:pt x="74" y="0"/>
                      <a:pt x="64" y="0"/>
                    </a:cubicBezTo>
                    <a:cubicBezTo>
                      <a:pt x="29" y="0"/>
                      <a:pt x="0" y="29"/>
                      <a:pt x="0" y="64"/>
                    </a:cubicBezTo>
                    <a:cubicBezTo>
                      <a:pt x="0" y="99"/>
                      <a:pt x="29" y="128"/>
                      <a:pt x="64" y="128"/>
                    </a:cubicBezTo>
                    <a:cubicBezTo>
                      <a:pt x="99" y="128"/>
                      <a:pt x="128" y="99"/>
                      <a:pt x="128" y="64"/>
                    </a:cubicBezTo>
                    <a:cubicBezTo>
                      <a:pt x="128" y="54"/>
                      <a:pt x="126" y="45"/>
                      <a:pt x="122" y="37"/>
                    </a:cubicBezTo>
                    <a:cubicBezTo>
                      <a:pt x="121" y="38"/>
                      <a:pt x="121" y="38"/>
                      <a:pt x="121" y="38"/>
                    </a:cubicBezTo>
                    <a:cubicBezTo>
                      <a:pt x="97" y="61"/>
                      <a:pt x="97" y="61"/>
                      <a:pt x="97" y="61"/>
                    </a:cubicBezTo>
                    <a:cubicBezTo>
                      <a:pt x="97" y="62"/>
                      <a:pt x="98" y="63"/>
                      <a:pt x="98" y="64"/>
                    </a:cubicBezTo>
                    <a:cubicBezTo>
                      <a:pt x="98" y="83"/>
                      <a:pt x="83" y="98"/>
                      <a:pt x="64" y="98"/>
                    </a:cubicBezTo>
                    <a:cubicBezTo>
                      <a:pt x="46" y="98"/>
                      <a:pt x="31" y="83"/>
                      <a:pt x="31" y="64"/>
                    </a:cubicBezTo>
                    <a:cubicBezTo>
                      <a:pt x="31" y="46"/>
                      <a:pt x="46" y="31"/>
                      <a:pt x="64" y="31"/>
                    </a:cubicBezTo>
                    <a:close/>
                    <a:moveTo>
                      <a:pt x="64" y="31"/>
                    </a:moveTo>
                    <a:cubicBezTo>
                      <a:pt x="64" y="31"/>
                      <a:pt x="64" y="31"/>
                      <a:pt x="64" y="3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34" name="Freeform 15"/>
              <p:cNvSpPr>
                <a:spLocks noEditPoints="1"/>
              </p:cNvSpPr>
              <p:nvPr/>
            </p:nvSpPr>
            <p:spPr bwMode="auto">
              <a:xfrm>
                <a:off x="5969953" y="4268070"/>
                <a:ext cx="312738" cy="312738"/>
              </a:xfrm>
              <a:custGeom>
                <a:gdLst>
                  <a:gd fmla="*/ 134 w 158" name="T0"/>
                  <a:gd fmla="*/ 43 h 158" name="T1"/>
                  <a:gd fmla="*/ 141 w 158" name="T2"/>
                  <a:gd fmla="*/ 36 h 158" name="T3"/>
                  <a:gd fmla="*/ 141 w 158" name="T4"/>
                  <a:gd fmla="*/ 23 h 158" name="T5"/>
                  <a:gd fmla="*/ 136 w 158" name="T6"/>
                  <a:gd fmla="*/ 18 h 158" name="T7"/>
                  <a:gd fmla="*/ 130 w 158" name="T8"/>
                  <a:gd fmla="*/ 15 h 158" name="T9"/>
                  <a:gd fmla="*/ 123 w 158" name="T10"/>
                  <a:gd fmla="*/ 18 h 158" name="T11"/>
                  <a:gd fmla="*/ 115 w 158" name="T12"/>
                  <a:gd fmla="*/ 27 h 158" name="T13"/>
                  <a:gd fmla="*/ 113 w 158" name="T14"/>
                  <a:gd fmla="*/ 3 h 158" name="T15"/>
                  <a:gd fmla="*/ 110 w 158" name="T16"/>
                  <a:gd fmla="*/ 0 h 158" name="T17"/>
                  <a:gd fmla="*/ 108 w 158" name="T18"/>
                  <a:gd fmla="*/ 1 h 158" name="T19"/>
                  <a:gd fmla="*/ 73 w 158" name="T20"/>
                  <a:gd fmla="*/ 36 h 158" name="T21"/>
                  <a:gd fmla="*/ 69 w 158" name="T22"/>
                  <a:gd fmla="*/ 48 h 158" name="T23"/>
                  <a:gd fmla="*/ 69 w 158" name="T24"/>
                  <a:gd fmla="*/ 49 h 158" name="T25"/>
                  <a:gd fmla="*/ 70 w 158" name="T26"/>
                  <a:gd fmla="*/ 71 h 158" name="T27"/>
                  <a:gd fmla="*/ 58 w 158" name="T28"/>
                  <a:gd fmla="*/ 83 h 158" name="T29"/>
                  <a:gd fmla="*/ 35 w 158" name="T30"/>
                  <a:gd fmla="*/ 106 h 158" name="T31"/>
                  <a:gd fmla="*/ 35 w 158" name="T32"/>
                  <a:gd fmla="*/ 106 h 158" name="T33"/>
                  <a:gd fmla="*/ 13 w 158" name="T34"/>
                  <a:gd fmla="*/ 128 h 158" name="T35"/>
                  <a:gd fmla="*/ 3 w 158" name="T36"/>
                  <a:gd fmla="*/ 138 h 158" name="T37"/>
                  <a:gd fmla="*/ 1 w 158" name="T38"/>
                  <a:gd fmla="*/ 143 h 158" name="T39"/>
                  <a:gd fmla="*/ 0 w 158" name="T40"/>
                  <a:gd fmla="*/ 150 h 158" name="T41"/>
                  <a:gd fmla="*/ 8 w 158" name="T42"/>
                  <a:gd fmla="*/ 158 h 158" name="T43"/>
                  <a:gd fmla="*/ 8 w 158" name="T44"/>
                  <a:gd fmla="*/ 158 h 158" name="T45"/>
                  <a:gd fmla="*/ 16 w 158" name="T46"/>
                  <a:gd fmla="*/ 158 h 158" name="T47"/>
                  <a:gd fmla="*/ 21 w 158" name="T48"/>
                  <a:gd fmla="*/ 156 h 158" name="T49"/>
                  <a:gd fmla="*/ 89 w 158" name="T50"/>
                  <a:gd fmla="*/ 88 h 158" name="T51"/>
                  <a:gd fmla="*/ 109 w 158" name="T52"/>
                  <a:gd fmla="*/ 89 h 158" name="T53"/>
                  <a:gd fmla="*/ 110 w 158" name="T54"/>
                  <a:gd fmla="*/ 89 h 158" name="T55"/>
                  <a:gd fmla="*/ 111 w 158" name="T56"/>
                  <a:gd fmla="*/ 89 h 158" name="T57"/>
                  <a:gd fmla="*/ 122 w 158" name="T58"/>
                  <a:gd fmla="*/ 85 h 158" name="T59"/>
                  <a:gd fmla="*/ 157 w 158" name="T60"/>
                  <a:gd fmla="*/ 50 h 158" name="T61"/>
                  <a:gd fmla="*/ 155 w 158" name="T62"/>
                  <a:gd fmla="*/ 45 h 158" name="T63"/>
                  <a:gd fmla="*/ 134 w 158" name="T64"/>
                  <a:gd fmla="*/ 43 h 158" name="T65"/>
                  <a:gd fmla="*/ 134 w 158" name="T66"/>
                  <a:gd fmla="*/ 43 h 158" name="T67"/>
                  <a:gd fmla="*/ 134 w 158" name="T68"/>
                  <a:gd fmla="*/ 43 h 15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8" w="158">
                    <a:moveTo>
                      <a:pt x="134" y="43"/>
                    </a:moveTo>
                    <a:cubicBezTo>
                      <a:pt x="141" y="36"/>
                      <a:pt x="141" y="36"/>
                      <a:pt x="141" y="36"/>
                    </a:cubicBezTo>
                    <a:cubicBezTo>
                      <a:pt x="145" y="32"/>
                      <a:pt x="145" y="27"/>
                      <a:pt x="141" y="23"/>
                    </a:cubicBezTo>
                    <a:cubicBezTo>
                      <a:pt x="136" y="18"/>
                      <a:pt x="136" y="18"/>
                      <a:pt x="136" y="18"/>
                    </a:cubicBezTo>
                    <a:cubicBezTo>
                      <a:pt x="134" y="16"/>
                      <a:pt x="132" y="15"/>
                      <a:pt x="130" y="15"/>
                    </a:cubicBezTo>
                    <a:cubicBezTo>
                      <a:pt x="127" y="15"/>
                      <a:pt x="125" y="16"/>
                      <a:pt x="123" y="18"/>
                    </a:cubicBezTo>
                    <a:cubicBezTo>
                      <a:pt x="115" y="27"/>
                      <a:pt x="115" y="27"/>
                      <a:pt x="115" y="27"/>
                    </a:cubicBezTo>
                    <a:cubicBezTo>
                      <a:pt x="113" y="3"/>
                      <a:pt x="113" y="3"/>
                      <a:pt x="113" y="3"/>
                    </a:cubicBezTo>
                    <a:cubicBezTo>
                      <a:pt x="113" y="1"/>
                      <a:pt x="111" y="0"/>
                      <a:pt x="110" y="0"/>
                    </a:cubicBezTo>
                    <a:cubicBezTo>
                      <a:pt x="109" y="0"/>
                      <a:pt x="108" y="1"/>
                      <a:pt x="108" y="1"/>
                    </a:cubicBezTo>
                    <a:cubicBezTo>
                      <a:pt x="73" y="36"/>
                      <a:pt x="73" y="36"/>
                      <a:pt x="73" y="36"/>
                    </a:cubicBezTo>
                    <a:cubicBezTo>
                      <a:pt x="70" y="39"/>
                      <a:pt x="68" y="43"/>
                      <a:pt x="69" y="48"/>
                    </a:cubicBezTo>
                    <a:cubicBezTo>
                      <a:pt x="69" y="49"/>
                      <a:pt x="69" y="49"/>
                      <a:pt x="69" y="49"/>
                    </a:cubicBezTo>
                    <a:cubicBezTo>
                      <a:pt x="70" y="71"/>
                      <a:pt x="70" y="71"/>
                      <a:pt x="70" y="71"/>
                    </a:cubicBezTo>
                    <a:cubicBezTo>
                      <a:pt x="58" y="83"/>
                      <a:pt x="58" y="83"/>
                      <a:pt x="58" y="83"/>
                    </a:cubicBezTo>
                    <a:cubicBezTo>
                      <a:pt x="35" y="106"/>
                      <a:pt x="35" y="106"/>
                      <a:pt x="35" y="106"/>
                    </a:cubicBezTo>
                    <a:cubicBezTo>
                      <a:pt x="35" y="106"/>
                      <a:pt x="35" y="106"/>
                      <a:pt x="35" y="106"/>
                    </a:cubicBezTo>
                    <a:cubicBezTo>
                      <a:pt x="13" y="128"/>
                      <a:pt x="13" y="128"/>
                      <a:pt x="13" y="128"/>
                    </a:cubicBezTo>
                    <a:cubicBezTo>
                      <a:pt x="3" y="138"/>
                      <a:pt x="3" y="138"/>
                      <a:pt x="3" y="138"/>
                    </a:cubicBezTo>
                    <a:cubicBezTo>
                      <a:pt x="2" y="139"/>
                      <a:pt x="1" y="141"/>
                      <a:pt x="1" y="143"/>
                    </a:cubicBezTo>
                    <a:cubicBezTo>
                      <a:pt x="0" y="150"/>
                      <a:pt x="0" y="150"/>
                      <a:pt x="0" y="150"/>
                    </a:cubicBezTo>
                    <a:cubicBezTo>
                      <a:pt x="0" y="155"/>
                      <a:pt x="4" y="158"/>
                      <a:pt x="8" y="158"/>
                    </a:cubicBezTo>
                    <a:cubicBezTo>
                      <a:pt x="8" y="158"/>
                      <a:pt x="8" y="158"/>
                      <a:pt x="8" y="158"/>
                    </a:cubicBezTo>
                    <a:cubicBezTo>
                      <a:pt x="16" y="158"/>
                      <a:pt x="16" y="158"/>
                      <a:pt x="16" y="158"/>
                    </a:cubicBezTo>
                    <a:cubicBezTo>
                      <a:pt x="18" y="158"/>
                      <a:pt x="20" y="157"/>
                      <a:pt x="21" y="156"/>
                    </a:cubicBezTo>
                    <a:cubicBezTo>
                      <a:pt x="89" y="88"/>
                      <a:pt x="89" y="88"/>
                      <a:pt x="89" y="88"/>
                    </a:cubicBezTo>
                    <a:cubicBezTo>
                      <a:pt x="109" y="89"/>
                      <a:pt x="109" y="89"/>
                      <a:pt x="109" y="89"/>
                    </a:cubicBezTo>
                    <a:cubicBezTo>
                      <a:pt x="110" y="89"/>
                      <a:pt x="110" y="89"/>
                      <a:pt x="110" y="89"/>
                    </a:cubicBezTo>
                    <a:cubicBezTo>
                      <a:pt x="110" y="89"/>
                      <a:pt x="111" y="89"/>
                      <a:pt x="111" y="89"/>
                    </a:cubicBezTo>
                    <a:cubicBezTo>
                      <a:pt x="115" y="89"/>
                      <a:pt x="119" y="88"/>
                      <a:pt x="122" y="85"/>
                    </a:cubicBezTo>
                    <a:cubicBezTo>
                      <a:pt x="157" y="50"/>
                      <a:pt x="157" y="50"/>
                      <a:pt x="157" y="50"/>
                    </a:cubicBezTo>
                    <a:cubicBezTo>
                      <a:pt x="158" y="48"/>
                      <a:pt x="157" y="45"/>
                      <a:pt x="155" y="45"/>
                    </a:cubicBezTo>
                    <a:lnTo>
                      <a:pt x="134" y="43"/>
                    </a:lnTo>
                    <a:close/>
                    <a:moveTo>
                      <a:pt x="134" y="43"/>
                    </a:moveTo>
                    <a:cubicBezTo>
                      <a:pt x="134" y="43"/>
                      <a:pt x="134" y="43"/>
                      <a:pt x="134" y="4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grpSp>
        <p:sp>
          <p:nvSpPr>
            <p:cNvPr id="35" name="Freeform 20"/>
            <p:cNvSpPr/>
            <p:nvPr/>
          </p:nvSpPr>
          <p:spPr bwMode="auto">
            <a:xfrm>
              <a:off x="4365826" y="3645670"/>
              <a:ext cx="488950" cy="619125"/>
            </a:xfrm>
            <a:custGeom>
              <a:gdLst>
                <a:gd fmla="*/ 148 w 248" name="T0"/>
                <a:gd fmla="*/ 313 h 313" name="T1"/>
                <a:gd fmla="*/ 100 w 248" name="T2"/>
                <a:gd fmla="*/ 313 h 313" name="T3"/>
                <a:gd fmla="*/ 0 w 248" name="T4"/>
                <a:gd fmla="*/ 213 h 313" name="T5"/>
                <a:gd fmla="*/ 0 w 248" name="T6"/>
                <a:gd fmla="*/ 100 h 313" name="T7"/>
                <a:gd fmla="*/ 100 w 248" name="T8"/>
                <a:gd fmla="*/ 0 h 313" name="T9"/>
                <a:gd fmla="*/ 148 w 248" name="T10"/>
                <a:gd fmla="*/ 0 h 313" name="T11"/>
                <a:gd fmla="*/ 248 w 248" name="T12"/>
                <a:gd fmla="*/ 100 h 313" name="T13"/>
                <a:gd fmla="*/ 248 w 248" name="T14"/>
                <a:gd fmla="*/ 213 h 313" name="T15"/>
                <a:gd fmla="*/ 148 w 248" name="T16"/>
                <a:gd fmla="*/ 313 h 3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3" w="248">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36" name="Freeform 21"/>
            <p:cNvSpPr/>
            <p:nvPr/>
          </p:nvSpPr>
          <p:spPr bwMode="auto">
            <a:xfrm>
              <a:off x="4297563" y="3637732"/>
              <a:ext cx="625475" cy="149225"/>
            </a:xfrm>
            <a:custGeom>
              <a:gdLst>
                <a:gd fmla="*/ 284 w 316" name="T0"/>
                <a:gd fmla="*/ 75 h 75" name="T1"/>
                <a:gd fmla="*/ 32 w 316" name="T2"/>
                <a:gd fmla="*/ 75 h 75" name="T3"/>
                <a:gd fmla="*/ 0 w 316" name="T4"/>
                <a:gd fmla="*/ 43 h 75" name="T5"/>
                <a:gd fmla="*/ 0 w 316" name="T6"/>
                <a:gd fmla="*/ 32 h 75" name="T7"/>
                <a:gd fmla="*/ 32 w 316" name="T8"/>
                <a:gd fmla="*/ 0 h 75" name="T9"/>
                <a:gd fmla="*/ 284 w 316" name="T10"/>
                <a:gd fmla="*/ 0 h 75" name="T11"/>
                <a:gd fmla="*/ 316 w 316" name="T12"/>
                <a:gd fmla="*/ 32 h 75" name="T13"/>
                <a:gd fmla="*/ 316 w 316" name="T14"/>
                <a:gd fmla="*/ 43 h 75" name="T15"/>
                <a:gd fmla="*/ 284 w 316" name="T16"/>
                <a:gd fmla="*/ 75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316">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37" name="Freeform 22"/>
            <p:cNvSpPr/>
            <p:nvPr/>
          </p:nvSpPr>
          <p:spPr bwMode="auto">
            <a:xfrm>
              <a:off x="4297563" y="3842520"/>
              <a:ext cx="625475" cy="147638"/>
            </a:xfrm>
            <a:custGeom>
              <a:gdLst>
                <a:gd fmla="*/ 284 w 316" name="T0"/>
                <a:gd fmla="*/ 75 h 75" name="T1"/>
                <a:gd fmla="*/ 32 w 316" name="T2"/>
                <a:gd fmla="*/ 75 h 75" name="T3"/>
                <a:gd fmla="*/ 0 w 316" name="T4"/>
                <a:gd fmla="*/ 43 h 75" name="T5"/>
                <a:gd fmla="*/ 0 w 316" name="T6"/>
                <a:gd fmla="*/ 32 h 75" name="T7"/>
                <a:gd fmla="*/ 32 w 316" name="T8"/>
                <a:gd fmla="*/ 0 h 75" name="T9"/>
                <a:gd fmla="*/ 284 w 316" name="T10"/>
                <a:gd fmla="*/ 0 h 75" name="T11"/>
                <a:gd fmla="*/ 316 w 316" name="T12"/>
                <a:gd fmla="*/ 32 h 75" name="T13"/>
                <a:gd fmla="*/ 316 w 316" name="T14"/>
                <a:gd fmla="*/ 43 h 75" name="T15"/>
                <a:gd fmla="*/ 284 w 316" name="T16"/>
                <a:gd fmla="*/ 75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316">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38" name="Freeform 23"/>
            <p:cNvSpPr/>
            <p:nvPr/>
          </p:nvSpPr>
          <p:spPr bwMode="auto">
            <a:xfrm>
              <a:off x="4297563" y="4039370"/>
              <a:ext cx="625475" cy="149225"/>
            </a:xfrm>
            <a:custGeom>
              <a:gdLst>
                <a:gd fmla="*/ 284 w 316" name="T0"/>
                <a:gd fmla="*/ 75 h 75" name="T1"/>
                <a:gd fmla="*/ 32 w 316" name="T2"/>
                <a:gd fmla="*/ 75 h 75" name="T3"/>
                <a:gd fmla="*/ 0 w 316" name="T4"/>
                <a:gd fmla="*/ 43 h 75" name="T5"/>
                <a:gd fmla="*/ 0 w 316" name="T6"/>
                <a:gd fmla="*/ 32 h 75" name="T7"/>
                <a:gd fmla="*/ 32 w 316" name="T8"/>
                <a:gd fmla="*/ 0 h 75" name="T9"/>
                <a:gd fmla="*/ 284 w 316" name="T10"/>
                <a:gd fmla="*/ 0 h 75" name="T11"/>
                <a:gd fmla="*/ 316 w 316" name="T12"/>
                <a:gd fmla="*/ 32 h 75" name="T13"/>
                <a:gd fmla="*/ 316 w 316" name="T14"/>
                <a:gd fmla="*/ 43 h 75" name="T15"/>
                <a:gd fmla="*/ 284 w 316" name="T16"/>
                <a:gd fmla="*/ 75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316">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39" name="Freeform 24"/>
            <p:cNvSpPr/>
            <p:nvPr/>
          </p:nvSpPr>
          <p:spPr bwMode="auto">
            <a:xfrm>
              <a:off x="4553151" y="4264795"/>
              <a:ext cx="114300" cy="23813"/>
            </a:xfrm>
            <a:custGeom>
              <a:gdLst>
                <a:gd fmla="*/ 0 w 58" name="T0"/>
                <a:gd fmla="*/ 0 h 12" name="T1"/>
                <a:gd fmla="*/ 29 w 58" name="T2"/>
                <a:gd fmla="*/ 12 h 12" name="T3"/>
                <a:gd fmla="*/ 58 w 58" name="T4"/>
                <a:gd fmla="*/ 0 h 12" name="T5"/>
                <a:gd fmla="*/ 0 w 58" name="T6"/>
                <a:gd fmla="*/ 0 h 12" name="T7"/>
              </a:gdLst>
              <a:cxnLst>
                <a:cxn ang="0">
                  <a:pos x="T0" y="T1"/>
                </a:cxn>
                <a:cxn ang="0">
                  <a:pos x="T2" y="T3"/>
                </a:cxn>
                <a:cxn ang="0">
                  <a:pos x="T4" y="T5"/>
                </a:cxn>
                <a:cxn ang="0">
                  <a:pos x="T6" y="T7"/>
                </a:cxn>
              </a:cxnLst>
              <a:rect b="b" l="0" r="r" t="0"/>
              <a:pathLst>
                <a:path h="12" w="57">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40" name="Freeform 25"/>
            <p:cNvSpPr/>
            <p:nvPr/>
          </p:nvSpPr>
          <p:spPr bwMode="auto">
            <a:xfrm>
              <a:off x="3841951" y="1708920"/>
              <a:ext cx="1536700" cy="733425"/>
            </a:xfrm>
            <a:custGeom>
              <a:gdLst>
                <a:gd fmla="*/ 778 w 778" name="T0"/>
                <a:gd fmla="*/ 371 h 371" name="T1"/>
                <a:gd fmla="*/ 389 w 778" name="T2"/>
                <a:gd fmla="*/ 0 h 371" name="T3"/>
                <a:gd fmla="*/ 0 w 778" name="T4"/>
                <a:gd fmla="*/ 371 h 371" name="T5"/>
                <a:gd fmla="*/ 778 w 778" name="T6"/>
                <a:gd fmla="*/ 371 h 371" name="T7"/>
              </a:gdLst>
              <a:cxnLst>
                <a:cxn ang="0">
                  <a:pos x="T0" y="T1"/>
                </a:cxn>
                <a:cxn ang="0">
                  <a:pos x="T2" y="T3"/>
                </a:cxn>
                <a:cxn ang="0">
                  <a:pos x="T4" y="T5"/>
                </a:cxn>
                <a:cxn ang="0">
                  <a:pos x="T6" y="T7"/>
                </a:cxn>
              </a:cxnLst>
              <a:rect b="b" l="0" r="r" t="0"/>
              <a:pathLst>
                <a:path h="371" w="778">
                  <a:moveTo>
                    <a:pt x="778" y="371"/>
                  </a:moveTo>
                  <a:cubicBezTo>
                    <a:pt x="769" y="164"/>
                    <a:pt x="598" y="0"/>
                    <a:pt x="389" y="0"/>
                  </a:cubicBezTo>
                  <a:cubicBezTo>
                    <a:pt x="180" y="0"/>
                    <a:pt x="9" y="164"/>
                    <a:pt x="0" y="371"/>
                  </a:cubicBezTo>
                  <a:lnTo>
                    <a:pt x="778" y="371"/>
                  </a:lnTo>
                  <a:close/>
                </a:path>
              </a:pathLst>
            </a:custGeom>
            <a:solidFill>
              <a:schemeClr val="accent1"/>
            </a:solidFill>
            <a:ln>
              <a:noFill/>
            </a:ln>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41" name="Freeform 26"/>
            <p:cNvSpPr/>
            <p:nvPr/>
          </p:nvSpPr>
          <p:spPr bwMode="auto">
            <a:xfrm>
              <a:off x="4230888" y="3272607"/>
              <a:ext cx="758825" cy="365125"/>
            </a:xfrm>
            <a:custGeom>
              <a:gdLst>
                <a:gd fmla="*/ 0 w 384" name="T0"/>
                <a:gd fmla="*/ 0 h 185" name="T1"/>
                <a:gd fmla="*/ 81 w 384" name="T2"/>
                <a:gd fmla="*/ 185 h 185" name="T3"/>
                <a:gd fmla="*/ 173 w 384" name="T4"/>
                <a:gd fmla="*/ 185 h 185" name="T5"/>
                <a:gd fmla="*/ 192 w 384" name="T6"/>
                <a:gd fmla="*/ 185 h 185" name="T7"/>
                <a:gd fmla="*/ 211 w 384" name="T8"/>
                <a:gd fmla="*/ 185 h 185" name="T9"/>
                <a:gd fmla="*/ 303 w 384" name="T10"/>
                <a:gd fmla="*/ 185 h 185" name="T11"/>
                <a:gd fmla="*/ 384 w 384" name="T12"/>
                <a:gd fmla="*/ 0 h 185" name="T13"/>
                <a:gd fmla="*/ 0 w 384" name="T14"/>
                <a:gd fmla="*/ 0 h 1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5" w="384">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1"/>
            </a:solidFill>
            <a:ln>
              <a:noFill/>
            </a:ln>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42" name="Freeform 27"/>
            <p:cNvSpPr/>
            <p:nvPr/>
          </p:nvSpPr>
          <p:spPr bwMode="auto">
            <a:xfrm>
              <a:off x="4383288" y="1280295"/>
              <a:ext cx="100013" cy="342900"/>
            </a:xfrm>
            <a:custGeom>
              <a:gdLst>
                <a:gd fmla="*/ 41 w 51" name="T0"/>
                <a:gd fmla="*/ 173 h 174" name="T1"/>
                <a:gd fmla="*/ 41 w 51" name="T2"/>
                <a:gd fmla="*/ 173 h 174" name="T3"/>
                <a:gd fmla="*/ 28 w 51" name="T4"/>
                <a:gd fmla="*/ 164 h 174" name="T5"/>
                <a:gd fmla="*/ 1 w 51" name="T6"/>
                <a:gd fmla="*/ 14 h 174" name="T7"/>
                <a:gd fmla="*/ 11 w 51" name="T8"/>
                <a:gd fmla="*/ 1 h 174" name="T9"/>
                <a:gd fmla="*/ 11 w 51" name="T10"/>
                <a:gd fmla="*/ 1 h 174" name="T11"/>
                <a:gd fmla="*/ 24 w 51" name="T12"/>
                <a:gd fmla="*/ 10 h 174" name="T13"/>
                <a:gd fmla="*/ 50 w 51" name="T14"/>
                <a:gd fmla="*/ 160 h 174" name="T15"/>
                <a:gd fmla="*/ 41 w 51" name="T16"/>
                <a:gd fmla="*/ 173 h 1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4" w="51">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chemeClr val="accent1"/>
            </a:solidFill>
            <a:ln>
              <a:noFill/>
            </a:ln>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43" name="Freeform 28"/>
            <p:cNvSpPr/>
            <p:nvPr/>
          </p:nvSpPr>
          <p:spPr bwMode="auto">
            <a:xfrm>
              <a:off x="4000701" y="1415232"/>
              <a:ext cx="201613" cy="312738"/>
            </a:xfrm>
            <a:custGeom>
              <a:gdLst>
                <a:gd fmla="*/ 95 w 102" name="T0"/>
                <a:gd fmla="*/ 154 h 158" name="T1"/>
                <a:gd fmla="*/ 95 w 102" name="T2"/>
                <a:gd fmla="*/ 154 h 158" name="T3"/>
                <a:gd fmla="*/ 79 w 102" name="T4"/>
                <a:gd fmla="*/ 150 h 158" name="T5"/>
                <a:gd fmla="*/ 3 w 102" name="T6"/>
                <a:gd fmla="*/ 19 h 158" name="T7"/>
                <a:gd fmla="*/ 8 w 102" name="T8"/>
                <a:gd fmla="*/ 3 h 158" name="T9"/>
                <a:gd fmla="*/ 8 w 102" name="T10"/>
                <a:gd fmla="*/ 3 h 158" name="T11"/>
                <a:gd fmla="*/ 23 w 102" name="T12"/>
                <a:gd fmla="*/ 8 h 158" name="T13"/>
                <a:gd fmla="*/ 99 w 102" name="T14"/>
                <a:gd fmla="*/ 139 h 158" name="T15"/>
                <a:gd fmla="*/ 95 w 102" name="T16"/>
                <a:gd fmla="*/ 154 h 1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8" w="102">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chemeClr val="accent1"/>
            </a:solidFill>
            <a:ln>
              <a:noFill/>
            </a:ln>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44" name="Freeform 29"/>
            <p:cNvSpPr/>
            <p:nvPr/>
          </p:nvSpPr>
          <p:spPr bwMode="auto">
            <a:xfrm>
              <a:off x="4734126" y="1280295"/>
              <a:ext cx="101600" cy="342900"/>
            </a:xfrm>
            <a:custGeom>
              <a:gdLst>
                <a:gd fmla="*/ 11 w 51" name="T0"/>
                <a:gd fmla="*/ 173 h 174" name="T1"/>
                <a:gd fmla="*/ 11 w 51" name="T2"/>
                <a:gd fmla="*/ 173 h 174" name="T3"/>
                <a:gd fmla="*/ 2 w 51" name="T4"/>
                <a:gd fmla="*/ 160 h 174" name="T5"/>
                <a:gd fmla="*/ 28 w 51" name="T6"/>
                <a:gd fmla="*/ 10 h 174" name="T7"/>
                <a:gd fmla="*/ 41 w 51" name="T8"/>
                <a:gd fmla="*/ 1 h 174" name="T9"/>
                <a:gd fmla="*/ 41 w 51" name="T10"/>
                <a:gd fmla="*/ 1 h 174" name="T11"/>
                <a:gd fmla="*/ 50 w 51" name="T12"/>
                <a:gd fmla="*/ 14 h 174" name="T13"/>
                <a:gd fmla="*/ 24 w 51" name="T14"/>
                <a:gd fmla="*/ 164 h 174" name="T15"/>
                <a:gd fmla="*/ 11 w 51" name="T16"/>
                <a:gd fmla="*/ 173 h 1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4" w="51">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chemeClr val="accent1"/>
            </a:solidFill>
            <a:ln>
              <a:noFill/>
            </a:ln>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45" name="Freeform 30"/>
            <p:cNvSpPr/>
            <p:nvPr/>
          </p:nvSpPr>
          <p:spPr bwMode="auto">
            <a:xfrm>
              <a:off x="5016701" y="1415232"/>
              <a:ext cx="200025" cy="312738"/>
            </a:xfrm>
            <a:custGeom>
              <a:gdLst>
                <a:gd fmla="*/ 7 w 101" name="T0"/>
                <a:gd fmla="*/ 154 h 158" name="T1"/>
                <a:gd fmla="*/ 7 w 101" name="T2"/>
                <a:gd fmla="*/ 154 h 158" name="T3"/>
                <a:gd fmla="*/ 3 w 101" name="T4"/>
                <a:gd fmla="*/ 139 h 158" name="T5"/>
                <a:gd fmla="*/ 78 w 101" name="T6"/>
                <a:gd fmla="*/ 8 h 158" name="T7"/>
                <a:gd fmla="*/ 94 w 101" name="T8"/>
                <a:gd fmla="*/ 3 h 158" name="T9"/>
                <a:gd fmla="*/ 94 w 101" name="T10"/>
                <a:gd fmla="*/ 3 h 158" name="T11"/>
                <a:gd fmla="*/ 98 w 101" name="T12"/>
                <a:gd fmla="*/ 19 h 158" name="T13"/>
                <a:gd fmla="*/ 23 w 101" name="T14"/>
                <a:gd fmla="*/ 150 h 158" name="T15"/>
                <a:gd fmla="*/ 7 w 101" name="T16"/>
                <a:gd fmla="*/ 154 h 1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8" w="100">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accent1"/>
            </a:solidFill>
            <a:ln>
              <a:noFill/>
            </a:ln>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46" name="Freeform 31"/>
            <p:cNvSpPr/>
            <p:nvPr/>
          </p:nvSpPr>
          <p:spPr bwMode="auto">
            <a:xfrm>
              <a:off x="5246888" y="1677170"/>
              <a:ext cx="280988" cy="242888"/>
            </a:xfrm>
            <a:custGeom>
              <a:gdLst>
                <a:gd fmla="*/ 4 w 142" name="T0"/>
                <a:gd fmla="*/ 118 h 123" name="T1"/>
                <a:gd fmla="*/ 4 w 142" name="T2"/>
                <a:gd fmla="*/ 118 h 123" name="T3"/>
                <a:gd fmla="*/ 6 w 142" name="T4"/>
                <a:gd fmla="*/ 101 h 123" name="T5"/>
                <a:gd fmla="*/ 122 w 142" name="T6"/>
                <a:gd fmla="*/ 4 h 123" name="T7"/>
                <a:gd fmla="*/ 138 w 142" name="T8"/>
                <a:gd fmla="*/ 6 h 123" name="T9"/>
                <a:gd fmla="*/ 138 w 142" name="T10"/>
                <a:gd fmla="*/ 6 h 123" name="T11"/>
                <a:gd fmla="*/ 136 w 142" name="T12"/>
                <a:gd fmla="*/ 22 h 123" name="T13"/>
                <a:gd fmla="*/ 20 w 142" name="T14"/>
                <a:gd fmla="*/ 119 h 123" name="T15"/>
                <a:gd fmla="*/ 4 w 142" name="T16"/>
                <a:gd fmla="*/ 118 h 1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3" w="142">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chemeClr val="accent1"/>
            </a:solidFill>
            <a:ln>
              <a:noFill/>
            </a:ln>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47" name="Freeform 32"/>
            <p:cNvSpPr/>
            <p:nvPr/>
          </p:nvSpPr>
          <p:spPr bwMode="auto">
            <a:xfrm>
              <a:off x="3692726" y="1677170"/>
              <a:ext cx="279400" cy="242888"/>
            </a:xfrm>
            <a:custGeom>
              <a:gdLst>
                <a:gd fmla="*/ 137 w 141" name="T0"/>
                <a:gd fmla="*/ 118 h 123" name="T1"/>
                <a:gd fmla="*/ 137 w 141" name="T2"/>
                <a:gd fmla="*/ 118 h 123" name="T3"/>
                <a:gd fmla="*/ 121 w 141" name="T4"/>
                <a:gd fmla="*/ 119 h 123" name="T5"/>
                <a:gd fmla="*/ 5 w 141" name="T6"/>
                <a:gd fmla="*/ 22 h 123" name="T7"/>
                <a:gd fmla="*/ 4 w 141" name="T8"/>
                <a:gd fmla="*/ 6 h 123" name="T9"/>
                <a:gd fmla="*/ 4 w 141" name="T10"/>
                <a:gd fmla="*/ 6 h 123" name="T11"/>
                <a:gd fmla="*/ 20 w 141" name="T12"/>
                <a:gd fmla="*/ 4 h 123" name="T13"/>
                <a:gd fmla="*/ 136 w 141" name="T14"/>
                <a:gd fmla="*/ 101 h 123" name="T15"/>
                <a:gd fmla="*/ 137 w 141" name="T16"/>
                <a:gd fmla="*/ 118 h 1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3" w="141">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chemeClr val="accent1"/>
            </a:solidFill>
            <a:ln>
              <a:noFill/>
            </a:ln>
          </p:spPr>
          <p:txBody>
            <a:bodyPr anchor="t" anchorCtr="0" bIns="45720" compatLnSpc="1" lIns="91440" numCol="1" rIns="91440" tIns="45720" vert="horz" wrap="square"/>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nSpc>
                  <a:spcPct val="120000"/>
                </a:lnSpc>
              </a:pPr>
              <a:endParaRPr altLang="en-US" lang="zh-CN">
                <a:cs typeface="+mn-ea"/>
                <a:sym typeface="+mn-lt"/>
              </a:endParaRPr>
            </a:p>
          </p:txBody>
        </p:sp>
        <p:sp>
          <p:nvSpPr>
            <p:cNvPr id="48" name="TextBox 1"/>
            <p:cNvSpPr txBox="1"/>
            <p:nvPr/>
          </p:nvSpPr>
          <p:spPr>
            <a:xfrm>
              <a:off x="3837031" y="2524909"/>
              <a:ext cx="1546542" cy="676656"/>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914400">
                <a:lnSpc>
                  <a:spcPct val="120000"/>
                </a:lnSpc>
              </a:pPr>
              <a:r>
                <a:rPr lang="vi-VN" sz="1600">
                  <a:gradFill>
                    <a:gsLst>
                      <a:gs pos="47700">
                        <a:srgbClr val="F4DEBE"/>
                      </a:gs>
                      <a:gs pos="0">
                        <a:srgbClr val="D9A96A"/>
                      </a:gs>
                      <a:gs pos="100000">
                        <a:srgbClr val="F5E3C9"/>
                      </a:gs>
                    </a:gsLst>
                    <a:lin ang="5400000" scaled="0"/>
                  </a:gradFill>
                  <a:cs typeface="+mn-ea"/>
                  <a:sym typeface="+mn-lt"/>
                </a:rPr>
                <a:t>INVESTMENT </a:t>
              </a:r>
            </a:p>
            <a:p>
              <a:pPr algn="ctr" defTabSz="914400">
                <a:lnSpc>
                  <a:spcPct val="120000"/>
                </a:lnSpc>
              </a:pPr>
              <a:r>
                <a:rPr lang="vi-VN" sz="1600">
                  <a:gradFill>
                    <a:gsLst>
                      <a:gs pos="47700">
                        <a:srgbClr val="F4DEBE"/>
                      </a:gs>
                      <a:gs pos="0">
                        <a:srgbClr val="D9A96A"/>
                      </a:gs>
                      <a:gs pos="100000">
                        <a:srgbClr val="F5E3C9"/>
                      </a:gs>
                    </a:gsLst>
                    <a:lin ang="5400000" scaled="0"/>
                  </a:gradFill>
                  <a:cs typeface="+mn-ea"/>
                  <a:sym typeface="+mn-lt"/>
                </a:rPr>
                <a:t>DEMAND</a:t>
              </a:r>
            </a:p>
          </p:txBody>
        </p:sp>
        <p:sp>
          <p:nvSpPr>
            <p:cNvPr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id="49" name="矩形 48"/>
            <p:cNvSpPr/>
            <p:nvPr/>
          </p:nvSpPr>
          <p:spPr>
            <a:xfrm>
              <a:off x="6821932" y="3946272"/>
              <a:ext cx="1504606" cy="667512"/>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a:lnSpc>
                  <a:spcPct val="120000"/>
                </a:lnSpc>
                <a:defRPr/>
              </a:pPr>
              <a:r>
                <a:rPr altLang="en-US" lang="zh-CN" sz="1050">
                  <a:gradFill>
                    <a:gsLst>
                      <a:gs pos="50000">
                        <a:srgbClr val="F4DEBE"/>
                      </a:gs>
                      <a:gs pos="0">
                        <a:srgbClr val="D9A96A"/>
                      </a:gs>
                      <a:gs pos="100000">
                        <a:srgbClr val="F5E3C9"/>
                      </a:gs>
                    </a:gsLst>
                    <a:lin ang="5400000" scaled="1"/>
                  </a:gradFill>
                  <a:cs typeface="+mn-ea"/>
                  <a:sym typeface="+mn-lt"/>
                </a:rPr>
                <a:t>点击输入简要文字内容，文字内容概括精炼，</a:t>
              </a:r>
            </a:p>
          </p:txBody>
        </p:sp>
        <p:sp>
          <p:nvSpPr>
            <p:cNvPr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id="50" name="矩形 49"/>
            <p:cNvSpPr/>
            <p:nvPr/>
          </p:nvSpPr>
          <p:spPr>
            <a:xfrm>
              <a:off x="6860594" y="1875367"/>
              <a:ext cx="1504606" cy="457200"/>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a:lnSpc>
                  <a:spcPct val="120000"/>
                </a:lnSpc>
                <a:defRPr/>
              </a:pPr>
              <a:r>
                <a:rPr altLang="en-US" lang="zh-CN" sz="1000">
                  <a:gradFill>
                    <a:gsLst>
                      <a:gs pos="50000">
                        <a:srgbClr val="F4DEBE"/>
                      </a:gs>
                      <a:gs pos="0">
                        <a:srgbClr val="D9A96A"/>
                      </a:gs>
                      <a:gs pos="100000">
                        <a:srgbClr val="F5E3C9"/>
                      </a:gs>
                    </a:gsLst>
                    <a:lin ang="5400000" scaled="1"/>
                  </a:gradFill>
                  <a:cs typeface="+mn-ea"/>
                  <a:sym typeface="+mn-lt"/>
                </a:rPr>
                <a:t>点击输入简要文字内容，文字内容概括精炼，</a:t>
              </a:r>
            </a:p>
          </p:txBody>
        </p:sp>
        <p:sp>
          <p:nvSpPr>
            <p:cNvPr id="51" name="TextBox 1"/>
            <p:cNvSpPr txBox="1"/>
            <p:nvPr/>
          </p:nvSpPr>
          <p:spPr>
            <a:xfrm>
              <a:off x="6806794" y="3716214"/>
              <a:ext cx="894080" cy="347472"/>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a:lnSpc>
                  <a:spcPct val="120000"/>
                </a:lnSpc>
              </a:pPr>
              <a:r>
                <a:rPr altLang="en-US" b="1" lang="zh-CN" sz="1400">
                  <a:solidFill>
                    <a:schemeClr val="accent1"/>
                  </a:solidFill>
                  <a:cs typeface="+mn-ea"/>
                  <a:sym typeface="+mn-lt"/>
                </a:rPr>
                <a:t>品牌推广</a:t>
              </a:r>
            </a:p>
          </p:txBody>
        </p:sp>
        <p:sp>
          <p:nvSpPr>
            <p:cNvPr id="52" name="TextBox 1"/>
            <p:cNvSpPr txBox="1"/>
            <p:nvPr/>
          </p:nvSpPr>
          <p:spPr>
            <a:xfrm>
              <a:off x="6859481" y="1630428"/>
              <a:ext cx="894080" cy="347472"/>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a:lnSpc>
                  <a:spcPct val="120000"/>
                </a:lnSpc>
              </a:pPr>
              <a:r>
                <a:rPr altLang="en-US" b="1" lang="zh-CN" sz="1400">
                  <a:solidFill>
                    <a:schemeClr val="accent1"/>
                  </a:solidFill>
                  <a:cs typeface="+mn-ea"/>
                  <a:sym typeface="+mn-lt"/>
                </a:rPr>
                <a:t>技术支持</a:t>
              </a:r>
            </a:p>
          </p:txBody>
        </p:sp>
        <p:cxnSp>
          <p:nvCxnSpPr>
            <p:cNvPr id="53" name="直接连接符 52"/>
            <p:cNvCxnSpPr/>
            <p:nvPr/>
          </p:nvCxnSpPr>
          <p:spPr>
            <a:xfrm>
              <a:off x="6914932" y="4031270"/>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954280" y="1920058"/>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id="55" name="矩形 54"/>
            <p:cNvSpPr/>
            <p:nvPr/>
          </p:nvSpPr>
          <p:spPr>
            <a:xfrm>
              <a:off x="572795" y="1875367"/>
              <a:ext cx="1715375" cy="475488"/>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defTabSz="914400">
                <a:lnSpc>
                  <a:spcPct val="120000"/>
                </a:lnSpc>
                <a:defRPr/>
              </a:pPr>
              <a:r>
                <a:rPr altLang="en-US" lang="zh-CN" sz="1050">
                  <a:gradFill>
                    <a:gsLst>
                      <a:gs pos="50000">
                        <a:srgbClr val="F4DEBE"/>
                      </a:gs>
                      <a:gs pos="0">
                        <a:srgbClr val="D9A96A"/>
                      </a:gs>
                      <a:gs pos="100000">
                        <a:srgbClr val="F5E3C9"/>
                      </a:gs>
                    </a:gsLst>
                    <a:lin ang="5400000" scaled="1"/>
                  </a:gradFill>
                  <a:cs typeface="+mn-ea"/>
                  <a:sym typeface="+mn-lt"/>
                </a:rPr>
                <a:t>点击输入简要文字内容，文字内容概括精炼，</a:t>
              </a:r>
            </a:p>
          </p:txBody>
        </p:sp>
        <p:sp>
          <p:nvSpPr>
            <p:cNvPr id="56" name="TextBox 1"/>
            <p:cNvSpPr txBox="1"/>
            <p:nvPr/>
          </p:nvSpPr>
          <p:spPr>
            <a:xfrm>
              <a:off x="1394090" y="1630428"/>
              <a:ext cx="894080" cy="347472"/>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a:lnSpc>
                  <a:spcPct val="120000"/>
                </a:lnSpc>
              </a:pPr>
              <a:r>
                <a:rPr altLang="en-US" b="1" lang="zh-CN" sz="1400">
                  <a:solidFill>
                    <a:schemeClr val="accent1"/>
                  </a:solidFill>
                  <a:cs typeface="+mn-ea"/>
                  <a:sym typeface="+mn-lt"/>
                </a:rPr>
                <a:t>人才培养</a:t>
              </a:r>
            </a:p>
          </p:txBody>
        </p:sp>
        <p:cxnSp>
          <p:nvCxnSpPr>
            <p:cNvPr id="57" name="直接连接符 56"/>
            <p:cNvCxnSpPr/>
            <p:nvPr/>
          </p:nvCxnSpPr>
          <p:spPr>
            <a:xfrm>
              <a:off x="1811095" y="1941884"/>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id="58" name="矩形 57"/>
            <p:cNvSpPr/>
            <p:nvPr/>
          </p:nvSpPr>
          <p:spPr>
            <a:xfrm>
              <a:off x="572795" y="3959322"/>
              <a:ext cx="1710612" cy="475488"/>
            </a:xfrm>
            <a:prstGeom prst="rect">
              <a:avLst/>
            </a:prstGeom>
          </p:spPr>
          <p:txBody>
            <a:bodyPr wrap="squar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defTabSz="914400">
                <a:lnSpc>
                  <a:spcPct val="120000"/>
                </a:lnSpc>
                <a:defRPr/>
              </a:pPr>
              <a:r>
                <a:rPr altLang="en-US" lang="zh-CN" sz="1050">
                  <a:gradFill>
                    <a:gsLst>
                      <a:gs pos="50000">
                        <a:srgbClr val="F4DEBE"/>
                      </a:gs>
                      <a:gs pos="0">
                        <a:srgbClr val="D9A96A"/>
                      </a:gs>
                      <a:gs pos="100000">
                        <a:srgbClr val="F5E3C9"/>
                      </a:gs>
                    </a:gsLst>
                    <a:lin ang="5400000" scaled="1"/>
                  </a:gradFill>
                  <a:cs typeface="+mn-ea"/>
                  <a:sym typeface="+mn-lt"/>
                </a:rPr>
                <a:t>点击输入简要文字内容，文字内容概括精炼，</a:t>
              </a:r>
            </a:p>
          </p:txBody>
        </p:sp>
        <p:sp>
          <p:nvSpPr>
            <p:cNvPr id="59" name="TextBox 1"/>
            <p:cNvSpPr txBox="1"/>
            <p:nvPr/>
          </p:nvSpPr>
          <p:spPr>
            <a:xfrm>
              <a:off x="1389327" y="3714383"/>
              <a:ext cx="894080" cy="347472"/>
            </a:xfrm>
            <a:prstGeom prst="rect">
              <a:avLst/>
            </a:prstGeom>
            <a:noFill/>
          </p:spPr>
          <p:txBody>
            <a:bodyPr rtlCol="0" wrap="none">
              <a:spAutoFit/>
            </a:bodyPr>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r">
                <a:lnSpc>
                  <a:spcPct val="120000"/>
                </a:lnSpc>
              </a:pPr>
              <a:r>
                <a:rPr altLang="en-US" b="1" lang="zh-CN" sz="1400">
                  <a:solidFill>
                    <a:schemeClr val="accent1"/>
                  </a:solidFill>
                  <a:cs typeface="+mn-ea"/>
                  <a:sym typeface="+mn-lt"/>
                </a:rPr>
                <a:t>物资购买</a:t>
              </a:r>
            </a:p>
          </p:txBody>
        </p:sp>
        <p:cxnSp>
          <p:nvCxnSpPr>
            <p:cNvPr id="60" name="直接连接符 59"/>
            <p:cNvCxnSpPr/>
            <p:nvPr/>
          </p:nvCxnSpPr>
          <p:spPr>
            <a:xfrm>
              <a:off x="1806332" y="4025839"/>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任意多边形 60"/>
            <p:cNvSpPr/>
            <p:nvPr/>
          </p:nvSpPr>
          <p:spPr>
            <a:xfrm>
              <a:off x="2335885" y="1763779"/>
              <a:ext cx="1349828" cy="278674"/>
            </a:xfrm>
            <a:custGeom>
              <a:gdLst>
                <a:gd fmla="*/ 0 w 1349828" name="connsiteX0"/>
                <a:gd fmla="*/ 0 h 278674" name="connsiteY0"/>
                <a:gd fmla="*/ 0 w 1349828" name="connsiteX1"/>
                <a:gd fmla="*/ 278674 h 278674" name="connsiteY1"/>
                <a:gd fmla="*/ 1349828 w 1349828" name="connsiteX2"/>
                <a:gd fmla="*/ 278674 h 278674" name="connsiteY2"/>
              </a:gdLst>
              <a:cxnLst>
                <a:cxn ang="0">
                  <a:pos x="connsiteX0" y="connsiteY0"/>
                </a:cxn>
                <a:cxn ang="0">
                  <a:pos x="connsiteX1" y="connsiteY1"/>
                </a:cxn>
                <a:cxn ang="0">
                  <a:pos x="connsiteX2" y="connsiteY2"/>
                </a:cxn>
              </a:cxnLst>
              <a:rect b="b" l="l" r="r" t="t"/>
              <a:pathLst>
                <a:path h="278674" w="1349828">
                  <a:moveTo>
                    <a:pt x="0" y="0"/>
                  </a:moveTo>
                  <a:lnTo>
                    <a:pt x="0" y="278674"/>
                  </a:lnTo>
                  <a:lnTo>
                    <a:pt x="1349828" y="278674"/>
                  </a:lnTo>
                </a:path>
              </a:pathLst>
            </a:custGeom>
            <a:noFill/>
            <a:ln w="19050">
              <a:solidFill>
                <a:schemeClr val="accent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solidFill>
                    <a:schemeClr val="lt1"/>
                  </a:solidFill>
                </a:defRPr>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a:lnSpc>
                  <a:spcPct val="120000"/>
                </a:lnSpc>
              </a:pPr>
              <a:endParaRPr altLang="en-US" lang="zh-CN">
                <a:cs typeface="+mn-ea"/>
                <a:sym typeface="+mn-lt"/>
              </a:endParaRPr>
            </a:p>
          </p:txBody>
        </p:sp>
        <p:sp>
          <p:nvSpPr>
            <p:cNvPr id="62" name="任意多边形 61"/>
            <p:cNvSpPr/>
            <p:nvPr/>
          </p:nvSpPr>
          <p:spPr>
            <a:xfrm flipV="1">
              <a:off x="2283407" y="3786957"/>
              <a:ext cx="1811382" cy="310249"/>
            </a:xfrm>
            <a:custGeom>
              <a:gdLst>
                <a:gd fmla="*/ 0 w 1349828" name="connsiteX0"/>
                <a:gd fmla="*/ 0 h 278674" name="connsiteY0"/>
                <a:gd fmla="*/ 0 w 1349828" name="connsiteX1"/>
                <a:gd fmla="*/ 278674 h 278674" name="connsiteY1"/>
                <a:gd fmla="*/ 1349828 w 1349828" name="connsiteX2"/>
                <a:gd fmla="*/ 278674 h 278674" name="connsiteY2"/>
                <a:gd fmla="*/ 0 w 1811382" name="connsiteX0-1"/>
                <a:gd fmla="*/ 0 h 278674" name="connsiteY0-2"/>
                <a:gd fmla="*/ 0 w 1811382" name="connsiteX1-3"/>
                <a:gd fmla="*/ 278674 h 278674" name="connsiteY1-4"/>
                <a:gd fmla="*/ 1811382 w 1811382" name="connsiteX2-5"/>
                <a:gd fmla="*/ 261257 h 278674" name="connsiteY2-6"/>
              </a:gdLst>
              <a:cxnLst>
                <a:cxn ang="0">
                  <a:pos x="connsiteX0-1" y="connsiteY0-2"/>
                </a:cxn>
                <a:cxn ang="0">
                  <a:pos x="connsiteX1-3" y="connsiteY1-4"/>
                </a:cxn>
                <a:cxn ang="0">
                  <a:pos x="connsiteX2-5" y="connsiteY2-6"/>
                </a:cxn>
              </a:cxnLst>
              <a:rect b="b" l="l" r="r" t="t"/>
              <a:pathLst>
                <a:path h="278674" w="1811382">
                  <a:moveTo>
                    <a:pt x="0" y="0"/>
                  </a:moveTo>
                  <a:lnTo>
                    <a:pt x="0" y="278674"/>
                  </a:lnTo>
                  <a:lnTo>
                    <a:pt x="1811382" y="261257"/>
                  </a:lnTo>
                </a:path>
              </a:pathLst>
            </a:custGeom>
            <a:noFill/>
            <a:ln w="19050">
              <a:solidFill>
                <a:schemeClr val="accent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solidFill>
                    <a:schemeClr val="lt1"/>
                  </a:solidFill>
                </a:defRPr>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a:lnSpc>
                  <a:spcPct val="120000"/>
                </a:lnSpc>
              </a:pPr>
              <a:endParaRPr altLang="en-US" lang="zh-CN">
                <a:cs typeface="+mn-ea"/>
                <a:sym typeface="+mn-lt"/>
              </a:endParaRPr>
            </a:p>
          </p:txBody>
        </p:sp>
        <p:sp>
          <p:nvSpPr>
            <p:cNvPr id="63" name="任意多边形 62"/>
            <p:cNvSpPr/>
            <p:nvPr/>
          </p:nvSpPr>
          <p:spPr>
            <a:xfrm flipH="1">
              <a:off x="5505288" y="1766056"/>
              <a:ext cx="1349828" cy="278674"/>
            </a:xfrm>
            <a:custGeom>
              <a:gdLst>
                <a:gd fmla="*/ 0 w 1349828" name="connsiteX0"/>
                <a:gd fmla="*/ 0 h 278674" name="connsiteY0"/>
                <a:gd fmla="*/ 0 w 1349828" name="connsiteX1"/>
                <a:gd fmla="*/ 278674 h 278674" name="connsiteY1"/>
                <a:gd fmla="*/ 1349828 w 1349828" name="connsiteX2"/>
                <a:gd fmla="*/ 278674 h 278674" name="connsiteY2"/>
              </a:gdLst>
              <a:cxnLst>
                <a:cxn ang="0">
                  <a:pos x="connsiteX0" y="connsiteY0"/>
                </a:cxn>
                <a:cxn ang="0">
                  <a:pos x="connsiteX1" y="connsiteY1"/>
                </a:cxn>
                <a:cxn ang="0">
                  <a:pos x="connsiteX2" y="connsiteY2"/>
                </a:cxn>
              </a:cxnLst>
              <a:rect b="b" l="l" r="r" t="t"/>
              <a:pathLst>
                <a:path h="278674" w="1349828">
                  <a:moveTo>
                    <a:pt x="0" y="0"/>
                  </a:moveTo>
                  <a:lnTo>
                    <a:pt x="0" y="278674"/>
                  </a:lnTo>
                  <a:lnTo>
                    <a:pt x="1349828" y="278674"/>
                  </a:lnTo>
                </a:path>
              </a:pathLst>
            </a:custGeom>
            <a:noFill/>
            <a:ln w="19050">
              <a:solidFill>
                <a:schemeClr val="accent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solidFill>
                    <a:schemeClr val="lt1"/>
                  </a:solidFill>
                </a:defRPr>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a:lnSpc>
                  <a:spcPct val="120000"/>
                </a:lnSpc>
              </a:pPr>
              <a:endParaRPr altLang="en-US" lang="zh-CN">
                <a:cs typeface="+mn-ea"/>
                <a:sym typeface="+mn-lt"/>
              </a:endParaRPr>
            </a:p>
          </p:txBody>
        </p:sp>
        <p:sp>
          <p:nvSpPr>
            <p:cNvPr id="64" name="任意多边形 63"/>
            <p:cNvSpPr/>
            <p:nvPr/>
          </p:nvSpPr>
          <p:spPr>
            <a:xfrm flipH="1" flipV="1">
              <a:off x="4999964" y="3812099"/>
              <a:ext cx="1802674" cy="287383"/>
            </a:xfrm>
            <a:custGeom>
              <a:gdLst>
                <a:gd fmla="*/ 0 w 1349828" name="connsiteX0"/>
                <a:gd fmla="*/ 0 h 278674" name="connsiteY0"/>
                <a:gd fmla="*/ 0 w 1349828" name="connsiteX1"/>
                <a:gd fmla="*/ 278674 h 278674" name="connsiteY1"/>
                <a:gd fmla="*/ 1349828 w 1349828" name="connsiteX2"/>
                <a:gd fmla="*/ 278674 h 278674" name="connsiteY2"/>
                <a:gd fmla="*/ 0 w 1802674" name="connsiteX0-1"/>
                <a:gd fmla="*/ 0 h 287383" name="connsiteY0-2"/>
                <a:gd fmla="*/ 0 w 1802674" name="connsiteX1-3"/>
                <a:gd fmla="*/ 278674 h 287383" name="connsiteY1-4"/>
                <a:gd fmla="*/ 1802674 w 1802674" name="connsiteX2-5"/>
                <a:gd fmla="*/ 287383 h 287383" name="connsiteY2-6"/>
              </a:gdLst>
              <a:cxnLst>
                <a:cxn ang="0">
                  <a:pos x="connsiteX0-1" y="connsiteY0-2"/>
                </a:cxn>
                <a:cxn ang="0">
                  <a:pos x="connsiteX1-3" y="connsiteY1-4"/>
                </a:cxn>
                <a:cxn ang="0">
                  <a:pos x="connsiteX2-5" y="connsiteY2-6"/>
                </a:cxn>
              </a:cxnLst>
              <a:rect b="b" l="l" r="r" t="t"/>
              <a:pathLst>
                <a:path h="287383" w="1802673">
                  <a:moveTo>
                    <a:pt x="0" y="0"/>
                  </a:moveTo>
                  <a:lnTo>
                    <a:pt x="0" y="278674"/>
                  </a:lnTo>
                  <a:lnTo>
                    <a:pt x="1802674" y="287383"/>
                  </a:lnTo>
                </a:path>
              </a:pathLst>
            </a:custGeom>
            <a:noFill/>
            <a:ln w="19050">
              <a:solidFill>
                <a:schemeClr val="accent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solidFill>
                    <a:schemeClr val="lt1"/>
                  </a:solidFill>
                </a:defRPr>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a:lnSpc>
                  <a:spcPct val="120000"/>
                </a:lnSpc>
              </a:pPr>
              <a:endParaRPr altLang="en-US" lang="zh-CN">
                <a:cs typeface="+mn-ea"/>
                <a:sym typeface="+mn-lt"/>
              </a:endParaRPr>
            </a:p>
          </p:txBody>
        </p:sp>
        <p:sp>
          <p:nvSpPr>
            <p:cNvPr id="65" name="AutoShape 28"/>
            <p:cNvSpPr/>
            <p:nvPr/>
          </p:nvSpPr>
          <p:spPr bwMode="auto">
            <a:xfrm>
              <a:off x="1875394" y="3352180"/>
              <a:ext cx="360362"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DAB96E"/>
            </a:solidFill>
            <a:ln>
              <a:noFill/>
            </a:ln>
            <a:effectLst/>
          </p:spPr>
          <p:txBody>
            <a:bodyPr anchor="ctr" bIns="19050" lIns="19050" rIns="19050" tIns="19050"/>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228600">
                <a:lnSpc>
                  <a:spcPct val="120000"/>
                </a:lnSpc>
                <a:defRPr/>
              </a:pPr>
              <a:endParaRPr kern="0" lang="en-US" sz="1500">
                <a:solidFill>
                  <a:srgbClr val="FFFFFF"/>
                </a:solidFill>
                <a:effectLst>
                  <a:outerShdw algn="tl" blurRad="38100" dir="2700000" dist="38100">
                    <a:srgbClr val="000000"/>
                  </a:outerShdw>
                </a:effectLst>
                <a:cs typeface="+mn-ea"/>
                <a:sym typeface="+mn-lt"/>
              </a:endParaRPr>
            </a:p>
          </p:txBody>
        </p:sp>
        <p:grpSp>
          <p:nvGrpSpPr>
            <p:cNvPr id="66" name="Group 112"/>
            <p:cNvGrpSpPr/>
            <p:nvPr/>
          </p:nvGrpSpPr>
          <p:grpSpPr>
            <a:xfrm>
              <a:off x="6936141" y="1299435"/>
              <a:ext cx="359778" cy="337063"/>
              <a:chOff x="5368132" y="3540125"/>
              <a:chExt cx="465138" cy="435769"/>
            </a:xfrm>
            <a:solidFill>
              <a:srgbClr val="DAB96E"/>
            </a:solidFill>
          </p:grpSpPr>
          <p:sp>
            <p:nvSpPr>
              <p:cNvPr id="67"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228600">
                  <a:lnSpc>
                    <a:spcPct val="120000"/>
                  </a:lnSpc>
                  <a:defRPr/>
                </a:pPr>
                <a:endParaRPr kern="0" lang="en-US" sz="1500">
                  <a:solidFill>
                    <a:srgbClr val="FFFFFF"/>
                  </a:solidFill>
                  <a:effectLst>
                    <a:outerShdw algn="tl" blurRad="38100" dir="2700000" dist="38100">
                      <a:srgbClr val="000000"/>
                    </a:outerShdw>
                  </a:effectLst>
                  <a:cs typeface="+mn-ea"/>
                  <a:sym typeface="+mn-lt"/>
                </a:endParaRPr>
              </a:p>
            </p:txBody>
          </p:sp>
          <p:sp>
            <p:nvSpPr>
              <p:cNvPr id="68"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228600">
                  <a:lnSpc>
                    <a:spcPct val="120000"/>
                  </a:lnSpc>
                  <a:defRPr/>
                </a:pPr>
                <a:endParaRPr kern="0" lang="en-US" sz="1500">
                  <a:solidFill>
                    <a:srgbClr val="FFFFFF"/>
                  </a:solidFill>
                  <a:effectLst>
                    <a:outerShdw algn="tl" blurRad="38100" dir="2700000" dist="38100">
                      <a:srgbClr val="000000"/>
                    </a:outerShdw>
                  </a:effectLst>
                  <a:cs typeface="+mn-ea"/>
                  <a:sym typeface="+mn-lt"/>
                </a:endParaRPr>
              </a:p>
            </p:txBody>
          </p:sp>
        </p:grpSp>
        <p:sp>
          <p:nvSpPr>
            <p:cNvPr id="69" name="AutoShape 130"/>
            <p:cNvSpPr/>
            <p:nvPr/>
          </p:nvSpPr>
          <p:spPr bwMode="auto">
            <a:xfrm>
              <a:off x="1843850" y="1280295"/>
              <a:ext cx="360363" cy="358775"/>
            </a:xfrm>
            <a:custGeom>
              <a:gdLst>
                <a:gd fmla="+- 0 10799 113" name="T0"/>
                <a:gd fmla="*/ T0 w 21373" name="T1"/>
                <a:gd fmla="*/ 10800 h 21600" name="T2"/>
                <a:gd fmla="+- 0 10799 113" name="T3"/>
                <a:gd fmla="*/ T3 w 21373" name="T4"/>
                <a:gd fmla="*/ 10800 h 21600" name="T5"/>
                <a:gd fmla="+- 0 10799 113" name="T6"/>
                <a:gd fmla="*/ T6 w 21373" name="T7"/>
                <a:gd fmla="*/ 10800 h 21600" name="T8"/>
                <a:gd fmla="+- 0 10799 113" name="T9"/>
                <a:gd fmla="*/ T9 w 21373" name="T10"/>
                <a:gd fmla="*/ 10800 h 21600" name="T11"/>
              </a:gdLst>
              <a:cxnLst>
                <a:cxn ang="0">
                  <a:pos x="T1" y="T2"/>
                </a:cxn>
                <a:cxn ang="0">
                  <a:pos x="T4" y="T5"/>
                </a:cxn>
                <a:cxn ang="0">
                  <a:pos x="T7" y="T8"/>
                </a:cxn>
                <a:cxn ang="0">
                  <a:pos x="T10" y="T11"/>
                </a:cxn>
              </a:cxnLst>
              <a:rect b="b" l="0" r="r" t="0"/>
              <a:pathLst>
                <a:path h="21600" w="21373">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rgbClr val="DAB96E"/>
            </a:solidFill>
            <a:ln>
              <a:noFill/>
            </a:ln>
            <a:effectLst/>
          </p:spPr>
          <p:txBody>
            <a:bodyPr anchor="ctr" bIns="19050" lIns="19050" rIns="19050" tIns="19050"/>
            <a:lst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228600">
                <a:lnSpc>
                  <a:spcPct val="120000"/>
                </a:lnSpc>
                <a:defRPr/>
              </a:pPr>
              <a:endParaRPr kern="0" lang="en-US" sz="1500">
                <a:solidFill>
                  <a:srgbClr val="FFFFFF"/>
                </a:solidFill>
                <a:effectLst>
                  <a:outerShdw algn="tl" blurRad="38100" dir="2700000" dist="38100">
                    <a:srgbClr val="000000"/>
                  </a:outerShdw>
                </a:effectLst>
                <a:cs typeface="+mn-lt"/>
                <a:sym typeface="+mn-lt"/>
              </a:endParaRP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B1C27"/>
        </a:solidFill>
        <a:effectLst/>
      </p:bgPr>
    </p:bg>
    <p:spTree>
      <p:nvGrpSpPr>
        <p:cNvPr id="1" name=""/>
        <p:cNvGrpSpPr/>
        <p:nvPr/>
      </p:nvGrpSpPr>
      <p:grpSpPr>
        <a:xfrm>
          <a:off x="0" y="0"/>
          <a:ext cx="0" cy="0"/>
        </a:xfrm>
      </p:grpSpPr>
      <p:sp>
        <p:nvSpPr>
          <p:cNvPr id="3" name="矩形 2"/>
          <p:cNvSpPr/>
          <p:nvPr/>
        </p:nvSpPr>
        <p:spPr>
          <a:xfrm>
            <a:off x="3547238" y="1229805"/>
            <a:ext cx="1728192" cy="2638089"/>
          </a:xfrm>
          <a:prstGeom prst="rect">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cs typeface="+mn-ea"/>
              <a:sym typeface="+mn-lt"/>
            </a:endParaRPr>
          </a:p>
        </p:txBody>
      </p:sp>
      <p:sp>
        <p:nvSpPr>
          <p:cNvPr id="55" name="文本框 54"/>
          <p:cNvSpPr txBox="1"/>
          <p:nvPr/>
        </p:nvSpPr>
        <p:spPr>
          <a:xfrm>
            <a:off x="1662122" y="2715023"/>
            <a:ext cx="5498425" cy="365760"/>
          </a:xfrm>
          <a:prstGeom prst="rect">
            <a:avLst/>
          </a:prstGeom>
          <a:solidFill>
            <a:srgbClr val="1B1C27"/>
          </a:solidFill>
        </p:spPr>
        <p:txBody>
          <a:bodyPr rtlCol="0" wrap="square">
            <a:spAutoFit/>
          </a:bodyPr>
          <a:lstStyle/>
          <a:p>
            <a:pPr algn="ctr">
              <a:lnSpc>
                <a:spcPct val="120000"/>
              </a:lnSpc>
            </a:pPr>
            <a:r>
              <a:rPr altLang="zh-CN" lang="en-US" sz="1500">
                <a:solidFill>
                  <a:schemeClr val="accent1"/>
                </a:solidFill>
                <a:cs typeface="+mn-ea"/>
                <a:sym typeface="+mn-lt"/>
              </a:rPr>
              <a:t>Black gold high-end Commercial finance business plan</a:t>
            </a:r>
          </a:p>
        </p:txBody>
      </p:sp>
      <p:sp>
        <p:nvSpPr>
          <p:cNvPr id="58" name="文本框 57"/>
          <p:cNvSpPr txBox="1"/>
          <p:nvPr/>
        </p:nvSpPr>
        <p:spPr>
          <a:xfrm>
            <a:off x="251521" y="160919"/>
            <a:ext cx="2064914" cy="420624"/>
          </a:xfrm>
          <a:prstGeom prst="rect">
            <a:avLst/>
          </a:prstGeom>
          <a:noFill/>
        </p:spPr>
        <p:txBody>
          <a:bodyPr rtlCol="0" wrap="square">
            <a:spAutoFit/>
          </a:bodyPr>
          <a:lstStyle/>
          <a:p>
            <a:pPr>
              <a:lnSpc>
                <a:spcPct val="120000"/>
              </a:lnSpc>
            </a:pPr>
            <a:r>
              <a:rPr altLang="en-US" lang="zh-CN">
                <a:gradFill>
                  <a:gsLst>
                    <a:gs pos="50000">
                      <a:schemeClr val="accent2"/>
                    </a:gs>
                    <a:gs pos="0">
                      <a:schemeClr val="accent1"/>
                    </a:gs>
                    <a:gs pos="100000">
                      <a:schemeClr val="accent3"/>
                    </a:gs>
                  </a:gsLst>
                  <a:lin ang="5400000" scaled="1"/>
                </a:gradFill>
                <a:cs typeface="+mn-ea"/>
                <a:sym typeface="+mn-lt"/>
              </a:rPr>
              <a:t>此处添加公司名称</a:t>
            </a:r>
          </a:p>
        </p:txBody>
      </p:sp>
      <p:sp>
        <p:nvSpPr>
          <p:cNvPr id="12" name="文本框 11"/>
          <p:cNvSpPr txBox="1"/>
          <p:nvPr/>
        </p:nvSpPr>
        <p:spPr>
          <a:xfrm>
            <a:off x="3707904" y="1203598"/>
            <a:ext cx="1800200" cy="832104"/>
          </a:xfrm>
          <a:prstGeom prst="rect">
            <a:avLst/>
          </a:prstGeom>
          <a:noFill/>
          <a:ln>
            <a:noFill/>
          </a:ln>
        </p:spPr>
        <p:txBody>
          <a:bodyPr rtlCol="0" wrap="square">
            <a:spAutoFit/>
          </a:bodyPr>
          <a:lstStyle/>
          <a:p>
            <a:pPr>
              <a:lnSpc>
                <a:spcPct val="120000"/>
              </a:lnSpc>
            </a:pPr>
            <a:r>
              <a:rPr altLang="zh-CN" lang="en-US" smtClean="0" sz="4050">
                <a:gradFill>
                  <a:gsLst>
                    <a:gs pos="50000">
                      <a:schemeClr val="accent2"/>
                    </a:gs>
                    <a:gs pos="0">
                      <a:schemeClr val="accent1"/>
                    </a:gs>
                    <a:gs pos="100000">
                      <a:schemeClr val="accent3"/>
                    </a:gs>
                  </a:gsLst>
                  <a:lin ang="5400000" scaled="1"/>
                </a:gradFill>
                <a:cs typeface="+mn-ea"/>
                <a:sym typeface="+mn-lt"/>
              </a:rPr>
              <a:t>2019</a:t>
            </a:r>
          </a:p>
        </p:txBody>
      </p:sp>
      <p:cxnSp>
        <p:nvCxnSpPr>
          <p:cNvPr id="7" name="直接连接符 6"/>
          <p:cNvCxnSpPr/>
          <p:nvPr/>
        </p:nvCxnSpPr>
        <p:spPr>
          <a:xfrm flipV="1">
            <a:off x="2338387" y="3743366"/>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067518" y="1045508"/>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635730" y="1369544"/>
            <a:ext cx="414345" cy="41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986459" y="3500242"/>
            <a:ext cx="396044" cy="396044"/>
          </a:xfrm>
          <a:prstGeom prst="line">
            <a:avLst/>
          </a:prstGeom>
        </p:spPr>
        <p:style>
          <a:lnRef idx="1">
            <a:schemeClr val="accent1"/>
          </a:lnRef>
          <a:fillRef idx="0">
            <a:schemeClr val="accent1"/>
          </a:fillRef>
          <a:effectRef idx="0">
            <a:schemeClr val="accent1"/>
          </a:effectRef>
          <a:fontRef idx="minor">
            <a:schemeClr val="tx1"/>
          </a:fontRef>
        </p:style>
      </p:cxnSp>
      <p:grpSp>
        <p:nvGrpSpPr>
          <p:cNvPr id="591" name="组合 590"/>
          <p:cNvGrpSpPr/>
          <p:nvPr/>
        </p:nvGrpSpPr>
        <p:grpSpPr>
          <a:xfrm>
            <a:off x="3515477" y="1202233"/>
            <a:ext cx="1799953" cy="2691018"/>
            <a:chOff x="3515477" y="1202233"/>
            <a:chExt cx="1799953" cy="2691018"/>
          </a:xfrm>
        </p:grpSpPr>
        <p:sp>
          <p:nvSpPr>
            <p:cNvPr id="587" name="椭圆 586"/>
            <p:cNvSpPr/>
            <p:nvPr/>
          </p:nvSpPr>
          <p:spPr>
            <a:xfrm>
              <a:off x="3515477" y="1202233"/>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cs typeface="+mn-ea"/>
                <a:sym typeface="+mn-lt"/>
              </a:endParaRPr>
            </a:p>
          </p:txBody>
        </p:sp>
        <p:sp>
          <p:nvSpPr>
            <p:cNvPr id="588" name="椭圆 587"/>
            <p:cNvSpPr/>
            <p:nvPr/>
          </p:nvSpPr>
          <p:spPr>
            <a:xfrm>
              <a:off x="5242057" y="1202233"/>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cs typeface="+mn-ea"/>
                <a:sym typeface="+mn-lt"/>
              </a:endParaRPr>
            </a:p>
          </p:txBody>
        </p:sp>
        <p:sp>
          <p:nvSpPr>
            <p:cNvPr id="589" name="椭圆 588"/>
            <p:cNvSpPr/>
            <p:nvPr/>
          </p:nvSpPr>
          <p:spPr>
            <a:xfrm>
              <a:off x="3515477" y="3819878"/>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cs typeface="+mn-ea"/>
                <a:sym typeface="+mn-lt"/>
              </a:endParaRPr>
            </a:p>
          </p:txBody>
        </p:sp>
        <p:sp>
          <p:nvSpPr>
            <p:cNvPr id="590" name="椭圆 589"/>
            <p:cNvSpPr/>
            <p:nvPr/>
          </p:nvSpPr>
          <p:spPr>
            <a:xfrm>
              <a:off x="5242057" y="3819878"/>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cs typeface="+mn-ea"/>
                <a:sym typeface="+mn-lt"/>
              </a:endParaRPr>
            </a:p>
          </p:txBody>
        </p:sp>
      </p:grpSp>
      <p:sp>
        <p:nvSpPr>
          <p:cNvPr id="21" name="文本框 20"/>
          <p:cNvSpPr txBox="1"/>
          <p:nvPr/>
        </p:nvSpPr>
        <p:spPr>
          <a:xfrm>
            <a:off x="1891054" y="1967685"/>
            <a:ext cx="5040560" cy="832104"/>
          </a:xfrm>
          <a:prstGeom prst="rect">
            <a:avLst/>
          </a:prstGeom>
          <a:solidFill>
            <a:srgbClr val="1B1C27"/>
          </a:solidFill>
        </p:spPr>
        <p:txBody>
          <a:bodyPr rtlCol="0" wrap="square">
            <a:spAutoFit/>
          </a:bodyPr>
          <a:lstStyle/>
          <a:p>
            <a:pPr algn="ctr">
              <a:lnSpc>
                <a:spcPct val="120000"/>
              </a:lnSpc>
            </a:pPr>
            <a:r>
              <a:rPr altLang="en-US" lang="zh-CN" smtClean="0" sz="4050">
                <a:gradFill>
                  <a:gsLst>
                    <a:gs pos="50000">
                      <a:schemeClr val="accent2"/>
                    </a:gs>
                    <a:gs pos="0">
                      <a:schemeClr val="accent1"/>
                    </a:gs>
                    <a:gs pos="100000">
                      <a:schemeClr val="accent3"/>
                    </a:gs>
                  </a:gsLst>
                  <a:lin ang="5400000" scaled="1"/>
                </a:gradFill>
                <a:cs typeface="+mn-ea"/>
                <a:sym typeface="+mn-lt"/>
              </a:rPr>
              <a:t>感谢一路有你</a:t>
            </a:r>
          </a:p>
        </p:txBody>
      </p:sp>
    </p:spTree>
    <p:extLst>
      <p:ext uri="{BB962C8B-B14F-4D97-AF65-F5344CB8AC3E}">
        <p14:creationId val="323711181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91"/>
                                        </p:tgtEl>
                                        <p:attrNameLst>
                                          <p:attrName>style.visibility</p:attrName>
                                        </p:attrNameLst>
                                      </p:cBhvr>
                                      <p:to>
                                        <p:strVal val="visible"/>
                                      </p:to>
                                    </p:set>
                                    <p:anim calcmode="lin" valueType="num">
                                      <p:cBhvr>
                                        <p:cTn dur="400" fill="hold" id="7"/>
                                        <p:tgtEl>
                                          <p:spTgt spid="591"/>
                                        </p:tgtEl>
                                        <p:attrNameLst>
                                          <p:attrName>ppt_w</p:attrName>
                                        </p:attrNameLst>
                                      </p:cBhvr>
                                      <p:tavLst>
                                        <p:tav tm="0">
                                          <p:val>
                                            <p:fltVal val="0"/>
                                          </p:val>
                                        </p:tav>
                                        <p:tav tm="100000">
                                          <p:val>
                                            <p:strVal val="#ppt_w"/>
                                          </p:val>
                                        </p:tav>
                                      </p:tavLst>
                                    </p:anim>
                                    <p:anim calcmode="lin" valueType="num">
                                      <p:cBhvr>
                                        <p:cTn dur="400" fill="hold" id="8"/>
                                        <p:tgtEl>
                                          <p:spTgt spid="591"/>
                                        </p:tgtEl>
                                        <p:attrNameLst>
                                          <p:attrName>ppt_h</p:attrName>
                                        </p:attrNameLst>
                                      </p:cBhvr>
                                      <p:tavLst>
                                        <p:tav tm="0">
                                          <p:val>
                                            <p:fltVal val="0"/>
                                          </p:val>
                                        </p:tav>
                                        <p:tav tm="100000">
                                          <p:val>
                                            <p:strVal val="#ppt_h"/>
                                          </p:val>
                                        </p:tav>
                                      </p:tavLst>
                                    </p:anim>
                                    <p:animEffect filter="fade" transition="in">
                                      <p:cBhvr>
                                        <p:cTn dur="400" id="9"/>
                                        <p:tgtEl>
                                          <p:spTgt spid="591"/>
                                        </p:tgtEl>
                                      </p:cBhvr>
                                    </p:animEffect>
                                  </p:childTnLst>
                                </p:cTn>
                              </p:par>
                            </p:childTnLst>
                          </p:cTn>
                        </p:par>
                        <p:par>
                          <p:cTn fill="hold" id="10" nodeType="afterGroup">
                            <p:stCondLst>
                              <p:cond delay="400"/>
                            </p:stCondLst>
                            <p:childTnLst>
                              <p:par>
                                <p:cTn fill="hold" id="11" nodeType="afterEffect" presetClass="emph" presetID="8" presetSubtype="0">
                                  <p:stCondLst>
                                    <p:cond delay="200"/>
                                  </p:stCondLst>
                                  <p:childTnLst>
                                    <p:animRot by="10800000">
                                      <p:cBhvr>
                                        <p:cTn dur="1000" fill="hold" id="12"/>
                                        <p:tgtEl>
                                          <p:spTgt spid="591"/>
                                        </p:tgtEl>
                                        <p:attrNameLst>
                                          <p:attrName>r</p:attrName>
                                        </p:attrNameLst>
                                      </p:cBhvr>
                                    </p:animRot>
                                  </p:childTnLst>
                                </p:cTn>
                              </p:par>
                            </p:childTnLst>
                          </p:cTn>
                        </p:par>
                        <p:par>
                          <p:cTn fill="hold" id="13" nodeType="afterGroup">
                            <p:stCondLst>
                              <p:cond delay="1600"/>
                            </p:stCondLst>
                            <p:childTnLst>
                              <p:par>
                                <p:cTn fill="hold" grpId="0" id="14" nodeType="afterEffect" presetClass="entr" presetID="21" presetSubtype="4">
                                  <p:stCondLst>
                                    <p:cond delay="0"/>
                                  </p:stCondLst>
                                  <p:childTnLst>
                                    <p:set>
                                      <p:cBhvr>
                                        <p:cTn dur="1" fill="hold" id="15">
                                          <p:stCondLst>
                                            <p:cond delay="0"/>
                                          </p:stCondLst>
                                        </p:cTn>
                                        <p:tgtEl>
                                          <p:spTgt spid="3"/>
                                        </p:tgtEl>
                                        <p:attrNameLst>
                                          <p:attrName>style.visibility</p:attrName>
                                        </p:attrNameLst>
                                      </p:cBhvr>
                                      <p:to>
                                        <p:strVal val="visible"/>
                                      </p:to>
                                    </p:set>
                                    <p:animEffect filter="wheel(4)" transition="in">
                                      <p:cBhvr>
                                        <p:cTn dur="1400" id="16"/>
                                        <p:tgtEl>
                                          <p:spTgt spid="3"/>
                                        </p:tgtEl>
                                      </p:cBhvr>
                                    </p:animEffect>
                                  </p:childTnLst>
                                </p:cTn>
                              </p:par>
                              <p:par>
                                <p:cTn fill="hold" id="17" nodeType="withEffect" presetClass="exit" presetID="53" presetSubtype="0">
                                  <p:stCondLst>
                                    <p:cond delay="0"/>
                                  </p:stCondLst>
                                  <p:childTnLst>
                                    <p:anim calcmode="lin" valueType="num">
                                      <p:cBhvr>
                                        <p:cTn dur="500" id="18"/>
                                        <p:tgtEl>
                                          <p:spTgt spid="591"/>
                                        </p:tgtEl>
                                        <p:attrNameLst>
                                          <p:attrName>ppt_w</p:attrName>
                                        </p:attrNameLst>
                                      </p:cBhvr>
                                      <p:tavLst>
                                        <p:tav tm="0">
                                          <p:val>
                                            <p:strVal val="ppt_w"/>
                                          </p:val>
                                        </p:tav>
                                        <p:tav tm="100000">
                                          <p:val>
                                            <p:fltVal val="0"/>
                                          </p:val>
                                        </p:tav>
                                      </p:tavLst>
                                    </p:anim>
                                    <p:anim calcmode="lin" valueType="num">
                                      <p:cBhvr>
                                        <p:cTn dur="500" id="19"/>
                                        <p:tgtEl>
                                          <p:spTgt spid="591"/>
                                        </p:tgtEl>
                                        <p:attrNameLst>
                                          <p:attrName>ppt_h</p:attrName>
                                        </p:attrNameLst>
                                      </p:cBhvr>
                                      <p:tavLst>
                                        <p:tav tm="0">
                                          <p:val>
                                            <p:strVal val="ppt_h"/>
                                          </p:val>
                                        </p:tav>
                                        <p:tav tm="100000">
                                          <p:val>
                                            <p:fltVal val="0"/>
                                          </p:val>
                                        </p:tav>
                                      </p:tavLst>
                                    </p:anim>
                                    <p:animEffect filter="fade" transition="out">
                                      <p:cBhvr>
                                        <p:cTn dur="500" id="20"/>
                                        <p:tgtEl>
                                          <p:spTgt spid="591"/>
                                        </p:tgtEl>
                                      </p:cBhvr>
                                    </p:animEffect>
                                    <p:set>
                                      <p:cBhvr>
                                        <p:cTn dur="1" fill="hold" id="21">
                                          <p:stCondLst>
                                            <p:cond delay="499"/>
                                          </p:stCondLst>
                                        </p:cTn>
                                        <p:tgtEl>
                                          <p:spTgt spid="591"/>
                                        </p:tgtEl>
                                        <p:attrNameLst>
                                          <p:attrName>style.visibility</p:attrName>
                                        </p:attrNameLst>
                                      </p:cBhvr>
                                      <p:to>
                                        <p:strVal val="hidden"/>
                                      </p:to>
                                    </p:set>
                                  </p:childTnLst>
                                </p:cTn>
                              </p:par>
                              <p:par>
                                <p:cTn fill="hold" id="22" nodeType="withEffect" presetClass="entr" presetID="53" presetSubtype="0">
                                  <p:stCondLst>
                                    <p:cond delay="250"/>
                                  </p:stCondLst>
                                  <p:childTnLst>
                                    <p:set>
                                      <p:cBhvr>
                                        <p:cTn dur="1" fill="hold" id="23">
                                          <p:stCondLst>
                                            <p:cond delay="0"/>
                                          </p:stCondLst>
                                        </p:cTn>
                                        <p:tgtEl>
                                          <p:spTgt spid="7"/>
                                        </p:tgtEl>
                                        <p:attrNameLst>
                                          <p:attrName>style.visibility</p:attrName>
                                        </p:attrNameLst>
                                      </p:cBhvr>
                                      <p:to>
                                        <p:strVal val="visible"/>
                                      </p:to>
                                    </p:set>
                                    <p:anim calcmode="lin" valueType="num">
                                      <p:cBhvr>
                                        <p:cTn dur="500" fill="hold" id="24"/>
                                        <p:tgtEl>
                                          <p:spTgt spid="7"/>
                                        </p:tgtEl>
                                        <p:attrNameLst>
                                          <p:attrName>ppt_w</p:attrName>
                                        </p:attrNameLst>
                                      </p:cBhvr>
                                      <p:tavLst>
                                        <p:tav tm="0">
                                          <p:val>
                                            <p:fltVal val="0"/>
                                          </p:val>
                                        </p:tav>
                                        <p:tav tm="100000">
                                          <p:val>
                                            <p:strVal val="#ppt_w"/>
                                          </p:val>
                                        </p:tav>
                                      </p:tavLst>
                                    </p:anim>
                                    <p:anim calcmode="lin" valueType="num">
                                      <p:cBhvr>
                                        <p:cTn dur="500" fill="hold" id="25"/>
                                        <p:tgtEl>
                                          <p:spTgt spid="7"/>
                                        </p:tgtEl>
                                        <p:attrNameLst>
                                          <p:attrName>ppt_h</p:attrName>
                                        </p:attrNameLst>
                                      </p:cBhvr>
                                      <p:tavLst>
                                        <p:tav tm="0">
                                          <p:val>
                                            <p:fltVal val="0"/>
                                          </p:val>
                                        </p:tav>
                                        <p:tav tm="100000">
                                          <p:val>
                                            <p:strVal val="#ppt_h"/>
                                          </p:val>
                                        </p:tav>
                                      </p:tavLst>
                                    </p:anim>
                                    <p:animEffect filter="fade" transition="in">
                                      <p:cBhvr>
                                        <p:cTn dur="500" id="26"/>
                                        <p:tgtEl>
                                          <p:spTgt spid="7"/>
                                        </p:tgtEl>
                                      </p:cBhvr>
                                    </p:animEffect>
                                    <p:anim calcmode="lin" valueType="num">
                                      <p:cBhvr>
                                        <p:cTn dur="500" fill="hold" id="27"/>
                                        <p:tgtEl>
                                          <p:spTgt spid="7"/>
                                        </p:tgtEl>
                                        <p:attrNameLst>
                                          <p:attrName>ppt_x</p:attrName>
                                        </p:attrNameLst>
                                      </p:cBhvr>
                                      <p:tavLst>
                                        <p:tav tm="0">
                                          <p:val>
                                            <p:fltVal val="0.5"/>
                                          </p:val>
                                        </p:tav>
                                        <p:tav tm="100000">
                                          <p:val>
                                            <p:strVal val="#ppt_x"/>
                                          </p:val>
                                        </p:tav>
                                      </p:tavLst>
                                    </p:anim>
                                    <p:anim calcmode="lin" valueType="num">
                                      <p:cBhvr>
                                        <p:cTn dur="500" fill="hold" id="28"/>
                                        <p:tgtEl>
                                          <p:spTgt spid="7"/>
                                        </p:tgtEl>
                                        <p:attrNameLst>
                                          <p:attrName>ppt_y</p:attrName>
                                        </p:attrNameLst>
                                      </p:cBhvr>
                                      <p:tavLst>
                                        <p:tav tm="0">
                                          <p:val>
                                            <p:fltVal val="0.5"/>
                                          </p:val>
                                        </p:tav>
                                        <p:tav tm="100000">
                                          <p:val>
                                            <p:strVal val="#ppt_y"/>
                                          </p:val>
                                        </p:tav>
                                      </p:tavLst>
                                    </p:anim>
                                  </p:childTnLst>
                                </p:cTn>
                              </p:par>
                              <p:par>
                                <p:cTn fill="hold" id="29" nodeType="withEffect" presetClass="entr" presetID="53" presetSubtype="0">
                                  <p:stCondLst>
                                    <p:cond delay="50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anim calcmode="lin" valueType="num">
                                      <p:cBhvr>
                                        <p:cTn dur="500" fill="hold" id="34"/>
                                        <p:tgtEl>
                                          <p:spTgt spid="18"/>
                                        </p:tgtEl>
                                        <p:attrNameLst>
                                          <p:attrName>ppt_x</p:attrName>
                                        </p:attrNameLst>
                                      </p:cBhvr>
                                      <p:tavLst>
                                        <p:tav tm="0">
                                          <p:val>
                                            <p:fltVal val="0.5"/>
                                          </p:val>
                                        </p:tav>
                                        <p:tav tm="100000">
                                          <p:val>
                                            <p:strVal val="#ppt_x"/>
                                          </p:val>
                                        </p:tav>
                                      </p:tavLst>
                                    </p:anim>
                                    <p:anim calcmode="lin" valueType="num">
                                      <p:cBhvr>
                                        <p:cTn dur="500" fill="hold" id="35"/>
                                        <p:tgtEl>
                                          <p:spTgt spid="18"/>
                                        </p:tgtEl>
                                        <p:attrNameLst>
                                          <p:attrName>ppt_y</p:attrName>
                                        </p:attrNameLst>
                                      </p:cBhvr>
                                      <p:tavLst>
                                        <p:tav tm="0">
                                          <p:val>
                                            <p:fltVal val="0.5"/>
                                          </p:val>
                                        </p:tav>
                                        <p:tav tm="100000">
                                          <p:val>
                                            <p:strVal val="#ppt_y"/>
                                          </p:val>
                                        </p:tav>
                                      </p:tavLst>
                                    </p:anim>
                                  </p:childTnLst>
                                </p:cTn>
                              </p:par>
                              <p:par>
                                <p:cTn fill="hold" id="36" nodeType="withEffect" presetClass="entr" presetID="53" presetSubtype="0">
                                  <p:stCondLst>
                                    <p:cond delay="700"/>
                                  </p:stCondLst>
                                  <p:childTnLst>
                                    <p:set>
                                      <p:cBhvr>
                                        <p:cTn dur="1" fill="hold" id="37">
                                          <p:stCondLst>
                                            <p:cond delay="0"/>
                                          </p:stCondLst>
                                        </p:cTn>
                                        <p:tgtEl>
                                          <p:spTgt spid="16"/>
                                        </p:tgtEl>
                                        <p:attrNameLst>
                                          <p:attrName>style.visibility</p:attrName>
                                        </p:attrNameLst>
                                      </p:cBhvr>
                                      <p:to>
                                        <p:strVal val="visible"/>
                                      </p:to>
                                    </p:set>
                                    <p:anim calcmode="lin" valueType="num">
                                      <p:cBhvr>
                                        <p:cTn dur="500" fill="hold" id="38"/>
                                        <p:tgtEl>
                                          <p:spTgt spid="16"/>
                                        </p:tgtEl>
                                        <p:attrNameLst>
                                          <p:attrName>ppt_w</p:attrName>
                                        </p:attrNameLst>
                                      </p:cBhvr>
                                      <p:tavLst>
                                        <p:tav tm="0">
                                          <p:val>
                                            <p:fltVal val="0"/>
                                          </p:val>
                                        </p:tav>
                                        <p:tav tm="100000">
                                          <p:val>
                                            <p:strVal val="#ppt_w"/>
                                          </p:val>
                                        </p:tav>
                                      </p:tavLst>
                                    </p:anim>
                                    <p:anim calcmode="lin" valueType="num">
                                      <p:cBhvr>
                                        <p:cTn dur="500" fill="hold" id="39"/>
                                        <p:tgtEl>
                                          <p:spTgt spid="16"/>
                                        </p:tgtEl>
                                        <p:attrNameLst>
                                          <p:attrName>ppt_h</p:attrName>
                                        </p:attrNameLst>
                                      </p:cBhvr>
                                      <p:tavLst>
                                        <p:tav tm="0">
                                          <p:val>
                                            <p:fltVal val="0"/>
                                          </p:val>
                                        </p:tav>
                                        <p:tav tm="100000">
                                          <p:val>
                                            <p:strVal val="#ppt_h"/>
                                          </p:val>
                                        </p:tav>
                                      </p:tavLst>
                                    </p:anim>
                                    <p:animEffect filter="fade" transition="in">
                                      <p:cBhvr>
                                        <p:cTn dur="500" id="40"/>
                                        <p:tgtEl>
                                          <p:spTgt spid="16"/>
                                        </p:tgtEl>
                                      </p:cBhvr>
                                    </p:animEffect>
                                    <p:anim calcmode="lin" valueType="num">
                                      <p:cBhvr>
                                        <p:cTn dur="500" fill="hold" id="41"/>
                                        <p:tgtEl>
                                          <p:spTgt spid="16"/>
                                        </p:tgtEl>
                                        <p:attrNameLst>
                                          <p:attrName>ppt_x</p:attrName>
                                        </p:attrNameLst>
                                      </p:cBhvr>
                                      <p:tavLst>
                                        <p:tav tm="0">
                                          <p:val>
                                            <p:fltVal val="0.5"/>
                                          </p:val>
                                        </p:tav>
                                        <p:tav tm="100000">
                                          <p:val>
                                            <p:strVal val="#ppt_x"/>
                                          </p:val>
                                        </p:tav>
                                      </p:tavLst>
                                    </p:anim>
                                    <p:anim calcmode="lin" valueType="num">
                                      <p:cBhvr>
                                        <p:cTn dur="500" fill="hold" id="42"/>
                                        <p:tgtEl>
                                          <p:spTgt spid="16"/>
                                        </p:tgtEl>
                                        <p:attrNameLst>
                                          <p:attrName>ppt_y</p:attrName>
                                        </p:attrNameLst>
                                      </p:cBhvr>
                                      <p:tavLst>
                                        <p:tav tm="0">
                                          <p:val>
                                            <p:fltVal val="0.5"/>
                                          </p:val>
                                        </p:tav>
                                        <p:tav tm="100000">
                                          <p:val>
                                            <p:strVal val="#ppt_y"/>
                                          </p:val>
                                        </p:tav>
                                      </p:tavLst>
                                    </p:anim>
                                  </p:childTnLst>
                                </p:cTn>
                              </p:par>
                              <p:par>
                                <p:cTn fill="hold" id="43" nodeType="withEffect" presetClass="entr" presetID="53" presetSubtype="0">
                                  <p:stCondLst>
                                    <p:cond delay="400"/>
                                  </p:stCondLst>
                                  <p:childTnLst>
                                    <p:set>
                                      <p:cBhvr>
                                        <p:cTn dur="1" fill="hold" id="44">
                                          <p:stCondLst>
                                            <p:cond delay="0"/>
                                          </p:stCondLst>
                                        </p:cTn>
                                        <p:tgtEl>
                                          <p:spTgt spid="15"/>
                                        </p:tgtEl>
                                        <p:attrNameLst>
                                          <p:attrName>style.visibility</p:attrName>
                                        </p:attrNameLst>
                                      </p:cBhvr>
                                      <p:to>
                                        <p:strVal val="visible"/>
                                      </p:to>
                                    </p:set>
                                    <p:anim calcmode="lin" valueType="num">
                                      <p:cBhvr>
                                        <p:cTn dur="500" fill="hold" id="45"/>
                                        <p:tgtEl>
                                          <p:spTgt spid="15"/>
                                        </p:tgtEl>
                                        <p:attrNameLst>
                                          <p:attrName>ppt_w</p:attrName>
                                        </p:attrNameLst>
                                      </p:cBhvr>
                                      <p:tavLst>
                                        <p:tav tm="0">
                                          <p:val>
                                            <p:fltVal val="0"/>
                                          </p:val>
                                        </p:tav>
                                        <p:tav tm="100000">
                                          <p:val>
                                            <p:strVal val="#ppt_w"/>
                                          </p:val>
                                        </p:tav>
                                      </p:tavLst>
                                    </p:anim>
                                    <p:anim calcmode="lin" valueType="num">
                                      <p:cBhvr>
                                        <p:cTn dur="500" fill="hold" id="46"/>
                                        <p:tgtEl>
                                          <p:spTgt spid="15"/>
                                        </p:tgtEl>
                                        <p:attrNameLst>
                                          <p:attrName>ppt_h</p:attrName>
                                        </p:attrNameLst>
                                      </p:cBhvr>
                                      <p:tavLst>
                                        <p:tav tm="0">
                                          <p:val>
                                            <p:fltVal val="0"/>
                                          </p:val>
                                        </p:tav>
                                        <p:tav tm="100000">
                                          <p:val>
                                            <p:strVal val="#ppt_h"/>
                                          </p:val>
                                        </p:tav>
                                      </p:tavLst>
                                    </p:anim>
                                    <p:animEffect filter="fade" transition="in">
                                      <p:cBhvr>
                                        <p:cTn dur="500" id="47"/>
                                        <p:tgtEl>
                                          <p:spTgt spid="15"/>
                                        </p:tgtEl>
                                      </p:cBhvr>
                                    </p:animEffect>
                                    <p:anim calcmode="lin" valueType="num">
                                      <p:cBhvr>
                                        <p:cTn dur="500" fill="hold" id="48"/>
                                        <p:tgtEl>
                                          <p:spTgt spid="15"/>
                                        </p:tgtEl>
                                        <p:attrNameLst>
                                          <p:attrName>ppt_x</p:attrName>
                                        </p:attrNameLst>
                                      </p:cBhvr>
                                      <p:tavLst>
                                        <p:tav tm="0">
                                          <p:val>
                                            <p:fltVal val="0.5"/>
                                          </p:val>
                                        </p:tav>
                                        <p:tav tm="100000">
                                          <p:val>
                                            <p:strVal val="#ppt_x"/>
                                          </p:val>
                                        </p:tav>
                                      </p:tavLst>
                                    </p:anim>
                                    <p:anim calcmode="lin" valueType="num">
                                      <p:cBhvr>
                                        <p:cTn dur="500" fill="hold" id="49"/>
                                        <p:tgtEl>
                                          <p:spTgt spid="15"/>
                                        </p:tgtEl>
                                        <p:attrNameLst>
                                          <p:attrName>ppt_y</p:attrName>
                                        </p:attrNameLst>
                                      </p:cBhvr>
                                      <p:tavLst>
                                        <p:tav tm="0">
                                          <p:val>
                                            <p:fltVal val="0.5"/>
                                          </p:val>
                                        </p:tav>
                                        <p:tav tm="100000">
                                          <p:val>
                                            <p:strVal val="#ppt_y"/>
                                          </p:val>
                                        </p:tav>
                                      </p:tavLst>
                                    </p:anim>
                                  </p:childTnLst>
                                </p:cTn>
                              </p:par>
                              <p:par>
                                <p:cTn fill="hold" grpId="0" id="50" nodeType="withEffect" presetClass="entr" presetID="42" presetSubtype="0">
                                  <p:stCondLst>
                                    <p:cond delay="2000"/>
                                  </p:stCondLst>
                                  <p:childTnLst>
                                    <p:set>
                                      <p:cBhvr>
                                        <p:cTn dur="1" fill="hold" id="51">
                                          <p:stCondLst>
                                            <p:cond delay="0"/>
                                          </p:stCondLst>
                                        </p:cTn>
                                        <p:tgtEl>
                                          <p:spTgt spid="12"/>
                                        </p:tgtEl>
                                        <p:attrNameLst>
                                          <p:attrName>style.visibility</p:attrName>
                                        </p:attrNameLst>
                                      </p:cBhvr>
                                      <p:to>
                                        <p:strVal val="visible"/>
                                      </p:to>
                                    </p:set>
                                    <p:animEffect filter="fade" transition="in">
                                      <p:cBhvr>
                                        <p:cTn dur="1000" id="52"/>
                                        <p:tgtEl>
                                          <p:spTgt spid="12"/>
                                        </p:tgtEl>
                                      </p:cBhvr>
                                    </p:animEffect>
                                    <p:anim calcmode="lin" valueType="num">
                                      <p:cBhvr>
                                        <p:cTn dur="1000" fill="hold" id="53"/>
                                        <p:tgtEl>
                                          <p:spTgt spid="12"/>
                                        </p:tgtEl>
                                        <p:attrNameLst>
                                          <p:attrName>ppt_x</p:attrName>
                                        </p:attrNameLst>
                                      </p:cBhvr>
                                      <p:tavLst>
                                        <p:tav tm="0">
                                          <p:val>
                                            <p:strVal val="#ppt_x"/>
                                          </p:val>
                                        </p:tav>
                                        <p:tav tm="100000">
                                          <p:val>
                                            <p:strVal val="#ppt_x"/>
                                          </p:val>
                                        </p:tav>
                                      </p:tavLst>
                                    </p:anim>
                                    <p:anim calcmode="lin" valueType="num">
                                      <p:cBhvr>
                                        <p:cTn dur="1000" fill="hold" id="54"/>
                                        <p:tgtEl>
                                          <p:spTgt spid="12"/>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3400"/>
                                  </p:stCondLst>
                                  <p:childTnLst>
                                    <p:set>
                                      <p:cBhvr>
                                        <p:cTn dur="1" fill="hold" id="56">
                                          <p:stCondLst>
                                            <p:cond delay="0"/>
                                          </p:stCondLst>
                                        </p:cTn>
                                        <p:tgtEl>
                                          <p:spTgt spid="55"/>
                                        </p:tgtEl>
                                        <p:attrNameLst>
                                          <p:attrName>style.visibility</p:attrName>
                                        </p:attrNameLst>
                                      </p:cBhvr>
                                      <p:to>
                                        <p:strVal val="visible"/>
                                      </p:to>
                                    </p:set>
                                    <p:animEffect filter="fade" transition="in">
                                      <p:cBhvr>
                                        <p:cTn dur="1000" id="57"/>
                                        <p:tgtEl>
                                          <p:spTgt spid="55"/>
                                        </p:tgtEl>
                                      </p:cBhvr>
                                    </p:animEffect>
                                    <p:anim calcmode="lin" valueType="num">
                                      <p:cBhvr>
                                        <p:cTn dur="1000" fill="hold" id="58"/>
                                        <p:tgtEl>
                                          <p:spTgt spid="55"/>
                                        </p:tgtEl>
                                        <p:attrNameLst>
                                          <p:attrName>ppt_x</p:attrName>
                                        </p:attrNameLst>
                                      </p:cBhvr>
                                      <p:tavLst>
                                        <p:tav tm="0">
                                          <p:val>
                                            <p:strVal val="#ppt_x"/>
                                          </p:val>
                                        </p:tav>
                                        <p:tav tm="100000">
                                          <p:val>
                                            <p:strVal val="#ppt_x"/>
                                          </p:val>
                                        </p:tav>
                                      </p:tavLst>
                                    </p:anim>
                                    <p:anim calcmode="lin" valueType="num">
                                      <p:cBhvr>
                                        <p:cTn dur="1000" fill="hold" id="59"/>
                                        <p:tgtEl>
                                          <p:spTgt spid="55"/>
                                        </p:tgtEl>
                                        <p:attrNameLst>
                                          <p:attrName>ppt_y</p:attrName>
                                        </p:attrNameLst>
                                      </p:cBhvr>
                                      <p:tavLst>
                                        <p:tav tm="0">
                                          <p:val>
                                            <p:strVal val="#ppt_y+.1"/>
                                          </p:val>
                                        </p:tav>
                                        <p:tav tm="100000">
                                          <p:val>
                                            <p:strVal val="#ppt_y"/>
                                          </p:val>
                                        </p:tav>
                                      </p:tavLst>
                                    </p:anim>
                                  </p:childTnLst>
                                </p:cTn>
                              </p:par>
                              <p:par>
                                <p:cTn fill="hold" grpId="0" id="60" nodeType="withEffect" presetClass="entr" presetID="2" presetSubtype="2">
                                  <p:stCondLst>
                                    <p:cond delay="4600"/>
                                  </p:stCondLst>
                                  <p:childTnLst>
                                    <p:set>
                                      <p:cBhvr>
                                        <p:cTn dur="1" fill="hold" id="61">
                                          <p:stCondLst>
                                            <p:cond delay="0"/>
                                          </p:stCondLst>
                                        </p:cTn>
                                        <p:tgtEl>
                                          <p:spTgt spid="58"/>
                                        </p:tgtEl>
                                        <p:attrNameLst>
                                          <p:attrName>style.visibility</p:attrName>
                                        </p:attrNameLst>
                                      </p:cBhvr>
                                      <p:to>
                                        <p:strVal val="visible"/>
                                      </p:to>
                                    </p:set>
                                    <p:anim calcmode="lin" valueType="num">
                                      <p:cBhvr additive="base">
                                        <p:cTn dur="500" fill="hold" id="62"/>
                                        <p:tgtEl>
                                          <p:spTgt spid="58"/>
                                        </p:tgtEl>
                                        <p:attrNameLst>
                                          <p:attrName>ppt_x</p:attrName>
                                        </p:attrNameLst>
                                      </p:cBhvr>
                                      <p:tavLst>
                                        <p:tav tm="0">
                                          <p:val>
                                            <p:strVal val="1+#ppt_w/2"/>
                                          </p:val>
                                        </p:tav>
                                        <p:tav tm="100000">
                                          <p:val>
                                            <p:strVal val="#ppt_x"/>
                                          </p:val>
                                        </p:tav>
                                      </p:tavLst>
                                    </p:anim>
                                    <p:anim calcmode="lin" valueType="num">
                                      <p:cBhvr additive="base">
                                        <p:cTn dur="500" fill="hold" id="63"/>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5"/>
      <p:bldP grpId="0" spid="58"/>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7" name="直接连接符 26"/>
          <p:cNvCxnSpPr/>
          <p:nvPr/>
        </p:nvCxnSpPr>
        <p:spPr>
          <a:xfrm>
            <a:off x="4997237" y="2253835"/>
            <a:ext cx="3319180" cy="0"/>
          </a:xfrm>
          <a:prstGeom prst="line">
            <a:avLst/>
          </a:prstGeom>
          <a:noFill/>
          <a:ln w="9525">
            <a:gradFill>
              <a:gsLst>
                <a:gs pos="50000">
                  <a:schemeClr val="accent2"/>
                </a:gs>
                <a:gs pos="0">
                  <a:schemeClr val="accent1"/>
                </a:gs>
                <a:gs pos="100000">
                  <a:schemeClr val="accent3"/>
                </a:gs>
              </a:gsLst>
              <a:lin ang="5400000" scaled="1"/>
            </a:gradFill>
            <a:prstDash val="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4996625" y="3333955"/>
            <a:ext cx="3319791" cy="0"/>
          </a:xfrm>
          <a:prstGeom prst="line">
            <a:avLst/>
          </a:prstGeom>
          <a:noFill/>
          <a:ln w="9525">
            <a:gradFill>
              <a:gsLst>
                <a:gs pos="50000">
                  <a:schemeClr val="accent2"/>
                </a:gs>
                <a:gs pos="0">
                  <a:schemeClr val="accent1"/>
                </a:gs>
                <a:gs pos="100000">
                  <a:schemeClr val="accent3"/>
                </a:gs>
              </a:gsLst>
              <a:lin ang="5400000" scaled="1"/>
            </a:gradFill>
            <a:prstDash val="dash"/>
          </a:ln>
          <a:effectLst/>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4955424" y="1420246"/>
            <a:ext cx="3328597" cy="670685"/>
            <a:chOff x="4955424" y="1420246"/>
            <a:chExt cx="3328597" cy="670685"/>
          </a:xfrm>
        </p:grpSpPr>
        <p:sp>
          <p:nvSpPr>
            <p:cNvPr id="33" name="椭圆 32"/>
            <p:cNvSpPr/>
            <p:nvPr/>
          </p:nvSpPr>
          <p:spPr>
            <a:xfrm>
              <a:off x="4955424" y="1461748"/>
              <a:ext cx="599448" cy="599448"/>
            </a:xfrm>
            <a:prstGeom prst="ellipse">
              <a:avLst/>
            </a:prstGeom>
            <a:gradFill>
              <a:gsLst>
                <a:gs pos="50000">
                  <a:schemeClr val="accent2"/>
                </a:gs>
                <a:gs pos="0">
                  <a:schemeClr val="accent1"/>
                </a:gs>
                <a:gs pos="100000">
                  <a:schemeClr val="accent3"/>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39" name="Freeform 13"/>
            <p:cNvSpPr>
              <a:spLocks noEditPoints="1"/>
            </p:cNvSpPr>
            <p:nvPr/>
          </p:nvSpPr>
          <p:spPr bwMode="auto">
            <a:xfrm>
              <a:off x="5110341" y="1652267"/>
              <a:ext cx="289613" cy="227488"/>
            </a:xfrm>
            <a:custGeom>
              <a:gdLst>
                <a:gd fmla="*/ 282 w 766" name="T0"/>
                <a:gd fmla="*/ 304 h 600" name="T1"/>
                <a:gd fmla="*/ 391 w 766" name="T2"/>
                <a:gd fmla="*/ 248 h 600" name="T3"/>
                <a:gd fmla="*/ 596 w 766" name="T4"/>
                <a:gd fmla="*/ 213 h 600" name="T5"/>
                <a:gd fmla="*/ 652 w 766" name="T6"/>
                <a:gd fmla="*/ 129 h 600" name="T7"/>
                <a:gd fmla="*/ 570 w 766" name="T8"/>
                <a:gd fmla="*/ 186 h 600" name="T9"/>
                <a:gd fmla="*/ 391 w 766" name="T10"/>
                <a:gd fmla="*/ 195 h 600" name="T11"/>
                <a:gd fmla="*/ 766 w 766" name="T12"/>
                <a:gd fmla="*/ 80 h 600" name="T13"/>
                <a:gd fmla="*/ 465 w 766" name="T14"/>
                <a:gd fmla="*/ 32 h 600" name="T15"/>
                <a:gd fmla="*/ 437 w 766" name="T16"/>
                <a:gd fmla="*/ 0 h 600" name="T17"/>
                <a:gd fmla="*/ 154 w 766" name="T18"/>
                <a:gd fmla="*/ 32 h 600" name="T19"/>
                <a:gd fmla="*/ 175 w 766" name="T20"/>
                <a:gd fmla="*/ 80 h 600" name="T21"/>
                <a:gd fmla="*/ 216 w 766" name="T22"/>
                <a:gd fmla="*/ 135 h 600" name="T23"/>
                <a:gd fmla="*/ 706 w 766" name="T24"/>
                <a:gd fmla="*/ 80 h 600" name="T25"/>
                <a:gd fmla="*/ 355 w 766" name="T26"/>
                <a:gd fmla="*/ 394 h 600" name="T27"/>
                <a:gd fmla="*/ 706 w 766" name="T28"/>
                <a:gd fmla="*/ 410 h 600" name="T29"/>
                <a:gd fmla="*/ 361 w 766" name="T30"/>
                <a:gd fmla="*/ 427 h 600" name="T31"/>
                <a:gd fmla="*/ 362 w 766" name="T32"/>
                <a:gd fmla="*/ 478 h 600" name="T33"/>
                <a:gd fmla="*/ 437 w 766" name="T34"/>
                <a:gd fmla="*/ 595 h 600" name="T35"/>
                <a:gd fmla="*/ 465 w 766" name="T36"/>
                <a:gd fmla="*/ 478 h 600" name="T37"/>
                <a:gd fmla="*/ 603 w 766" name="T38"/>
                <a:gd fmla="*/ 592 h 600" name="T39"/>
                <a:gd fmla="*/ 591 w 766" name="T40"/>
                <a:gd fmla="*/ 478 h 600" name="T41"/>
                <a:gd fmla="*/ 766 w 766" name="T42"/>
                <a:gd fmla="*/ 427 h 600" name="T43"/>
                <a:gd fmla="*/ 747 w 766" name="T44"/>
                <a:gd fmla="*/ 80 h 600" name="T45"/>
                <a:gd fmla="*/ 161 w 766" name="T46"/>
                <a:gd fmla="*/ 310 h 600" name="T47"/>
                <a:gd fmla="*/ 235 w 766" name="T48"/>
                <a:gd fmla="*/ 236 h 600" name="T49"/>
                <a:gd fmla="*/ 86 w 766" name="T50"/>
                <a:gd fmla="*/ 236 h 600" name="T51"/>
                <a:gd fmla="*/ 208 w 766" name="T52"/>
                <a:gd fmla="*/ 325 h 600" name="T53"/>
                <a:gd fmla="*/ 181 w 766" name="T54"/>
                <a:gd fmla="*/ 325 h 600" name="T55"/>
                <a:gd fmla="*/ 188 w 766" name="T56"/>
                <a:gd fmla="*/ 339 h 600" name="T57"/>
                <a:gd fmla="*/ 196 w 766" name="T58"/>
                <a:gd fmla="*/ 510 h 600" name="T59"/>
                <a:gd fmla="*/ 129 w 766" name="T60"/>
                <a:gd fmla="*/ 510 h 600" name="T61"/>
                <a:gd fmla="*/ 137 w 766" name="T62"/>
                <a:gd fmla="*/ 339 h 600" name="T63"/>
                <a:gd fmla="*/ 145 w 766" name="T64"/>
                <a:gd fmla="*/ 325 h 600" name="T65"/>
                <a:gd fmla="*/ 0 w 766" name="T66"/>
                <a:gd fmla="*/ 438 h 600" name="T67"/>
                <a:gd fmla="*/ 66 w 766" name="T68"/>
                <a:gd fmla="*/ 600 h 600" name="T69"/>
                <a:gd fmla="*/ 89 w 766" name="T70"/>
                <a:gd fmla="*/ 432 h 600" name="T71"/>
                <a:gd fmla="*/ 230 w 766" name="T72"/>
                <a:gd fmla="*/ 600 h 600" name="T73"/>
                <a:gd fmla="*/ 253 w 766" name="T74"/>
                <a:gd fmla="*/ 432 h 600" name="T75"/>
                <a:gd fmla="*/ 321 w 766" name="T76"/>
                <a:gd fmla="*/ 600 h 600" name="T77"/>
                <a:gd fmla="*/ 208 w 766" name="T78"/>
                <a:gd fmla="*/ 325 h 6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00" w="766">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1B1C27"/>
            </a:solidFill>
            <a:ln>
              <a:noFill/>
            </a:ln>
          </p:spPr>
          <p:txBody>
            <a:bodyPr anchor="t" anchorCtr="0" bIns="45720" compatLnSpc="1" lIns="91440" numCol="1" rIns="91440" tIns="45720" vert="horz" wrap="square"/>
            <a:lstStyle/>
            <a:p>
              <a:pPr>
                <a:lnSpc>
                  <a:spcPct val="120000"/>
                </a:lnSpc>
              </a:pPr>
              <a:endParaRPr altLang="en-US" lang="zh-CN">
                <a:gradFill>
                  <a:gsLst>
                    <a:gs pos="50000">
                      <a:schemeClr val="accent2"/>
                    </a:gs>
                    <a:gs pos="0">
                      <a:schemeClr val="accent1"/>
                    </a:gs>
                    <a:gs pos="100000">
                      <a:schemeClr val="accent3"/>
                    </a:gs>
                  </a:gsLst>
                  <a:lin ang="5400000" scaled="1"/>
                </a:gradFill>
                <a:cs typeface="+mn-ea"/>
                <a:sym typeface="+mn-lt"/>
              </a:endParaRPr>
            </a:p>
          </p:txBody>
        </p:sp>
        <p:grpSp>
          <p:nvGrpSpPr>
            <p:cNvPr id="22" name="组合 21"/>
            <p:cNvGrpSpPr/>
            <p:nvPr/>
          </p:nvGrpSpPr>
          <p:grpSpPr>
            <a:xfrm>
              <a:off x="5601774" y="1420246"/>
              <a:ext cx="2682247" cy="670685"/>
              <a:chOff x="657222" y="1494198"/>
              <a:chExt cx="3576329" cy="894244"/>
            </a:xfrm>
          </p:grpSpPr>
          <p:sp>
            <p:nvSpPr>
              <p:cNvPr id="23" name="TextBox 145"/>
              <p:cNvSpPr txBox="1"/>
              <p:nvPr/>
            </p:nvSpPr>
            <p:spPr>
              <a:xfrm>
                <a:off x="657221" y="1800268"/>
                <a:ext cx="3576329" cy="601452"/>
              </a:xfrm>
              <a:prstGeom prst="rect">
                <a:avLst/>
              </a:prstGeom>
              <a:noFill/>
            </p:spPr>
            <p:txBody>
              <a:bodyPr bIns="60953" lIns="121908" rIns="121908" rtlCol="0" tIns="60953" wrap="square">
                <a:spAutoFit/>
              </a:bodyPr>
              <a:lstStyle/>
              <a:p>
                <a:pPr fontAlgn="base">
                  <a:lnSpc>
                    <a:spcPct val="120000"/>
                  </a:lnSpc>
                  <a:spcBef>
                    <a:spcPct val="0"/>
                  </a:spcBef>
                  <a:spcAft>
                    <a:spcPct val="0"/>
                  </a:spcAft>
                </a:pPr>
                <a:r>
                  <a:rPr altLang="zh-CN" lang="en-US" sz="900">
                    <a:gradFill>
                      <a:gsLst>
                        <a:gs pos="50000">
                          <a:schemeClr val="accent2"/>
                        </a:gs>
                        <a:gs pos="0">
                          <a:schemeClr val="accent1"/>
                        </a:gs>
                        <a:gs pos="100000">
                          <a:schemeClr val="accent3"/>
                        </a:gs>
                      </a:gsLst>
                      <a:lin ang="5400000" scaled="1"/>
                    </a:gradFill>
                    <a:cs typeface="+mn-ea"/>
                    <a:sym typeface="+mn-lt"/>
                  </a:rPr>
                  <a:t>Office2010及以上版本，单击选中图片，右键，设置图片格式，填充，图片或纹理填充</a:t>
                </a:r>
              </a:p>
            </p:txBody>
          </p:sp>
          <p:sp>
            <p:nvSpPr>
              <p:cNvPr id="34" name="TextBox 148"/>
              <p:cNvSpPr txBox="1"/>
              <p:nvPr/>
            </p:nvSpPr>
            <p:spPr>
              <a:xfrm>
                <a:off x="657222" y="1494198"/>
                <a:ext cx="2589134" cy="329183"/>
              </a:xfrm>
              <a:prstGeom prst="rect">
                <a:avLst/>
              </a:prstGeom>
              <a:noFill/>
            </p:spPr>
            <p:txBody>
              <a:bodyPr anchor="t" bIns="0" lIns="121908" rIns="121908" rtlCol="0" tIns="0" wrap="square">
                <a:spAutoFit/>
              </a:bodyPr>
              <a:lstStyle/>
              <a:p>
                <a:pPr>
                  <a:lnSpc>
                    <a:spcPct val="120000"/>
                  </a:lnSpc>
                </a:pPr>
                <a:r>
                  <a:rPr altLang="en-US" lang="zh-CN" sz="135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3" name="组合 2"/>
          <p:cNvGrpSpPr/>
          <p:nvPr/>
        </p:nvGrpSpPr>
        <p:grpSpPr>
          <a:xfrm>
            <a:off x="4970854" y="2402026"/>
            <a:ext cx="3313167" cy="692207"/>
            <a:chOff x="4970854" y="2402026"/>
            <a:chExt cx="3313167" cy="692207"/>
          </a:xfrm>
        </p:grpSpPr>
        <p:sp>
          <p:nvSpPr>
            <p:cNvPr id="35" name="椭圆 34"/>
            <p:cNvSpPr/>
            <p:nvPr/>
          </p:nvSpPr>
          <p:spPr>
            <a:xfrm>
              <a:off x="4970854" y="2494785"/>
              <a:ext cx="599448" cy="599448"/>
            </a:xfrm>
            <a:prstGeom prst="ellipse">
              <a:avLst/>
            </a:prstGeom>
            <a:gradFill>
              <a:gsLst>
                <a:gs pos="50000">
                  <a:schemeClr val="accent2"/>
                </a:gs>
                <a:gs pos="0">
                  <a:schemeClr val="accent1"/>
                </a:gs>
                <a:gs pos="100000">
                  <a:schemeClr val="accent3"/>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40" name="Freeform 17"/>
            <p:cNvSpPr>
              <a:spLocks noEditPoints="1"/>
            </p:cNvSpPr>
            <p:nvPr/>
          </p:nvSpPr>
          <p:spPr bwMode="auto">
            <a:xfrm>
              <a:off x="5110341" y="2623155"/>
              <a:ext cx="289614" cy="309707"/>
            </a:xfrm>
            <a:custGeom>
              <a:gdLst>
                <a:gd fmla="*/ 224 w 593" name="T0"/>
                <a:gd fmla="*/ 394 h 633" name="T1"/>
                <a:gd fmla="*/ 213 w 593" name="T2"/>
                <a:gd fmla="*/ 358 h 633" name="T3"/>
                <a:gd fmla="*/ 259 w 593" name="T4"/>
                <a:gd fmla="*/ 173 h 633" name="T5"/>
                <a:gd fmla="*/ 307 w 593" name="T6"/>
                <a:gd fmla="*/ 323 h 633" name="T7"/>
                <a:gd fmla="*/ 367 w 593" name="T8"/>
                <a:gd fmla="*/ 149 h 633" name="T9"/>
                <a:gd fmla="*/ 234 w 593" name="T10"/>
                <a:gd fmla="*/ 296 h 633" name="T11"/>
                <a:gd fmla="*/ 223 w 593" name="T12"/>
                <a:gd fmla="*/ 315 h 633" name="T13"/>
                <a:gd fmla="*/ 304 w 593" name="T14"/>
                <a:gd fmla="*/ 363 h 633" name="T15"/>
                <a:gd fmla="*/ 391 w 593" name="T16"/>
                <a:gd fmla="*/ 127 h 633" name="T17"/>
                <a:gd fmla="*/ 395 w 593" name="T18"/>
                <a:gd fmla="*/ 81 h 633" name="T19"/>
                <a:gd fmla="*/ 391 w 593" name="T20"/>
                <a:gd fmla="*/ 127 h 633" name="T21"/>
                <a:gd fmla="*/ 463 w 593" name="T22"/>
                <a:gd fmla="*/ 149 h 633" name="T23"/>
                <a:gd fmla="*/ 417 w 593" name="T24"/>
                <a:gd fmla="*/ 154 h 633" name="T25"/>
                <a:gd fmla="*/ 338 w 593" name="T26"/>
                <a:gd fmla="*/ 107 h 633" name="T27"/>
                <a:gd fmla="*/ 319 w 593" name="T28"/>
                <a:gd fmla="*/ 65 h 633" name="T29"/>
                <a:gd fmla="*/ 338 w 593" name="T30"/>
                <a:gd fmla="*/ 107 h 633" name="T31"/>
                <a:gd fmla="*/ 261 w 593" name="T32"/>
                <a:gd fmla="*/ 79 h 633" name="T33"/>
                <a:gd fmla="*/ 266 w 593" name="T34"/>
                <a:gd fmla="*/ 125 h 633" name="T35"/>
                <a:gd fmla="*/ 435 w 593" name="T36"/>
                <a:gd fmla="*/ 226 h 633" name="T37"/>
                <a:gd fmla="*/ 477 w 593" name="T38"/>
                <a:gd fmla="*/ 207 h 633" name="T39"/>
                <a:gd fmla="*/ 435 w 593" name="T40"/>
                <a:gd fmla="*/ 226 h 633" name="T41"/>
                <a:gd fmla="*/ 218 w 593" name="T42"/>
                <a:gd fmla="*/ 324 h 633" name="T43"/>
                <a:gd fmla="*/ 206 w 593" name="T44"/>
                <a:gd fmla="*/ 344 h 633" name="T45"/>
                <a:gd fmla="*/ 288 w 593" name="T46"/>
                <a:gd fmla="*/ 391 h 633" name="T47"/>
                <a:gd fmla="*/ 216 w 593" name="T48"/>
                <a:gd fmla="*/ 633 h 633" name="T49"/>
                <a:gd fmla="*/ 231 w 593" name="T50"/>
                <a:gd fmla="*/ 37 h 633" name="T51"/>
                <a:gd fmla="*/ 564 w 593" name="T52"/>
                <a:gd fmla="*/ 180 h 633" name="T53"/>
                <a:gd fmla="*/ 569 w 593" name="T54"/>
                <a:gd fmla="*/ 276 h 633" name="T55"/>
                <a:gd fmla="*/ 586 w 593" name="T56"/>
                <a:gd fmla="*/ 396 h 633" name="T57"/>
                <a:gd fmla="*/ 565 w 593" name="T58"/>
                <a:gd fmla="*/ 498 h 633" name="T59"/>
                <a:gd fmla="*/ 442 w 593" name="T60"/>
                <a:gd fmla="*/ 526 h 633" name="T61"/>
                <a:gd fmla="*/ 216 w 593" name="T62"/>
                <a:gd fmla="*/ 633 h 63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33" w="59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1B1C27"/>
            </a:solidFill>
            <a:ln>
              <a:noFill/>
            </a:ln>
          </p:spPr>
          <p:txBody>
            <a:bodyPr anchor="t" anchorCtr="0" bIns="45720" compatLnSpc="1" lIns="91440" numCol="1" rIns="91440" tIns="45720" vert="horz" wrap="square"/>
            <a:lstStyle/>
            <a:p>
              <a:pPr>
                <a:lnSpc>
                  <a:spcPct val="120000"/>
                </a:lnSpc>
              </a:pPr>
              <a:endParaRPr altLang="en-US" lang="zh-CN">
                <a:gradFill>
                  <a:gsLst>
                    <a:gs pos="50000">
                      <a:schemeClr val="accent2"/>
                    </a:gs>
                    <a:gs pos="0">
                      <a:schemeClr val="accent1"/>
                    </a:gs>
                    <a:gs pos="100000">
                      <a:schemeClr val="accent3"/>
                    </a:gs>
                  </a:gsLst>
                  <a:lin ang="5400000" scaled="1"/>
                </a:gradFill>
                <a:cs typeface="+mn-ea"/>
                <a:sym typeface="+mn-lt"/>
              </a:endParaRPr>
            </a:p>
          </p:txBody>
        </p:sp>
        <p:grpSp>
          <p:nvGrpSpPr>
            <p:cNvPr id="36" name="组合 35"/>
            <p:cNvGrpSpPr/>
            <p:nvPr/>
          </p:nvGrpSpPr>
          <p:grpSpPr>
            <a:xfrm>
              <a:off x="5601774" y="2402026"/>
              <a:ext cx="2682247" cy="670685"/>
              <a:chOff x="657222" y="1494198"/>
              <a:chExt cx="3576329" cy="894244"/>
            </a:xfrm>
          </p:grpSpPr>
          <p:sp>
            <p:nvSpPr>
              <p:cNvPr id="38" name="TextBox 145"/>
              <p:cNvSpPr txBox="1"/>
              <p:nvPr/>
            </p:nvSpPr>
            <p:spPr>
              <a:xfrm>
                <a:off x="657222" y="1800268"/>
                <a:ext cx="3576329" cy="601452"/>
              </a:xfrm>
              <a:prstGeom prst="rect">
                <a:avLst/>
              </a:prstGeom>
              <a:noFill/>
            </p:spPr>
            <p:txBody>
              <a:bodyPr bIns="60953" lIns="121908" rIns="121908" rtlCol="0" tIns="60953" wrap="square">
                <a:spAutoFit/>
              </a:bodyPr>
              <a:lstStyle/>
              <a:p>
                <a:pPr fontAlgn="base">
                  <a:lnSpc>
                    <a:spcPct val="120000"/>
                  </a:lnSpc>
                  <a:spcBef>
                    <a:spcPct val="0"/>
                  </a:spcBef>
                  <a:spcAft>
                    <a:spcPct val="0"/>
                  </a:spcAft>
                </a:pPr>
                <a:r>
                  <a:rPr altLang="zh-CN" lang="en-US" sz="900">
                    <a:gradFill>
                      <a:gsLst>
                        <a:gs pos="50000">
                          <a:schemeClr val="accent2"/>
                        </a:gs>
                        <a:gs pos="0">
                          <a:schemeClr val="accent1"/>
                        </a:gs>
                        <a:gs pos="100000">
                          <a:schemeClr val="accent3"/>
                        </a:gs>
                      </a:gsLst>
                      <a:lin ang="5400000" scaled="1"/>
                    </a:gradFill>
                    <a:cs typeface="+mn-ea"/>
                    <a:sym typeface="+mn-lt"/>
                  </a:rPr>
                  <a:t>Office2010及以上版本，单击选中图片，右键，设置图片格式，填充，图片或纹理填充</a:t>
                </a:r>
              </a:p>
            </p:txBody>
          </p:sp>
          <p:sp>
            <p:nvSpPr>
              <p:cNvPr id="42" name="TextBox 148"/>
              <p:cNvSpPr txBox="1"/>
              <p:nvPr/>
            </p:nvSpPr>
            <p:spPr>
              <a:xfrm>
                <a:off x="657222" y="1494199"/>
                <a:ext cx="2589134" cy="329183"/>
              </a:xfrm>
              <a:prstGeom prst="rect">
                <a:avLst/>
              </a:prstGeom>
              <a:noFill/>
            </p:spPr>
            <p:txBody>
              <a:bodyPr anchor="t" bIns="0" lIns="121908" rIns="121908" rtlCol="0" tIns="0" wrap="square">
                <a:spAutoFit/>
              </a:bodyPr>
              <a:lstStyle/>
              <a:p>
                <a:pPr>
                  <a:lnSpc>
                    <a:spcPct val="120000"/>
                  </a:lnSpc>
                </a:pPr>
                <a:r>
                  <a:rPr altLang="en-US" lang="zh-CN" sz="1350">
                    <a:gradFill>
                      <a:gsLst>
                        <a:gs pos="50000">
                          <a:schemeClr val="accent2"/>
                        </a:gs>
                        <a:gs pos="0">
                          <a:schemeClr val="accent1"/>
                        </a:gs>
                        <a:gs pos="100000">
                          <a:schemeClr val="accent3"/>
                        </a:gs>
                      </a:gsLst>
                      <a:lin ang="5400000" scaled="1"/>
                    </a:gradFill>
                    <a:cs typeface="+mn-ea"/>
                    <a:sym typeface="+mn-lt"/>
                  </a:rPr>
                  <a:t>点击添加标题</a:t>
                </a:r>
              </a:p>
            </p:txBody>
          </p:sp>
        </p:grpSp>
      </p:grpSp>
      <p:grpSp>
        <p:nvGrpSpPr>
          <p:cNvPr id="5" name="组合 4"/>
          <p:cNvGrpSpPr/>
          <p:nvPr/>
        </p:nvGrpSpPr>
        <p:grpSpPr>
          <a:xfrm>
            <a:off x="4988609" y="3404150"/>
            <a:ext cx="3295412" cy="670685"/>
            <a:chOff x="4988609" y="3404150"/>
            <a:chExt cx="3295412" cy="670685"/>
          </a:xfrm>
        </p:grpSpPr>
        <p:sp>
          <p:nvSpPr>
            <p:cNvPr id="37" name="椭圆 36"/>
            <p:cNvSpPr/>
            <p:nvPr/>
          </p:nvSpPr>
          <p:spPr>
            <a:xfrm>
              <a:off x="4988609" y="3457874"/>
              <a:ext cx="599448" cy="599448"/>
            </a:xfrm>
            <a:prstGeom prst="ellipse">
              <a:avLst/>
            </a:prstGeom>
            <a:gradFill>
              <a:gsLst>
                <a:gs pos="50000">
                  <a:schemeClr val="accent2"/>
                </a:gs>
                <a:gs pos="0">
                  <a:schemeClr val="accent1"/>
                </a:gs>
                <a:gs pos="100000">
                  <a:schemeClr val="accent3"/>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00">
                <a:gradFill>
                  <a:gsLst>
                    <a:gs pos="50000">
                      <a:schemeClr val="accent2"/>
                    </a:gs>
                    <a:gs pos="0">
                      <a:schemeClr val="accent1"/>
                    </a:gs>
                    <a:gs pos="100000">
                      <a:schemeClr val="accent3"/>
                    </a:gs>
                  </a:gsLst>
                  <a:lin ang="5400000" scaled="1"/>
                </a:gradFill>
                <a:cs typeface="+mn-ea"/>
                <a:sym typeface="+mn-lt"/>
              </a:endParaRPr>
            </a:p>
          </p:txBody>
        </p:sp>
        <p:sp>
          <p:nvSpPr>
            <p:cNvPr id="41" name="Freeform 19"/>
            <p:cNvSpPr>
              <a:spLocks noEditPoints="1"/>
            </p:cNvSpPr>
            <p:nvPr/>
          </p:nvSpPr>
          <p:spPr bwMode="auto">
            <a:xfrm>
              <a:off x="5140570" y="3617672"/>
              <a:ext cx="295526" cy="279852"/>
            </a:xfrm>
            <a:custGeom>
              <a:gdLst>
                <a:gd fmla="*/ 522 w 638" name="T0"/>
                <a:gd fmla="*/ 59 h 603" name="T1"/>
                <a:gd fmla="*/ 520 w 638" name="T2"/>
                <a:gd fmla="*/ 186 h 603" name="T3"/>
                <a:gd fmla="*/ 301 w 638" name="T4"/>
                <a:gd fmla="*/ 186 h 603" name="T5"/>
                <a:gd fmla="*/ 299 w 638" name="T6"/>
                <a:gd fmla="*/ 129 h 603" name="T7"/>
                <a:gd fmla="*/ 299 w 638" name="T8"/>
                <a:gd fmla="*/ 119 h 603" name="T9"/>
                <a:gd fmla="*/ 301 w 638" name="T10"/>
                <a:gd fmla="*/ 54 h 603" name="T11"/>
                <a:gd fmla="*/ 305 w 638" name="T12"/>
                <a:gd fmla="*/ 27 h 603" name="T13"/>
                <a:gd fmla="*/ 273 w 638" name="T14"/>
                <a:gd fmla="*/ 59 h 603" name="T15"/>
                <a:gd fmla="*/ 263 w 638" name="T16"/>
                <a:gd fmla="*/ 113 h 603" name="T17"/>
                <a:gd fmla="*/ 111 w 638" name="T18"/>
                <a:gd fmla="*/ 94 h 603" name="T19"/>
                <a:gd fmla="*/ 112 w 638" name="T20"/>
                <a:gd fmla="*/ 207 h 603" name="T21"/>
                <a:gd fmla="*/ 117 w 638" name="T22"/>
                <a:gd fmla="*/ 207 h 603" name="T23"/>
                <a:gd fmla="*/ 148 w 638" name="T24"/>
                <a:gd fmla="*/ 339 h 603" name="T25"/>
                <a:gd fmla="*/ 155 w 638" name="T26"/>
                <a:gd fmla="*/ 339 h 603" name="T27"/>
                <a:gd fmla="*/ 185 w 638" name="T28"/>
                <a:gd fmla="*/ 223 h 603" name="T29"/>
                <a:gd fmla="*/ 185 w 638" name="T30"/>
                <a:gd fmla="*/ 127 h 603" name="T31"/>
                <a:gd fmla="*/ 263 w 638" name="T32"/>
                <a:gd fmla="*/ 136 h 603" name="T33"/>
                <a:gd fmla="*/ 282 w 638" name="T34"/>
                <a:gd fmla="*/ 204 h 603" name="T35"/>
                <a:gd fmla="*/ 305 w 638" name="T36"/>
                <a:gd fmla="*/ 214 h 603" name="T37"/>
                <a:gd fmla="*/ 539 w 638" name="T38"/>
                <a:gd fmla="*/ 204 h 603" name="T39"/>
                <a:gd fmla="*/ 539 w 638" name="T40"/>
                <a:gd fmla="*/ 36 h 603" name="T41"/>
                <a:gd fmla="*/ 520 w 638" name="T42"/>
                <a:gd fmla="*/ 221 h 603" name="T43"/>
                <a:gd fmla="*/ 523 w 638" name="T44"/>
                <a:gd fmla="*/ 341 h 603" name="T45"/>
                <a:gd fmla="*/ 367 w 638" name="T46"/>
                <a:gd fmla="*/ 249 h 603" name="T47"/>
                <a:gd fmla="*/ 334 w 638" name="T48"/>
                <a:gd fmla="*/ 249 h 603" name="T49"/>
                <a:gd fmla="*/ 520 w 638" name="T50"/>
                <a:gd fmla="*/ 221 h 603" name="T51"/>
                <a:gd fmla="*/ 158 w 638" name="T52"/>
                <a:gd fmla="*/ 438 h 603" name="T53"/>
                <a:gd fmla="*/ 113 w 638" name="T54"/>
                <a:gd fmla="*/ 373 h 603" name="T55"/>
                <a:gd fmla="*/ 361 w 638" name="T56"/>
                <a:gd fmla="*/ 438 h 603" name="T57"/>
                <a:gd fmla="*/ 316 w 638" name="T58"/>
                <a:gd fmla="*/ 373 h 603" name="T59"/>
                <a:gd fmla="*/ 567 w 638" name="T60"/>
                <a:gd fmla="*/ 438 h 603" name="T61"/>
                <a:gd fmla="*/ 522 w 638" name="T62"/>
                <a:gd fmla="*/ 373 h 603" name="T63"/>
                <a:gd fmla="*/ 200 w 638" name="T64"/>
                <a:gd fmla="*/ 487 h 603" name="T65"/>
                <a:gd fmla="*/ 221 w 638" name="T66"/>
                <a:gd fmla="*/ 527 h 603" name="T67"/>
                <a:gd fmla="*/ 265 w 638" name="T68"/>
                <a:gd fmla="*/ 448 h 603" name="T69"/>
                <a:gd fmla="*/ 403 w 638" name="T70"/>
                <a:gd fmla="*/ 527 h 603" name="T71"/>
                <a:gd fmla="*/ 433 w 638" name="T72"/>
                <a:gd fmla="*/ 527 h 603" name="T73"/>
                <a:gd fmla="*/ 570 w 638" name="T74"/>
                <a:gd fmla="*/ 448 h 603" name="T75"/>
                <a:gd fmla="*/ 614 w 638" name="T76"/>
                <a:gd fmla="*/ 527 h 603" name="T77"/>
                <a:gd fmla="*/ 638 w 638" name="T78"/>
                <a:gd fmla="*/ 549 h 603" name="T79"/>
                <a:gd fmla="*/ 608 w 638" name="T80"/>
                <a:gd fmla="*/ 549 h 603" name="T81"/>
                <a:gd fmla="*/ 433 w 638" name="T82"/>
                <a:gd fmla="*/ 549 h 603" name="T83"/>
                <a:gd fmla="*/ 403 w 638" name="T84"/>
                <a:gd fmla="*/ 549 h 603" name="T85"/>
                <a:gd fmla="*/ 227 w 638" name="T86"/>
                <a:gd fmla="*/ 549 h 603" name="T87"/>
                <a:gd fmla="*/ 200 w 638" name="T88"/>
                <a:gd fmla="*/ 549 h 603" name="T89"/>
                <a:gd fmla="*/ 24 w 638" name="T90"/>
                <a:gd fmla="*/ 549 h 603" name="T91"/>
                <a:gd fmla="*/ 24 w 638" name="T92"/>
                <a:gd fmla="*/ 527 h 603" name="T93"/>
                <a:gd fmla="*/ 152 w 638" name="T94"/>
                <a:gd fmla="*/ 0 h 603" name="T95"/>
                <a:gd fmla="*/ 108 w 638" name="T96"/>
                <a:gd fmla="*/ 44 h 6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03" w="638">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1B1C27"/>
            </a:solidFill>
            <a:ln>
              <a:noFill/>
            </a:ln>
          </p:spPr>
          <p:txBody>
            <a:bodyPr anchor="t" anchorCtr="0" bIns="45720" compatLnSpc="1" lIns="91440" numCol="1" rIns="91440" tIns="45720" vert="horz" wrap="square"/>
            <a:lstStyle/>
            <a:p>
              <a:pPr>
                <a:lnSpc>
                  <a:spcPct val="120000"/>
                </a:lnSpc>
              </a:pPr>
              <a:endParaRPr altLang="en-US" lang="zh-CN">
                <a:gradFill>
                  <a:gsLst>
                    <a:gs pos="50000">
                      <a:schemeClr val="accent2"/>
                    </a:gs>
                    <a:gs pos="0">
                      <a:schemeClr val="accent1"/>
                    </a:gs>
                    <a:gs pos="100000">
                      <a:schemeClr val="accent3"/>
                    </a:gs>
                  </a:gsLst>
                  <a:lin ang="5400000" scaled="1"/>
                </a:gradFill>
                <a:cs typeface="+mn-ea"/>
                <a:sym typeface="+mn-lt"/>
              </a:endParaRPr>
            </a:p>
          </p:txBody>
        </p:sp>
        <p:grpSp>
          <p:nvGrpSpPr>
            <p:cNvPr id="43" name="组合 42"/>
            <p:cNvGrpSpPr/>
            <p:nvPr/>
          </p:nvGrpSpPr>
          <p:grpSpPr>
            <a:xfrm>
              <a:off x="5601774" y="3404150"/>
              <a:ext cx="2682247" cy="670685"/>
              <a:chOff x="657222" y="1494198"/>
              <a:chExt cx="3576329" cy="894244"/>
            </a:xfrm>
          </p:grpSpPr>
          <p:sp>
            <p:nvSpPr>
              <p:cNvPr id="44" name="TextBox 145"/>
              <p:cNvSpPr txBox="1"/>
              <p:nvPr/>
            </p:nvSpPr>
            <p:spPr>
              <a:xfrm>
                <a:off x="657221" y="1800268"/>
                <a:ext cx="3576329" cy="601452"/>
              </a:xfrm>
              <a:prstGeom prst="rect">
                <a:avLst/>
              </a:prstGeom>
              <a:noFill/>
            </p:spPr>
            <p:txBody>
              <a:bodyPr bIns="60953" lIns="121908" rIns="121908" rtlCol="0" tIns="60953" wrap="square">
                <a:spAutoFit/>
              </a:bodyPr>
              <a:lstStyle/>
              <a:p>
                <a:pPr fontAlgn="base">
                  <a:lnSpc>
                    <a:spcPct val="120000"/>
                  </a:lnSpc>
                  <a:spcBef>
                    <a:spcPct val="0"/>
                  </a:spcBef>
                  <a:spcAft>
                    <a:spcPct val="0"/>
                  </a:spcAft>
                </a:pPr>
                <a:r>
                  <a:rPr altLang="zh-CN" lang="en-US" sz="900">
                    <a:gradFill>
                      <a:gsLst>
                        <a:gs pos="50000">
                          <a:schemeClr val="accent2"/>
                        </a:gs>
                        <a:gs pos="0">
                          <a:schemeClr val="accent1"/>
                        </a:gs>
                        <a:gs pos="100000">
                          <a:schemeClr val="accent3"/>
                        </a:gs>
                      </a:gsLst>
                      <a:lin ang="5400000" scaled="1"/>
                    </a:gradFill>
                    <a:cs typeface="+mn-ea"/>
                    <a:sym typeface="+mn-lt"/>
                  </a:rPr>
                  <a:t>Office2010及以上版本，单击选中图片，右键，设置图片格式，填充，图片或纹理填充</a:t>
                </a:r>
              </a:p>
            </p:txBody>
          </p:sp>
          <p:sp>
            <p:nvSpPr>
              <p:cNvPr id="45" name="TextBox 148"/>
              <p:cNvSpPr txBox="1"/>
              <p:nvPr/>
            </p:nvSpPr>
            <p:spPr>
              <a:xfrm>
                <a:off x="657222" y="1494198"/>
                <a:ext cx="2589134" cy="329183"/>
              </a:xfrm>
              <a:prstGeom prst="rect">
                <a:avLst/>
              </a:prstGeom>
              <a:noFill/>
            </p:spPr>
            <p:txBody>
              <a:bodyPr anchor="t" bIns="0" lIns="121908" rIns="121908" rtlCol="0" tIns="0" wrap="square">
                <a:spAutoFit/>
              </a:bodyPr>
              <a:lstStyle/>
              <a:p>
                <a:pPr>
                  <a:lnSpc>
                    <a:spcPct val="120000"/>
                  </a:lnSpc>
                </a:pPr>
                <a:r>
                  <a:rPr altLang="en-US" lang="zh-CN" sz="1350">
                    <a:gradFill>
                      <a:gsLst>
                        <a:gs pos="50000">
                          <a:schemeClr val="accent2"/>
                        </a:gs>
                        <a:gs pos="0">
                          <a:schemeClr val="accent1"/>
                        </a:gs>
                        <a:gs pos="100000">
                          <a:schemeClr val="accent3"/>
                        </a:gs>
                      </a:gsLst>
                      <a:lin ang="5400000" scaled="1"/>
                    </a:gradFill>
                    <a:cs typeface="+mn-ea"/>
                    <a:sym typeface="+mn-lt"/>
                  </a:rPr>
                  <a:t>点击添加标题</a:t>
                </a:r>
              </a:p>
            </p:txBody>
          </p:sp>
        </p:grpSp>
      </p:grpSp>
      <p:pic>
        <p:nvPicPr>
          <p:cNvPr id="30" name="Picture 5"/>
          <p:cNvPicPr>
            <a:picLocks noChangeAspect="1"/>
          </p:cNvPicPr>
          <p:nvPr/>
        </p:nvPicPr>
        <p:blipFill>
          <a:blip r:embed="rId3">
            <a:extLst>
              <a:ext uri="{28A0092B-C50C-407E-A947-70E740481C1C}">
                <a14:useLocalDpi val="0"/>
              </a:ext>
            </a:extLst>
          </a:blip>
          <a:stretch>
            <a:fillRect/>
          </a:stretch>
        </p:blipFill>
        <p:spPr>
          <a:xfrm>
            <a:off x="589789" y="1309572"/>
            <a:ext cx="4005596" cy="3422418"/>
          </a:xfrm>
          <a:prstGeom prst="rect">
            <a:avLst/>
          </a:prstGeom>
        </p:spPr>
      </p:pic>
      <p:sp>
        <p:nvSpPr>
          <p:cNvPr id="7" name="矩形 6"/>
          <p:cNvSpPr/>
          <p:nvPr/>
        </p:nvSpPr>
        <p:spPr>
          <a:xfrm>
            <a:off x="802387" y="1495044"/>
            <a:ext cx="3591000" cy="22680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cs typeface="+mn-ea"/>
              <a:sym typeface="+mn-lt"/>
            </a:endParaRPr>
          </a:p>
        </p:txBody>
      </p:sp>
      <p:sp>
        <p:nvSpPr>
          <p:cNvPr id="25" name="文本框 48"/>
          <p:cNvSpPr txBox="1">
            <a:spLocks noChangeArrowheads="1"/>
          </p:cNvSpPr>
          <p:nvPr/>
        </p:nvSpPr>
        <p:spPr bwMode="auto">
          <a:xfrm>
            <a:off x="1043608" y="267494"/>
            <a:ext cx="141605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产业背景</a:t>
            </a:r>
          </a:p>
        </p:txBody>
      </p:sp>
      <p:sp>
        <p:nvSpPr>
          <p:cNvPr id="26"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29" name="组合 28"/>
          <p:cNvGrpSpPr/>
          <p:nvPr/>
        </p:nvGrpSpPr>
        <p:grpSpPr>
          <a:xfrm>
            <a:off x="323528" y="298362"/>
            <a:ext cx="561270" cy="561270"/>
            <a:chOff x="1054223" y="1716252"/>
            <a:chExt cx="855498" cy="855498"/>
          </a:xfrm>
        </p:grpSpPr>
        <p:sp>
          <p:nvSpPr>
            <p:cNvPr id="31" name="圆角矩形 30"/>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32" name="组合 31"/>
            <p:cNvGrpSpPr>
              <a:grpSpLocks noChangeAspect="1"/>
            </p:cNvGrpSpPr>
            <p:nvPr/>
          </p:nvGrpSpPr>
          <p:grpSpPr>
            <a:xfrm>
              <a:off x="1217633" y="1908582"/>
              <a:ext cx="534522" cy="515381"/>
              <a:chOff x="7019925" y="5499100"/>
              <a:chExt cx="312738" cy="301626"/>
            </a:xfrm>
            <a:solidFill>
              <a:srgbClr val="232234"/>
            </a:solidFill>
          </p:grpSpPr>
          <p:sp>
            <p:nvSpPr>
              <p:cNvPr id="46" name="Freeform 252"/>
              <p:cNvSpPr/>
              <p:nvPr/>
            </p:nvSpPr>
            <p:spPr bwMode="auto">
              <a:xfrm>
                <a:off x="7069138" y="5567363"/>
                <a:ext cx="214313" cy="2333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7" name="Freeform 253"/>
              <p:cNvSpPr/>
              <p:nvPr/>
            </p:nvSpPr>
            <p:spPr bwMode="auto">
              <a:xfrm>
                <a:off x="7019925" y="5499100"/>
                <a:ext cx="312738" cy="169863"/>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5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9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13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1+#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id="17" nodeType="withEffect" presetClass="entr" presetID="22" presetSubtype="8">
                                  <p:stCondLst>
                                    <p:cond delay="1700"/>
                                  </p:stCondLst>
                                  <p:childTnLst>
                                    <p:set>
                                      <p:cBhvr>
                                        <p:cTn dur="1" fill="hold" id="18">
                                          <p:stCondLst>
                                            <p:cond delay="0"/>
                                          </p:stCondLst>
                                        </p:cTn>
                                        <p:tgtEl>
                                          <p:spTgt spid="27"/>
                                        </p:tgtEl>
                                        <p:attrNameLst>
                                          <p:attrName>style.visibility</p:attrName>
                                        </p:attrNameLst>
                                      </p:cBhvr>
                                      <p:to>
                                        <p:strVal val="visible"/>
                                      </p:to>
                                    </p:set>
                                    <p:animEffect filter="wipe(left)" transition="in">
                                      <p:cBhvr>
                                        <p:cTn dur="500" id="19"/>
                                        <p:tgtEl>
                                          <p:spTgt spid="27"/>
                                        </p:tgtEl>
                                      </p:cBhvr>
                                    </p:animEffect>
                                  </p:childTnLst>
                                </p:cTn>
                              </p:par>
                              <p:par>
                                <p:cTn fill="hold" id="20" nodeType="withEffect" presetClass="entr" presetID="22" presetSubtype="8">
                                  <p:stCondLst>
                                    <p:cond delay="2000"/>
                                  </p:stCondLst>
                                  <p:childTnLst>
                                    <p:set>
                                      <p:cBhvr>
                                        <p:cTn dur="1" fill="hold" id="21">
                                          <p:stCondLst>
                                            <p:cond delay="0"/>
                                          </p:stCondLst>
                                        </p:cTn>
                                        <p:tgtEl>
                                          <p:spTgt spid="28"/>
                                        </p:tgtEl>
                                        <p:attrNameLst>
                                          <p:attrName>style.visibility</p:attrName>
                                        </p:attrNameLst>
                                      </p:cBhvr>
                                      <p:to>
                                        <p:strVal val="visible"/>
                                      </p:to>
                                    </p:set>
                                    <p:animEffect filter="wipe(left)" transition="in">
                                      <p:cBhvr>
                                        <p:cTn dur="500" id="22"/>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73759" y="1419114"/>
            <a:ext cx="3857625" cy="1074170"/>
            <a:chOff x="473759" y="1419114"/>
            <a:chExt cx="3857625" cy="1074170"/>
          </a:xfrm>
        </p:grpSpPr>
        <p:sp>
          <p:nvSpPr>
            <p:cNvPr id="47" name="TextBox 46"/>
            <p:cNvSpPr txBox="1"/>
            <p:nvPr/>
          </p:nvSpPr>
          <p:spPr>
            <a:xfrm>
              <a:off x="518874" y="1419114"/>
              <a:ext cx="563880" cy="585216"/>
            </a:xfrm>
            <a:prstGeom prst="rect">
              <a:avLst/>
            </a:prstGeom>
            <a:noFill/>
          </p:spPr>
          <p:txBody>
            <a:bodyPr rtlCol="0" wrap="none">
              <a:spAutoFit/>
            </a:bodyPr>
            <a:lstStyle/>
            <a:p>
              <a:pPr>
                <a:lnSpc>
                  <a:spcPct val="120000"/>
                </a:lnSpc>
              </a:pPr>
              <a:r>
                <a:rPr lang="en-US" sz="2700">
                  <a:gradFill>
                    <a:gsLst>
                      <a:gs pos="47700">
                        <a:schemeClr val="accent2"/>
                      </a:gs>
                      <a:gs pos="0">
                        <a:schemeClr val="accent1"/>
                      </a:gs>
                      <a:gs pos="100000">
                        <a:schemeClr val="accent3"/>
                      </a:gs>
                    </a:gsLst>
                    <a:lin ang="5400000" scaled="0"/>
                  </a:gradFill>
                  <a:cs typeface="+mn-ea"/>
                  <a:sym typeface="+mn-lt"/>
                </a:rPr>
                <a:t>01</a:t>
              </a:r>
            </a:p>
          </p:txBody>
        </p:sp>
        <p:sp>
          <p:nvSpPr>
            <p:cNvPr id="48" name="TextBox 47"/>
            <p:cNvSpPr txBox="1"/>
            <p:nvPr/>
          </p:nvSpPr>
          <p:spPr>
            <a:xfrm>
              <a:off x="1046903" y="1522988"/>
              <a:ext cx="1554480" cy="420624"/>
            </a:xfrm>
            <a:prstGeom prst="rect">
              <a:avLst/>
            </a:prstGeom>
            <a:noFill/>
          </p:spPr>
          <p:txBody>
            <a:bodyPr rtlCol="0" wrap="none">
              <a:spAutoFit/>
            </a:bodyPr>
            <a:lstStyle/>
            <a:p>
              <a:pPr>
                <a:lnSpc>
                  <a:spcPct val="120000"/>
                </a:lnSpc>
              </a:pPr>
              <a:r>
                <a:rPr altLang="en-US" lang="zh-CN">
                  <a:gradFill>
                    <a:gsLst>
                      <a:gs pos="47700">
                        <a:schemeClr val="accent2"/>
                      </a:gs>
                      <a:gs pos="0">
                        <a:schemeClr val="accent1"/>
                      </a:gs>
                      <a:gs pos="100000">
                        <a:schemeClr val="accent3"/>
                      </a:gs>
                    </a:gsLst>
                    <a:lin ang="5400000" scaled="0"/>
                  </a:gradFill>
                  <a:cs typeface="+mn-ea"/>
                  <a:sym typeface="+mn-lt"/>
                </a:rPr>
                <a:t>点击添加标题</a:t>
              </a:r>
            </a:p>
          </p:txBody>
        </p:sp>
        <p:sp>
          <p:nvSpPr>
            <p:cNvPr id="49" name="Rectangle 48"/>
            <p:cNvSpPr/>
            <p:nvPr/>
          </p:nvSpPr>
          <p:spPr>
            <a:xfrm>
              <a:off x="473759" y="1916716"/>
              <a:ext cx="3857625" cy="585216"/>
            </a:xfrm>
            <a:prstGeom prst="rect">
              <a:avLst/>
            </a:prstGeom>
          </p:spPr>
          <p:txBody>
            <a:bodyPr wrap="square">
              <a:spAutoFit/>
            </a:bodyPr>
            <a:lstStyle/>
            <a:p>
              <a:pPr fontAlgn="base">
                <a:lnSpc>
                  <a:spcPct val="120000"/>
                </a:lnSpc>
                <a:spcBef>
                  <a:spcPct val="0"/>
                </a:spcBef>
                <a:spcAft>
                  <a:spcPct val="0"/>
                </a:spcAft>
              </a:pPr>
              <a:r>
                <a:rPr altLang="zh-CN" lang="en-US" sz="900">
                  <a:gradFill>
                    <a:gsLst>
                      <a:gs pos="47700">
                        <a:schemeClr val="accent2"/>
                      </a:gs>
                      <a:gs pos="0">
                        <a:schemeClr val="accent1"/>
                      </a:gs>
                      <a:gs pos="100000">
                        <a:schemeClr val="accent3"/>
                      </a:gs>
                    </a:gsLst>
                    <a:lin ang="5400000" scaled="0"/>
                  </a:gradFill>
                  <a:cs typeface="+mn-ea"/>
                  <a:sym typeface="+mn-lt"/>
                </a:rPr>
                <a:t>Office2010及以上版本，单击选中图片，右键，设置图片格式，填充，图片或纹理填充，文件，选择你要得图片即可；Office2010及以上版本，单击选中图片，右键，设置图片格式，填充，图片或纹理填充</a:t>
              </a:r>
            </a:p>
          </p:txBody>
        </p:sp>
      </p:grpSp>
      <p:grpSp>
        <p:nvGrpSpPr>
          <p:cNvPr id="4" name="组合 3"/>
          <p:cNvGrpSpPr/>
          <p:nvPr/>
        </p:nvGrpSpPr>
        <p:grpSpPr>
          <a:xfrm>
            <a:off x="518874" y="2925588"/>
            <a:ext cx="3857625" cy="1074170"/>
            <a:chOff x="518874" y="2925588"/>
            <a:chExt cx="3857625" cy="1074170"/>
          </a:xfrm>
        </p:grpSpPr>
        <p:sp>
          <p:nvSpPr>
            <p:cNvPr id="59" name="TextBox 46"/>
            <p:cNvSpPr txBox="1"/>
            <p:nvPr/>
          </p:nvSpPr>
          <p:spPr>
            <a:xfrm>
              <a:off x="563989" y="2925588"/>
              <a:ext cx="563880" cy="585216"/>
            </a:xfrm>
            <a:prstGeom prst="rect">
              <a:avLst/>
            </a:prstGeom>
            <a:noFill/>
          </p:spPr>
          <p:txBody>
            <a:bodyPr rtlCol="0" wrap="none">
              <a:spAutoFit/>
            </a:bodyPr>
            <a:lstStyle/>
            <a:p>
              <a:pPr>
                <a:lnSpc>
                  <a:spcPct val="120000"/>
                </a:lnSpc>
              </a:pPr>
              <a:r>
                <a:rPr lang="en-US" sz="2700">
                  <a:gradFill>
                    <a:gsLst>
                      <a:gs pos="47700">
                        <a:schemeClr val="accent2"/>
                      </a:gs>
                      <a:gs pos="0">
                        <a:schemeClr val="accent1"/>
                      </a:gs>
                      <a:gs pos="100000">
                        <a:schemeClr val="accent3"/>
                      </a:gs>
                    </a:gsLst>
                    <a:lin ang="5400000" scaled="0"/>
                  </a:gradFill>
                  <a:cs typeface="+mn-ea"/>
                  <a:sym typeface="+mn-lt"/>
                </a:rPr>
                <a:t>02</a:t>
              </a:r>
            </a:p>
          </p:txBody>
        </p:sp>
        <p:sp>
          <p:nvSpPr>
            <p:cNvPr id="60" name="TextBox 47"/>
            <p:cNvSpPr txBox="1"/>
            <p:nvPr/>
          </p:nvSpPr>
          <p:spPr>
            <a:xfrm>
              <a:off x="1092018" y="3029462"/>
              <a:ext cx="1554480" cy="420624"/>
            </a:xfrm>
            <a:prstGeom prst="rect">
              <a:avLst/>
            </a:prstGeom>
            <a:noFill/>
          </p:spPr>
          <p:txBody>
            <a:bodyPr rtlCol="0" wrap="none">
              <a:spAutoFit/>
            </a:bodyPr>
            <a:lstStyle/>
            <a:p>
              <a:pPr>
                <a:lnSpc>
                  <a:spcPct val="120000"/>
                </a:lnSpc>
              </a:pPr>
              <a:r>
                <a:rPr altLang="en-US" lang="zh-CN">
                  <a:gradFill>
                    <a:gsLst>
                      <a:gs pos="47700">
                        <a:schemeClr val="accent2"/>
                      </a:gs>
                      <a:gs pos="0">
                        <a:schemeClr val="accent1"/>
                      </a:gs>
                      <a:gs pos="100000">
                        <a:schemeClr val="accent3"/>
                      </a:gs>
                    </a:gsLst>
                    <a:lin ang="5400000" scaled="0"/>
                  </a:gradFill>
                  <a:cs typeface="+mn-ea"/>
                  <a:sym typeface="+mn-lt"/>
                </a:rPr>
                <a:t>点击添加标题</a:t>
              </a:r>
            </a:p>
          </p:txBody>
        </p:sp>
        <p:sp>
          <p:nvSpPr>
            <p:cNvPr id="61" name="Rectangle 48"/>
            <p:cNvSpPr/>
            <p:nvPr/>
          </p:nvSpPr>
          <p:spPr>
            <a:xfrm>
              <a:off x="518874" y="3423190"/>
              <a:ext cx="3857625" cy="585216"/>
            </a:xfrm>
            <a:prstGeom prst="rect">
              <a:avLst/>
            </a:prstGeom>
          </p:spPr>
          <p:txBody>
            <a:bodyPr wrap="square">
              <a:spAutoFit/>
            </a:bodyPr>
            <a:lstStyle/>
            <a:p>
              <a:pPr fontAlgn="base">
                <a:lnSpc>
                  <a:spcPct val="120000"/>
                </a:lnSpc>
                <a:spcBef>
                  <a:spcPct val="0"/>
                </a:spcBef>
                <a:spcAft>
                  <a:spcPct val="0"/>
                </a:spcAft>
              </a:pPr>
              <a:r>
                <a:rPr altLang="zh-CN" lang="en-US" sz="900">
                  <a:gradFill>
                    <a:gsLst>
                      <a:gs pos="47700">
                        <a:schemeClr val="accent2"/>
                      </a:gs>
                      <a:gs pos="0">
                        <a:schemeClr val="accent1"/>
                      </a:gs>
                      <a:gs pos="100000">
                        <a:schemeClr val="accent3"/>
                      </a:gs>
                    </a:gsLst>
                    <a:lin ang="5400000" scaled="0"/>
                  </a:gradFill>
                  <a:cs typeface="+mn-ea"/>
                  <a:sym typeface="+mn-lt"/>
                </a:rPr>
                <a:t>Office2010及以上版本，单击选中图片，右键，设置图片格式，填充，图片或纹理填充，文件，选择你要得图片即可；Office2010及以上版本，单击选中图片，右键，设置图片格式，填充，图片或纹理填充</a:t>
              </a:r>
            </a:p>
          </p:txBody>
        </p:sp>
      </p:grpSp>
      <p:sp>
        <p:nvSpPr>
          <p:cNvPr id="38" name="文本框 48"/>
          <p:cNvSpPr txBox="1">
            <a:spLocks noChangeArrowheads="1"/>
          </p:cNvSpPr>
          <p:nvPr/>
        </p:nvSpPr>
        <p:spPr bwMode="auto">
          <a:xfrm>
            <a:off x="1043608" y="267494"/>
            <a:ext cx="141605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产业概况</a:t>
            </a:r>
          </a:p>
        </p:txBody>
      </p:sp>
      <p:sp>
        <p:nvSpPr>
          <p:cNvPr id="39"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40" name="组合 39"/>
          <p:cNvGrpSpPr/>
          <p:nvPr/>
        </p:nvGrpSpPr>
        <p:grpSpPr>
          <a:xfrm>
            <a:off x="323528" y="298362"/>
            <a:ext cx="561270" cy="561270"/>
            <a:chOff x="1054223" y="1716252"/>
            <a:chExt cx="855498" cy="855498"/>
          </a:xfrm>
        </p:grpSpPr>
        <p:sp>
          <p:nvSpPr>
            <p:cNvPr id="41" name="圆角矩形 40"/>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42" name="组合 41"/>
            <p:cNvGrpSpPr>
              <a:grpSpLocks noChangeAspect="1"/>
            </p:cNvGrpSpPr>
            <p:nvPr/>
          </p:nvGrpSpPr>
          <p:grpSpPr>
            <a:xfrm>
              <a:off x="1217633" y="1908582"/>
              <a:ext cx="534522" cy="515381"/>
              <a:chOff x="7019925" y="5499100"/>
              <a:chExt cx="312738" cy="301626"/>
            </a:xfrm>
            <a:solidFill>
              <a:srgbClr val="232234"/>
            </a:solidFill>
          </p:grpSpPr>
          <p:sp>
            <p:nvSpPr>
              <p:cNvPr id="43" name="Freeform 252"/>
              <p:cNvSpPr/>
              <p:nvPr/>
            </p:nvSpPr>
            <p:spPr bwMode="auto">
              <a:xfrm>
                <a:off x="7069138" y="5567363"/>
                <a:ext cx="214313" cy="2333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5" name="Freeform 253"/>
              <p:cNvSpPr/>
              <p:nvPr/>
            </p:nvSpPr>
            <p:spPr bwMode="auto">
              <a:xfrm>
                <a:off x="7019925" y="5499100"/>
                <a:ext cx="312738" cy="169863"/>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4572000" y="1565278"/>
            <a:ext cx="4102453" cy="2590702"/>
          </a:xfrm>
          <a:prstGeom prst="rect">
            <a:avLst/>
          </a:prstGeom>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40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par>
                                <p:cTn fill="hold" id="15" nodeType="withEffect" presetClass="entr" presetID="53" presetSubtype="0">
                                  <p:stCondLst>
                                    <p:cond delay="1500"/>
                                  </p:stCondLst>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fltVal val="0"/>
                                          </p:val>
                                        </p:tav>
                                        <p:tav tm="100000">
                                          <p:val>
                                            <p:strVal val="#ppt_w"/>
                                          </p:val>
                                        </p:tav>
                                      </p:tavLst>
                                    </p:anim>
                                    <p:anim calcmode="lin" valueType="num">
                                      <p:cBhvr>
                                        <p:cTn dur="500" fill="hold" id="18"/>
                                        <p:tgtEl>
                                          <p:spTgt spid="2"/>
                                        </p:tgtEl>
                                        <p:attrNameLst>
                                          <p:attrName>ppt_h</p:attrName>
                                        </p:attrNameLst>
                                      </p:cBhvr>
                                      <p:tavLst>
                                        <p:tav tm="0">
                                          <p:val>
                                            <p:fltVal val="0"/>
                                          </p:val>
                                        </p:tav>
                                        <p:tav tm="100000">
                                          <p:val>
                                            <p:strVal val="#ppt_h"/>
                                          </p:val>
                                        </p:tav>
                                      </p:tavLst>
                                    </p:anim>
                                    <p:animEffect filter="fade" transition="in">
                                      <p:cBhvr>
                                        <p:cTn dur="500" id="1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UpDiag">
          <a:fgClr>
            <a:srgbClr val="222332"/>
          </a:fgClr>
          <a:bgClr>
            <a:srgbClr val="1B1C27"/>
          </a:bgClr>
        </a:pattFill>
        <a:effectLst/>
      </p:bgPr>
    </p:bg>
    <p:spTree>
      <p:nvGrpSpPr>
        <p:cNvPr id="1" name=""/>
        <p:cNvGrpSpPr/>
        <p:nvPr/>
      </p:nvGrpSpPr>
      <p:grpSpPr>
        <a:xfrm>
          <a:off x="0" y="0"/>
          <a:ext cx="0" cy="0"/>
        </a:xfrm>
      </p:grpSpPr>
      <p:grpSp>
        <p:nvGrpSpPr>
          <p:cNvPr id="4" name="组合 3"/>
          <p:cNvGrpSpPr/>
          <p:nvPr/>
        </p:nvGrpSpPr>
        <p:grpSpPr>
          <a:xfrm>
            <a:off x="401053" y="1505455"/>
            <a:ext cx="1849163" cy="2948498"/>
            <a:chOff x="401053" y="1505455"/>
            <a:chExt cx="1849163" cy="2948498"/>
          </a:xfrm>
        </p:grpSpPr>
        <p:sp>
          <p:nvSpPr>
            <p:cNvPr id="2" name="椭圆 1"/>
            <p:cNvSpPr/>
            <p:nvPr/>
          </p:nvSpPr>
          <p:spPr>
            <a:xfrm>
              <a:off x="632026" y="1505455"/>
              <a:ext cx="1425375" cy="142537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gradFill>
                  <a:gsLst>
                    <a:gs pos="50000">
                      <a:srgbClr val="F4DEBE"/>
                    </a:gs>
                    <a:gs pos="0">
                      <a:srgbClr val="D9A96A"/>
                    </a:gs>
                    <a:gs pos="100000">
                      <a:srgbClr val="F5E3C9"/>
                    </a:gs>
                  </a:gsLst>
                  <a:lin ang="5400000" scaled="1"/>
                </a:gradFill>
                <a:cs typeface="+mn-ea"/>
                <a:sym typeface="+mn-lt"/>
              </a:endParaRPr>
            </a:p>
          </p:txBody>
        </p:sp>
        <p:sp>
          <p:nvSpPr>
            <p:cNvPr id="102" name="Text Placeholder 4"/>
            <p:cNvSpPr txBox="1"/>
            <p:nvPr/>
          </p:nvSpPr>
          <p:spPr>
            <a:xfrm>
              <a:off x="688134" y="3214207"/>
              <a:ext cx="1243944" cy="34006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20000"/>
                </a:lnSpc>
                <a:spcBef>
                  <a:spcPct val="0"/>
                </a:spcBef>
                <a:buNone/>
                <a:defRPr b="0" sz="1800">
                  <a:solidFill>
                    <a:srgbClr val="000000"/>
                  </a:solidFill>
                </a:defRPr>
              </a:pPr>
              <a:r>
                <a:rPr altLang="en-US" lang="zh-CN" sz="1200">
                  <a:gradFill>
                    <a:gsLst>
                      <a:gs pos="50000">
                        <a:schemeClr val="accent2"/>
                      </a:gs>
                      <a:gs pos="0">
                        <a:schemeClr val="accent1"/>
                      </a:gs>
                      <a:gs pos="100000">
                        <a:schemeClr val="accent3"/>
                      </a:gs>
                    </a:gsLst>
                    <a:lin ang="5400000" scaled="1"/>
                  </a:gradFill>
                  <a:cs typeface="+mn-ea"/>
                  <a:sym typeface="+mn-lt"/>
                </a:rPr>
                <a:t>添加名称一</a:t>
              </a:r>
            </a:p>
          </p:txBody>
        </p:sp>
        <p:sp>
          <p:nvSpPr>
            <p:cNvPr id="103" name="Text Placeholder 5"/>
            <p:cNvSpPr txBox="1"/>
            <p:nvPr/>
          </p:nvSpPr>
          <p:spPr>
            <a:xfrm>
              <a:off x="401053" y="3551917"/>
              <a:ext cx="1849163" cy="902036"/>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20000"/>
                </a:lnSpc>
                <a:spcBef>
                  <a:spcPct val="0"/>
                </a:spcBef>
                <a:buNone/>
              </a:pPr>
              <a:r>
                <a:rPr altLang="en-US" lang="zh-CN" sz="90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p>
          </p:txBody>
        </p:sp>
      </p:grpSp>
      <p:grpSp>
        <p:nvGrpSpPr>
          <p:cNvPr id="5" name="组合 4"/>
          <p:cNvGrpSpPr/>
          <p:nvPr/>
        </p:nvGrpSpPr>
        <p:grpSpPr>
          <a:xfrm>
            <a:off x="2522746" y="1506415"/>
            <a:ext cx="1849163" cy="2945432"/>
            <a:chOff x="2522746" y="1506415"/>
            <a:chExt cx="1849163" cy="2945432"/>
          </a:xfrm>
        </p:grpSpPr>
        <p:sp>
          <p:nvSpPr>
            <p:cNvPr id="43" name="椭圆 42"/>
            <p:cNvSpPr/>
            <p:nvPr/>
          </p:nvSpPr>
          <p:spPr>
            <a:xfrm>
              <a:off x="2849830" y="1506415"/>
              <a:ext cx="1425375" cy="1425375"/>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gradFill>
                  <a:gsLst>
                    <a:gs pos="50000">
                      <a:srgbClr val="F4DEBE"/>
                    </a:gs>
                    <a:gs pos="0">
                      <a:srgbClr val="D9A96A"/>
                    </a:gs>
                    <a:gs pos="100000">
                      <a:srgbClr val="F5E3C9"/>
                    </a:gs>
                  </a:gsLst>
                  <a:lin ang="5400000" scaled="1"/>
                </a:gradFill>
                <a:cs typeface="+mn-ea"/>
                <a:sym typeface="+mn-lt"/>
              </a:endParaRPr>
            </a:p>
          </p:txBody>
        </p:sp>
        <p:sp>
          <p:nvSpPr>
            <p:cNvPr id="104" name="Text Placeholder 6"/>
            <p:cNvSpPr txBox="1"/>
            <p:nvPr/>
          </p:nvSpPr>
          <p:spPr>
            <a:xfrm>
              <a:off x="2809828" y="3214207"/>
              <a:ext cx="1243944" cy="34006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20000"/>
                </a:lnSpc>
                <a:spcBef>
                  <a:spcPct val="0"/>
                </a:spcBef>
                <a:buNone/>
                <a:defRPr b="0" sz="1800">
                  <a:solidFill>
                    <a:srgbClr val="000000"/>
                  </a:solidFill>
                </a:defRPr>
              </a:pPr>
              <a:r>
                <a:rPr altLang="en-US" lang="zh-CN" sz="1200">
                  <a:gradFill>
                    <a:gsLst>
                      <a:gs pos="50000">
                        <a:schemeClr val="accent2"/>
                      </a:gs>
                      <a:gs pos="0">
                        <a:schemeClr val="accent1"/>
                      </a:gs>
                      <a:gs pos="100000">
                        <a:schemeClr val="accent3"/>
                      </a:gs>
                    </a:gsLst>
                    <a:lin ang="5400000" scaled="1"/>
                  </a:gradFill>
                  <a:cs typeface="+mn-ea"/>
                  <a:sym typeface="+mn-lt"/>
                </a:rPr>
                <a:t>添加名称二</a:t>
              </a:r>
            </a:p>
          </p:txBody>
        </p:sp>
        <p:sp>
          <p:nvSpPr>
            <p:cNvPr id="105" name="Text Placeholder 5"/>
            <p:cNvSpPr txBox="1"/>
            <p:nvPr/>
          </p:nvSpPr>
          <p:spPr>
            <a:xfrm>
              <a:off x="2522746" y="3549811"/>
              <a:ext cx="1849163" cy="902036"/>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20000"/>
                </a:lnSpc>
                <a:spcBef>
                  <a:spcPct val="0"/>
                </a:spcBef>
                <a:buNone/>
              </a:pPr>
              <a:r>
                <a:rPr altLang="en-US" lang="zh-CN" sz="90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p>
          </p:txBody>
        </p:sp>
      </p:grpSp>
      <p:grpSp>
        <p:nvGrpSpPr>
          <p:cNvPr id="6" name="组合 5"/>
          <p:cNvGrpSpPr/>
          <p:nvPr/>
        </p:nvGrpSpPr>
        <p:grpSpPr>
          <a:xfrm>
            <a:off x="4747088" y="1506415"/>
            <a:ext cx="1849163" cy="2945432"/>
            <a:chOff x="4747088" y="1506415"/>
            <a:chExt cx="1849163" cy="2945432"/>
          </a:xfrm>
        </p:grpSpPr>
        <p:sp>
          <p:nvSpPr>
            <p:cNvPr id="44" name="椭圆 43"/>
            <p:cNvSpPr/>
            <p:nvPr/>
          </p:nvSpPr>
          <p:spPr>
            <a:xfrm>
              <a:off x="5066528" y="1506415"/>
              <a:ext cx="1425375" cy="142537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gradFill>
                  <a:gsLst>
                    <a:gs pos="50000">
                      <a:srgbClr val="F4DEBE"/>
                    </a:gs>
                    <a:gs pos="0">
                      <a:srgbClr val="D9A96A"/>
                    </a:gs>
                    <a:gs pos="100000">
                      <a:srgbClr val="F5E3C9"/>
                    </a:gs>
                  </a:gsLst>
                  <a:lin ang="5400000" scaled="1"/>
                </a:gradFill>
                <a:cs typeface="+mn-ea"/>
                <a:sym typeface="+mn-lt"/>
              </a:endParaRPr>
            </a:p>
          </p:txBody>
        </p:sp>
        <p:sp>
          <p:nvSpPr>
            <p:cNvPr id="106" name="Text Placeholder 8"/>
            <p:cNvSpPr txBox="1"/>
            <p:nvPr/>
          </p:nvSpPr>
          <p:spPr>
            <a:xfrm>
              <a:off x="5034170" y="3214207"/>
              <a:ext cx="1243944" cy="34006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20000"/>
                </a:lnSpc>
                <a:spcBef>
                  <a:spcPct val="0"/>
                </a:spcBef>
                <a:buNone/>
                <a:defRPr b="0" sz="1800">
                  <a:solidFill>
                    <a:srgbClr val="000000"/>
                  </a:solidFill>
                </a:defRPr>
              </a:pPr>
              <a:r>
                <a:rPr altLang="en-US" lang="zh-CN" sz="1200">
                  <a:gradFill>
                    <a:gsLst>
                      <a:gs pos="50000">
                        <a:schemeClr val="accent2"/>
                      </a:gs>
                      <a:gs pos="0">
                        <a:schemeClr val="accent1"/>
                      </a:gs>
                      <a:gs pos="100000">
                        <a:schemeClr val="accent3"/>
                      </a:gs>
                    </a:gsLst>
                    <a:lin ang="5400000" scaled="1"/>
                  </a:gradFill>
                  <a:cs typeface="+mn-ea"/>
                  <a:sym typeface="+mn-lt"/>
                </a:rPr>
                <a:t>添加名称三</a:t>
              </a:r>
            </a:p>
          </p:txBody>
        </p:sp>
        <p:sp>
          <p:nvSpPr>
            <p:cNvPr id="107" name="Text Placeholder 5"/>
            <p:cNvSpPr txBox="1"/>
            <p:nvPr/>
          </p:nvSpPr>
          <p:spPr>
            <a:xfrm>
              <a:off x="4747088" y="3549811"/>
              <a:ext cx="1849163" cy="902036"/>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20000"/>
                </a:lnSpc>
                <a:spcBef>
                  <a:spcPct val="0"/>
                </a:spcBef>
                <a:buNone/>
              </a:pPr>
              <a:r>
                <a:rPr altLang="en-US" lang="zh-CN" sz="90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p>
          </p:txBody>
        </p:sp>
      </p:grpSp>
      <p:grpSp>
        <p:nvGrpSpPr>
          <p:cNvPr id="8" name="组合 7"/>
          <p:cNvGrpSpPr/>
          <p:nvPr/>
        </p:nvGrpSpPr>
        <p:grpSpPr>
          <a:xfrm>
            <a:off x="7001605" y="1506415"/>
            <a:ext cx="1849163" cy="2945432"/>
            <a:chOff x="7001605" y="1506415"/>
            <a:chExt cx="1849163" cy="2945432"/>
          </a:xfrm>
        </p:grpSpPr>
        <p:sp>
          <p:nvSpPr>
            <p:cNvPr id="45" name="椭圆 44"/>
            <p:cNvSpPr/>
            <p:nvPr/>
          </p:nvSpPr>
          <p:spPr>
            <a:xfrm>
              <a:off x="7283226" y="1506415"/>
              <a:ext cx="1425375" cy="1425375"/>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350">
                <a:gradFill>
                  <a:gsLst>
                    <a:gs pos="50000">
                      <a:srgbClr val="F4DEBE"/>
                    </a:gs>
                    <a:gs pos="0">
                      <a:srgbClr val="D9A96A"/>
                    </a:gs>
                    <a:gs pos="100000">
                      <a:srgbClr val="F5E3C9"/>
                    </a:gs>
                  </a:gsLst>
                  <a:lin ang="5400000" scaled="1"/>
                </a:gradFill>
                <a:cs typeface="+mn-ea"/>
                <a:sym typeface="+mn-lt"/>
              </a:endParaRPr>
            </a:p>
          </p:txBody>
        </p:sp>
        <p:sp>
          <p:nvSpPr>
            <p:cNvPr id="108" name="Text Placeholder 10"/>
            <p:cNvSpPr txBox="1"/>
            <p:nvPr/>
          </p:nvSpPr>
          <p:spPr>
            <a:xfrm>
              <a:off x="7288686" y="3214207"/>
              <a:ext cx="1243944" cy="34006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20000"/>
                </a:lnSpc>
                <a:spcBef>
                  <a:spcPct val="0"/>
                </a:spcBef>
                <a:buNone/>
                <a:defRPr b="0" sz="1800">
                  <a:solidFill>
                    <a:srgbClr val="000000"/>
                  </a:solidFill>
                </a:defRPr>
              </a:pPr>
              <a:r>
                <a:rPr altLang="en-US" lang="zh-CN" sz="1200">
                  <a:gradFill>
                    <a:gsLst>
                      <a:gs pos="50000">
                        <a:schemeClr val="accent2"/>
                      </a:gs>
                      <a:gs pos="0">
                        <a:schemeClr val="accent1"/>
                      </a:gs>
                      <a:gs pos="100000">
                        <a:schemeClr val="accent3"/>
                      </a:gs>
                    </a:gsLst>
                    <a:lin ang="5400000" scaled="1"/>
                  </a:gradFill>
                  <a:cs typeface="+mn-ea"/>
                  <a:sym typeface="+mn-lt"/>
                </a:rPr>
                <a:t>添加名称四</a:t>
              </a:r>
            </a:p>
          </p:txBody>
        </p:sp>
        <p:sp>
          <p:nvSpPr>
            <p:cNvPr id="109" name="Text Placeholder 5"/>
            <p:cNvSpPr txBox="1"/>
            <p:nvPr/>
          </p:nvSpPr>
          <p:spPr>
            <a:xfrm>
              <a:off x="7001605" y="3549811"/>
              <a:ext cx="1849163" cy="902036"/>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20000"/>
                </a:lnSpc>
                <a:spcBef>
                  <a:spcPct val="0"/>
                </a:spcBef>
                <a:buNone/>
              </a:pPr>
              <a:r>
                <a:rPr altLang="en-US" lang="zh-CN" sz="90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p>
          </p:txBody>
        </p:sp>
      </p:grpSp>
      <p:sp>
        <p:nvSpPr>
          <p:cNvPr id="14" name="文本框 48"/>
          <p:cNvSpPr txBox="1">
            <a:spLocks noChangeArrowheads="1"/>
          </p:cNvSpPr>
          <p:nvPr/>
        </p:nvSpPr>
        <p:spPr bwMode="auto">
          <a:xfrm>
            <a:off x="1043608" y="267494"/>
            <a:ext cx="141605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项目成员</a:t>
            </a:r>
          </a:p>
        </p:txBody>
      </p:sp>
      <p:sp>
        <p:nvSpPr>
          <p:cNvPr id="15"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cxnSp>
        <p:nvCxnSpPr>
          <p:cNvPr id="17" name="直接连接符 16"/>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23528" y="298362"/>
            <a:ext cx="561270" cy="561270"/>
            <a:chOff x="1054223" y="1716252"/>
            <a:chExt cx="855498" cy="855498"/>
          </a:xfrm>
        </p:grpSpPr>
        <p:sp>
          <p:nvSpPr>
            <p:cNvPr id="18" name="圆角矩形 17"/>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19" name="组合 18"/>
            <p:cNvGrpSpPr>
              <a:grpSpLocks noChangeAspect="1"/>
            </p:cNvGrpSpPr>
            <p:nvPr/>
          </p:nvGrpSpPr>
          <p:grpSpPr>
            <a:xfrm>
              <a:off x="1217633" y="1908582"/>
              <a:ext cx="534522" cy="515381"/>
              <a:chOff x="7019925" y="5499100"/>
              <a:chExt cx="312738" cy="301626"/>
            </a:xfrm>
            <a:solidFill>
              <a:srgbClr val="232234"/>
            </a:solidFill>
          </p:grpSpPr>
          <p:sp>
            <p:nvSpPr>
              <p:cNvPr id="20" name="Freeform 252"/>
              <p:cNvSpPr/>
              <p:nvPr/>
            </p:nvSpPr>
            <p:spPr bwMode="auto">
              <a:xfrm>
                <a:off x="7069138" y="5567363"/>
                <a:ext cx="214313" cy="2333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21" name="Freeform 253"/>
              <p:cNvSpPr/>
              <p:nvPr/>
            </p:nvSpPr>
            <p:spPr bwMode="auto">
              <a:xfrm>
                <a:off x="7019925" y="5499100"/>
                <a:ext cx="312738" cy="169863"/>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Tree>
  </p:cSld>
  <p:clrMapOvr>
    <a:overrideClrMapping accent1="accent1" accent2="accent2" accent3="accent3" accent4="accent4" accent5="accent5" accent6="accent6" bg1="lt1" bg2="lt2" folHlink="folHlink" hlink="hlink" tx1="dk1" tx2="dk2"/>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0-#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1">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ppt_x"/>
                                          </p:val>
                                        </p:tav>
                                        <p:tav tm="100000">
                                          <p:val>
                                            <p:strVal val="#ppt_x"/>
                                          </p:val>
                                        </p:tav>
                                      </p:tavLst>
                                    </p:anim>
                                    <p:anim calcmode="lin" valueType="num">
                                      <p:cBhvr additive="base">
                                        <p:cTn dur="500" fill="hold" id="16"/>
                                        <p:tgtEl>
                                          <p:spTgt spid="5"/>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ppt_x"/>
                                          </p:val>
                                        </p:tav>
                                        <p:tav tm="100000">
                                          <p:val>
                                            <p:strVal val="#ppt_x"/>
                                          </p:val>
                                        </p:tav>
                                      </p:tavLst>
                                    </p:anim>
                                    <p:anim calcmode="lin" valueType="num">
                                      <p:cBhvr additive="base">
                                        <p:cTn dur="500" fill="hold" id="20"/>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67953" y="1413803"/>
            <a:ext cx="2796504" cy="777632"/>
            <a:chOff x="1267953" y="1413803"/>
            <a:chExt cx="2796504" cy="777632"/>
          </a:xfrm>
        </p:grpSpPr>
        <p:sp>
          <p:nvSpPr>
            <p:cNvPr id="147" name="Rounded Rectangle 4"/>
            <p:cNvSpPr/>
            <p:nvPr/>
          </p:nvSpPr>
          <p:spPr>
            <a:xfrm>
              <a:off x="1267953" y="1413803"/>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48" name="Group 80"/>
            <p:cNvGrpSpPr/>
            <p:nvPr/>
          </p:nvGrpSpPr>
          <p:grpSpPr>
            <a:xfrm>
              <a:off x="1491195" y="1582574"/>
              <a:ext cx="239316" cy="348854"/>
              <a:chOff x="3582988" y="3510757"/>
              <a:chExt cx="319088" cy="465138"/>
            </a:xfrm>
            <a:solidFill>
              <a:srgbClr val="1B1C27"/>
            </a:solidFill>
          </p:grpSpPr>
          <p:sp>
            <p:nvSpPr>
              <p:cNvPr id="149"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50"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64" name="TextBox 63"/>
            <p:cNvSpPr txBox="1"/>
            <p:nvPr/>
          </p:nvSpPr>
          <p:spPr>
            <a:xfrm>
              <a:off x="1979712" y="1419623"/>
              <a:ext cx="1097280" cy="310896"/>
            </a:xfrm>
            <a:prstGeom prst="rect">
              <a:avLst/>
            </a:prstGeom>
            <a:noFill/>
          </p:spPr>
          <p:txBody>
            <a:bodyPr rtlCol="0" wrap="none">
              <a:spAutoFit/>
            </a:bodyPr>
            <a:lstStyle/>
            <a:p>
              <a:pP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输入标题内容</a:t>
              </a:r>
            </a:p>
          </p:txBody>
        </p:sp>
        <p:sp>
          <p:nvSpPr>
            <p:cNvPr id="65" name="TextBox 64"/>
            <p:cNvSpPr txBox="1"/>
            <p:nvPr/>
          </p:nvSpPr>
          <p:spPr>
            <a:xfrm>
              <a:off x="1979713" y="1655134"/>
              <a:ext cx="2084744" cy="544068"/>
            </a:xfrm>
            <a:prstGeom prst="rect">
              <a:avLst/>
            </a:prstGeom>
            <a:noFill/>
          </p:spPr>
          <p:txBody>
            <a:bodyPr rtlCol="0" wrap="square">
              <a:spAutoFit/>
            </a:bodyPr>
            <a:lstStyle/>
            <a:p>
              <a:pPr>
                <a:lnSpc>
                  <a:spcPct val="120000"/>
                </a:lnSpc>
              </a:pPr>
              <a:r>
                <a:rPr altLang="en-US" lang="zh-CN" sz="825">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grpSp>
      <p:grpSp>
        <p:nvGrpSpPr>
          <p:cNvPr id="3" name="组合 2"/>
          <p:cNvGrpSpPr/>
          <p:nvPr/>
        </p:nvGrpSpPr>
        <p:grpSpPr>
          <a:xfrm>
            <a:off x="1267953" y="2450988"/>
            <a:ext cx="2796504" cy="771811"/>
            <a:chOff x="1267953" y="2450988"/>
            <a:chExt cx="2796504" cy="771811"/>
          </a:xfrm>
        </p:grpSpPr>
        <p:sp>
          <p:nvSpPr>
            <p:cNvPr id="120" name="Rounded Rectangle 5"/>
            <p:cNvSpPr/>
            <p:nvPr/>
          </p:nvSpPr>
          <p:spPr>
            <a:xfrm>
              <a:off x="1267953" y="246128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21" name="Group 59"/>
            <p:cNvGrpSpPr/>
            <p:nvPr/>
          </p:nvGrpSpPr>
          <p:grpSpPr>
            <a:xfrm>
              <a:off x="1436724" y="2640772"/>
              <a:ext cx="348258" cy="348854"/>
              <a:chOff x="9145588" y="4435475"/>
              <a:chExt cx="464344" cy="465138"/>
            </a:xfrm>
            <a:solidFill>
              <a:srgbClr val="1B1C27"/>
            </a:solidFill>
          </p:grpSpPr>
          <p:sp>
            <p:nvSpPr>
              <p:cNvPr id="122"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3"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4"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5"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6"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7"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8"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9"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0"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66" name="TextBox 65"/>
            <p:cNvSpPr txBox="1"/>
            <p:nvPr/>
          </p:nvSpPr>
          <p:spPr>
            <a:xfrm>
              <a:off x="1979712" y="2450988"/>
              <a:ext cx="1097280" cy="310896"/>
            </a:xfrm>
            <a:prstGeom prst="rect">
              <a:avLst/>
            </a:prstGeom>
            <a:noFill/>
          </p:spPr>
          <p:txBody>
            <a:bodyPr rtlCol="0" wrap="none">
              <a:spAutoFit/>
            </a:bodyPr>
            <a:lstStyle/>
            <a:p>
              <a:pP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输入标题内容</a:t>
              </a:r>
            </a:p>
          </p:txBody>
        </p:sp>
        <p:sp>
          <p:nvSpPr>
            <p:cNvPr id="67" name="TextBox 66"/>
            <p:cNvSpPr txBox="1"/>
            <p:nvPr/>
          </p:nvSpPr>
          <p:spPr>
            <a:xfrm>
              <a:off x="1979713" y="2686498"/>
              <a:ext cx="2084744" cy="544068"/>
            </a:xfrm>
            <a:prstGeom prst="rect">
              <a:avLst/>
            </a:prstGeom>
            <a:noFill/>
          </p:spPr>
          <p:txBody>
            <a:bodyPr rtlCol="0" wrap="square">
              <a:spAutoFit/>
            </a:bodyPr>
            <a:lstStyle/>
            <a:p>
              <a:pPr>
                <a:lnSpc>
                  <a:spcPct val="120000"/>
                </a:lnSpc>
              </a:pPr>
              <a:r>
                <a:rPr altLang="en-US" lang="zh-CN" sz="825">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grpSp>
      <p:grpSp>
        <p:nvGrpSpPr>
          <p:cNvPr id="4" name="组合 3"/>
          <p:cNvGrpSpPr/>
          <p:nvPr/>
        </p:nvGrpSpPr>
        <p:grpSpPr>
          <a:xfrm>
            <a:off x="1267953" y="3486497"/>
            <a:ext cx="2796504" cy="771812"/>
            <a:chOff x="1267953" y="3486497"/>
            <a:chExt cx="2796504" cy="771812"/>
          </a:xfrm>
        </p:grpSpPr>
        <p:sp>
          <p:nvSpPr>
            <p:cNvPr id="157" name="Rounded Rectangle 6"/>
            <p:cNvSpPr/>
            <p:nvPr/>
          </p:nvSpPr>
          <p:spPr>
            <a:xfrm>
              <a:off x="1267953" y="351316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58" name="Group 86"/>
            <p:cNvGrpSpPr/>
            <p:nvPr/>
          </p:nvGrpSpPr>
          <p:grpSpPr>
            <a:xfrm>
              <a:off x="1442081" y="3681937"/>
              <a:ext cx="348258" cy="348258"/>
              <a:chOff x="4439444" y="1652588"/>
              <a:chExt cx="464344" cy="464344"/>
            </a:xfrm>
            <a:solidFill>
              <a:srgbClr val="1B1C27"/>
            </a:solidFill>
          </p:grpSpPr>
          <p:sp>
            <p:nvSpPr>
              <p:cNvPr id="159"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60"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61"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68" name="TextBox 67"/>
            <p:cNvSpPr txBox="1"/>
            <p:nvPr/>
          </p:nvSpPr>
          <p:spPr>
            <a:xfrm>
              <a:off x="1979712" y="3486496"/>
              <a:ext cx="1097280" cy="310896"/>
            </a:xfrm>
            <a:prstGeom prst="rect">
              <a:avLst/>
            </a:prstGeom>
            <a:noFill/>
          </p:spPr>
          <p:txBody>
            <a:bodyPr rtlCol="0" wrap="none">
              <a:spAutoFit/>
            </a:bodyPr>
            <a:lstStyle/>
            <a:p>
              <a:pP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输入标题内容</a:t>
              </a:r>
            </a:p>
          </p:txBody>
        </p:sp>
        <p:sp>
          <p:nvSpPr>
            <p:cNvPr id="69" name="TextBox 68"/>
            <p:cNvSpPr txBox="1"/>
            <p:nvPr/>
          </p:nvSpPr>
          <p:spPr>
            <a:xfrm>
              <a:off x="1979713" y="3722009"/>
              <a:ext cx="2084744" cy="544068"/>
            </a:xfrm>
            <a:prstGeom prst="rect">
              <a:avLst/>
            </a:prstGeom>
            <a:noFill/>
          </p:spPr>
          <p:txBody>
            <a:bodyPr rtlCol="0" wrap="square">
              <a:spAutoFit/>
            </a:bodyPr>
            <a:lstStyle/>
            <a:p>
              <a:pPr>
                <a:lnSpc>
                  <a:spcPct val="120000"/>
                </a:lnSpc>
              </a:pPr>
              <a:r>
                <a:rPr altLang="en-US" lang="zh-CN" sz="825">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grpSp>
      <p:grpSp>
        <p:nvGrpSpPr>
          <p:cNvPr id="5" name="组合 4"/>
          <p:cNvGrpSpPr/>
          <p:nvPr/>
        </p:nvGrpSpPr>
        <p:grpSpPr>
          <a:xfrm>
            <a:off x="4971624" y="1410099"/>
            <a:ext cx="2863536" cy="771811"/>
            <a:chOff x="4971624" y="1410099"/>
            <a:chExt cx="2863536" cy="771811"/>
          </a:xfrm>
        </p:grpSpPr>
        <p:sp>
          <p:nvSpPr>
            <p:cNvPr id="152" name="Rounded Rectangle 7"/>
            <p:cNvSpPr/>
            <p:nvPr/>
          </p:nvSpPr>
          <p:spPr>
            <a:xfrm>
              <a:off x="4971624" y="1413803"/>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53" name="Group 83"/>
            <p:cNvGrpSpPr/>
            <p:nvPr/>
          </p:nvGrpSpPr>
          <p:grpSpPr>
            <a:xfrm>
              <a:off x="5144719" y="1582574"/>
              <a:ext cx="348854" cy="348258"/>
              <a:chOff x="2581275" y="2582069"/>
              <a:chExt cx="465138" cy="464344"/>
            </a:xfrm>
            <a:solidFill>
              <a:srgbClr val="1B1C27"/>
            </a:solidFill>
          </p:grpSpPr>
          <p:sp>
            <p:nvSpPr>
              <p:cNvPr id="154" name="AutoShape 128"/>
              <p:cNvSpPr/>
              <p:nvPr/>
            </p:nvSpPr>
            <p:spPr bwMode="auto">
              <a:xfrm>
                <a:off x="2581275" y="2582069"/>
                <a:ext cx="46513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155" name="AutoShape 129"/>
              <p:cNvSpPr/>
              <p:nvPr/>
            </p:nvSpPr>
            <p:spPr bwMode="auto">
              <a:xfrm>
                <a:off x="2871788" y="2640013"/>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grpSp>
        <p:sp>
          <p:nvSpPr>
            <p:cNvPr id="70" name="TextBox 69"/>
            <p:cNvSpPr txBox="1"/>
            <p:nvPr/>
          </p:nvSpPr>
          <p:spPr>
            <a:xfrm>
              <a:off x="5750416" y="1410099"/>
              <a:ext cx="1097280" cy="310896"/>
            </a:xfrm>
            <a:prstGeom prst="rect">
              <a:avLst/>
            </a:prstGeom>
            <a:noFill/>
          </p:spPr>
          <p:txBody>
            <a:bodyPr rtlCol="0" wrap="none">
              <a:spAutoFit/>
            </a:bodyPr>
            <a:lstStyle/>
            <a:p>
              <a:pP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输入标题内容</a:t>
              </a:r>
            </a:p>
          </p:txBody>
        </p:sp>
        <p:sp>
          <p:nvSpPr>
            <p:cNvPr id="71" name="TextBox 70"/>
            <p:cNvSpPr txBox="1"/>
            <p:nvPr/>
          </p:nvSpPr>
          <p:spPr>
            <a:xfrm>
              <a:off x="5750416" y="1645609"/>
              <a:ext cx="2084744" cy="544068"/>
            </a:xfrm>
            <a:prstGeom prst="rect">
              <a:avLst/>
            </a:prstGeom>
            <a:noFill/>
          </p:spPr>
          <p:txBody>
            <a:bodyPr rtlCol="0" wrap="square">
              <a:spAutoFit/>
            </a:bodyPr>
            <a:lstStyle/>
            <a:p>
              <a:pPr>
                <a:lnSpc>
                  <a:spcPct val="120000"/>
                </a:lnSpc>
              </a:pPr>
              <a:r>
                <a:rPr altLang="en-US" lang="zh-CN" sz="825">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grpSp>
      <p:grpSp>
        <p:nvGrpSpPr>
          <p:cNvPr id="6" name="组合 5"/>
          <p:cNvGrpSpPr/>
          <p:nvPr/>
        </p:nvGrpSpPr>
        <p:grpSpPr>
          <a:xfrm>
            <a:off x="4971624" y="2441464"/>
            <a:ext cx="2863536" cy="771811"/>
            <a:chOff x="4971624" y="2441464"/>
            <a:chExt cx="2863536" cy="771811"/>
          </a:xfrm>
        </p:grpSpPr>
        <p:sp>
          <p:nvSpPr>
            <p:cNvPr id="132" name="Rounded Rectangle 8"/>
            <p:cNvSpPr/>
            <p:nvPr/>
          </p:nvSpPr>
          <p:spPr>
            <a:xfrm>
              <a:off x="4971624" y="246128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33" name="Group 69"/>
            <p:cNvGrpSpPr/>
            <p:nvPr/>
          </p:nvGrpSpPr>
          <p:grpSpPr>
            <a:xfrm>
              <a:off x="5145314" y="2629759"/>
              <a:ext cx="348258" cy="348854"/>
              <a:chOff x="7287419" y="3505994"/>
              <a:chExt cx="464344" cy="465138"/>
            </a:xfrm>
            <a:solidFill>
              <a:srgbClr val="1B1C27"/>
            </a:solidFill>
          </p:grpSpPr>
          <p:sp>
            <p:nvSpPr>
              <p:cNvPr id="134" name="AutoShape 37"/>
              <p:cNvSpPr/>
              <p:nvPr/>
            </p:nvSpPr>
            <p:spPr bwMode="auto">
              <a:xfrm>
                <a:off x="7287419" y="354965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5" name="AutoShape 38"/>
              <p:cNvSpPr/>
              <p:nvPr/>
            </p:nvSpPr>
            <p:spPr bwMode="auto">
              <a:xfrm>
                <a:off x="7490619" y="373856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6" name="AutoShape 39"/>
              <p:cNvSpPr/>
              <p:nvPr/>
            </p:nvSpPr>
            <p:spPr bwMode="auto">
              <a:xfrm>
                <a:off x="7679532" y="350599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7" name="AutoShape 40"/>
              <p:cNvSpPr/>
              <p:nvPr/>
            </p:nvSpPr>
            <p:spPr bwMode="auto">
              <a:xfrm>
                <a:off x="7403307" y="372427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8" name="AutoShape 41"/>
              <p:cNvSpPr/>
              <p:nvPr/>
            </p:nvSpPr>
            <p:spPr bwMode="auto">
              <a:xfrm>
                <a:off x="7461250" y="382587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9" name="AutoShape 42"/>
              <p:cNvSpPr/>
              <p:nvPr/>
            </p:nvSpPr>
            <p:spPr bwMode="auto">
              <a:xfrm>
                <a:off x="7693819" y="360759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72" name="TextBox 71"/>
            <p:cNvSpPr txBox="1"/>
            <p:nvPr/>
          </p:nvSpPr>
          <p:spPr>
            <a:xfrm>
              <a:off x="5750416" y="2441464"/>
              <a:ext cx="1097280" cy="310896"/>
            </a:xfrm>
            <a:prstGeom prst="rect">
              <a:avLst/>
            </a:prstGeom>
            <a:noFill/>
          </p:spPr>
          <p:txBody>
            <a:bodyPr rtlCol="0" wrap="none">
              <a:spAutoFit/>
            </a:bodyPr>
            <a:lstStyle/>
            <a:p>
              <a:pP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输入标题内容</a:t>
              </a:r>
            </a:p>
          </p:txBody>
        </p:sp>
        <p:sp>
          <p:nvSpPr>
            <p:cNvPr id="73" name="TextBox 72"/>
            <p:cNvSpPr txBox="1"/>
            <p:nvPr/>
          </p:nvSpPr>
          <p:spPr>
            <a:xfrm>
              <a:off x="5750416" y="2676974"/>
              <a:ext cx="2084744" cy="544068"/>
            </a:xfrm>
            <a:prstGeom prst="rect">
              <a:avLst/>
            </a:prstGeom>
            <a:noFill/>
          </p:spPr>
          <p:txBody>
            <a:bodyPr rtlCol="0" wrap="square">
              <a:spAutoFit/>
            </a:bodyPr>
            <a:lstStyle/>
            <a:p>
              <a:pPr>
                <a:lnSpc>
                  <a:spcPct val="120000"/>
                </a:lnSpc>
              </a:pPr>
              <a:r>
                <a:rPr altLang="en-US" lang="zh-CN" sz="825">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grpSp>
      <p:grpSp>
        <p:nvGrpSpPr>
          <p:cNvPr id="7" name="组合 6"/>
          <p:cNvGrpSpPr/>
          <p:nvPr/>
        </p:nvGrpSpPr>
        <p:grpSpPr>
          <a:xfrm>
            <a:off x="4971624" y="3476973"/>
            <a:ext cx="2863536" cy="771811"/>
            <a:chOff x="4971624" y="3476973"/>
            <a:chExt cx="2863536" cy="771811"/>
          </a:xfrm>
        </p:grpSpPr>
        <p:sp>
          <p:nvSpPr>
            <p:cNvPr id="141" name="Rounded Rectangle 9"/>
            <p:cNvSpPr/>
            <p:nvPr/>
          </p:nvSpPr>
          <p:spPr>
            <a:xfrm>
              <a:off x="4971624" y="351316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42" name="Group 76"/>
            <p:cNvGrpSpPr/>
            <p:nvPr/>
          </p:nvGrpSpPr>
          <p:grpSpPr>
            <a:xfrm>
              <a:off x="5136785" y="3681937"/>
              <a:ext cx="348258" cy="348258"/>
              <a:chOff x="7287419" y="2577307"/>
              <a:chExt cx="464344" cy="464344"/>
            </a:xfrm>
            <a:solidFill>
              <a:srgbClr val="1B1C27"/>
            </a:solidFill>
          </p:grpSpPr>
          <p:sp>
            <p:nvSpPr>
              <p:cNvPr id="143" name="AutoShape 56"/>
              <p:cNvSpPr/>
              <p:nvPr/>
            </p:nvSpPr>
            <p:spPr bwMode="auto">
              <a:xfrm>
                <a:off x="7287419"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144" name="AutoShape 57"/>
              <p:cNvSpPr/>
              <p:nvPr/>
            </p:nvSpPr>
            <p:spPr bwMode="auto">
              <a:xfrm>
                <a:off x="7606507"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sp>
            <p:nvSpPr>
              <p:cNvPr id="145" name="AutoShape 58"/>
              <p:cNvSpPr/>
              <p:nvPr/>
            </p:nvSpPr>
            <p:spPr bwMode="auto">
              <a:xfrm>
                <a:off x="7446963" y="257730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algn="tl" blurRad="38100" dir="2700000" dist="38100">
                      <a:srgbClr val="000000"/>
                    </a:outerShdw>
                  </a:effectLst>
                  <a:cs typeface="+mn-ea"/>
                  <a:sym typeface="+mn-lt"/>
                </a:endParaRPr>
              </a:p>
            </p:txBody>
          </p:sp>
        </p:grpSp>
        <p:sp>
          <p:nvSpPr>
            <p:cNvPr id="74" name="TextBox 73"/>
            <p:cNvSpPr txBox="1"/>
            <p:nvPr/>
          </p:nvSpPr>
          <p:spPr>
            <a:xfrm>
              <a:off x="5750416" y="3476973"/>
              <a:ext cx="1097280" cy="310896"/>
            </a:xfrm>
            <a:prstGeom prst="rect">
              <a:avLst/>
            </a:prstGeom>
            <a:noFill/>
          </p:spPr>
          <p:txBody>
            <a:bodyPr rtlCol="0" wrap="none">
              <a:spAutoFit/>
            </a:bodyPr>
            <a:lstStyle/>
            <a:p>
              <a:pPr>
                <a:lnSpc>
                  <a:spcPct val="120000"/>
                </a:lnSpc>
              </a:pPr>
              <a:r>
                <a:rPr altLang="en-US" lang="zh-CN" sz="1200">
                  <a:gradFill>
                    <a:gsLst>
                      <a:gs pos="50000">
                        <a:schemeClr val="accent2"/>
                      </a:gs>
                      <a:gs pos="0">
                        <a:schemeClr val="accent1"/>
                      </a:gs>
                      <a:gs pos="100000">
                        <a:schemeClr val="accent3"/>
                      </a:gs>
                    </a:gsLst>
                    <a:lin ang="5400000" scaled="1"/>
                  </a:gradFill>
                  <a:cs typeface="+mn-ea"/>
                  <a:sym typeface="+mn-lt"/>
                </a:rPr>
                <a:t>输入标题内容</a:t>
              </a:r>
            </a:p>
          </p:txBody>
        </p:sp>
        <p:sp>
          <p:nvSpPr>
            <p:cNvPr id="75" name="TextBox 74"/>
            <p:cNvSpPr txBox="1"/>
            <p:nvPr/>
          </p:nvSpPr>
          <p:spPr>
            <a:xfrm>
              <a:off x="5750416" y="3712484"/>
              <a:ext cx="2084744" cy="544068"/>
            </a:xfrm>
            <a:prstGeom prst="rect">
              <a:avLst/>
            </a:prstGeom>
            <a:noFill/>
          </p:spPr>
          <p:txBody>
            <a:bodyPr rtlCol="0" wrap="square">
              <a:spAutoFit/>
            </a:bodyPr>
            <a:lstStyle/>
            <a:p>
              <a:pPr>
                <a:lnSpc>
                  <a:spcPct val="120000"/>
                </a:lnSpc>
              </a:pPr>
              <a:r>
                <a:rPr altLang="en-US" lang="zh-CN" sz="825">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p>
          </p:txBody>
        </p:sp>
      </p:grpSp>
      <p:sp>
        <p:nvSpPr>
          <p:cNvPr id="76" name="文本框 48"/>
          <p:cNvSpPr txBox="1">
            <a:spLocks noChangeArrowheads="1"/>
          </p:cNvSpPr>
          <p:nvPr/>
        </p:nvSpPr>
        <p:spPr bwMode="auto">
          <a:xfrm>
            <a:off x="1043608" y="267494"/>
            <a:ext cx="141605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产品定位</a:t>
            </a:r>
          </a:p>
        </p:txBody>
      </p:sp>
      <p:sp>
        <p:nvSpPr>
          <p:cNvPr id="77"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78" name="组合 77"/>
          <p:cNvGrpSpPr/>
          <p:nvPr/>
        </p:nvGrpSpPr>
        <p:grpSpPr>
          <a:xfrm>
            <a:off x="323528" y="298362"/>
            <a:ext cx="561270" cy="561270"/>
            <a:chOff x="1054223" y="1716252"/>
            <a:chExt cx="855498" cy="855498"/>
          </a:xfrm>
        </p:grpSpPr>
        <p:sp>
          <p:nvSpPr>
            <p:cNvPr id="79" name="圆角矩形 78"/>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80" name="组合 79"/>
            <p:cNvGrpSpPr>
              <a:grpSpLocks noChangeAspect="1"/>
            </p:cNvGrpSpPr>
            <p:nvPr/>
          </p:nvGrpSpPr>
          <p:grpSpPr>
            <a:xfrm>
              <a:off x="1217633" y="1908582"/>
              <a:ext cx="534522" cy="515381"/>
              <a:chOff x="7019925" y="5499100"/>
              <a:chExt cx="312738" cy="301626"/>
            </a:xfrm>
            <a:solidFill>
              <a:srgbClr val="232234"/>
            </a:solidFill>
          </p:grpSpPr>
          <p:sp>
            <p:nvSpPr>
              <p:cNvPr id="81" name="Freeform 252"/>
              <p:cNvSpPr/>
              <p:nvPr/>
            </p:nvSpPr>
            <p:spPr bwMode="auto">
              <a:xfrm>
                <a:off x="7069138" y="5567363"/>
                <a:ext cx="214313" cy="2333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82" name="Freeform 253"/>
              <p:cNvSpPr/>
              <p:nvPr/>
            </p:nvSpPr>
            <p:spPr bwMode="auto">
              <a:xfrm>
                <a:off x="7019925" y="5499100"/>
                <a:ext cx="312738" cy="169863"/>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par>
                                <p:cTn fill="hold" id="11" nodeType="withEffect" presetClass="entr" presetID="31" presetSubtype="0">
                                  <p:stCondLst>
                                    <p:cond delay="500"/>
                                  </p:stCondLst>
                                  <p:childTnLst>
                                    <p:set>
                                      <p:cBhvr>
                                        <p:cTn dur="1" fill="hold" id="12">
                                          <p:stCondLst>
                                            <p:cond delay="0"/>
                                          </p:stCondLst>
                                        </p:cTn>
                                        <p:tgtEl>
                                          <p:spTgt spid="3"/>
                                        </p:tgtEl>
                                        <p:attrNameLst>
                                          <p:attrName>style.visibility</p:attrName>
                                        </p:attrNameLst>
                                      </p:cBhvr>
                                      <p:to>
                                        <p:strVal val="visible"/>
                                      </p:to>
                                    </p:set>
                                    <p:anim calcmode="lin" valueType="num">
                                      <p:cBhvr>
                                        <p:cTn dur="1000" fill="hold" id="13"/>
                                        <p:tgtEl>
                                          <p:spTgt spid="3"/>
                                        </p:tgtEl>
                                        <p:attrNameLst>
                                          <p:attrName>ppt_w</p:attrName>
                                        </p:attrNameLst>
                                      </p:cBhvr>
                                      <p:tavLst>
                                        <p:tav tm="0">
                                          <p:val>
                                            <p:fltVal val="0"/>
                                          </p:val>
                                        </p:tav>
                                        <p:tav tm="100000">
                                          <p:val>
                                            <p:strVal val="#ppt_w"/>
                                          </p:val>
                                        </p:tav>
                                      </p:tavLst>
                                    </p:anim>
                                    <p:anim calcmode="lin" valueType="num">
                                      <p:cBhvr>
                                        <p:cTn dur="1000" fill="hold" id="14"/>
                                        <p:tgtEl>
                                          <p:spTgt spid="3"/>
                                        </p:tgtEl>
                                        <p:attrNameLst>
                                          <p:attrName>ppt_h</p:attrName>
                                        </p:attrNameLst>
                                      </p:cBhvr>
                                      <p:tavLst>
                                        <p:tav tm="0">
                                          <p:val>
                                            <p:fltVal val="0"/>
                                          </p:val>
                                        </p:tav>
                                        <p:tav tm="100000">
                                          <p:val>
                                            <p:strVal val="#ppt_h"/>
                                          </p:val>
                                        </p:tav>
                                      </p:tavLst>
                                    </p:anim>
                                    <p:anim calcmode="lin" valueType="num">
                                      <p:cBhvr>
                                        <p:cTn dur="1000" fill="hold" id="15"/>
                                        <p:tgtEl>
                                          <p:spTgt spid="3"/>
                                        </p:tgtEl>
                                        <p:attrNameLst>
                                          <p:attrName>style.rotation</p:attrName>
                                        </p:attrNameLst>
                                      </p:cBhvr>
                                      <p:tavLst>
                                        <p:tav tm="0">
                                          <p:val>
                                            <p:fltVal val="90"/>
                                          </p:val>
                                        </p:tav>
                                        <p:tav tm="100000">
                                          <p:val>
                                            <p:fltVal val="0"/>
                                          </p:val>
                                        </p:tav>
                                      </p:tavLst>
                                    </p:anim>
                                    <p:animEffect filter="fade" transition="in">
                                      <p:cBhvr>
                                        <p:cTn dur="1000" id="16"/>
                                        <p:tgtEl>
                                          <p:spTgt spid="3"/>
                                        </p:tgtEl>
                                      </p:cBhvr>
                                    </p:animEffect>
                                  </p:childTnLst>
                                </p:cTn>
                              </p:par>
                              <p:par>
                                <p:cTn fill="hold" id="17" nodeType="withEffect" presetClass="entr" presetID="31" presetSubtype="0">
                                  <p:stCondLst>
                                    <p:cond delay="1000"/>
                                  </p:stCondLst>
                                  <p:childTnLst>
                                    <p:set>
                                      <p:cBhvr>
                                        <p:cTn dur="1" fill="hold" id="18">
                                          <p:stCondLst>
                                            <p:cond delay="0"/>
                                          </p:stCondLst>
                                        </p:cTn>
                                        <p:tgtEl>
                                          <p:spTgt spid="4"/>
                                        </p:tgtEl>
                                        <p:attrNameLst>
                                          <p:attrName>style.visibility</p:attrName>
                                        </p:attrNameLst>
                                      </p:cBhvr>
                                      <p:to>
                                        <p:strVal val="visible"/>
                                      </p:to>
                                    </p:set>
                                    <p:anim calcmode="lin" valueType="num">
                                      <p:cBhvr>
                                        <p:cTn dur="1000" fill="hold" id="19"/>
                                        <p:tgtEl>
                                          <p:spTgt spid="4"/>
                                        </p:tgtEl>
                                        <p:attrNameLst>
                                          <p:attrName>ppt_w</p:attrName>
                                        </p:attrNameLst>
                                      </p:cBhvr>
                                      <p:tavLst>
                                        <p:tav tm="0">
                                          <p:val>
                                            <p:fltVal val="0"/>
                                          </p:val>
                                        </p:tav>
                                        <p:tav tm="100000">
                                          <p:val>
                                            <p:strVal val="#ppt_w"/>
                                          </p:val>
                                        </p:tav>
                                      </p:tavLst>
                                    </p:anim>
                                    <p:anim calcmode="lin" valueType="num">
                                      <p:cBhvr>
                                        <p:cTn dur="1000" fill="hold" id="20"/>
                                        <p:tgtEl>
                                          <p:spTgt spid="4"/>
                                        </p:tgtEl>
                                        <p:attrNameLst>
                                          <p:attrName>ppt_h</p:attrName>
                                        </p:attrNameLst>
                                      </p:cBhvr>
                                      <p:tavLst>
                                        <p:tav tm="0">
                                          <p:val>
                                            <p:fltVal val="0"/>
                                          </p:val>
                                        </p:tav>
                                        <p:tav tm="100000">
                                          <p:val>
                                            <p:strVal val="#ppt_h"/>
                                          </p:val>
                                        </p:tav>
                                      </p:tavLst>
                                    </p:anim>
                                    <p:anim calcmode="lin" valueType="num">
                                      <p:cBhvr>
                                        <p:cTn dur="1000" fill="hold" id="21"/>
                                        <p:tgtEl>
                                          <p:spTgt spid="4"/>
                                        </p:tgtEl>
                                        <p:attrNameLst>
                                          <p:attrName>style.rotation</p:attrName>
                                        </p:attrNameLst>
                                      </p:cBhvr>
                                      <p:tavLst>
                                        <p:tav tm="0">
                                          <p:val>
                                            <p:fltVal val="90"/>
                                          </p:val>
                                        </p:tav>
                                        <p:tav tm="100000">
                                          <p:val>
                                            <p:fltVal val="0"/>
                                          </p:val>
                                        </p:tav>
                                      </p:tavLst>
                                    </p:anim>
                                    <p:animEffect filter="fade" transition="in">
                                      <p:cBhvr>
                                        <p:cTn dur="1000" id="22"/>
                                        <p:tgtEl>
                                          <p:spTgt spid="4"/>
                                        </p:tgtEl>
                                      </p:cBhvr>
                                    </p:animEffect>
                                  </p:childTnLst>
                                </p:cTn>
                              </p:par>
                              <p:par>
                                <p:cTn fill="hold" id="23" nodeType="withEffect" presetClass="entr" presetID="31" presetSubtype="0">
                                  <p:stCondLst>
                                    <p:cond delay="1700"/>
                                  </p:stCondLst>
                                  <p:childTnLst>
                                    <p:set>
                                      <p:cBhvr>
                                        <p:cTn dur="1" fill="hold" id="24">
                                          <p:stCondLst>
                                            <p:cond delay="0"/>
                                          </p:stCondLst>
                                        </p:cTn>
                                        <p:tgtEl>
                                          <p:spTgt spid="5"/>
                                        </p:tgtEl>
                                        <p:attrNameLst>
                                          <p:attrName>style.visibility</p:attrName>
                                        </p:attrNameLst>
                                      </p:cBhvr>
                                      <p:to>
                                        <p:strVal val="visible"/>
                                      </p:to>
                                    </p:set>
                                    <p:anim calcmode="lin" valueType="num">
                                      <p:cBhvr>
                                        <p:cTn dur="1000" fill="hold" id="25"/>
                                        <p:tgtEl>
                                          <p:spTgt spid="5"/>
                                        </p:tgtEl>
                                        <p:attrNameLst>
                                          <p:attrName>ppt_w</p:attrName>
                                        </p:attrNameLst>
                                      </p:cBhvr>
                                      <p:tavLst>
                                        <p:tav tm="0">
                                          <p:val>
                                            <p:fltVal val="0"/>
                                          </p:val>
                                        </p:tav>
                                        <p:tav tm="100000">
                                          <p:val>
                                            <p:strVal val="#ppt_w"/>
                                          </p:val>
                                        </p:tav>
                                      </p:tavLst>
                                    </p:anim>
                                    <p:anim calcmode="lin" valueType="num">
                                      <p:cBhvr>
                                        <p:cTn dur="1000" fill="hold" id="26"/>
                                        <p:tgtEl>
                                          <p:spTgt spid="5"/>
                                        </p:tgtEl>
                                        <p:attrNameLst>
                                          <p:attrName>ppt_h</p:attrName>
                                        </p:attrNameLst>
                                      </p:cBhvr>
                                      <p:tavLst>
                                        <p:tav tm="0">
                                          <p:val>
                                            <p:fltVal val="0"/>
                                          </p:val>
                                        </p:tav>
                                        <p:tav tm="100000">
                                          <p:val>
                                            <p:strVal val="#ppt_h"/>
                                          </p:val>
                                        </p:tav>
                                      </p:tavLst>
                                    </p:anim>
                                    <p:anim calcmode="lin" valueType="num">
                                      <p:cBhvr>
                                        <p:cTn dur="1000" fill="hold" id="27"/>
                                        <p:tgtEl>
                                          <p:spTgt spid="5"/>
                                        </p:tgtEl>
                                        <p:attrNameLst>
                                          <p:attrName>style.rotation</p:attrName>
                                        </p:attrNameLst>
                                      </p:cBhvr>
                                      <p:tavLst>
                                        <p:tav tm="0">
                                          <p:val>
                                            <p:fltVal val="90"/>
                                          </p:val>
                                        </p:tav>
                                        <p:tav tm="100000">
                                          <p:val>
                                            <p:fltVal val="0"/>
                                          </p:val>
                                        </p:tav>
                                      </p:tavLst>
                                    </p:anim>
                                    <p:animEffect filter="fade" transition="in">
                                      <p:cBhvr>
                                        <p:cTn dur="1000" id="28"/>
                                        <p:tgtEl>
                                          <p:spTgt spid="5"/>
                                        </p:tgtEl>
                                      </p:cBhvr>
                                    </p:animEffect>
                                  </p:childTnLst>
                                </p:cTn>
                              </p:par>
                              <p:par>
                                <p:cTn fill="hold" id="29" nodeType="withEffect" presetClass="entr" presetID="31" presetSubtype="0">
                                  <p:stCondLst>
                                    <p:cond delay="2100"/>
                                  </p:stCondLst>
                                  <p:childTnLst>
                                    <p:set>
                                      <p:cBhvr>
                                        <p:cTn dur="1" fill="hold" id="30">
                                          <p:stCondLst>
                                            <p:cond delay="0"/>
                                          </p:stCondLst>
                                        </p:cTn>
                                        <p:tgtEl>
                                          <p:spTgt spid="6"/>
                                        </p:tgtEl>
                                        <p:attrNameLst>
                                          <p:attrName>style.visibility</p:attrName>
                                        </p:attrNameLst>
                                      </p:cBhvr>
                                      <p:to>
                                        <p:strVal val="visible"/>
                                      </p:to>
                                    </p:set>
                                    <p:anim calcmode="lin" valueType="num">
                                      <p:cBhvr>
                                        <p:cTn dur="1000" fill="hold" id="31"/>
                                        <p:tgtEl>
                                          <p:spTgt spid="6"/>
                                        </p:tgtEl>
                                        <p:attrNameLst>
                                          <p:attrName>ppt_w</p:attrName>
                                        </p:attrNameLst>
                                      </p:cBhvr>
                                      <p:tavLst>
                                        <p:tav tm="0">
                                          <p:val>
                                            <p:fltVal val="0"/>
                                          </p:val>
                                        </p:tav>
                                        <p:tav tm="100000">
                                          <p:val>
                                            <p:strVal val="#ppt_w"/>
                                          </p:val>
                                        </p:tav>
                                      </p:tavLst>
                                    </p:anim>
                                    <p:anim calcmode="lin" valueType="num">
                                      <p:cBhvr>
                                        <p:cTn dur="1000" fill="hold" id="32"/>
                                        <p:tgtEl>
                                          <p:spTgt spid="6"/>
                                        </p:tgtEl>
                                        <p:attrNameLst>
                                          <p:attrName>ppt_h</p:attrName>
                                        </p:attrNameLst>
                                      </p:cBhvr>
                                      <p:tavLst>
                                        <p:tav tm="0">
                                          <p:val>
                                            <p:fltVal val="0"/>
                                          </p:val>
                                        </p:tav>
                                        <p:tav tm="100000">
                                          <p:val>
                                            <p:strVal val="#ppt_h"/>
                                          </p:val>
                                        </p:tav>
                                      </p:tavLst>
                                    </p:anim>
                                    <p:anim calcmode="lin" valueType="num">
                                      <p:cBhvr>
                                        <p:cTn dur="1000" fill="hold" id="33"/>
                                        <p:tgtEl>
                                          <p:spTgt spid="6"/>
                                        </p:tgtEl>
                                        <p:attrNameLst>
                                          <p:attrName>style.rotation</p:attrName>
                                        </p:attrNameLst>
                                      </p:cBhvr>
                                      <p:tavLst>
                                        <p:tav tm="0">
                                          <p:val>
                                            <p:fltVal val="90"/>
                                          </p:val>
                                        </p:tav>
                                        <p:tav tm="100000">
                                          <p:val>
                                            <p:fltVal val="0"/>
                                          </p:val>
                                        </p:tav>
                                      </p:tavLst>
                                    </p:anim>
                                    <p:animEffect filter="fade" transition="in">
                                      <p:cBhvr>
                                        <p:cTn dur="1000" id="34"/>
                                        <p:tgtEl>
                                          <p:spTgt spid="6"/>
                                        </p:tgtEl>
                                      </p:cBhvr>
                                    </p:animEffect>
                                  </p:childTnLst>
                                </p:cTn>
                              </p:par>
                              <p:par>
                                <p:cTn fill="hold" id="35" nodeType="withEffect" presetClass="entr" presetID="31" presetSubtype="0">
                                  <p:stCondLst>
                                    <p:cond delay="3000"/>
                                  </p:stCondLst>
                                  <p:childTnLst>
                                    <p:set>
                                      <p:cBhvr>
                                        <p:cTn dur="1" fill="hold" id="36">
                                          <p:stCondLst>
                                            <p:cond delay="0"/>
                                          </p:stCondLst>
                                        </p:cTn>
                                        <p:tgtEl>
                                          <p:spTgt spid="7"/>
                                        </p:tgtEl>
                                        <p:attrNameLst>
                                          <p:attrName>style.visibility</p:attrName>
                                        </p:attrNameLst>
                                      </p:cBhvr>
                                      <p:to>
                                        <p:strVal val="visible"/>
                                      </p:to>
                                    </p:set>
                                    <p:anim calcmode="lin" valueType="num">
                                      <p:cBhvr>
                                        <p:cTn dur="1000" fill="hold" id="37"/>
                                        <p:tgtEl>
                                          <p:spTgt spid="7"/>
                                        </p:tgtEl>
                                        <p:attrNameLst>
                                          <p:attrName>ppt_w</p:attrName>
                                        </p:attrNameLst>
                                      </p:cBhvr>
                                      <p:tavLst>
                                        <p:tav tm="0">
                                          <p:val>
                                            <p:fltVal val="0"/>
                                          </p:val>
                                        </p:tav>
                                        <p:tav tm="100000">
                                          <p:val>
                                            <p:strVal val="#ppt_w"/>
                                          </p:val>
                                        </p:tav>
                                      </p:tavLst>
                                    </p:anim>
                                    <p:anim calcmode="lin" valueType="num">
                                      <p:cBhvr>
                                        <p:cTn dur="1000" fill="hold" id="38"/>
                                        <p:tgtEl>
                                          <p:spTgt spid="7"/>
                                        </p:tgtEl>
                                        <p:attrNameLst>
                                          <p:attrName>ppt_h</p:attrName>
                                        </p:attrNameLst>
                                      </p:cBhvr>
                                      <p:tavLst>
                                        <p:tav tm="0">
                                          <p:val>
                                            <p:fltVal val="0"/>
                                          </p:val>
                                        </p:tav>
                                        <p:tav tm="100000">
                                          <p:val>
                                            <p:strVal val="#ppt_h"/>
                                          </p:val>
                                        </p:tav>
                                      </p:tavLst>
                                    </p:anim>
                                    <p:anim calcmode="lin" valueType="num">
                                      <p:cBhvr>
                                        <p:cTn dur="1000" fill="hold" id="39"/>
                                        <p:tgtEl>
                                          <p:spTgt spid="7"/>
                                        </p:tgtEl>
                                        <p:attrNameLst>
                                          <p:attrName>style.rotation</p:attrName>
                                        </p:attrNameLst>
                                      </p:cBhvr>
                                      <p:tavLst>
                                        <p:tav tm="0">
                                          <p:val>
                                            <p:fltVal val="90"/>
                                          </p:val>
                                        </p:tav>
                                        <p:tav tm="100000">
                                          <p:val>
                                            <p:fltVal val="0"/>
                                          </p:val>
                                        </p:tav>
                                      </p:tavLst>
                                    </p:anim>
                                    <p:animEffect filter="fade" transition="in">
                                      <p:cBhvr>
                                        <p:cTn dur="1000" id="4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502912" y="1315748"/>
            <a:ext cx="3857625" cy="1074170"/>
            <a:chOff x="4502912" y="1315748"/>
            <a:chExt cx="3857625" cy="1074170"/>
          </a:xfrm>
        </p:grpSpPr>
        <p:sp>
          <p:nvSpPr>
            <p:cNvPr id="47" name="TextBox 46"/>
            <p:cNvSpPr txBox="1"/>
            <p:nvPr/>
          </p:nvSpPr>
          <p:spPr>
            <a:xfrm>
              <a:off x="4548027" y="1315748"/>
              <a:ext cx="563880" cy="585216"/>
            </a:xfrm>
            <a:prstGeom prst="rect">
              <a:avLst/>
            </a:prstGeom>
            <a:noFill/>
          </p:spPr>
          <p:txBody>
            <a:bodyPr rtlCol="0" wrap="none">
              <a:spAutoFit/>
            </a:bodyPr>
            <a:lstStyle/>
            <a:p>
              <a:pPr>
                <a:lnSpc>
                  <a:spcPct val="120000"/>
                </a:lnSpc>
              </a:pPr>
              <a:r>
                <a:rPr lang="en-US" sz="2700">
                  <a:gradFill>
                    <a:gsLst>
                      <a:gs pos="47700">
                        <a:schemeClr val="accent2"/>
                      </a:gs>
                      <a:gs pos="0">
                        <a:schemeClr val="accent1"/>
                      </a:gs>
                      <a:gs pos="100000">
                        <a:schemeClr val="accent3"/>
                      </a:gs>
                    </a:gsLst>
                    <a:lin ang="5400000" scaled="0"/>
                  </a:gradFill>
                  <a:cs typeface="+mn-ea"/>
                  <a:sym typeface="+mn-lt"/>
                </a:rPr>
                <a:t>01</a:t>
              </a:r>
            </a:p>
          </p:txBody>
        </p:sp>
        <p:sp>
          <p:nvSpPr>
            <p:cNvPr id="48" name="TextBox 47"/>
            <p:cNvSpPr txBox="1"/>
            <p:nvPr/>
          </p:nvSpPr>
          <p:spPr>
            <a:xfrm>
              <a:off x="5076056" y="1419622"/>
              <a:ext cx="1554480" cy="420624"/>
            </a:xfrm>
            <a:prstGeom prst="rect">
              <a:avLst/>
            </a:prstGeom>
            <a:noFill/>
          </p:spPr>
          <p:txBody>
            <a:bodyPr rtlCol="0" wrap="none">
              <a:spAutoFit/>
            </a:bodyPr>
            <a:lstStyle/>
            <a:p>
              <a:pPr>
                <a:lnSpc>
                  <a:spcPct val="120000"/>
                </a:lnSpc>
              </a:pPr>
              <a:r>
                <a:rPr altLang="en-US" lang="zh-CN">
                  <a:gradFill>
                    <a:gsLst>
                      <a:gs pos="47700">
                        <a:schemeClr val="accent2"/>
                      </a:gs>
                      <a:gs pos="0">
                        <a:schemeClr val="accent1"/>
                      </a:gs>
                      <a:gs pos="100000">
                        <a:schemeClr val="accent3"/>
                      </a:gs>
                    </a:gsLst>
                    <a:lin ang="5400000" scaled="0"/>
                  </a:gradFill>
                  <a:cs typeface="+mn-ea"/>
                  <a:sym typeface="+mn-lt"/>
                </a:rPr>
                <a:t>点击添加标题</a:t>
              </a:r>
            </a:p>
          </p:txBody>
        </p:sp>
        <p:sp>
          <p:nvSpPr>
            <p:cNvPr id="49" name="Rectangle 48"/>
            <p:cNvSpPr/>
            <p:nvPr/>
          </p:nvSpPr>
          <p:spPr>
            <a:xfrm>
              <a:off x="4502912" y="1813350"/>
              <a:ext cx="3857625" cy="585216"/>
            </a:xfrm>
            <a:prstGeom prst="rect">
              <a:avLst/>
            </a:prstGeom>
          </p:spPr>
          <p:txBody>
            <a:bodyPr wrap="square">
              <a:spAutoFit/>
            </a:bodyPr>
            <a:lstStyle/>
            <a:p>
              <a:pPr fontAlgn="base">
                <a:lnSpc>
                  <a:spcPct val="120000"/>
                </a:lnSpc>
                <a:spcBef>
                  <a:spcPct val="0"/>
                </a:spcBef>
                <a:spcAft>
                  <a:spcPct val="0"/>
                </a:spcAft>
              </a:pPr>
              <a:r>
                <a:rPr altLang="zh-CN" lang="en-US" sz="900">
                  <a:gradFill>
                    <a:gsLst>
                      <a:gs pos="47700">
                        <a:schemeClr val="accent2"/>
                      </a:gs>
                      <a:gs pos="0">
                        <a:schemeClr val="accent1"/>
                      </a:gs>
                      <a:gs pos="100000">
                        <a:schemeClr val="accent3"/>
                      </a:gs>
                    </a:gsLst>
                    <a:lin ang="5400000" scaled="0"/>
                  </a:gradFill>
                  <a:cs typeface="+mn-ea"/>
                  <a:sym typeface="+mn-lt"/>
                </a:rPr>
                <a:t>Office2010及以上版本，单击选中图片，右键，设置图片格式，填充，图片或纹理填充，文件，选择你要得图片即可；Office2010及以上版本，单击选中图片，右键，设置图片格式，填充，图片或纹理填充</a:t>
              </a:r>
            </a:p>
          </p:txBody>
        </p:sp>
      </p:grpSp>
      <p:grpSp>
        <p:nvGrpSpPr>
          <p:cNvPr id="4" name="组合 3"/>
          <p:cNvGrpSpPr/>
          <p:nvPr/>
        </p:nvGrpSpPr>
        <p:grpSpPr>
          <a:xfrm>
            <a:off x="4548027" y="2822222"/>
            <a:ext cx="3857625" cy="1074170"/>
            <a:chOff x="4548027" y="2822222"/>
            <a:chExt cx="3857625" cy="1074170"/>
          </a:xfrm>
        </p:grpSpPr>
        <p:sp>
          <p:nvSpPr>
            <p:cNvPr id="59" name="TextBox 46"/>
            <p:cNvSpPr txBox="1"/>
            <p:nvPr/>
          </p:nvSpPr>
          <p:spPr>
            <a:xfrm>
              <a:off x="4593143" y="2822222"/>
              <a:ext cx="563880" cy="585216"/>
            </a:xfrm>
            <a:prstGeom prst="rect">
              <a:avLst/>
            </a:prstGeom>
            <a:noFill/>
          </p:spPr>
          <p:txBody>
            <a:bodyPr rtlCol="0" wrap="none">
              <a:spAutoFit/>
            </a:bodyPr>
            <a:lstStyle/>
            <a:p>
              <a:pPr>
                <a:lnSpc>
                  <a:spcPct val="120000"/>
                </a:lnSpc>
              </a:pPr>
              <a:r>
                <a:rPr lang="en-US" sz="2700">
                  <a:gradFill>
                    <a:gsLst>
                      <a:gs pos="47700">
                        <a:schemeClr val="accent2"/>
                      </a:gs>
                      <a:gs pos="0">
                        <a:schemeClr val="accent1"/>
                      </a:gs>
                      <a:gs pos="100000">
                        <a:schemeClr val="accent3"/>
                      </a:gs>
                    </a:gsLst>
                    <a:lin ang="5400000" scaled="0"/>
                  </a:gradFill>
                  <a:cs typeface="+mn-ea"/>
                  <a:sym typeface="+mn-lt"/>
                </a:rPr>
                <a:t>02</a:t>
              </a:r>
            </a:p>
          </p:txBody>
        </p:sp>
        <p:sp>
          <p:nvSpPr>
            <p:cNvPr id="60" name="TextBox 47"/>
            <p:cNvSpPr txBox="1"/>
            <p:nvPr/>
          </p:nvSpPr>
          <p:spPr>
            <a:xfrm>
              <a:off x="5121171" y="2926096"/>
              <a:ext cx="1554480" cy="420624"/>
            </a:xfrm>
            <a:prstGeom prst="rect">
              <a:avLst/>
            </a:prstGeom>
            <a:noFill/>
          </p:spPr>
          <p:txBody>
            <a:bodyPr rtlCol="0" wrap="none">
              <a:spAutoFit/>
            </a:bodyPr>
            <a:lstStyle/>
            <a:p>
              <a:pPr>
                <a:lnSpc>
                  <a:spcPct val="120000"/>
                </a:lnSpc>
              </a:pPr>
              <a:r>
                <a:rPr altLang="en-US" lang="zh-CN">
                  <a:gradFill>
                    <a:gsLst>
                      <a:gs pos="47700">
                        <a:schemeClr val="accent2"/>
                      </a:gs>
                      <a:gs pos="0">
                        <a:schemeClr val="accent1"/>
                      </a:gs>
                      <a:gs pos="100000">
                        <a:schemeClr val="accent3"/>
                      </a:gs>
                    </a:gsLst>
                    <a:lin ang="5400000" scaled="0"/>
                  </a:gradFill>
                  <a:cs typeface="+mn-ea"/>
                  <a:sym typeface="+mn-lt"/>
                </a:rPr>
                <a:t>点击添加标题</a:t>
              </a:r>
            </a:p>
          </p:txBody>
        </p:sp>
        <p:sp>
          <p:nvSpPr>
            <p:cNvPr id="61" name="Rectangle 48"/>
            <p:cNvSpPr/>
            <p:nvPr/>
          </p:nvSpPr>
          <p:spPr>
            <a:xfrm>
              <a:off x="4548027" y="3319824"/>
              <a:ext cx="3857625" cy="585216"/>
            </a:xfrm>
            <a:prstGeom prst="rect">
              <a:avLst/>
            </a:prstGeom>
          </p:spPr>
          <p:txBody>
            <a:bodyPr wrap="square">
              <a:spAutoFit/>
            </a:bodyPr>
            <a:lstStyle/>
            <a:p>
              <a:pPr fontAlgn="base">
                <a:lnSpc>
                  <a:spcPct val="120000"/>
                </a:lnSpc>
                <a:spcBef>
                  <a:spcPct val="0"/>
                </a:spcBef>
                <a:spcAft>
                  <a:spcPct val="0"/>
                </a:spcAft>
              </a:pPr>
              <a:r>
                <a:rPr altLang="zh-CN" lang="en-US" sz="900">
                  <a:gradFill>
                    <a:gsLst>
                      <a:gs pos="47700">
                        <a:schemeClr val="accent2"/>
                      </a:gs>
                      <a:gs pos="0">
                        <a:schemeClr val="accent1"/>
                      </a:gs>
                      <a:gs pos="100000">
                        <a:schemeClr val="accent3"/>
                      </a:gs>
                    </a:gsLst>
                    <a:lin ang="5400000" scaled="0"/>
                  </a:gradFill>
                  <a:cs typeface="+mn-ea"/>
                  <a:sym typeface="+mn-lt"/>
                </a:rPr>
                <a:t>Office2010及以上版本，单击选中图片，右键，设置图片格式，填充，图片或纹理填充，文件，选择你要得图片即可；Office2010及以上版本，单击选中图片，右键，设置图片格式，填充，图片或纹理填充</a:t>
              </a:r>
            </a:p>
          </p:txBody>
        </p:sp>
      </p:grpSp>
      <p:sp>
        <p:nvSpPr>
          <p:cNvPr id="38" name="文本框 48"/>
          <p:cNvSpPr txBox="1">
            <a:spLocks noChangeArrowheads="1"/>
          </p:cNvSpPr>
          <p:nvPr/>
        </p:nvSpPr>
        <p:spPr bwMode="auto">
          <a:xfrm>
            <a:off x="1043608" y="267494"/>
            <a:ext cx="141605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b0502040204020203" pitchFamily="34" typeface="Lao UI"/>
                <a:ea charset="-122" panose="020b0503020204020204" pitchFamily="34" typeface="微软雅黑"/>
              </a:defRPr>
            </a:lvl1pPr>
            <a:lvl2pPr indent="-285750" marL="742950">
              <a:defRPr sz="1300">
                <a:solidFill>
                  <a:schemeClr val="tx1"/>
                </a:solidFill>
                <a:latin charset="0" panose="020b0502040204020203" pitchFamily="34" typeface="Lao UI"/>
                <a:ea charset="-122" panose="020b0503020204020204" pitchFamily="34" typeface="微软雅黑"/>
              </a:defRPr>
            </a:lvl2pPr>
            <a:lvl3pPr indent="-228600" marL="1143000">
              <a:defRPr sz="1300">
                <a:solidFill>
                  <a:schemeClr val="tx1"/>
                </a:solidFill>
                <a:latin charset="0" panose="020b0502040204020203" pitchFamily="34" typeface="Lao UI"/>
                <a:ea charset="-122" panose="020b0503020204020204" pitchFamily="34" typeface="微软雅黑"/>
              </a:defRPr>
            </a:lvl3pPr>
            <a:lvl4pPr indent="-228600" marL="1600200">
              <a:defRPr sz="1300">
                <a:solidFill>
                  <a:schemeClr val="tx1"/>
                </a:solidFill>
                <a:latin charset="0" panose="020b0502040204020203" pitchFamily="34" typeface="Lao UI"/>
                <a:ea charset="-122" panose="020b0503020204020204" pitchFamily="34" typeface="微软雅黑"/>
              </a:defRPr>
            </a:lvl4pPr>
            <a:lvl5pPr indent="-228600" marL="2057400">
              <a:defRPr sz="1300">
                <a:solidFill>
                  <a:schemeClr val="tx1"/>
                </a:solidFill>
                <a:latin charset="0" panose="020b0502040204020203" pitchFamily="34" typeface="Lao UI"/>
                <a:ea charset="-122" panose="020b0503020204020204" pitchFamily="34" typeface="微软雅黑"/>
              </a:defRPr>
            </a:lvl5pPr>
            <a:lvl6pPr defTabSz="685800" fontAlgn="base" indent="-228600" marL="2514600">
              <a:spcBef>
                <a:spcPct val="0"/>
              </a:spcBef>
              <a:spcAft>
                <a:spcPct val="0"/>
              </a:spcAft>
              <a:defRPr sz="1300">
                <a:solidFill>
                  <a:schemeClr val="tx1"/>
                </a:solidFill>
                <a:latin charset="0" panose="020b0502040204020203" pitchFamily="34" typeface="Lao UI"/>
                <a:ea charset="-122" panose="020b0503020204020204" pitchFamily="34" typeface="微软雅黑"/>
              </a:defRPr>
            </a:lvl6pPr>
            <a:lvl7pPr defTabSz="685800" fontAlgn="base" indent="-228600" marL="2971800">
              <a:spcBef>
                <a:spcPct val="0"/>
              </a:spcBef>
              <a:spcAft>
                <a:spcPct val="0"/>
              </a:spcAft>
              <a:defRPr sz="1300">
                <a:solidFill>
                  <a:schemeClr val="tx1"/>
                </a:solidFill>
                <a:latin charset="0" panose="020b0502040204020203" pitchFamily="34" typeface="Lao UI"/>
                <a:ea charset="-122" panose="020b0503020204020204" pitchFamily="34" typeface="微软雅黑"/>
              </a:defRPr>
            </a:lvl7pPr>
            <a:lvl8pPr defTabSz="685800" fontAlgn="base" indent="-228600" marL="3429000">
              <a:spcBef>
                <a:spcPct val="0"/>
              </a:spcBef>
              <a:spcAft>
                <a:spcPct val="0"/>
              </a:spcAft>
              <a:defRPr sz="1300">
                <a:solidFill>
                  <a:schemeClr val="tx1"/>
                </a:solidFill>
                <a:latin charset="0" panose="020b0502040204020203" pitchFamily="34" typeface="Lao UI"/>
                <a:ea charset="-122" panose="020b0503020204020204" pitchFamily="34" typeface="微软雅黑"/>
              </a:defRPr>
            </a:lvl8pPr>
            <a:lvl9pPr defTabSz="685800" fontAlgn="base" indent="-228600" marL="3886200">
              <a:spcBef>
                <a:spcPct val="0"/>
              </a:spcBef>
              <a:spcAft>
                <a:spcPct val="0"/>
              </a:spcAft>
              <a:defRPr sz="1300">
                <a:solidFill>
                  <a:schemeClr val="tx1"/>
                </a:solidFill>
                <a:latin charset="0" panose="020b0502040204020203" pitchFamily="34" typeface="Lao UI"/>
                <a:ea charset="-122" panose="020b0503020204020204" pitchFamily="34" typeface="微软雅黑"/>
              </a:defRPr>
            </a:lvl9pPr>
          </a:lstStyle>
          <a:p>
            <a:pPr>
              <a:lnSpc>
                <a:spcPct val="120000"/>
              </a:lnSpc>
              <a:defRPr/>
            </a:pPr>
            <a:r>
              <a:rPr altLang="en-US" lang="zh-CN" sz="2400">
                <a:gradFill>
                  <a:gsLst>
                    <a:gs pos="50000">
                      <a:schemeClr val="accent2"/>
                    </a:gs>
                    <a:gs pos="0">
                      <a:schemeClr val="accent1"/>
                    </a:gs>
                    <a:gs pos="100000">
                      <a:schemeClr val="accent3"/>
                    </a:gs>
                  </a:gsLst>
                  <a:lin ang="5400000" scaled="1"/>
                </a:gradFill>
                <a:latin typeface="+mn-lt"/>
                <a:ea typeface="+mn-ea"/>
                <a:cs typeface="+mn-ea"/>
                <a:sym typeface="+mn-lt"/>
              </a:rPr>
              <a:t>产品亮点</a:t>
            </a:r>
          </a:p>
        </p:txBody>
      </p:sp>
      <p:sp>
        <p:nvSpPr>
          <p:cNvPr id="39" name="Content Placeholder 2"/>
          <p:cNvSpPr txBox="1"/>
          <p:nvPr/>
        </p:nvSpPr>
        <p:spPr>
          <a:xfrm>
            <a:off x="1050649" y="631206"/>
            <a:ext cx="1730071" cy="25558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7755" indent="0" marL="0">
              <a:lnSpc>
                <a:spcPct val="120000"/>
              </a:lnSpc>
              <a:spcBef>
                <a:spcPct val="0"/>
              </a:spcBef>
              <a:buNone/>
              <a:defRPr/>
            </a:pPr>
            <a:r>
              <a:rPr altLang="en-US" lang="zh-CN" sz="1000">
                <a:gradFill>
                  <a:gsLst>
                    <a:gs pos="50000">
                      <a:schemeClr val="accent2"/>
                    </a:gs>
                    <a:gs pos="0">
                      <a:schemeClr val="accent1"/>
                    </a:gs>
                    <a:gs pos="100000">
                      <a:schemeClr val="accent3"/>
                    </a:gs>
                  </a:gsLst>
                  <a:lin ang="5400000" scaled="1"/>
                </a:gradFill>
                <a:cs typeface="+mn-ea"/>
                <a:sym typeface="+mn-lt"/>
              </a:rPr>
              <a:t>此处添加文本详细介绍内容</a:t>
            </a:r>
          </a:p>
        </p:txBody>
      </p:sp>
      <p:grpSp>
        <p:nvGrpSpPr>
          <p:cNvPr id="40" name="组合 39"/>
          <p:cNvGrpSpPr/>
          <p:nvPr/>
        </p:nvGrpSpPr>
        <p:grpSpPr>
          <a:xfrm>
            <a:off x="323528" y="298362"/>
            <a:ext cx="561270" cy="561270"/>
            <a:chOff x="1054223" y="1716252"/>
            <a:chExt cx="855498" cy="855498"/>
          </a:xfrm>
        </p:grpSpPr>
        <p:sp>
          <p:nvSpPr>
            <p:cNvPr id="41" name="圆角矩形 40"/>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nvGrpSpPr>
            <p:cNvPr id="42" name="组合 41"/>
            <p:cNvGrpSpPr>
              <a:grpSpLocks noChangeAspect="1"/>
            </p:cNvGrpSpPr>
            <p:nvPr/>
          </p:nvGrpSpPr>
          <p:grpSpPr>
            <a:xfrm>
              <a:off x="1217633" y="1908582"/>
              <a:ext cx="534522" cy="515381"/>
              <a:chOff x="7019925" y="5499100"/>
              <a:chExt cx="312738" cy="301626"/>
            </a:xfrm>
            <a:solidFill>
              <a:srgbClr val="232234"/>
            </a:solidFill>
          </p:grpSpPr>
          <p:sp>
            <p:nvSpPr>
              <p:cNvPr id="43" name="Freeform 252"/>
              <p:cNvSpPr/>
              <p:nvPr/>
            </p:nvSpPr>
            <p:spPr bwMode="auto">
              <a:xfrm>
                <a:off x="7069138" y="5567363"/>
                <a:ext cx="214313" cy="2333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45" name="Freeform 253"/>
              <p:cNvSpPr/>
              <p:nvPr/>
            </p:nvSpPr>
            <p:spPr bwMode="auto">
              <a:xfrm>
                <a:off x="7019925" y="5499100"/>
                <a:ext cx="312738" cy="169863"/>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grpSp>
      <p:sp>
        <p:nvSpPr>
          <p:cNvPr id="2" name="六边形 1"/>
          <p:cNvSpPr/>
          <p:nvPr/>
        </p:nvSpPr>
        <p:spPr>
          <a:xfrm>
            <a:off x="781423" y="1557944"/>
            <a:ext cx="3174113" cy="2736304"/>
          </a:xfrm>
          <a:prstGeom prst="hexagon">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a:cs typeface="+mn-ea"/>
              <a:sym typeface="+mn-lt"/>
            </a:endParaRPr>
          </a:p>
        </p:txBody>
      </p:sp>
    </p:spTree>
    <p:extLst>
      <p:ext uri="{BB962C8B-B14F-4D97-AF65-F5344CB8AC3E}">
        <p14:creationId val="119650371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53" presetSubtype="0">
                                  <p:stCondLst>
                                    <p:cond delay="50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id="15" nodeType="withEffect" presetClass="entr" presetID="53" presetSubtype="0">
                                  <p:stCondLst>
                                    <p:cond delay="100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UpDiag">
          <a:fgClr>
            <a:srgbClr val="222332"/>
          </a:fgClr>
          <a:bgClr>
            <a:srgbClr val="1B1C27"/>
          </a:bgClr>
        </a:pattFill>
        <a:effectLst/>
      </p:bgPr>
    </p:bg>
    <p:spTree>
      <p:nvGrpSpPr>
        <p:cNvPr id="1" name=""/>
        <p:cNvGrpSpPr/>
        <p:nvPr/>
      </p:nvGrpSpPr>
      <p:grpSpPr>
        <a:xfrm>
          <a:off x="0" y="0"/>
          <a:ext cx="0" cy="0"/>
        </a:xfrm>
      </p:grpSpPr>
      <p:sp>
        <p:nvSpPr>
          <p:cNvPr id="12" name="文本框 45"/>
          <p:cNvSpPr>
            <a:spLocks noChangeArrowheads="1"/>
          </p:cNvSpPr>
          <p:nvPr/>
        </p:nvSpPr>
        <p:spPr bwMode="auto">
          <a:xfrm rot="5400000">
            <a:off x="1812707" y="2189329"/>
            <a:ext cx="1440160" cy="324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wrap="square">
            <a:spAutoFit/>
          </a:bodyPr>
          <a:lstStyle/>
          <a:p>
            <a:pPr>
              <a:lnSpc>
                <a:spcPct val="120000"/>
              </a:lnSpc>
              <a:defRPr/>
            </a:pPr>
            <a:r>
              <a:rPr altLang="en-US" lang="zh-CN" sz="1400">
                <a:gradFill>
                  <a:gsLst>
                    <a:gs pos="50000">
                      <a:schemeClr val="accent2"/>
                    </a:gs>
                    <a:gs pos="0">
                      <a:schemeClr val="accent1"/>
                    </a:gs>
                    <a:gs pos="100000">
                      <a:schemeClr val="accent3"/>
                    </a:gs>
                  </a:gsLst>
                  <a:lin ang="5400000" scaled="1"/>
                </a:gradFill>
                <a:cs typeface="+mn-ea"/>
                <a:sym typeface="+mn-lt"/>
              </a:rPr>
              <a:t>目录 Contents</a:t>
            </a:r>
          </a:p>
        </p:txBody>
      </p:sp>
      <p:sp>
        <p:nvSpPr>
          <p:cNvPr id="23" name="Text Box 10"/>
          <p:cNvSpPr txBox="1">
            <a:spLocks noChangeArrowheads="1"/>
          </p:cNvSpPr>
          <p:nvPr/>
        </p:nvSpPr>
        <p:spPr bwMode="auto">
          <a:xfrm>
            <a:off x="4355976" y="1676058"/>
            <a:ext cx="2664296" cy="630936"/>
          </a:xfrm>
          <a:prstGeom prst="rect">
            <a:avLst/>
          </a:prstGeom>
          <a:noFill/>
          <a:ln w="9525">
            <a:noFill/>
            <a:miter lim="800000"/>
          </a:ln>
        </p:spPr>
        <p:txBody>
          <a:bodyPr bIns="22860" lIns="45720" rIns="45720" tIns="22860" wrap="square">
            <a:spAutoFit/>
          </a:bodyPr>
          <a:lstStyle/>
          <a:p>
            <a:pPr>
              <a:lnSpc>
                <a:spcPct val="120000"/>
              </a:lnSpc>
            </a:pPr>
            <a:r>
              <a:rPr altLang="en-US" lang="zh-CN" sz="3200">
                <a:gradFill>
                  <a:gsLst>
                    <a:gs pos="50000">
                      <a:schemeClr val="accent2"/>
                    </a:gs>
                    <a:gs pos="0">
                      <a:schemeClr val="accent1"/>
                    </a:gs>
                    <a:gs pos="100000">
                      <a:schemeClr val="accent3"/>
                    </a:gs>
                  </a:gsLst>
                  <a:lin ang="5400000" scaled="1"/>
                </a:gradFill>
                <a:cs typeface="+mn-ea"/>
                <a:sym typeface="+mn-lt"/>
              </a:rPr>
              <a:t>市场分析</a:t>
            </a:r>
          </a:p>
        </p:txBody>
      </p:sp>
      <p:sp>
        <p:nvSpPr>
          <p:cNvPr id="24" name="Rectangle 380"/>
          <p:cNvSpPr/>
          <p:nvPr/>
        </p:nvSpPr>
        <p:spPr>
          <a:xfrm>
            <a:off x="4312470" y="2467367"/>
            <a:ext cx="1411657" cy="667512"/>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市场分析</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市场开拓计</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竞争对手分析</a:t>
            </a: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55" name="Text Box 10"/>
          <p:cNvSpPr txBox="1">
            <a:spLocks noChangeArrowheads="1"/>
          </p:cNvSpPr>
          <p:nvPr/>
        </p:nvSpPr>
        <p:spPr bwMode="auto">
          <a:xfrm>
            <a:off x="3025282" y="1784296"/>
            <a:ext cx="572541" cy="630936"/>
          </a:xfrm>
          <a:prstGeom prst="rect">
            <a:avLst/>
          </a:prstGeom>
          <a:noFill/>
          <a:ln w="9525">
            <a:noFill/>
            <a:miter lim="800000"/>
          </a:ln>
        </p:spPr>
        <p:txBody>
          <a:bodyPr bIns="22860" lIns="45720" rIns="45720" tIns="22860" wrap="square">
            <a:spAutoFit/>
          </a:bodyPr>
          <a:lstStyle/>
          <a:p>
            <a:pPr algn="ctr">
              <a:lnSpc>
                <a:spcPct val="120000"/>
              </a:lnSpc>
            </a:pPr>
            <a:r>
              <a:rPr altLang="zh-CN" lang="en-US" sz="3200">
                <a:gradFill>
                  <a:gsLst>
                    <a:gs pos="50000">
                      <a:schemeClr val="accent2"/>
                    </a:gs>
                    <a:gs pos="0">
                      <a:schemeClr val="accent1"/>
                    </a:gs>
                    <a:gs pos="100000">
                      <a:schemeClr val="accent3"/>
                    </a:gs>
                  </a:gsLst>
                  <a:lin ang="5400000" scaled="1"/>
                </a:gradFill>
                <a:cs typeface="+mn-ea"/>
                <a:sym typeface="+mn-lt"/>
              </a:rPr>
              <a:t>02</a:t>
            </a: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algn="tl" blurRad="508000" dir="3600000" dist="596900" rotWithShape="0" sx="89000" sy="8900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5718" compatLnSpc="1" forceAA="0" fromWordArt="0" horzOverflow="overflow" lIns="51435" numCol="1" rIns="51435" rot="0" rtlCol="0" spcCol="0" spcFirstLastPara="0" tIns="25718" vert="horz" vertOverflow="overflow" wrap="square">
              <a:noAutofit/>
            </a:bodyPr>
            <a:lstStyle/>
            <a:p>
              <a:pPr algn="ctr">
                <a:lnSpc>
                  <a:spcPct val="120000"/>
                </a:lnSpc>
              </a:pPr>
              <a:endParaRPr altLang="en-US" lang="zh-CN"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94" name="Rectangle 380"/>
          <p:cNvSpPr/>
          <p:nvPr/>
        </p:nvSpPr>
        <p:spPr>
          <a:xfrm>
            <a:off x="5508104" y="2467367"/>
            <a:ext cx="1512168" cy="667512"/>
          </a:xfrm>
          <a:prstGeom prst="rect">
            <a:avLst/>
          </a:prstGeom>
        </p:spPr>
        <p:txBody>
          <a:bodyPr wrap="square">
            <a:spAutoFit/>
          </a:bodyPr>
          <a:lstStyle/>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竞争优势</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销售网络布局</a:t>
            </a:r>
          </a:p>
          <a:p>
            <a:pPr indent="-171450" marL="171450">
              <a:lnSpc>
                <a:spcPct val="120000"/>
              </a:lnSpc>
              <a:buFont charset="0" panose="020b0604020202020204" pitchFamily="34" typeface="Arial"/>
              <a:buChar char="•"/>
            </a:pPr>
            <a:r>
              <a:rPr altLang="en-US" lang="zh-CN" sz="1050">
                <a:gradFill>
                  <a:gsLst>
                    <a:gs pos="50000">
                      <a:schemeClr val="accent2"/>
                    </a:gs>
                    <a:gs pos="0">
                      <a:schemeClr val="accent1"/>
                    </a:gs>
                    <a:gs pos="100000">
                      <a:schemeClr val="accent3"/>
                    </a:gs>
                  </a:gsLst>
                  <a:lin ang="5400000" scaled="1"/>
                </a:gradFill>
                <a:cs typeface="+mn-ea"/>
                <a:sym typeface="+mn-lt"/>
              </a:rPr>
              <a:t>长期盈利计划</a:t>
            </a:r>
          </a:p>
        </p:txBody>
      </p:sp>
    </p:spTree>
    <p:extLst>
      <p:ext uri="{BB962C8B-B14F-4D97-AF65-F5344CB8AC3E}">
        <p14:creationId val="52361228"/>
      </p:ext>
    </p:extLst>
  </p:cSld>
  <p:clrMapOvr>
    <a:overrideClrMapping accent1="accent1" accent2="accent2" accent3="accent3" accent4="accent4" accent5="accent5" accent6="accent6" bg1="lt1" bg2="lt2" folHlink="folHlink" hlink="hlink" tx1="dk1" tx2="dk2"/>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36">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p:cTn dur="500" fill="hold" id="11"/>
                                        <p:tgtEl>
                                          <p:spTgt spid="54"/>
                                        </p:tgtEl>
                                        <p:attrNameLst>
                                          <p:attrName>ppt_w</p:attrName>
                                        </p:attrNameLst>
                                      </p:cBhvr>
                                      <p:tavLst>
                                        <p:tav tm="0">
                                          <p:val>
                                            <p:strVal val="(6*min(max(#ppt_w*#ppt_h,.3),1)-7.4)/-.7*#ppt_w"/>
                                          </p:val>
                                        </p:tav>
                                        <p:tav tm="100000">
                                          <p:val>
                                            <p:strVal val="#ppt_w"/>
                                          </p:val>
                                        </p:tav>
                                      </p:tavLst>
                                    </p:anim>
                                    <p:anim calcmode="lin" valueType="num">
                                      <p:cBhvr>
                                        <p:cTn dur="500" fill="hold" id="12"/>
                                        <p:tgtEl>
                                          <p:spTgt spid="54"/>
                                        </p:tgtEl>
                                        <p:attrNameLst>
                                          <p:attrName>ppt_h</p:attrName>
                                        </p:attrNameLst>
                                      </p:cBhvr>
                                      <p:tavLst>
                                        <p:tav tm="0">
                                          <p:val>
                                            <p:strVal val="(6*min(max(#ppt_w*#ppt_h,.3),1)-7.4)/-.7*#ppt_h"/>
                                          </p:val>
                                        </p:tav>
                                        <p:tav tm="100000">
                                          <p:val>
                                            <p:strVal val="#ppt_h"/>
                                          </p:val>
                                        </p:tav>
                                      </p:tavLst>
                                    </p:anim>
                                    <p:anim calcmode="lin" valueType="num">
                                      <p:cBhvr>
                                        <p:cTn dur="500" fill="hold" id="13"/>
                                        <p:tgtEl>
                                          <p:spTgt spid="54"/>
                                        </p:tgtEl>
                                        <p:attrNameLst>
                                          <p:attrName>ppt_x</p:attrName>
                                        </p:attrNameLst>
                                      </p:cBhvr>
                                      <p:tavLst>
                                        <p:tav tm="0">
                                          <p:val>
                                            <p:fltVal val="0.5"/>
                                          </p:val>
                                        </p:tav>
                                        <p:tav tm="100000">
                                          <p:val>
                                            <p:strVal val="#ppt_x"/>
                                          </p:val>
                                        </p:tav>
                                      </p:tavLst>
                                    </p:anim>
                                    <p:anim calcmode="lin" valueType="num">
                                      <p:cBhvr>
                                        <p:cTn dur="500" fill="hold" id="14"/>
                                        <p:tgtEl>
                                          <p:spTgt spid="54"/>
                                        </p:tgtEl>
                                        <p:attrNameLst>
                                          <p:attrName>ppt_y</p:attrName>
                                        </p:attrNameLst>
                                      </p:cBhvr>
                                      <p:tavLst>
                                        <p:tav tm="0">
                                          <p:val>
                                            <p:strVal val="1+(6*min(max(#ppt_w*#ppt_h,.3),1)-7.4)/-.7*#ppt_h/2"/>
                                          </p:val>
                                        </p:tav>
                                        <p:tav tm="100000">
                                          <p:val>
                                            <p:strVal val="#ppt_y"/>
                                          </p:val>
                                        </p:tav>
                                      </p:tavLst>
                                    </p:anim>
                                  </p:childTnLst>
                                </p:cTn>
                              </p:par>
                              <p:par>
                                <p:cTn fill="hold" id="15" nodeType="withEffect" presetClass="entr" presetID="47" presetSubtype="0">
                                  <p:stCondLst>
                                    <p:cond delay="60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2" presetSubtype="4">
                                  <p:stCondLst>
                                    <p:cond delay="80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ppt_x"/>
                                          </p:val>
                                        </p:tav>
                                        <p:tav tm="100000">
                                          <p:val>
                                            <p:strVal val="#ppt_x"/>
                                          </p:val>
                                        </p:tav>
                                      </p:tavLst>
                                    </p:anim>
                                    <p:anim calcmode="lin" valueType="num">
                                      <p:cBhvr additive="base">
                                        <p:cTn dur="500" fill="hold" id="23"/>
                                        <p:tgtEl>
                                          <p:spTgt spid="12"/>
                                        </p:tgtEl>
                                        <p:attrNameLst>
                                          <p:attrName>ppt_y</p:attrName>
                                        </p:attrNameLst>
                                      </p:cBhvr>
                                      <p:tavLst>
                                        <p:tav tm="0">
                                          <p:val>
                                            <p:strVal val="1+#ppt_h/2"/>
                                          </p:val>
                                        </p:tav>
                                        <p:tav tm="100000">
                                          <p:val>
                                            <p:strVal val="#ppt_y"/>
                                          </p:val>
                                        </p:tav>
                                      </p:tavLst>
                                    </p:anim>
                                  </p:childTnLst>
                                </p:cTn>
                              </p:par>
                              <p:par>
                                <p:cTn fill="hold" grpId="0" id="24" nodeType="withEffect" presetClass="entr" presetID="37" presetSubtype="0">
                                  <p:stCondLst>
                                    <p:cond delay="800"/>
                                  </p:stCondLst>
                                  <p:childTnLst>
                                    <p:set>
                                      <p:cBhvr>
                                        <p:cTn dur="1" fill="hold" id="25">
                                          <p:stCondLst>
                                            <p:cond delay="0"/>
                                          </p:stCondLst>
                                        </p:cTn>
                                        <p:tgtEl>
                                          <p:spTgt spid="55"/>
                                        </p:tgtEl>
                                        <p:attrNameLst>
                                          <p:attrName>style.visibility</p:attrName>
                                        </p:attrNameLst>
                                      </p:cBhvr>
                                      <p:to>
                                        <p:strVal val="visible"/>
                                      </p:to>
                                    </p:set>
                                    <p:animEffect filter="fade" transition="in">
                                      <p:cBhvr>
                                        <p:cTn dur="1000" id="26"/>
                                        <p:tgtEl>
                                          <p:spTgt spid="55"/>
                                        </p:tgtEl>
                                      </p:cBhvr>
                                    </p:animEffect>
                                    <p:anim calcmode="lin" valueType="num">
                                      <p:cBhvr>
                                        <p:cTn dur="1000" fill="hold" id="27"/>
                                        <p:tgtEl>
                                          <p:spTgt spid="55"/>
                                        </p:tgtEl>
                                        <p:attrNameLst>
                                          <p:attrName>ppt_x</p:attrName>
                                        </p:attrNameLst>
                                      </p:cBhvr>
                                      <p:tavLst>
                                        <p:tav tm="0">
                                          <p:val>
                                            <p:strVal val="#ppt_x"/>
                                          </p:val>
                                        </p:tav>
                                        <p:tav tm="100000">
                                          <p:val>
                                            <p:strVal val="#ppt_x"/>
                                          </p:val>
                                        </p:tav>
                                      </p:tavLst>
                                    </p:anim>
                                    <p:anim calcmode="lin" valueType="num">
                                      <p:cBhvr>
                                        <p:cTn decel="100000" dur="900" fill="hold" id="28"/>
                                        <p:tgtEl>
                                          <p:spTgt spid="55"/>
                                        </p:tgtEl>
                                        <p:attrNameLst>
                                          <p:attrName>ppt_y</p:attrName>
                                        </p:attrNameLst>
                                      </p:cBhvr>
                                      <p:tavLst>
                                        <p:tav tm="0">
                                          <p:val>
                                            <p:strVal val="#ppt_y+1"/>
                                          </p:val>
                                        </p:tav>
                                        <p:tav tm="100000">
                                          <p:val>
                                            <p:strVal val="#ppt_y-.03"/>
                                          </p:val>
                                        </p:tav>
                                      </p:tavLst>
                                    </p:anim>
                                    <p:anim calcmode="lin" valueType="num">
                                      <p:cBhvr>
                                        <p:cTn accel="100000" dur="100" fill="hold" id="29">
                                          <p:stCondLst>
                                            <p:cond delay="900"/>
                                          </p:stCondLst>
                                        </p:cTn>
                                        <p:tgtEl>
                                          <p:spTgt spid="55"/>
                                        </p:tgtEl>
                                        <p:attrNameLst>
                                          <p:attrName>ppt_y</p:attrName>
                                        </p:attrNameLst>
                                      </p:cBhvr>
                                      <p:tavLst>
                                        <p:tav tm="0">
                                          <p:val>
                                            <p:strVal val="#ppt_y-.03"/>
                                          </p:val>
                                        </p:tav>
                                        <p:tav tm="100000">
                                          <p:val>
                                            <p:strVal val="#ppt_y"/>
                                          </p:val>
                                        </p:tav>
                                      </p:tavLst>
                                    </p:anim>
                                  </p:childTnLst>
                                </p:cTn>
                              </p:par>
                              <p:par>
                                <p:cTn fill="hold" grpId="0" id="30" nodeType="withEffect" presetClass="entr" presetID="41" presetSubtype="0">
                                  <p:stCondLst>
                                    <p:cond delay="1600"/>
                                  </p:stCondLst>
                                  <p:iterate type="lt">
                                    <p:tmPct val="10000"/>
                                  </p:iterate>
                                  <p:childTnLst>
                                    <p:set>
                                      <p:cBhvr>
                                        <p:cTn dur="1" fill="hold" id="31">
                                          <p:stCondLst>
                                            <p:cond delay="0"/>
                                          </p:stCondLst>
                                        </p:cTn>
                                        <p:tgtEl>
                                          <p:spTgt spid="23"/>
                                        </p:tgtEl>
                                        <p:attrNameLst>
                                          <p:attrName>style.visibility</p:attrName>
                                        </p:attrNameLst>
                                      </p:cBhvr>
                                      <p:to>
                                        <p:strVal val="visible"/>
                                      </p:to>
                                    </p:set>
                                    <p:anim calcmode="lin" valueType="num">
                                      <p:cBhvr>
                                        <p:cTn dur="500" fill="hold" id="32"/>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23"/>
                                        </p:tgtEl>
                                        <p:attrNameLst>
                                          <p:attrName>ppt_y</p:attrName>
                                        </p:attrNameLst>
                                      </p:cBhvr>
                                      <p:tavLst>
                                        <p:tav tm="0">
                                          <p:val>
                                            <p:strVal val="#ppt_y"/>
                                          </p:val>
                                        </p:tav>
                                        <p:tav tm="100000">
                                          <p:val>
                                            <p:strVal val="#ppt_y"/>
                                          </p:val>
                                        </p:tav>
                                      </p:tavLst>
                                    </p:anim>
                                    <p:anim calcmode="lin" valueType="num">
                                      <p:cBhvr>
                                        <p:cTn dur="500" fill="hold" id="34"/>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23"/>
                                        </p:tgtEl>
                                      </p:cBhvr>
                                    </p:animEffect>
                                  </p:childTnLst>
                                </p:cTn>
                              </p:par>
                              <p:par>
                                <p:cTn fill="hold" id="37" nodeType="withEffect" presetClass="entr" presetID="22" presetSubtype="8">
                                  <p:stCondLst>
                                    <p:cond delay="1900"/>
                                  </p:stCondLst>
                                  <p:childTnLst>
                                    <p:set>
                                      <p:cBhvr>
                                        <p:cTn dur="1" fill="hold" id="38">
                                          <p:stCondLst>
                                            <p:cond delay="0"/>
                                          </p:stCondLst>
                                        </p:cTn>
                                        <p:tgtEl>
                                          <p:spTgt spid="73"/>
                                        </p:tgtEl>
                                        <p:attrNameLst>
                                          <p:attrName>style.visibility</p:attrName>
                                        </p:attrNameLst>
                                      </p:cBhvr>
                                      <p:to>
                                        <p:strVal val="visible"/>
                                      </p:to>
                                    </p:set>
                                    <p:animEffect filter="wipe(left)" transition="in">
                                      <p:cBhvr>
                                        <p:cTn dur="500" id="39"/>
                                        <p:tgtEl>
                                          <p:spTgt spid="73"/>
                                        </p:tgtEl>
                                      </p:cBhvr>
                                    </p:animEffect>
                                  </p:childTnLst>
                                </p:cTn>
                              </p:par>
                              <p:par>
                                <p:cTn fill="hold" grpId="0" id="40" nodeType="withEffect" presetClass="entr" presetID="2" presetSubtype="2">
                                  <p:stCondLst>
                                    <p:cond delay="220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1000" fill="hold" id="42"/>
                                        <p:tgtEl>
                                          <p:spTgt spid="24"/>
                                        </p:tgtEl>
                                        <p:attrNameLst>
                                          <p:attrName>ppt_x</p:attrName>
                                        </p:attrNameLst>
                                      </p:cBhvr>
                                      <p:tavLst>
                                        <p:tav tm="0">
                                          <p:val>
                                            <p:strVal val="1+#ppt_w/2"/>
                                          </p:val>
                                        </p:tav>
                                        <p:tav tm="100000">
                                          <p:val>
                                            <p:strVal val="#ppt_x"/>
                                          </p:val>
                                        </p:tav>
                                      </p:tavLst>
                                    </p:anim>
                                    <p:anim calcmode="lin" valueType="num">
                                      <p:cBhvr additive="base">
                                        <p:cTn dur="1000" fill="hold" id="43"/>
                                        <p:tgtEl>
                                          <p:spTgt spid="24"/>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2500"/>
                                  </p:stCondLst>
                                  <p:childTnLst>
                                    <p:set>
                                      <p:cBhvr>
                                        <p:cTn dur="1" fill="hold" id="45">
                                          <p:stCondLst>
                                            <p:cond delay="0"/>
                                          </p:stCondLst>
                                        </p:cTn>
                                        <p:tgtEl>
                                          <p:spTgt spid="94"/>
                                        </p:tgtEl>
                                        <p:attrNameLst>
                                          <p:attrName>style.visibility</p:attrName>
                                        </p:attrNameLst>
                                      </p:cBhvr>
                                      <p:to>
                                        <p:strVal val="visible"/>
                                      </p:to>
                                    </p:set>
                                    <p:anim calcmode="lin" valueType="num">
                                      <p:cBhvr additive="base">
                                        <p:cTn dur="1000" fill="hold" id="46"/>
                                        <p:tgtEl>
                                          <p:spTgt spid="94"/>
                                        </p:tgtEl>
                                        <p:attrNameLst>
                                          <p:attrName>ppt_x</p:attrName>
                                        </p:attrNameLst>
                                      </p:cBhvr>
                                      <p:tavLst>
                                        <p:tav tm="0">
                                          <p:val>
                                            <p:strVal val="1+#ppt_w/2"/>
                                          </p:val>
                                        </p:tav>
                                        <p:tav tm="100000">
                                          <p:val>
                                            <p:strVal val="#ppt_x"/>
                                          </p:val>
                                        </p:tav>
                                      </p:tavLst>
                                    </p:anim>
                                    <p:anim calcmode="lin" valueType="num">
                                      <p:cBhvr additive="base">
                                        <p:cTn dur="1000" fill="hold" id="47"/>
                                        <p:tgtEl>
                                          <p:spTgt spid="94"/>
                                        </p:tgtEl>
                                        <p:attrNameLst>
                                          <p:attrName>ppt_y</p:attrName>
                                        </p:attrNameLst>
                                      </p:cBhvr>
                                      <p:tavLst>
                                        <p:tav tm="0">
                                          <p:val>
                                            <p:strVal val="#ppt_y"/>
                                          </p:val>
                                        </p:tav>
                                        <p:tav tm="100000">
                                          <p:val>
                                            <p:strVal val="#ppt_y"/>
                                          </p:val>
                                        </p:tav>
                                      </p:tavLst>
                                    </p:anim>
                                  </p:childTnLst>
                                </p:cTn>
                              </p:par>
                              <p:par>
                                <p:cTn fill="hold" id="48" nodeType="withEffect" presetClass="entr" presetID="2" presetSubtype="12">
                                  <p:stCondLst>
                                    <p:cond delay="2000"/>
                                  </p:stCondLst>
                                  <p:childTnLst>
                                    <p:set>
                                      <p:cBhvr>
                                        <p:cTn dur="1" fill="hold" id="49">
                                          <p:stCondLst>
                                            <p:cond delay="0"/>
                                          </p:stCondLst>
                                        </p:cTn>
                                        <p:tgtEl>
                                          <p:spTgt spid="66"/>
                                        </p:tgtEl>
                                        <p:attrNameLst>
                                          <p:attrName>style.visibility</p:attrName>
                                        </p:attrNameLst>
                                      </p:cBhvr>
                                      <p:to>
                                        <p:strVal val="visible"/>
                                      </p:to>
                                    </p:set>
                                    <p:anim calcmode="lin" valueType="num">
                                      <p:cBhvr additive="base">
                                        <p:cTn dur="500" fill="hold" id="50"/>
                                        <p:tgtEl>
                                          <p:spTgt spid="66"/>
                                        </p:tgtEl>
                                        <p:attrNameLst>
                                          <p:attrName>ppt_x</p:attrName>
                                        </p:attrNameLst>
                                      </p:cBhvr>
                                      <p:tavLst>
                                        <p:tav tm="0">
                                          <p:val>
                                            <p:strVal val="0-#ppt_w/2"/>
                                          </p:val>
                                        </p:tav>
                                        <p:tav tm="100000">
                                          <p:val>
                                            <p:strVal val="#ppt_x"/>
                                          </p:val>
                                        </p:tav>
                                      </p:tavLst>
                                    </p:anim>
                                    <p:anim calcmode="lin" valueType="num">
                                      <p:cBhvr additive="base">
                                        <p:cTn dur="500" fill="hold" id="51"/>
                                        <p:tgtEl>
                                          <p:spTgt spid="66"/>
                                        </p:tgtEl>
                                        <p:attrNameLst>
                                          <p:attrName>ppt_y</p:attrName>
                                        </p:attrNameLst>
                                      </p:cBhvr>
                                      <p:tavLst>
                                        <p:tav tm="0">
                                          <p:val>
                                            <p:strVal val="1+#ppt_h/2"/>
                                          </p:val>
                                        </p:tav>
                                        <p:tav tm="100000">
                                          <p:val>
                                            <p:strVal val="#ppt_y"/>
                                          </p:val>
                                        </p:tav>
                                      </p:tavLst>
                                    </p:anim>
                                  </p:childTnLst>
                                </p:cTn>
                              </p:par>
                              <p:par>
                                <p:cTn fill="hold" id="52" nodeType="withEffect" presetClass="entr" presetID="2" presetSubtype="3">
                                  <p:stCondLst>
                                    <p:cond delay="2000"/>
                                  </p:stCondLst>
                                  <p:childTnLst>
                                    <p:set>
                                      <p:cBhvr>
                                        <p:cTn dur="1" fill="hold" id="53">
                                          <p:stCondLst>
                                            <p:cond delay="0"/>
                                          </p:stCondLst>
                                        </p:cTn>
                                        <p:tgtEl>
                                          <p:spTgt spid="67"/>
                                        </p:tgtEl>
                                        <p:attrNameLst>
                                          <p:attrName>style.visibility</p:attrName>
                                        </p:attrNameLst>
                                      </p:cBhvr>
                                      <p:to>
                                        <p:strVal val="visible"/>
                                      </p:to>
                                    </p:set>
                                    <p:anim calcmode="lin" valueType="num">
                                      <p:cBhvr additive="base">
                                        <p:cTn dur="500" fill="hold" id="54"/>
                                        <p:tgtEl>
                                          <p:spTgt spid="67"/>
                                        </p:tgtEl>
                                        <p:attrNameLst>
                                          <p:attrName>ppt_x</p:attrName>
                                        </p:attrNameLst>
                                      </p:cBhvr>
                                      <p:tavLst>
                                        <p:tav tm="0">
                                          <p:val>
                                            <p:strVal val="1+#ppt_w/2"/>
                                          </p:val>
                                        </p:tav>
                                        <p:tav tm="100000">
                                          <p:val>
                                            <p:strVal val="#ppt_x"/>
                                          </p:val>
                                        </p:tav>
                                      </p:tavLst>
                                    </p:anim>
                                    <p:anim calcmode="lin" valueType="num">
                                      <p:cBhvr additive="base">
                                        <p:cTn dur="500" fill="hold" id="55"/>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3"/>
      <p:bldP grpId="0" spid="24"/>
      <p:bldP grpId="0" spid="54"/>
      <p:bldP grpId="0" spid="36"/>
      <p:bldP grpId="0" spid="55"/>
      <p:bldP grpId="0" spid="9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大气高端金色商业计划书PPT模板"/>
  <p:tag name="ISPRING_RESOURCE_PATHS_HASH_PRESENTER" val="ff91ba0a165ed3a7fddbb8a45d3fb8ee8c46b9"/>
</p:tagLst>
</file>

<file path=ppt/theme/theme1.xml><?xml version="1.0" encoding="utf-8"?>
<a:theme xmlns:r="http://schemas.openxmlformats.org/officeDocument/2006/relationships" xmlns:a="http://schemas.openxmlformats.org/drawingml/2006/main" name="">
  <a:themeElements>
    <a:clrScheme name="金色渐变3色">
      <a:dk1>
        <a:sysClr val="windowText" lastClr="000000"/>
      </a:dk1>
      <a:lt1>
        <a:sysClr val="window" lastClr="FFFFFF"/>
      </a:lt1>
      <a:dk2>
        <a:srgbClr val="44546A"/>
      </a:dk2>
      <a:lt2>
        <a:srgbClr val="E7E6E6"/>
      </a:lt2>
      <a:accent1>
        <a:srgbClr val="D9A96A"/>
      </a:accent1>
      <a:accent2>
        <a:srgbClr val="F4DEBE"/>
      </a:accent2>
      <a:accent3>
        <a:srgbClr val="F5E3C9"/>
      </a:accent3>
      <a:accent4>
        <a:srgbClr val="FFC000"/>
      </a:accent4>
      <a:accent5>
        <a:srgbClr val="4472C4"/>
      </a:accent5>
      <a:accent6>
        <a:srgbClr val="70AD47"/>
      </a:accent6>
      <a:hlink>
        <a:srgbClr val="0563C1"/>
      </a:hlink>
      <a:folHlink>
        <a:srgbClr val="954F72"/>
      </a:folHlink>
    </a:clrScheme>
    <a:fontScheme name="cp4llouf">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画册级别2">
    <a:dk1>
      <a:sysClr val="windowText" lastClr="000000"/>
    </a:dk1>
    <a:lt1>
      <a:sysClr val="window" lastClr="FFFFFF"/>
    </a:lt1>
    <a:dk2>
      <a:srgbClr val="1D1610"/>
    </a:dk2>
    <a:lt2>
      <a:srgbClr val="E7E6E6"/>
    </a:lt2>
    <a:accent1>
      <a:srgbClr val="1D1610"/>
    </a:accent1>
    <a:accent2>
      <a:srgbClr val="613920"/>
    </a:accent2>
    <a:accent3>
      <a:srgbClr val="482A17"/>
    </a:accent3>
    <a:accent4>
      <a:srgbClr val="C51729"/>
    </a:accent4>
    <a:accent5>
      <a:srgbClr val="44546A"/>
    </a:accent5>
    <a:accent6>
      <a:srgbClr val="EBEBEB"/>
    </a:accent6>
    <a:hlink>
      <a:srgbClr val="C51729"/>
    </a:hlink>
    <a:folHlink>
      <a:srgbClr val="C51729"/>
    </a:folHlink>
  </a:clrScheme>
  <a:fontScheme name="常用4">
    <a:majorFont>
      <a:latin typeface="Arial"/>
      <a:ea typeface="微软雅黑"/>
      <a:cs typeface="Arial"/>
    </a:majorFont>
    <a:minorFont>
      <a:latin typeface="Calibri Light" panose="020f0302020204030204"/>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On-screen Show (16:9)</PresentationFormat>
  <Paragraphs>359</Paragraphs>
  <Slides>31</Slides>
  <Notes>31</Notes>
  <TotalTime>280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31</vt:i4>
      </vt:variant>
    </vt:vector>
  </HeadingPairs>
  <TitlesOfParts>
    <vt:vector baseType="lpstr" size="42">
      <vt:lpstr>Arial</vt:lpstr>
      <vt:lpstr>微软雅黑</vt:lpstr>
      <vt:lpstr>Calibri Light</vt:lpstr>
      <vt:lpstr>Calibri</vt:lpstr>
      <vt:lpstr>Lao UI</vt:lpstr>
      <vt:lpstr>FontAwesome Regular</vt:lpstr>
      <vt:lpstr>宋体</vt:lpstr>
      <vt:lpstr>Lato Regular</vt:lpstr>
      <vt:lpstr>方正古隶简体</vt:lpstr>
      <vt:lpstr>时尚中黑简体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2014-09-01T14:19:00Z</dcterms:created>
  <cp:lastModifiedBy>优品PPT</cp:lastModifiedBy>
  <dcterms:modified xsi:type="dcterms:W3CDTF">2021-08-20T10:54:48Z</dcterms:modified>
  <cp:revision>189</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2052-10.1.0.6876</vt:lpwstr>
  </property>
</Properties>
</file>