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1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10" y="96"/>
      </p:cViewPr>
      <p:guideLst>
        <p:guide orient="horz" pos="18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tags/tag1.xml" Type="http://schemas.openxmlformats.org/officeDocument/2006/relationships/tag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40F72-7D00-4D74-95E9-7E07991B9627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F629B-B6C8-4104-B7D7-ED5B6BE883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21976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94726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5154772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693808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6423166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136566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9968350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1416262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4666058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3854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043416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0937216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443348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034956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487827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289165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7417121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6386787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776933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389288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5914410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5116741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4287958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E0B1B-FCC8-48B7-8AAD-6ADA0913C72E}" type="datetimeFigureOut">
              <a:rPr lang="zh-CN" altLang="en-US" smtClean="0"/>
              <a:t>2017/2/1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77F48-5CDA-46D5-AF88-80A95DD024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111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2017/2/1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25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wdp" Type="http://schemas.microsoft.com/office/2007/relationships/hdphoto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9.png" Type="http://schemas.openxmlformats.org/officeDocument/2006/relationships/image"/><Relationship Id="rId4" Target="../media/image10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png" Type="http://schemas.openxmlformats.org/officeDocument/2006/relationships/image"/><Relationship Id="rId3" Target="../media/image10.png" Type="http://schemas.openxmlformats.org/officeDocument/2006/relationships/image"/><Relationship Id="rId4" Target="../media/image11.png" Type="http://schemas.openxmlformats.org/officeDocument/2006/relationships/image"/><Relationship Id="rId5" Target="../media/image12.wdp" Type="http://schemas.microsoft.com/office/2007/relationships/hdphoto"/><Relationship Id="rId6" Target="../media/image13.wdp" Type="http://schemas.microsoft.com/office/2007/relationships/hdphoto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png" Type="http://schemas.openxmlformats.org/officeDocument/2006/relationships/image"/><Relationship Id="rId3" Target="../media/image14.png" Type="http://schemas.openxmlformats.org/officeDocument/2006/relationships/image"/><Relationship Id="rId4" Target="../media/image15.png" Type="http://schemas.openxmlformats.org/officeDocument/2006/relationships/image"/><Relationship Id="rId5" Target="../media/image16.wdp" Type="http://schemas.microsoft.com/office/2007/relationships/hdphoto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8.png" Type="http://schemas.openxmlformats.org/officeDocument/2006/relationships/image"/><Relationship Id="rId11" Target="../media/image23.png" Type="http://schemas.openxmlformats.org/officeDocument/2006/relationships/image"/><Relationship Id="rId2" Target="../media/image17.png" Type="http://schemas.openxmlformats.org/officeDocument/2006/relationships/image"/><Relationship Id="rId3" Target="../media/image18.png" Type="http://schemas.openxmlformats.org/officeDocument/2006/relationships/image"/><Relationship Id="rId4" Target="../media/image19.png" Type="http://schemas.openxmlformats.org/officeDocument/2006/relationships/image"/><Relationship Id="rId5" Target="../media/image2.png" Type="http://schemas.openxmlformats.org/officeDocument/2006/relationships/image"/><Relationship Id="rId6" Target="../media/image20.png" Type="http://schemas.openxmlformats.org/officeDocument/2006/relationships/image"/><Relationship Id="rId7" Target="../media/image5.png" Type="http://schemas.openxmlformats.org/officeDocument/2006/relationships/image"/><Relationship Id="rId8" Target="../media/image21.png" Type="http://schemas.openxmlformats.org/officeDocument/2006/relationships/image"/><Relationship Id="rId9" Target="../media/image2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05100" y="5812007"/>
            <a:ext cx="873691" cy="4212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08378" y="4238334"/>
            <a:ext cx="873691" cy="4212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82466" y="4546764"/>
            <a:ext cx="873691" cy="4212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70558" y="5811398"/>
            <a:ext cx="873691" cy="4212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r:embed="rId4">
                    <a14:imgEffect>
                      <a14:sharpenSoften amount="-100000"/>
                    </a14:imgEffect>
                    <a14:imgEffect>
                      <a14:saturation sat="397000"/>
                    </a14:imgEffect>
                    <a14:imgEffect>
                      <a14:brightnessContrast bright="65000" contrast="65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03734" y="1820087"/>
            <a:ext cx="873691" cy="4212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71026" y="5779954"/>
            <a:ext cx="873691" cy="4212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82032" y="5601391"/>
            <a:ext cx="873691" cy="4212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99246" y="5783569"/>
            <a:ext cx="873691" cy="4212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74773" y="6204801"/>
            <a:ext cx="873691" cy="4212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994700" y="3497361"/>
            <a:ext cx="873691" cy="4212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51772" y="621392"/>
            <a:ext cx="1685856" cy="812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64311" y="909262"/>
            <a:ext cx="3927870" cy="18937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515937" y="3237784"/>
            <a:ext cx="2915608" cy="140569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36091" y="5419561"/>
            <a:ext cx="2368700" cy="114201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020441" y="3519401"/>
            <a:ext cx="873691" cy="421232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233714" y="682171"/>
            <a:ext cx="1728897" cy="2773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8800">
                <a:latin charset="-122" panose="02010609000101010101" pitchFamily="49" typeface="汉仪中宋繁"/>
                <a:ea charset="-122" panose="02010609000101010101" pitchFamily="49" typeface="汉仪中宋繁"/>
              </a:rPr>
              <a:t>云</a:t>
            </a:r>
          </a:p>
          <a:p>
            <a:r>
              <a:rPr altLang="en-US" lang="zh-CN" sz="8800">
                <a:latin charset="-122" panose="02010609000101010101" pitchFamily="49" typeface="汉仪中宋繁"/>
                <a:ea charset="-122" panose="02010609000101010101" pitchFamily="49" typeface="汉仪中宋繁"/>
              </a:rPr>
              <a:t>纹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492991" y="1027792"/>
            <a:ext cx="548640" cy="1352550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9000101010101" pitchFamily="49" typeface="汉仪中宋繁"/>
                <a:ea charset="-122" panose="02010609000101010101" pitchFamily="49" typeface="汉仪中宋繁"/>
              </a:rPr>
              <a:t>云淡风轻</a:t>
            </a:r>
          </a:p>
        </p:txBody>
      </p:sp>
      <p:sp>
        <p:nvSpPr>
          <p:cNvPr id="21" name="半闭框 20"/>
          <p:cNvSpPr/>
          <p:nvPr/>
        </p:nvSpPr>
        <p:spPr>
          <a:xfrm flipH="1">
            <a:off x="2769990" y="969736"/>
            <a:ext cx="214992" cy="214992"/>
          </a:xfrm>
          <a:prstGeom prst="halfFrame">
            <a:avLst>
              <a:gd fmla="val 4835" name="adj1"/>
              <a:gd fmla="val 4834" name="adj2"/>
            </a:avLst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" name="半闭框 21"/>
          <p:cNvSpPr/>
          <p:nvPr/>
        </p:nvSpPr>
        <p:spPr>
          <a:xfrm flipH="1" rot="10800000">
            <a:off x="2554998" y="2186874"/>
            <a:ext cx="214992" cy="214992"/>
          </a:xfrm>
          <a:prstGeom prst="halfFrame">
            <a:avLst>
              <a:gd fmla="val 4835" name="adj1"/>
              <a:gd fmla="val 4834" name="adj2"/>
            </a:avLst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3471026" y="969736"/>
            <a:ext cx="0" cy="1671864"/>
          </a:xfrm>
          <a:prstGeom prst="line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 flipH="1">
            <a:off x="3928337" y="959510"/>
            <a:ext cx="914400" cy="17932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 spc="300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9000101010101" pitchFamily="49" typeface="汉仪中宋繁"/>
                <a:ea charset="-122" panose="02010609000101010101" pitchFamily="49" typeface="汉仪中宋繁"/>
              </a:rPr>
              <a:t>云纹，古代汉族吉祥图案，象征高升和如意，应用较广。作为印染云纹，古代汉族吉祥图案，象征高升和如意，</a:t>
            </a:r>
          </a:p>
        </p:txBody>
      </p:sp>
    </p:spTree>
    <p:extLst>
      <p:ext uri="{BB962C8B-B14F-4D97-AF65-F5344CB8AC3E}">
        <p14:creationId val="265364309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896299" y="5740672"/>
            <a:ext cx="873691" cy="4212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913194" y="6341185"/>
            <a:ext cx="1036278" cy="499620"/>
          </a:xfrm>
          <a:prstGeom prst="rect">
            <a:avLst/>
          </a:prstGeom>
        </p:spPr>
      </p:pic>
      <p:grpSp>
        <p:nvGrpSpPr>
          <p:cNvPr id="59" name="组合 58"/>
          <p:cNvGrpSpPr/>
          <p:nvPr/>
        </p:nvGrpSpPr>
        <p:grpSpPr>
          <a:xfrm>
            <a:off x="4840343" y="1880464"/>
            <a:ext cx="3969622" cy="743783"/>
            <a:chOff x="1335143" y="1847206"/>
            <a:chExt cx="3969622" cy="743783"/>
          </a:xfrm>
        </p:grpSpPr>
        <p:grpSp>
          <p:nvGrpSpPr>
            <p:cNvPr id="38" name="组合 37"/>
            <p:cNvGrpSpPr/>
            <p:nvPr/>
          </p:nvGrpSpPr>
          <p:grpSpPr>
            <a:xfrm>
              <a:off x="1335143" y="1847206"/>
              <a:ext cx="705085" cy="711618"/>
              <a:chOff x="1350928" y="2310775"/>
              <a:chExt cx="1487034" cy="1500813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1350928" y="2320953"/>
                <a:ext cx="1487034" cy="1490635"/>
                <a:chOff x="1350928" y="2320953"/>
                <a:chExt cx="1487034" cy="1490635"/>
              </a:xfrm>
            </p:grpSpPr>
            <p:sp>
              <p:nvSpPr>
                <p:cNvPr id="2" name="矩形 1"/>
                <p:cNvSpPr/>
                <p:nvPr/>
              </p:nvSpPr>
              <p:spPr>
                <a:xfrm>
                  <a:off x="1350928" y="2320953"/>
                  <a:ext cx="1480457" cy="1480457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3" name="直接连接符 22"/>
                <p:cNvCxnSpPr>
                  <a:stCxn id="2" idx="1"/>
                  <a:endCxn id="2" idx="3"/>
                </p:cNvCxnSpPr>
                <p:nvPr/>
              </p:nvCxnSpPr>
              <p:spPr>
                <a:xfrm>
                  <a:off x="1350928" y="3061182"/>
                  <a:ext cx="1480457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接连接符 26"/>
                <p:cNvCxnSpPr>
                  <a:stCxn id="2" idx="0"/>
                  <a:endCxn id="2" idx="2"/>
                </p:cNvCxnSpPr>
                <p:nvPr/>
              </p:nvCxnSpPr>
              <p:spPr>
                <a:xfrm flipH="1">
                  <a:off x="2091157" y="2320953"/>
                  <a:ext cx="0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接连接符 32"/>
                <p:cNvCxnSpPr/>
                <p:nvPr/>
              </p:nvCxnSpPr>
              <p:spPr>
                <a:xfrm flipH="1" flipV="1">
                  <a:off x="1352062" y="2320953"/>
                  <a:ext cx="1485900" cy="1490635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 flipH="1">
                  <a:off x="1350928" y="2320953"/>
                  <a:ext cx="1480457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文本框 18"/>
              <p:cNvSpPr txBox="1"/>
              <p:nvPr/>
            </p:nvSpPr>
            <p:spPr>
              <a:xfrm>
                <a:off x="1469729" y="2310775"/>
                <a:ext cx="1242852" cy="122137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C00000"/>
                    </a:solidFill>
                    <a:latin charset="-122" panose="02010609000101010101" pitchFamily="49" typeface="汉仪中宋繁"/>
                    <a:ea charset="-122" panose="02010609000101010101" pitchFamily="49" typeface="汉仪中宋繁"/>
                  </a:rPr>
                  <a:t>壹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 flipH="1">
              <a:off x="1980778" y="2313990"/>
              <a:ext cx="3323987" cy="274320"/>
            </a:xfrm>
            <a:prstGeom prst="rect">
              <a:avLst/>
            </a:prstGeom>
            <a:noFill/>
          </p:spPr>
          <p:txBody>
            <a:bodyPr rtlCol="0" vert="horz" wrap="square">
              <a:spAutoFit/>
            </a:bodyPr>
            <a:lstStyle/>
            <a:p>
              <a:r>
                <a:rPr altLang="en-US" lang="zh-CN" spc="30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云纹，古代汉族吉祥图案，象征高升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713980" y="3069401"/>
            <a:ext cx="4003362" cy="743783"/>
            <a:chOff x="1208780" y="3036143"/>
            <a:chExt cx="4003362" cy="743783"/>
          </a:xfrm>
        </p:grpSpPr>
        <p:grpSp>
          <p:nvGrpSpPr>
            <p:cNvPr id="41" name="组合 40"/>
            <p:cNvGrpSpPr/>
            <p:nvPr/>
          </p:nvGrpSpPr>
          <p:grpSpPr>
            <a:xfrm>
              <a:off x="4507057" y="3036143"/>
              <a:ext cx="705085" cy="711618"/>
              <a:chOff x="1350928" y="2310775"/>
              <a:chExt cx="1487034" cy="1500813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1350928" y="2320953"/>
                <a:ext cx="1487034" cy="1490635"/>
                <a:chOff x="1350928" y="2320953"/>
                <a:chExt cx="1487034" cy="1490635"/>
              </a:xfrm>
            </p:grpSpPr>
            <p:sp>
              <p:nvSpPr>
                <p:cNvPr id="44" name="矩形 43"/>
                <p:cNvSpPr/>
                <p:nvPr/>
              </p:nvSpPr>
              <p:spPr>
                <a:xfrm>
                  <a:off x="1350928" y="2320953"/>
                  <a:ext cx="1480457" cy="1480457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45" name="直接连接符 44"/>
                <p:cNvCxnSpPr>
                  <a:stCxn id="44" idx="1"/>
                  <a:endCxn id="44" idx="3"/>
                </p:cNvCxnSpPr>
                <p:nvPr/>
              </p:nvCxnSpPr>
              <p:spPr>
                <a:xfrm>
                  <a:off x="1350928" y="3061182"/>
                  <a:ext cx="1480457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>
                  <a:stCxn id="44" idx="0"/>
                  <a:endCxn id="44" idx="2"/>
                </p:cNvCxnSpPr>
                <p:nvPr/>
              </p:nvCxnSpPr>
              <p:spPr>
                <a:xfrm flipH="1">
                  <a:off x="2091157" y="2320953"/>
                  <a:ext cx="0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/>
                <p:cNvCxnSpPr/>
                <p:nvPr/>
              </p:nvCxnSpPr>
              <p:spPr>
                <a:xfrm flipH="1" flipV="1">
                  <a:off x="1352062" y="2320953"/>
                  <a:ext cx="1485900" cy="1490635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连接符 47"/>
                <p:cNvCxnSpPr/>
                <p:nvPr/>
              </p:nvCxnSpPr>
              <p:spPr>
                <a:xfrm flipH="1">
                  <a:off x="1350928" y="2320953"/>
                  <a:ext cx="1480457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文本框 42"/>
              <p:cNvSpPr txBox="1"/>
              <p:nvPr/>
            </p:nvSpPr>
            <p:spPr>
              <a:xfrm>
                <a:off x="1469729" y="2310776"/>
                <a:ext cx="1242852" cy="122137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C00000"/>
                    </a:solidFill>
                    <a:latin charset="-122" panose="02010609000101010101" pitchFamily="49" typeface="汉仪中宋繁"/>
                    <a:ea charset="-122" panose="02010609000101010101" pitchFamily="49" typeface="汉仪中宋繁"/>
                  </a:rPr>
                  <a:t>贰</a:t>
                </a:r>
              </a:p>
            </p:txBody>
          </p:sp>
        </p:grpSp>
        <p:sp>
          <p:nvSpPr>
            <p:cNvPr id="49" name="文本框 48"/>
            <p:cNvSpPr txBox="1"/>
            <p:nvPr/>
          </p:nvSpPr>
          <p:spPr>
            <a:xfrm flipH="1">
              <a:off x="1208779" y="3502926"/>
              <a:ext cx="3323987" cy="274320"/>
            </a:xfrm>
            <a:prstGeom prst="rect">
              <a:avLst/>
            </a:prstGeom>
            <a:noFill/>
          </p:spPr>
          <p:txBody>
            <a:bodyPr rtlCol="0" vert="horz" wrap="square">
              <a:spAutoFit/>
            </a:bodyPr>
            <a:lstStyle/>
            <a:p>
              <a:r>
                <a:rPr altLang="en-US" lang="zh-CN" spc="30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云纹，古代汉族吉祥图案，象征高升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4837224" y="4285678"/>
            <a:ext cx="3969622" cy="743783"/>
            <a:chOff x="1332024" y="4252420"/>
            <a:chExt cx="3969622" cy="743783"/>
          </a:xfrm>
        </p:grpSpPr>
        <p:grpSp>
          <p:nvGrpSpPr>
            <p:cNvPr id="50" name="组合 49"/>
            <p:cNvGrpSpPr/>
            <p:nvPr/>
          </p:nvGrpSpPr>
          <p:grpSpPr>
            <a:xfrm>
              <a:off x="1332024" y="4252420"/>
              <a:ext cx="705085" cy="711618"/>
              <a:chOff x="1350928" y="2310775"/>
              <a:chExt cx="1487034" cy="1500813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1350928" y="2320953"/>
                <a:ext cx="1487034" cy="1490635"/>
                <a:chOff x="1350928" y="2320953"/>
                <a:chExt cx="1487034" cy="1490635"/>
              </a:xfrm>
            </p:grpSpPr>
            <p:sp>
              <p:nvSpPr>
                <p:cNvPr id="53" name="矩形 52"/>
                <p:cNvSpPr/>
                <p:nvPr/>
              </p:nvSpPr>
              <p:spPr>
                <a:xfrm>
                  <a:off x="1350928" y="2320953"/>
                  <a:ext cx="1480457" cy="1480457"/>
                </a:xfrm>
                <a:prstGeom prst="rect">
                  <a:avLst/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54" name="直接连接符 53"/>
                <p:cNvCxnSpPr>
                  <a:stCxn id="53" idx="1"/>
                  <a:endCxn id="53" idx="3"/>
                </p:cNvCxnSpPr>
                <p:nvPr/>
              </p:nvCxnSpPr>
              <p:spPr>
                <a:xfrm>
                  <a:off x="1350928" y="3061182"/>
                  <a:ext cx="1480457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接连接符 54"/>
                <p:cNvCxnSpPr>
                  <a:stCxn id="53" idx="0"/>
                  <a:endCxn id="53" idx="2"/>
                </p:cNvCxnSpPr>
                <p:nvPr/>
              </p:nvCxnSpPr>
              <p:spPr>
                <a:xfrm flipH="1">
                  <a:off x="2091157" y="2320953"/>
                  <a:ext cx="0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接连接符 55"/>
                <p:cNvCxnSpPr/>
                <p:nvPr/>
              </p:nvCxnSpPr>
              <p:spPr>
                <a:xfrm flipH="1" flipV="1">
                  <a:off x="1352062" y="2320953"/>
                  <a:ext cx="1485900" cy="1490635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接连接符 56"/>
                <p:cNvCxnSpPr/>
                <p:nvPr/>
              </p:nvCxnSpPr>
              <p:spPr>
                <a:xfrm flipH="1">
                  <a:off x="1350928" y="2320953"/>
                  <a:ext cx="1480457" cy="148045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文本框 51"/>
              <p:cNvSpPr txBox="1"/>
              <p:nvPr/>
            </p:nvSpPr>
            <p:spPr>
              <a:xfrm>
                <a:off x="1469729" y="2310773"/>
                <a:ext cx="1242852" cy="122137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lang="zh-CN" sz="3200">
                    <a:solidFill>
                      <a:srgbClr val="C00000"/>
                    </a:solidFill>
                    <a:latin charset="-122" panose="02010609000101010101" pitchFamily="49" typeface="汉仪中宋繁"/>
                    <a:ea charset="-122" panose="02010609000101010101" pitchFamily="49" typeface="汉仪中宋繁"/>
                  </a:rPr>
                  <a:t>叁</a:t>
                </a:r>
              </a:p>
            </p:txBody>
          </p:sp>
        </p:grpSp>
        <p:sp>
          <p:nvSpPr>
            <p:cNvPr id="58" name="文本框 57"/>
            <p:cNvSpPr txBox="1"/>
            <p:nvPr/>
          </p:nvSpPr>
          <p:spPr>
            <a:xfrm flipH="1">
              <a:off x="1977659" y="4719203"/>
              <a:ext cx="3323987" cy="274320"/>
            </a:xfrm>
            <a:prstGeom prst="rect">
              <a:avLst/>
            </a:prstGeom>
            <a:noFill/>
          </p:spPr>
          <p:txBody>
            <a:bodyPr rtlCol="0" vert="horz" wrap="square">
              <a:spAutoFit/>
            </a:bodyPr>
            <a:lstStyle/>
            <a:p>
              <a:r>
                <a:rPr altLang="en-US" lang="zh-CN" spc="300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云纹，古代汉族吉祥图案，象征高升</a:t>
              </a:r>
            </a:p>
          </p:txBody>
        </p:sp>
      </p:grpSp>
      <p:pic>
        <p:nvPicPr>
          <p:cNvPr id="62" name="图片 6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063556" y="5740672"/>
            <a:ext cx="2318027" cy="1117589"/>
          </a:xfrm>
          <a:prstGeom prst="rect">
            <a:avLst/>
          </a:prstGeom>
        </p:spPr>
      </p:pic>
      <p:sp>
        <p:nvSpPr>
          <p:cNvPr id="63" name="文本框 62"/>
          <p:cNvSpPr txBox="1"/>
          <p:nvPr/>
        </p:nvSpPr>
        <p:spPr>
          <a:xfrm>
            <a:off x="1233714" y="682171"/>
            <a:ext cx="1728897" cy="2773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8800">
                <a:latin charset="-122" panose="02010609000101010101" pitchFamily="49" typeface="汉仪中宋繁"/>
                <a:ea charset="-122" panose="02010609000101010101" pitchFamily="49" typeface="汉仪中宋繁"/>
              </a:rPr>
              <a:t>目录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2492991" y="1027792"/>
            <a:ext cx="548640" cy="1208481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9000101010101" pitchFamily="49" typeface="汉仪中宋繁"/>
                <a:ea charset="-122" panose="02010609000101010101" pitchFamily="49" typeface="汉仪中宋繁"/>
              </a:rPr>
              <a:t>MULV</a:t>
            </a:r>
          </a:p>
        </p:txBody>
      </p:sp>
      <p:pic>
        <p:nvPicPr>
          <p:cNvPr id="65" name="图片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57380" y="5740672"/>
            <a:ext cx="873691" cy="421232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18461" y="5740672"/>
            <a:ext cx="873691" cy="421232"/>
          </a:xfrm>
          <a:prstGeom prst="rect">
            <a:avLst/>
          </a:prstGeom>
        </p:spPr>
      </p:pic>
    </p:spTree>
    <p:extLst>
      <p:ext uri="{BB962C8B-B14F-4D97-AF65-F5344CB8AC3E}">
        <p14:creationId val="183580584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913194" y="6341185"/>
            <a:ext cx="1036278" cy="499620"/>
          </a:xfrm>
          <a:prstGeom prst="rect">
            <a:avLst/>
          </a:prstGeom>
        </p:spPr>
      </p:pic>
      <p:grpSp>
        <p:nvGrpSpPr>
          <p:cNvPr id="38" name="组合 37"/>
          <p:cNvGrpSpPr/>
          <p:nvPr/>
        </p:nvGrpSpPr>
        <p:grpSpPr>
          <a:xfrm>
            <a:off x="4623018" y="1942370"/>
            <a:ext cx="2945964" cy="2973260"/>
            <a:chOff x="1350928" y="2310775"/>
            <a:chExt cx="1487034" cy="1500813"/>
          </a:xfrm>
        </p:grpSpPr>
        <p:grpSp>
          <p:nvGrpSpPr>
            <p:cNvPr id="37" name="组合 36"/>
            <p:cNvGrpSpPr/>
            <p:nvPr/>
          </p:nvGrpSpPr>
          <p:grpSpPr>
            <a:xfrm>
              <a:off x="1350928" y="2320953"/>
              <a:ext cx="1487034" cy="1490635"/>
              <a:chOff x="1350928" y="2320953"/>
              <a:chExt cx="1487034" cy="1490635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1350928" y="2320953"/>
                <a:ext cx="1480457" cy="1480457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3" name="直接连接符 22"/>
              <p:cNvCxnSpPr>
                <a:stCxn id="2" idx="1"/>
                <a:endCxn id="2" idx="3"/>
              </p:cNvCxnSpPr>
              <p:nvPr/>
            </p:nvCxnSpPr>
            <p:spPr>
              <a:xfrm>
                <a:off x="1350928" y="3061182"/>
                <a:ext cx="1480457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>
                <a:stCxn id="2" idx="0"/>
                <a:endCxn id="2" idx="2"/>
              </p:cNvCxnSpPr>
              <p:nvPr/>
            </p:nvCxnSpPr>
            <p:spPr>
              <a:xfrm flipH="1">
                <a:off x="2091157" y="2320953"/>
                <a:ext cx="0" cy="148045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1352062" y="2320953"/>
                <a:ext cx="1485900" cy="1490635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H="1">
                <a:off x="1350928" y="2320953"/>
                <a:ext cx="1480457" cy="148045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文本框 18"/>
            <p:cNvSpPr txBox="1"/>
            <p:nvPr/>
          </p:nvSpPr>
          <p:spPr>
            <a:xfrm>
              <a:off x="1469729" y="2310775"/>
              <a:ext cx="1242852" cy="13231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6600">
                  <a:solidFill>
                    <a:srgbClr val="C00000"/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壹</a:t>
              </a:r>
            </a:p>
          </p:txBody>
        </p:sp>
      </p:grpSp>
      <p:sp>
        <p:nvSpPr>
          <p:cNvPr id="25" name="文本框 24"/>
          <p:cNvSpPr txBox="1"/>
          <p:nvPr/>
        </p:nvSpPr>
        <p:spPr>
          <a:xfrm flipH="1">
            <a:off x="3990415" y="5255783"/>
            <a:ext cx="4213416" cy="33528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r>
              <a:rPr altLang="en-US" lang="zh-CN" spc="300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9000101010101" pitchFamily="49" typeface="汉仪中宋繁"/>
                <a:ea charset="-122" panose="02010609000101010101" pitchFamily="49" typeface="汉仪中宋繁"/>
              </a:rPr>
              <a:t>云纹，古代汉族吉祥图案，象征高升</a:t>
            </a:r>
          </a:p>
        </p:txBody>
      </p:sp>
      <p:pic>
        <p:nvPicPr>
          <p:cNvPr id="62" name="图片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063556" y="5740672"/>
            <a:ext cx="2318027" cy="1117589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saturation sat="0"/>
                    </a14:imgEffect>
                    <a14:imgEffect>
                      <a14:brightnessContrast bright="37000" contrast="-8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29747" y="513057"/>
            <a:ext cx="2261686" cy="1090425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93973" y="5723216"/>
            <a:ext cx="2318027" cy="1117589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83531" y="6341185"/>
            <a:ext cx="1036278" cy="499620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6">
                    <a14:imgEffect>
                      <a14:saturation sat="0"/>
                    </a14:imgEffect>
                    <a14:imgEffect>
                      <a14:brightnessContrast bright="37000" contrast="-8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56516" y="2398188"/>
            <a:ext cx="2261686" cy="1090425"/>
          </a:xfrm>
          <a:prstGeom prst="rect">
            <a:avLst/>
          </a:prstGeom>
        </p:spPr>
      </p:pic>
    </p:spTree>
    <p:extLst>
      <p:ext uri="{BB962C8B-B14F-4D97-AF65-F5344CB8AC3E}">
        <p14:creationId val="168236021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913194" y="6341185"/>
            <a:ext cx="1036278" cy="499620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90244" y="5390399"/>
            <a:ext cx="1380613" cy="665634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16861" y="282121"/>
            <a:ext cx="2041699" cy="4073979"/>
            <a:chOff x="1197911" y="682171"/>
            <a:chExt cx="2041699" cy="4073979"/>
          </a:xfrm>
        </p:grpSpPr>
        <p:sp>
          <p:nvSpPr>
            <p:cNvPr id="63" name="文本框 62"/>
            <p:cNvSpPr txBox="1"/>
            <p:nvPr/>
          </p:nvSpPr>
          <p:spPr>
            <a:xfrm>
              <a:off x="1233714" y="682171"/>
              <a:ext cx="1728897" cy="1432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8800"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壹</a:t>
              </a: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685612" y="1490801"/>
              <a:ext cx="548640" cy="3265349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古代汉族吉祥图案</a:t>
              </a:r>
            </a:p>
          </p:txBody>
        </p:sp>
        <p:sp>
          <p:nvSpPr>
            <p:cNvPr id="39" name="半闭框 38"/>
            <p:cNvSpPr/>
            <p:nvPr/>
          </p:nvSpPr>
          <p:spPr>
            <a:xfrm flipH="1">
              <a:off x="2219838" y="812800"/>
              <a:ext cx="214992" cy="214992"/>
            </a:xfrm>
            <a:prstGeom prst="halfFrame">
              <a:avLst>
                <a:gd fmla="val 4835" name="adj1"/>
                <a:gd fmla="val 4834" name="adj2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FF0000"/>
                </a:solidFill>
              </a:endParaRPr>
            </a:p>
          </p:txBody>
        </p:sp>
        <p:sp>
          <p:nvSpPr>
            <p:cNvPr id="40" name="半闭框 39"/>
            <p:cNvSpPr/>
            <p:nvPr/>
          </p:nvSpPr>
          <p:spPr>
            <a:xfrm flipH="1" rot="10800000">
              <a:off x="1197911" y="1860009"/>
              <a:ext cx="214992" cy="214992"/>
            </a:xfrm>
            <a:prstGeom prst="halfFrame">
              <a:avLst>
                <a:gd fmla="val 4835" name="adj1"/>
                <a:gd fmla="val 4834" name="adj2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FF0000"/>
                </a:solidFill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H="1">
              <a:off x="2711829" y="1490801"/>
              <a:ext cx="0" cy="2804339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图片 6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saturation sat="0"/>
                    </a14:imgEffect>
                    <a14:imgEffect>
                      <a14:brightnessContrast bright="37000" contrast="-8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73366" y="5723216"/>
            <a:ext cx="1130843" cy="545213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776994" y="6150978"/>
            <a:ext cx="1380613" cy="665634"/>
          </a:xfrm>
          <a:prstGeom prst="rect">
            <a:avLst/>
          </a:prstGeom>
        </p:spPr>
      </p:pic>
    </p:spTree>
    <p:extLst>
      <p:ext uri="{BB962C8B-B14F-4D97-AF65-F5344CB8AC3E}">
        <p14:creationId val="1222563005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6868" y="2023053"/>
            <a:ext cx="342820" cy="16528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40046" y="6272049"/>
            <a:ext cx="648569" cy="31269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40291" y="6078925"/>
            <a:ext cx="690735" cy="33302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82032" y="5601391"/>
            <a:ext cx="873691" cy="4212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55724" y="6355153"/>
            <a:ext cx="561842" cy="2708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121781" y="2985140"/>
            <a:ext cx="873691" cy="4212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613494" y="2684814"/>
            <a:ext cx="1685856" cy="812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6677" y="4274261"/>
            <a:ext cx="2181938" cy="105197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72461" y="2163433"/>
            <a:ext cx="1767830" cy="85232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391270" y="4632461"/>
            <a:ext cx="2368700" cy="114201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68279" y="2985140"/>
            <a:ext cx="386126" cy="18616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5540942" y="1842716"/>
            <a:ext cx="1813275" cy="2800767"/>
            <a:chOff x="1233714" y="682171"/>
            <a:chExt cx="1813275" cy="2800767"/>
          </a:xfrm>
        </p:grpSpPr>
        <p:sp>
          <p:nvSpPr>
            <p:cNvPr id="19" name="文本框 18"/>
            <p:cNvSpPr txBox="1"/>
            <p:nvPr/>
          </p:nvSpPr>
          <p:spPr>
            <a:xfrm>
              <a:off x="1233714" y="682171"/>
              <a:ext cx="1728897" cy="2773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8800">
                  <a:solidFill>
                    <a:srgbClr val="C00000"/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拜谢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492991" y="1027792"/>
              <a:ext cx="548640" cy="135255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9000101010101" pitchFamily="49" typeface="汉仪中宋繁"/>
                  <a:ea charset="-122" panose="02010609000101010101" pitchFamily="49" typeface="汉仪中宋繁"/>
                </a:rPr>
                <a:t>感激涕零</a:t>
              </a:r>
            </a:p>
          </p:txBody>
        </p:sp>
        <p:sp>
          <p:nvSpPr>
            <p:cNvPr id="21" name="半闭框 20"/>
            <p:cNvSpPr/>
            <p:nvPr/>
          </p:nvSpPr>
          <p:spPr>
            <a:xfrm flipH="1">
              <a:off x="2769990" y="969736"/>
              <a:ext cx="214992" cy="214992"/>
            </a:xfrm>
            <a:prstGeom prst="halfFrame">
              <a:avLst>
                <a:gd fmla="val 4835" name="adj1"/>
                <a:gd fmla="val 4834" name="adj2"/>
              </a:avLst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2" name="半闭框 21"/>
            <p:cNvSpPr/>
            <p:nvPr/>
          </p:nvSpPr>
          <p:spPr>
            <a:xfrm flipH="1" rot="10800000">
              <a:off x="2554998" y="2186874"/>
              <a:ext cx="214992" cy="214992"/>
            </a:xfrm>
            <a:prstGeom prst="halfFrame">
              <a:avLst>
                <a:gd fmla="val 4835" name="adj1"/>
                <a:gd fmla="val 4834" name="adj2"/>
              </a:avLst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val="246578879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18</Paragraphs>
  <Slides>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2">
      <vt:lpstr>Arial</vt:lpstr>
      <vt:lpstr>等线 Light</vt:lpstr>
      <vt:lpstr>等线</vt:lpstr>
      <vt:lpstr>Calibri Light</vt:lpstr>
      <vt:lpstr>Calibri</vt:lpstr>
      <vt:lpstr>汉仪中宋繁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2021-08-22T11:51:45Z</dcterms:created>
  <cp:lastPrinted>2021-08-22T11:51:45Z</cp:lastPrinted>
  <dcterms:modified xsi:type="dcterms:W3CDTF">2021-08-22T05:37:01Z</dcterms:modified>
  <cp:revision>1</cp:revision>
</cp:coreProperties>
</file>