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940" r:id="rId1"/>
    <p:sldMasterId id="2147483984" r:id="rId2"/>
  </p:sldMasterIdLst>
  <p:notesMasterIdLst>
    <p:notesMasterId r:id="rId3"/>
  </p:notesMasterIdLst>
  <p:handoutMasterIdLst>
    <p:handoutMasterId r:id="rId4"/>
  </p:handoutMasterIdLst>
  <p:sldIdLst>
    <p:sldId id="3286" r:id="rId5"/>
    <p:sldId id="3289" r:id="rId6"/>
    <p:sldId id="3281" r:id="rId7"/>
    <p:sldId id="3239" r:id="rId8"/>
    <p:sldId id="3303" r:id="rId9"/>
    <p:sldId id="3246" r:id="rId10"/>
    <p:sldId id="3245" r:id="rId11"/>
    <p:sldId id="3290" r:id="rId12"/>
    <p:sldId id="3291" r:id="rId13"/>
    <p:sldId id="3301" r:id="rId14"/>
    <p:sldId id="3243" r:id="rId15"/>
    <p:sldId id="3244" r:id="rId16"/>
    <p:sldId id="3294" r:id="rId17"/>
    <p:sldId id="3295" r:id="rId18"/>
    <p:sldId id="3264" r:id="rId19"/>
    <p:sldId id="3241" r:id="rId20"/>
    <p:sldId id="3248" r:id="rId21"/>
    <p:sldId id="3297" r:id="rId22"/>
    <p:sldId id="3260" r:id="rId23"/>
    <p:sldId id="3304" r:id="rId24"/>
    <p:sldId id="3247" r:id="rId25"/>
    <p:sldId id="3302" r:id="rId26"/>
    <p:sldId id="3298" r:id="rId27"/>
  </p:sldIdLst>
  <p:sldSz cx="12858750" cy="7232650"/>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76" autoAdjust="0"/>
    <p:restoredTop sz="96318" autoAdjust="0"/>
  </p:normalViewPr>
  <p:slideViewPr>
    <p:cSldViewPr>
      <p:cViewPr varScale="1">
        <p:scale>
          <a:sx n="103" d="100"/>
          <a:sy n="103" d="100"/>
        </p:scale>
        <p:origin x="912" y="108"/>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tags/tag3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accent2"/>
              </a:solidFill>
              <a:ln>
                <a:solidFill>
                  <a:schemeClr val="bg1"/>
                </a:solidFill>
              </a:ln>
            </c:spPr>
            <c:extLst>
              <c:ext xmlns:c16="http://schemas.microsoft.com/office/drawing/2014/chart" uri="{C3380CC4-5D6E-409C-BE32-E72D297353CC}">
                <c16:uniqueId val="{00000001-9D7D-4A8E-B081-AFA271BB9D1B}"/>
              </c:ext>
            </c:extLst>
          </c:dPt>
          <c:dPt>
            <c:idx val="1"/>
            <c:invertIfNegative val="1"/>
            <c:spPr>
              <a:solidFill>
                <a:schemeClr val="accent2"/>
              </a:solidFill>
              <a:ln>
                <a:solidFill>
                  <a:schemeClr val="bg1"/>
                </a:solidFill>
              </a:ln>
            </c:spPr>
            <c:extLst>
              <c:ext xmlns:c16="http://schemas.microsoft.com/office/drawing/2014/chart" uri="{C3380CC4-5D6E-409C-BE32-E72D297353CC}">
                <c16:uniqueId val="{00000003-9D7D-4A8E-B081-AFA271BB9D1B}"/>
              </c:ext>
            </c:extLst>
          </c:dPt>
          <c:dPt>
            <c:idx val="2"/>
            <c:invertIfNegative val="1"/>
            <c:spPr>
              <a:solidFill>
                <a:schemeClr val="accent2"/>
              </a:solidFill>
              <a:ln>
                <a:solidFill>
                  <a:schemeClr val="bg1"/>
                </a:solidFill>
              </a:ln>
            </c:spPr>
            <c:extLst>
              <c:ext xmlns:c16="http://schemas.microsoft.com/office/drawing/2014/chart" uri="{C3380CC4-5D6E-409C-BE32-E72D297353CC}">
                <c16:uniqueId val="{00000005-9D7D-4A8E-B081-AFA271BB9D1B}"/>
              </c:ext>
            </c:extLst>
          </c:dPt>
          <c:dPt>
            <c:idx val="3"/>
            <c:invertIfNegative val="1"/>
            <c:spPr>
              <a:solidFill>
                <a:schemeClr val="accent2"/>
              </a:solidFill>
              <a:ln>
                <a:solidFill>
                  <a:schemeClr val="bg1"/>
                </a:solidFill>
              </a:ln>
            </c:spPr>
            <c:extLst>
              <c:ext xmlns:c16="http://schemas.microsoft.com/office/drawing/2014/chart" uri="{C3380CC4-5D6E-409C-BE32-E72D297353CC}">
                <c16:uniqueId val="{00000007-9D7D-4A8E-B081-AFA271BB9D1B}"/>
              </c:ext>
            </c:extLst>
          </c:dPt>
          <c:dPt>
            <c:idx val="4"/>
            <c:invertIfNegative val="1"/>
            <c:spPr>
              <a:solidFill>
                <a:schemeClr val="accent2"/>
              </a:solidFill>
              <a:ln>
                <a:solidFill>
                  <a:schemeClr val="bg1"/>
                </a:solidFill>
              </a:ln>
            </c:spPr>
            <c:extLst>
              <c:ext xmlns:c16="http://schemas.microsoft.com/office/drawing/2014/chart" uri="{C3380CC4-5D6E-409C-BE32-E72D297353CC}">
                <c16:uniqueId val="{00000009-9D7D-4A8E-B081-AFA271BB9D1B}"/>
              </c:ext>
            </c:extLst>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A-9D7D-4A8E-B081-AFA271BB9D1B}"/>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rtl="0">
        <a:defRPr sz="1800" baseline="-25000" smtId="4294967295">
          <a:latin typeface="+mn-lt"/>
          <a:ea typeface="+mn-ea"/>
          <a:cs typeface="+mn-ea"/>
          <a:sym typeface="+mn-lt"/>
        </a:defRPr>
      </a:pPr>
      <a:endParaRPr sz="1800" baseline="-25000"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accent2"/>
              </a:solidFill>
              <a:ln>
                <a:solidFill>
                  <a:schemeClr val="bg1"/>
                </a:solidFill>
              </a:ln>
            </c:spPr>
            <c:extLst>
              <c:ext xmlns:c16="http://schemas.microsoft.com/office/drawing/2014/chart" uri="{C3380CC4-5D6E-409C-BE32-E72D297353CC}">
                <c16:uniqueId val="{00000001-3D9E-4486-8518-1AB953B62405}"/>
              </c:ext>
            </c:extLst>
          </c:dPt>
          <c:dPt>
            <c:idx val="1"/>
            <c:invertIfNegative val="1"/>
            <c:spPr>
              <a:solidFill>
                <a:schemeClr val="accent2"/>
              </a:solidFill>
              <a:ln>
                <a:solidFill>
                  <a:schemeClr val="bg1"/>
                </a:solidFill>
              </a:ln>
            </c:spPr>
            <c:extLst>
              <c:ext xmlns:c16="http://schemas.microsoft.com/office/drawing/2014/chart" uri="{C3380CC4-5D6E-409C-BE32-E72D297353CC}">
                <c16:uniqueId val="{00000003-3D9E-4486-8518-1AB953B62405}"/>
              </c:ext>
            </c:extLst>
          </c:dPt>
          <c:dPt>
            <c:idx val="2"/>
            <c:invertIfNegative val="1"/>
            <c:spPr>
              <a:solidFill>
                <a:schemeClr val="accent2"/>
              </a:solidFill>
              <a:ln>
                <a:solidFill>
                  <a:schemeClr val="bg1"/>
                </a:solidFill>
              </a:ln>
            </c:spPr>
            <c:extLst>
              <c:ext xmlns:c16="http://schemas.microsoft.com/office/drawing/2014/chart" uri="{C3380CC4-5D6E-409C-BE32-E72D297353CC}">
                <c16:uniqueId val="{00000005-3D9E-4486-8518-1AB953B62405}"/>
              </c:ext>
            </c:extLst>
          </c:dPt>
          <c:dPt>
            <c:idx val="3"/>
            <c:invertIfNegative val="1"/>
            <c:spPr>
              <a:solidFill>
                <a:schemeClr val="accent2"/>
              </a:solidFill>
              <a:ln>
                <a:solidFill>
                  <a:schemeClr val="bg1"/>
                </a:solidFill>
              </a:ln>
            </c:spPr>
            <c:extLst>
              <c:ext xmlns:c16="http://schemas.microsoft.com/office/drawing/2014/chart" uri="{C3380CC4-5D6E-409C-BE32-E72D297353CC}">
                <c16:uniqueId val="{00000007-3D9E-4486-8518-1AB953B62405}"/>
              </c:ext>
            </c:extLst>
          </c:dPt>
          <c:dPt>
            <c:idx val="4"/>
            <c:invertIfNegative val="1"/>
            <c:spPr>
              <a:solidFill>
                <a:schemeClr val="accent2"/>
              </a:solidFill>
              <a:ln>
                <a:solidFill>
                  <a:schemeClr val="bg1"/>
                </a:solidFill>
              </a:ln>
            </c:spPr>
            <c:extLst>
              <c:ext xmlns:c16="http://schemas.microsoft.com/office/drawing/2014/chart" uri="{C3380CC4-5D6E-409C-BE32-E72D297353CC}">
                <c16:uniqueId val="{00000009-3D9E-4486-8518-1AB953B62405}"/>
              </c:ext>
            </c:extLst>
          </c:dPt>
          <c:dPt>
            <c:idx val="5"/>
            <c:invertIfNegative val="1"/>
            <c:spPr>
              <a:solidFill>
                <a:schemeClr val="accent2"/>
              </a:solidFill>
              <a:ln>
                <a:solidFill>
                  <a:schemeClr val="bg1"/>
                </a:solidFill>
              </a:ln>
            </c:spPr>
            <c:extLst>
              <c:ext xmlns:c16="http://schemas.microsoft.com/office/drawing/2014/chart" uri="{C3380CC4-5D6E-409C-BE32-E72D297353CC}">
                <c16:uniqueId val="{0000000B-3D9E-4486-8518-1AB953B62405}"/>
              </c:ext>
            </c:extLst>
          </c:dPt>
          <c:dPt>
            <c:idx val="6"/>
            <c:invertIfNegative val="1"/>
            <c:spPr>
              <a:solidFill>
                <a:schemeClr val="accent2"/>
              </a:solidFill>
              <a:ln>
                <a:solidFill>
                  <a:schemeClr val="bg1"/>
                </a:solidFill>
              </a:ln>
            </c:spPr>
            <c:extLst>
              <c:ext xmlns:c16="http://schemas.microsoft.com/office/drawing/2014/chart" uri="{C3380CC4-5D6E-409C-BE32-E72D297353CC}">
                <c16:uniqueId val="{0000000D-3D9E-4486-8518-1AB953B62405}"/>
              </c:ext>
            </c:extLst>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E-3D9E-4486-8518-1AB953B62405}"/>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rtl="0">
        <a:defRPr sz="1800" baseline="-25000" smtId="4294967295">
          <a:latin typeface="+mn-lt"/>
          <a:ea typeface="+mn-ea"/>
          <a:cs typeface="+mn-ea"/>
          <a:sym typeface="+mn-lt"/>
        </a:defRPr>
      </a:pPr>
      <a:endParaRPr sz="1800" baseline="-25000" smtId="4294967295">
        <a:latin typeface="+mn-lt"/>
        <a:ea typeface="+mn-ea"/>
        <a:cs typeface="+mn-ea"/>
        <a:sym typeface="+mn-lt"/>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rgbClr val="0A2E50"/>
              </a:solidFill>
              <a:ln>
                <a:solidFill>
                  <a:schemeClr val="bg1"/>
                </a:solidFill>
              </a:ln>
            </c:spPr>
            <c:extLst>
              <c:ext xmlns:c16="http://schemas.microsoft.com/office/drawing/2014/chart" uri="{C3380CC4-5D6E-409C-BE32-E72D297353CC}">
                <c16:uniqueId val="{00000001-6FF4-4A23-8191-65E3F7D1E462}"/>
              </c:ext>
            </c:extLst>
          </c:dPt>
          <c:dPt>
            <c:idx val="1"/>
            <c:invertIfNegative val="1"/>
            <c:spPr>
              <a:solidFill>
                <a:srgbClr val="0A2E50"/>
              </a:solidFill>
              <a:ln>
                <a:solidFill>
                  <a:schemeClr val="bg1"/>
                </a:solidFill>
              </a:ln>
            </c:spPr>
            <c:extLst>
              <c:ext xmlns:c16="http://schemas.microsoft.com/office/drawing/2014/chart" uri="{C3380CC4-5D6E-409C-BE32-E72D297353CC}">
                <c16:uniqueId val="{00000003-6FF4-4A23-8191-65E3F7D1E462}"/>
              </c:ext>
            </c:extLst>
          </c:dPt>
          <c:dPt>
            <c:idx val="2"/>
            <c:invertIfNegative val="1"/>
            <c:spPr>
              <a:solidFill>
                <a:srgbClr val="0A2E50"/>
              </a:solidFill>
              <a:ln>
                <a:solidFill>
                  <a:schemeClr val="bg1"/>
                </a:solidFill>
              </a:ln>
            </c:spPr>
            <c:extLst>
              <c:ext xmlns:c16="http://schemas.microsoft.com/office/drawing/2014/chart" uri="{C3380CC4-5D6E-409C-BE32-E72D297353CC}">
                <c16:uniqueId val="{00000005-6FF4-4A23-8191-65E3F7D1E462}"/>
              </c:ext>
            </c:extLst>
          </c:dPt>
          <c:dPt>
            <c:idx val="3"/>
            <c:invertIfNegative val="1"/>
            <c:spPr>
              <a:solidFill>
                <a:srgbClr val="0A2E50"/>
              </a:solidFill>
              <a:ln>
                <a:solidFill>
                  <a:schemeClr val="bg1"/>
                </a:solidFill>
              </a:ln>
            </c:spPr>
            <c:extLst>
              <c:ext xmlns:c16="http://schemas.microsoft.com/office/drawing/2014/chart" uri="{C3380CC4-5D6E-409C-BE32-E72D297353CC}">
                <c16:uniqueId val="{00000007-6FF4-4A23-8191-65E3F7D1E462}"/>
              </c:ext>
            </c:extLst>
          </c:dPt>
          <c:dPt>
            <c:idx val="4"/>
            <c:invertIfNegative val="1"/>
            <c:spPr>
              <a:solidFill>
                <a:srgbClr val="0A2E50"/>
              </a:solidFill>
              <a:ln>
                <a:solidFill>
                  <a:schemeClr val="bg1"/>
                </a:solidFill>
              </a:ln>
            </c:spPr>
            <c:extLst>
              <c:ext xmlns:c16="http://schemas.microsoft.com/office/drawing/2014/chart" uri="{C3380CC4-5D6E-409C-BE32-E72D297353CC}">
                <c16:uniqueId val="{00000009-6FF4-4A23-8191-65E3F7D1E462}"/>
              </c:ext>
            </c:extLst>
          </c:dPt>
          <c:dPt>
            <c:idx val="5"/>
            <c:invertIfNegative val="1"/>
            <c:spPr>
              <a:solidFill>
                <a:srgbClr val="0A2E50"/>
              </a:solidFill>
              <a:ln>
                <a:solidFill>
                  <a:schemeClr val="bg1"/>
                </a:solidFill>
              </a:ln>
            </c:spPr>
            <c:extLst>
              <c:ext xmlns:c16="http://schemas.microsoft.com/office/drawing/2014/chart" uri="{C3380CC4-5D6E-409C-BE32-E72D297353CC}">
                <c16:uniqueId val="{0000000B-6FF4-4A23-8191-65E3F7D1E462}"/>
              </c:ext>
            </c:extLst>
          </c:dPt>
          <c:dPt>
            <c:idx val="6"/>
            <c:invertIfNegative val="1"/>
            <c:spPr>
              <a:solidFill>
                <a:srgbClr val="0A2E50"/>
              </a:solidFill>
              <a:ln>
                <a:solidFill>
                  <a:schemeClr val="bg1"/>
                </a:solidFill>
              </a:ln>
            </c:spPr>
            <c:extLst>
              <c:ext xmlns:c16="http://schemas.microsoft.com/office/drawing/2014/chart" uri="{C3380CC4-5D6E-409C-BE32-E72D297353CC}">
                <c16:uniqueId val="{0000000D-6FF4-4A23-8191-65E3F7D1E462}"/>
              </c:ext>
            </c:extLst>
          </c:dPt>
          <c:dPt>
            <c:idx val="7"/>
            <c:invertIfNegative val="1"/>
            <c:spPr>
              <a:solidFill>
                <a:srgbClr val="0A2E50"/>
              </a:solidFill>
              <a:ln>
                <a:solidFill>
                  <a:schemeClr val="bg1"/>
                </a:solidFill>
              </a:ln>
            </c:spPr>
            <c:extLst>
              <c:ext xmlns:c16="http://schemas.microsoft.com/office/drawing/2014/chart" uri="{C3380CC4-5D6E-409C-BE32-E72D297353CC}">
                <c16:uniqueId val="{0000000F-6FF4-4A23-8191-65E3F7D1E462}"/>
              </c:ext>
            </c:extLst>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0-6FF4-4A23-8191-65E3F7D1E462}"/>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rtl="0">
        <a:defRPr sz="1800" baseline="-25000" smtId="4294967295">
          <a:latin typeface="+mn-lt"/>
          <a:ea typeface="+mn-ea"/>
          <a:cs typeface="+mn-ea"/>
          <a:sym typeface="+mn-lt"/>
        </a:defRPr>
      </a:pPr>
      <a:endParaRPr sz="1800" baseline="-25000" smtId="4294967295">
        <a:latin typeface="+mn-lt"/>
        <a:ea typeface="+mn-ea"/>
        <a:cs typeface="+mn-ea"/>
        <a:sym typeface="+mn-lt"/>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1"/>
            <c:invertIfNegative val="1"/>
            <c:spPr>
              <a:solidFill>
                <a:schemeClr val="accent4"/>
              </a:solidFill>
              <a:ln>
                <a:solidFill>
                  <a:schemeClr val="bg1"/>
                </a:solidFill>
              </a:ln>
            </c:spPr>
            <c:extLst>
              <c:ext xmlns:c16="http://schemas.microsoft.com/office/drawing/2014/chart" uri="{C3380CC4-5D6E-409C-BE32-E72D297353CC}">
                <c16:uniqueId val="{00000001-533A-4CFA-A083-C1673B55D98C}"/>
              </c:ext>
            </c:extLst>
          </c:dPt>
          <c:dPt>
            <c:idx val="2"/>
            <c:invertIfNegative val="1"/>
            <c:spPr>
              <a:solidFill>
                <a:schemeClr val="accent4"/>
              </a:solidFill>
              <a:ln>
                <a:solidFill>
                  <a:schemeClr val="bg1"/>
                </a:solidFill>
              </a:ln>
            </c:spPr>
            <c:extLst>
              <c:ext xmlns:c16="http://schemas.microsoft.com/office/drawing/2014/chart" uri="{C3380CC4-5D6E-409C-BE32-E72D297353CC}">
                <c16:uniqueId val="{00000003-533A-4CFA-A083-C1673B55D98C}"/>
              </c:ext>
            </c:extLst>
          </c:dPt>
          <c:dPt>
            <c:idx val="3"/>
            <c:invertIfNegative val="1"/>
            <c:spPr>
              <a:solidFill>
                <a:schemeClr val="accent4"/>
              </a:solidFill>
              <a:ln>
                <a:solidFill>
                  <a:schemeClr val="bg1"/>
                </a:solidFill>
              </a:ln>
            </c:spPr>
            <c:extLst>
              <c:ext xmlns:c16="http://schemas.microsoft.com/office/drawing/2014/chart" uri="{C3380CC4-5D6E-409C-BE32-E72D297353CC}">
                <c16:uniqueId val="{00000005-533A-4CFA-A083-C1673B55D98C}"/>
              </c:ext>
            </c:extLst>
          </c:dPt>
          <c:dPt>
            <c:idx val="4"/>
            <c:invertIfNegative val="1"/>
            <c:spPr>
              <a:solidFill>
                <a:schemeClr val="accent4"/>
              </a:solidFill>
              <a:ln>
                <a:solidFill>
                  <a:schemeClr val="bg1"/>
                </a:solidFill>
              </a:ln>
            </c:spPr>
            <c:extLst>
              <c:ext xmlns:c16="http://schemas.microsoft.com/office/drawing/2014/chart" uri="{C3380CC4-5D6E-409C-BE32-E72D297353CC}">
                <c16:uniqueId val="{00000007-533A-4CFA-A083-C1673B55D98C}"/>
              </c:ext>
            </c:extLst>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8-533A-4CFA-A083-C1673B55D98C}"/>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rtl="0">
        <a:defRPr sz="1800" baseline="-25000" smtId="4294967295">
          <a:latin typeface="+mn-lt"/>
          <a:ea typeface="+mn-ea"/>
          <a:cs typeface="+mn-ea"/>
          <a:sym typeface="+mn-lt"/>
        </a:defRPr>
      </a:pPr>
      <a:endParaRPr sz="1800" baseline="-25000" smtId="4294967295">
        <a:latin typeface="+mn-lt"/>
        <a:ea typeface="+mn-ea"/>
        <a:cs typeface="+mn-ea"/>
        <a:sym typeface="+mn-lt"/>
      </a:endParaRPr>
    </a:p>
  </c:txPr>
  <c:externalData r:id="rId1">
    <c:autoUpdate val="0"/>
  </c:externalData>
</c:chartSpac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2020/2/26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2020/2/26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t>‹#›</a:t>
            </a:fld>
            <a:endParaRPr lang="zh-CN" altLang="en-US"/>
          </a:p>
        </p:txBody>
      </p:sp>
    </p:spTree>
    <p:extLst>
      <p:ext uri="{BB962C8B-B14F-4D97-AF65-F5344CB8AC3E}">
        <p14:creationId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74985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638302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512669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900962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408299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682185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006581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131421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211813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463078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432496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382051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010149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878719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557324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315167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294052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561960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633514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494600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238198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82544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3510790"/>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5_空白">
    <p:bg>
      <p:bgRef idx="1001">
        <a:schemeClr val="bg1"/>
      </p:bgRef>
    </p:bg>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1574" y="688"/>
            <a:ext cx="12876225" cy="7238312"/>
          </a:xfrm>
          <a:prstGeom prst="rect">
            <a:avLst/>
          </a:prstGeom>
        </p:spPr>
      </p:pic>
    </p:spTree>
    <p:extLst>
      <p:ext uri="{BB962C8B-B14F-4D97-AF65-F5344CB8AC3E}">
        <p14:creationId val="2853400894"/>
      </p:ext>
    </p:extLst>
  </p:cSld>
  <p:clrMapOvr>
    <a:overrideClrMapping bg1="lt1" tx1="dk1" bg2="lt2" tx2="dk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Content Placeholder 2"/>
          <p:cNvSpPr>
            <a:spLocks noGrp="1"/>
          </p:cNvSpPr>
          <p:nvPr>
            <p:ph idx="1"/>
          </p:nvPr>
        </p:nvSpPr>
        <p:spPr>
          <a:xfrm>
            <a:off x="5466644" y="1041368"/>
            <a:ext cx="6509742" cy="5139869"/>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409579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466644" y="1041368"/>
            <a:ext cx="6509742" cy="5139869"/>
          </a:xfrm>
        </p:spPr>
        <p:txBody>
          <a:bodyPr anchor="t"/>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r>
              <a:rPr lang="zh-CN" altLang="en-US" smtClean="0"/>
              <a:t>单击图标添加图片</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953020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559300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9202043" y="385071"/>
            <a:ext cx="2772668" cy="6129337"/>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84039" y="385071"/>
            <a:ext cx="8157270" cy="61293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679098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仅标题">
    <p:spTree>
      <p:nvGrpSpPr>
        <p:cNvPr id="1" name=""/>
        <p:cNvGrpSpPr/>
        <p:nvPr/>
      </p:nvGrpSpPr>
      <p:grpSpPr>
        <a:xfrm>
          <a:off x="0" y="0"/>
          <a:ext cx="0" cy="0"/>
        </a:xfrm>
      </p:grpSpPr>
      <p:sp>
        <p:nvSpPr>
          <p:cNvPr id="2" name="标题 1"/>
          <p:cNvSpPr>
            <a:spLocks noGrp="1"/>
          </p:cNvSpPr>
          <p:nvPr>
            <p:ph type="title"/>
          </p:nvPr>
        </p:nvSpPr>
        <p:spPr>
          <a:xfrm>
            <a:off x="884039" y="385072"/>
            <a:ext cx="11090672" cy="1397978"/>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r>
              <a:rPr lang="zh-CN" altLang="en-US"/>
              <a:t>单击此处编辑母版标题样式</a:t>
            </a:r>
          </a:p>
        </p:txBody>
      </p:sp>
      <p:sp>
        <p:nvSpPr>
          <p:cNvPr id="3" name="日期占位符 2"/>
          <p:cNvSpPr>
            <a:spLocks noGrp="1"/>
          </p:cNvSpPr>
          <p:nvPr>
            <p:ph type="dt" sz="half" idx="10"/>
          </p:nvPr>
        </p:nvSpPr>
        <p:spPr>
          <a:xfrm>
            <a:off x="884039" y="6703595"/>
            <a:ext cx="2893219" cy="385072"/>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19CDA3ED-71EA-4841-8BBD-ABD29DF9F449}" type="datetimeFigureOut">
              <a:rPr lang="zh-CN" altLang="en-US" smtClean="0"/>
              <a:t>2020/2/26</a:t>
            </a:fld>
            <a:endParaRPr lang="zh-CN" altLang="en-US"/>
          </a:p>
        </p:txBody>
      </p:sp>
      <p:sp>
        <p:nvSpPr>
          <p:cNvPr id="4" name="页脚占位符 3"/>
          <p:cNvSpPr>
            <a:spLocks noGrp="1"/>
          </p:cNvSpPr>
          <p:nvPr>
            <p:ph type="ftr" sz="quarter" idx="11"/>
          </p:nvPr>
        </p:nvSpPr>
        <p:spPr>
          <a:xfrm>
            <a:off x="4259461" y="6703595"/>
            <a:ext cx="4339828" cy="385072"/>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endParaRPr lang="zh-CN" altLang="en-US"/>
          </a:p>
        </p:txBody>
      </p:sp>
      <p:sp>
        <p:nvSpPr>
          <p:cNvPr id="5" name="灯片编号占位符 4"/>
          <p:cNvSpPr>
            <a:spLocks noGrp="1"/>
          </p:cNvSpPr>
          <p:nvPr>
            <p:ph type="sldNum" sz="quarter" idx="12"/>
          </p:nvPr>
        </p:nvSpPr>
        <p:spPr>
          <a:xfrm>
            <a:off x="9081492" y="6703595"/>
            <a:ext cx="2893219" cy="385072"/>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7F66BBAD-8FB9-49DF-AAE2-11A181007D83}" type="slidenum">
              <a:rPr lang="zh-CN" altLang="en-US" smtClean="0"/>
              <a:t>‹#›</a:t>
            </a:fld>
            <a:endParaRPr lang="zh-CN" altLang="en-US"/>
          </a:p>
        </p:txBody>
      </p:sp>
    </p:spTree>
    <p:extLst>
      <p:ext uri="{BB962C8B-B14F-4D97-AF65-F5344CB8AC3E}">
        <p14:creationId val="2930424889"/>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607344" y="1183677"/>
            <a:ext cx="9644063" cy="2518034"/>
          </a:xfrm>
        </p:spPr>
        <p:txBody>
          <a:bodyPr anchor="b"/>
          <a:lstStyle>
            <a:lvl1pPr algn="ctr">
              <a:defRPr sz="6328"/>
            </a:lvl1pPr>
          </a:lstStyle>
          <a:p>
            <a:r>
              <a:rPr lang="zh-CN" altLang="en-US" smtClean="0"/>
              <a:t>单击此处编辑母版标题样式</a:t>
            </a:r>
            <a:endParaRPr lang="en-US"/>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1"/>
            </a:lvl1pPr>
            <a:lvl2pPr marL="482163" indent="0" algn="ctr">
              <a:buNone/>
              <a:defRPr sz="2109"/>
            </a:lvl2pPr>
            <a:lvl3pPr marL="964326" indent="0" algn="ctr">
              <a:buNone/>
              <a:defRPr sz="1898"/>
            </a:lvl3pPr>
            <a:lvl4pPr marL="1446489" indent="0" algn="ctr">
              <a:buNone/>
              <a:defRPr sz="1687"/>
            </a:lvl4pPr>
            <a:lvl5pPr marL="1928652" indent="0" algn="ctr">
              <a:buNone/>
              <a:defRPr sz="1687"/>
            </a:lvl5pPr>
            <a:lvl6pPr marL="2410816" indent="0" algn="ctr">
              <a:buNone/>
              <a:defRPr sz="1687"/>
            </a:lvl6pPr>
            <a:lvl7pPr marL="2892979" indent="0" algn="ctr">
              <a:buNone/>
              <a:defRPr sz="1687"/>
            </a:lvl7pPr>
            <a:lvl8pPr marL="3375142" indent="0" algn="ctr">
              <a:buNone/>
              <a:defRPr sz="1687"/>
            </a:lvl8pPr>
            <a:lvl9pPr marL="3857305" indent="0" algn="ctr">
              <a:buNone/>
              <a:defRPr sz="1687"/>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5475678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354670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77342" y="1803141"/>
            <a:ext cx="11090672" cy="3008581"/>
          </a:xfrm>
        </p:spPr>
        <p:txBody>
          <a:bodyPr anchor="b"/>
          <a:lstStyle>
            <a:lvl1pPr>
              <a:defRPr sz="6328"/>
            </a:lvl1pPr>
          </a:lstStyle>
          <a:p>
            <a:r>
              <a:rPr lang="zh-CN" altLang="en-US" smtClean="0"/>
              <a:t>单击此处编辑母版标题样式</a:t>
            </a:r>
            <a:endParaRPr lang="en-US"/>
          </a:p>
        </p:txBody>
      </p:sp>
      <p:sp>
        <p:nvSpPr>
          <p:cNvPr id="3" name="Text Placeholder 2"/>
          <p:cNvSpPr>
            <a:spLocks noGrp="1"/>
          </p:cNvSpPr>
          <p:nvPr>
            <p:ph type="body" idx="1"/>
          </p:nvPr>
        </p:nvSpPr>
        <p:spPr>
          <a:xfrm>
            <a:off x="877342" y="4840184"/>
            <a:ext cx="11090672" cy="1582142"/>
          </a:xfrm>
        </p:spPr>
        <p:txBody>
          <a:bodyPr/>
          <a:lstStyle>
            <a:lvl1pPr marL="0" indent="0">
              <a:buNone/>
              <a:defRPr sz="2531">
                <a:solidFill>
                  <a:schemeClr val="tx1">
                    <a:tint val="75000"/>
                  </a:schemeClr>
                </a:solidFill>
              </a:defRPr>
            </a:lvl1pPr>
            <a:lvl2pPr marL="482163" indent="0">
              <a:buNone/>
              <a:defRPr sz="2109">
                <a:solidFill>
                  <a:schemeClr val="tx1">
                    <a:tint val="75000"/>
                  </a:schemeClr>
                </a:solidFill>
              </a:defRPr>
            </a:lvl2pPr>
            <a:lvl3pPr marL="964326" indent="0">
              <a:buNone/>
              <a:defRPr sz="1898">
                <a:solidFill>
                  <a:schemeClr val="tx1">
                    <a:tint val="75000"/>
                  </a:schemeClr>
                </a:solidFill>
              </a:defRPr>
            </a:lvl3pPr>
            <a:lvl4pPr marL="1446489" indent="0">
              <a:buNone/>
              <a:defRPr sz="1687">
                <a:solidFill>
                  <a:schemeClr val="tx1">
                    <a:tint val="75000"/>
                  </a:schemeClr>
                </a:solidFill>
              </a:defRPr>
            </a:lvl4pPr>
            <a:lvl5pPr marL="1928652" indent="0">
              <a:buNone/>
              <a:defRPr sz="1687">
                <a:solidFill>
                  <a:schemeClr val="tx1">
                    <a:tint val="75000"/>
                  </a:schemeClr>
                </a:solidFill>
              </a:defRPr>
            </a:lvl5pPr>
            <a:lvl6pPr marL="2410816" indent="0">
              <a:buNone/>
              <a:defRPr sz="1687">
                <a:solidFill>
                  <a:schemeClr val="tx1">
                    <a:tint val="75000"/>
                  </a:schemeClr>
                </a:solidFill>
              </a:defRPr>
            </a:lvl6pPr>
            <a:lvl7pPr marL="2892979" indent="0">
              <a:buNone/>
              <a:defRPr sz="1687">
                <a:solidFill>
                  <a:schemeClr val="tx1">
                    <a:tint val="75000"/>
                  </a:schemeClr>
                </a:solidFill>
              </a:defRPr>
            </a:lvl7pPr>
            <a:lvl8pPr marL="3375142" indent="0">
              <a:buNone/>
              <a:defRPr sz="1687">
                <a:solidFill>
                  <a:schemeClr val="tx1">
                    <a:tint val="75000"/>
                  </a:schemeClr>
                </a:solidFill>
              </a:defRPr>
            </a:lvl8pPr>
            <a:lvl9pPr marL="3857305" indent="0">
              <a:buNone/>
              <a:defRPr sz="168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909323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84039"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509742"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920354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85714" y="385072"/>
            <a:ext cx="11090672" cy="1397978"/>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85715" y="1773004"/>
            <a:ext cx="5439853"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4" name="Content Placeholder 3"/>
          <p:cNvSpPr>
            <a:spLocks noGrp="1"/>
          </p:cNvSpPr>
          <p:nvPr>
            <p:ph sz="half" idx="2"/>
          </p:nvPr>
        </p:nvSpPr>
        <p:spPr>
          <a:xfrm>
            <a:off x="885715" y="2641926"/>
            <a:ext cx="5439853"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509742" y="1773004"/>
            <a:ext cx="5466644"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6" name="Content Placeholder 5"/>
          <p:cNvSpPr>
            <a:spLocks noGrp="1"/>
          </p:cNvSpPr>
          <p:nvPr>
            <p:ph sz="quarter" idx="4"/>
          </p:nvPr>
        </p:nvSpPr>
        <p:spPr>
          <a:xfrm>
            <a:off x="6509742" y="2641926"/>
            <a:ext cx="5466644"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750279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479905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545622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2020/2/26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val="278975340"/>
      </p:ext>
    </p:extLst>
  </p:cSld>
  <p:clrMap bg1="lt1" tx1="dk1" bg2="lt2" tx2="dk2" accent1="accent1" accent2="accent2" accent3="accent3" accent4="accent4" accent5="accent5" accent6="accent6" hlink="hlink" folHlink="folHlink"/>
  <p:sldLayoutIdLst>
    <p:sldLayoutId id="2147483982" r:id="rId1"/>
    <p:sldLayoutId id="2147483983"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2020/2/26</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132036617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p:timing/>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 Id="rId6" Target="../charts/chart4.xml" Type="http://schemas.openxmlformats.org/officeDocument/2006/relationships/char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tags/tag12.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8.xml" Type="http://schemas.openxmlformats.org/officeDocument/2006/relationships/tags"/><Relationship Id="rId11" Target="../tags/tag19.xml" Type="http://schemas.openxmlformats.org/officeDocument/2006/relationships/tags"/><Relationship Id="rId12" Target="../tags/tag20.xml" Type="http://schemas.openxmlformats.org/officeDocument/2006/relationships/tags"/><Relationship Id="rId13" Target="../tags/tag21.xml" Type="http://schemas.openxmlformats.org/officeDocument/2006/relationships/tags"/><Relationship Id="rId14" Target="../tags/tag22.xml" Type="http://schemas.openxmlformats.org/officeDocument/2006/relationships/tags"/><Relationship Id="rId15" Target="../tags/tag23.xml" Type="http://schemas.openxmlformats.org/officeDocument/2006/relationships/tags"/><Relationship Id="rId2" Target="../notesSlides/notesSlide14.xml" Type="http://schemas.openxmlformats.org/officeDocument/2006/relationships/notesSlide"/><Relationship Id="rId3" Target="../media/image11.png" Type="http://schemas.openxmlformats.org/officeDocument/2006/relationships/image"/><Relationship Id="rId4" Target="../tags/tag13.xml" Type="http://schemas.openxmlformats.org/officeDocument/2006/relationships/tags"/><Relationship Id="rId5" Target="../media/image12.jpeg" Type="http://schemas.openxmlformats.org/officeDocument/2006/relationships/image"/><Relationship Id="rId6" Target="../tags/tag14.xml" Type="http://schemas.openxmlformats.org/officeDocument/2006/relationships/tags"/><Relationship Id="rId7" Target="../tags/tag15.xml" Type="http://schemas.openxmlformats.org/officeDocument/2006/relationships/tags"/><Relationship Id="rId8" Target="../tags/tag16.xml" Type="http://schemas.openxmlformats.org/officeDocument/2006/relationships/tags"/><Relationship Id="rId9" Target="../tags/tag17.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 Id="rId6" Target="../media/image16.jpeg" Type="http://schemas.openxmlformats.org/officeDocument/2006/relationships/image"/><Relationship Id="rId7" Target="../media/image17.jpeg" Type="http://schemas.openxmlformats.org/officeDocument/2006/relationships/image"/><Relationship Id="rId8" Target="../media/image18.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1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tags/tag24.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0.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tags/tag1.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tags/tag25.xml" Type="http://schemas.openxmlformats.org/officeDocument/2006/relationships/tags"/><Relationship Id="rId4" Target="../tags/tag26.xml" Type="http://schemas.openxmlformats.org/officeDocument/2006/relationships/tags"/><Relationship Id="rId5" Target="../tags/tag27.xml" Type="http://schemas.openxmlformats.org/officeDocument/2006/relationships/tags"/><Relationship Id="rId6" Target="../tags/tag28.xml" Type="http://schemas.openxmlformats.org/officeDocument/2006/relationships/tags"/><Relationship Id="rId7" Target="../tags/tag29.xml" Type="http://schemas.openxmlformats.org/officeDocument/2006/relationships/tags"/><Relationship Id="rId8" Target="../tags/tag30.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tags/tag2.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9.xml" Type="http://schemas.openxmlformats.org/officeDocument/2006/relationships/tags"/><Relationship Id="rId11" Target="../tags/tag10.xml" Type="http://schemas.openxmlformats.org/officeDocument/2006/relationships/tags"/><Relationship Id="rId2" Target="../notesSlides/notesSlide8.xml" Type="http://schemas.openxmlformats.org/officeDocument/2006/relationships/notesSlide"/><Relationship Id="rId3" Target="../media/image6.jpeg" Type="http://schemas.openxmlformats.org/officeDocument/2006/relationships/image"/><Relationship Id="rId4" Target="../tags/tag3.xml" Type="http://schemas.openxmlformats.org/officeDocument/2006/relationships/tags"/><Relationship Id="rId5" Target="../tags/tag4.xml" Type="http://schemas.openxmlformats.org/officeDocument/2006/relationships/tags"/><Relationship Id="rId6" Target="../tags/tag5.xml" Type="http://schemas.openxmlformats.org/officeDocument/2006/relationships/tags"/><Relationship Id="rId7" Target="../tags/tag6.xml" Type="http://schemas.openxmlformats.org/officeDocument/2006/relationships/tags"/><Relationship Id="rId8" Target="../tags/tag7.xml" Type="http://schemas.openxmlformats.org/officeDocument/2006/relationships/tags"/><Relationship Id="rId9" Target="../tags/tag8.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tags/tag11.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3283" y="2013430"/>
            <a:ext cx="12982104" cy="5219220"/>
          </a:xfrm>
          <a:prstGeom prst="rect">
            <a:avLst/>
          </a:prstGeom>
        </p:spPr>
      </p:pic>
      <p:sp>
        <p:nvSpPr>
          <p:cNvPr id="13" name="矩形 259"/>
          <p:cNvSpPr>
            <a:spLocks noChangeArrowheads="1"/>
          </p:cNvSpPr>
          <p:nvPr/>
        </p:nvSpPr>
        <p:spPr bwMode="auto">
          <a:xfrm>
            <a:off x="2396927" y="908783"/>
            <a:ext cx="8208478"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cap="all" lang="zh-CN" smtClean="0" sz="7200">
                <a:solidFill>
                  <a:srgbClr val="092648"/>
                </a:solidFill>
                <a:latin typeface="+mn-lt"/>
                <a:ea typeface="+mn-ea"/>
                <a:cs typeface="+mn-ea"/>
                <a:sym typeface="+mn-lt"/>
              </a:rPr>
              <a:t>公司介绍产品宣传</a:t>
            </a:r>
          </a:p>
        </p:txBody>
      </p:sp>
      <p:sp>
        <p:nvSpPr>
          <p:cNvPr id="22" name="矩形 259"/>
          <p:cNvSpPr>
            <a:spLocks noChangeArrowheads="1"/>
          </p:cNvSpPr>
          <p:nvPr/>
        </p:nvSpPr>
        <p:spPr bwMode="auto">
          <a:xfrm>
            <a:off x="2680698" y="2149606"/>
            <a:ext cx="766727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lang="en-US" sz="2400">
                <a:solidFill>
                  <a:schemeClr val="dk2"/>
                </a:solidFill>
                <a:latin typeface="+mn-lt"/>
                <a:ea typeface="+mn-ea"/>
                <a:cs typeface="+mn-ea"/>
                <a:sym typeface="+mn-lt"/>
              </a:rPr>
              <a:t>Company introduction product promotion PPT</a:t>
            </a:r>
          </a:p>
        </p:txBody>
      </p:sp>
      <p:sp>
        <p:nvSpPr>
          <p:cNvPr id="27" name="矩形 259"/>
          <p:cNvSpPr>
            <a:spLocks noChangeArrowheads="1"/>
          </p:cNvSpPr>
          <p:nvPr/>
        </p:nvSpPr>
        <p:spPr bwMode="auto">
          <a:xfrm>
            <a:off x="3044999" y="2688951"/>
            <a:ext cx="7741077"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lnSpc>
                <a:spcPct val="150000"/>
              </a:lnSpc>
              <a:buNone/>
            </a:pPr>
            <a:r>
              <a:rPr altLang="zh-CN" cap="all" lang="en-US" sz="1000">
                <a:solidFill>
                  <a:schemeClr val="dk2"/>
                </a:solidFill>
                <a:latin typeface="+mn-lt"/>
                <a:ea typeface="+mn-ea"/>
                <a:cs typeface="+mn-ea"/>
                <a:sym typeface="+mn-lt"/>
              </a:rPr>
              <a:t>Enterprises to introduce the product publicityEnterprises tointroduce the product publicityEnterprises to introduce the product publicityEnterprises to introduce the product publicity</a:t>
            </a:r>
          </a:p>
        </p:txBody>
      </p:sp>
      <p:grpSp>
        <p:nvGrpSpPr>
          <p:cNvPr id="10" name="组合 9">
            <a:extLst>
              <a:ext uri="{FF2B5EF4-FFF2-40B4-BE49-F238E27FC236}">
                <a16:creationId xmlns:a16="http://schemas.microsoft.com/office/drawing/2014/main" id="{0CDEFDFB-19EB-40F0-8F6D-401EEB5E7BDC}"/>
              </a:ext>
            </a:extLst>
          </p:cNvPr>
          <p:cNvGrpSpPr/>
          <p:nvPr/>
        </p:nvGrpSpPr>
        <p:grpSpPr>
          <a:xfrm>
            <a:off x="5664682" y="3341477"/>
            <a:ext cx="1988829" cy="592270"/>
            <a:chOff x="658813" y="5629835"/>
            <a:chExt cx="1332001" cy="592270"/>
          </a:xfrm>
        </p:grpSpPr>
        <p:sp>
          <p:nvSpPr>
            <p:cNvPr id="11" name="矩形 10">
              <a:extLst>
                <a:ext uri="{FF2B5EF4-FFF2-40B4-BE49-F238E27FC236}">
                  <a16:creationId xmlns:a16="http://schemas.microsoft.com/office/drawing/2014/main" id="{2ACE574B-2677-4322-BA3D-DBDC82AC8F7A}"/>
                </a:ext>
              </a:extLst>
            </p:cNvPr>
            <p:cNvSpPr/>
            <p:nvPr/>
          </p:nvSpPr>
          <p:spPr>
            <a:xfrm>
              <a:off x="658813" y="5629835"/>
              <a:ext cx="1332000" cy="39600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2" name="文本框 11">
              <a:extLst>
                <a:ext uri="{FF2B5EF4-FFF2-40B4-BE49-F238E27FC236}">
                  <a16:creationId xmlns:a16="http://schemas.microsoft.com/office/drawing/2014/main" id="{3B279BFF-2139-4013-8464-926AF6DB3CC0}"/>
                </a:ext>
              </a:extLst>
            </p:cNvPr>
            <p:cNvSpPr txBox="1"/>
            <p:nvPr/>
          </p:nvSpPr>
          <p:spPr>
            <a:xfrm>
              <a:off x="658814" y="5642985"/>
              <a:ext cx="1332000" cy="579120"/>
            </a:xfrm>
            <a:prstGeom prst="rect">
              <a:avLst/>
            </a:prstGeom>
            <a:noFill/>
          </p:spPr>
          <p:txBody>
            <a:bodyPr rtlCol="0" wrap="square">
              <a:spAutoFit/>
            </a:bodyPr>
            <a:lstStyle/>
            <a:p>
              <a:r>
                <a:rPr altLang="en-US" lang="zh-CN" smtClean="0" spc="200" sz="1600">
                  <a:solidFill>
                    <a:schemeClr val="bg1"/>
                  </a:solidFill>
                  <a:latin typeface="+mn-lt"/>
                  <a:ea typeface="+mn-ea"/>
                  <a:cs typeface="+mn-ea"/>
                  <a:sym typeface="+mn-lt"/>
                </a:rPr>
                <a:t>汇报人：优页PPT</a:t>
              </a:r>
            </a:p>
          </p:txBody>
        </p:sp>
      </p:grpSp>
    </p:spTree>
    <p:extLst>
      <p:ext uri="{BB962C8B-B14F-4D97-AF65-F5344CB8AC3E}">
        <p14:creationId val="278769176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3"/>
                                        </p:tgtEl>
                                        <p:attrNameLst>
                                          <p:attrName>ppt_y</p:attrName>
                                        </p:attrNameLst>
                                      </p:cBhvr>
                                      <p:tavLst>
                                        <p:tav tm="0">
                                          <p:val>
                                            <p:strVal val="#ppt_y"/>
                                          </p:val>
                                        </p:tav>
                                        <p:tav tm="100000">
                                          <p:val>
                                            <p:strVal val="#ppt_y"/>
                                          </p:val>
                                        </p:tav>
                                      </p:tavLst>
                                    </p:anim>
                                    <p:anim calcmode="lin" valueType="num">
                                      <p:cBhvr>
                                        <p:cTn dur="500" fill="hold" id="9"/>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3"/>
                                        </p:tgtEl>
                                      </p:cBhvr>
                                    </p:animEffect>
                                  </p:childTnLst>
                                </p:cTn>
                              </p:par>
                            </p:childTnLst>
                          </p:cTn>
                        </p:par>
                        <p:par>
                          <p:cTn fill="hold" id="12" nodeType="afterGroup">
                            <p:stCondLst>
                              <p:cond delay="500"/>
                            </p:stCondLst>
                            <p:childTnLst>
                              <p:par>
                                <p:cTn fill="hold" grpId="1" id="13" nodeType="afterEffect" presetClass="emph" presetID="26" presetSubtype="0">
                                  <p:stCondLst>
                                    <p:cond delay="0"/>
                                  </p:stCondLst>
                                  <p:iterate type="lt">
                                    <p:tmPct val="0"/>
                                  </p:iterate>
                                  <p:childTnLst>
                                    <p:animEffect filter="fade" transition="out">
                                      <p:cBhvr>
                                        <p:cTn dur="500" id="14" tmFilter="0, 0; .2, .5; .8, .5; 1, 0"/>
                                        <p:tgtEl>
                                          <p:spTgt spid="13"/>
                                        </p:tgtEl>
                                      </p:cBhvr>
                                    </p:animEffect>
                                    <p:animScale>
                                      <p:cBhvr>
                                        <p:cTn autoRev="1" dur="250" fill="hold" id="15"/>
                                        <p:tgtEl>
                                          <p:spTgt spid="13"/>
                                        </p:tgtEl>
                                      </p:cBhvr>
                                      <p:by x="105000" y="105000"/>
                                    </p:animScale>
                                  </p:childTnLst>
                                </p:cTn>
                              </p:par>
                            </p:childTnLst>
                          </p:cTn>
                        </p:par>
                        <p:par>
                          <p:cTn fill="hold" id="16" nodeType="afterGroup">
                            <p:stCondLst>
                              <p:cond delay="100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22"/>
                                        </p:tgtEl>
                                        <p:attrNameLst>
                                          <p:attrName>style.visibility</p:attrName>
                                        </p:attrNameLst>
                                      </p:cBhvr>
                                      <p:to>
                                        <p:strVal val="visible"/>
                                      </p:to>
                                    </p:set>
                                    <p:anim calcmode="lin" valueType="num">
                                      <p:cBhvr>
                                        <p:cTn dur="500" fill="hold" id="19"/>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22"/>
                                        </p:tgtEl>
                                        <p:attrNameLst>
                                          <p:attrName>ppt_y</p:attrName>
                                        </p:attrNameLst>
                                      </p:cBhvr>
                                      <p:tavLst>
                                        <p:tav tm="0">
                                          <p:val>
                                            <p:strVal val="#ppt_y"/>
                                          </p:val>
                                        </p:tav>
                                        <p:tav tm="100000">
                                          <p:val>
                                            <p:strVal val="#ppt_y"/>
                                          </p:val>
                                        </p:tav>
                                      </p:tavLst>
                                    </p:anim>
                                    <p:anim calcmode="lin" valueType="num">
                                      <p:cBhvr>
                                        <p:cTn dur="500" fill="hold" id="21"/>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22"/>
                                        </p:tgtEl>
                                      </p:cBhvr>
                                    </p:animEffect>
                                  </p:childTnLst>
                                </p:cTn>
                              </p:par>
                            </p:childTnLst>
                          </p:cTn>
                        </p:par>
                        <p:par>
                          <p:cTn fill="hold" id="24" nodeType="afterGroup">
                            <p:stCondLst>
                              <p:cond delay="1500"/>
                            </p:stCondLst>
                            <p:childTnLst>
                              <p:par>
                                <p:cTn fill="hold" grpId="1" id="25" nodeType="afterEffect" presetClass="emph" presetID="26" presetSubtype="0">
                                  <p:stCondLst>
                                    <p:cond delay="0"/>
                                  </p:stCondLst>
                                  <p:iterate type="lt">
                                    <p:tmPct val="0"/>
                                  </p:iterate>
                                  <p:childTnLst>
                                    <p:animEffect filter="fade" transition="out">
                                      <p:cBhvr>
                                        <p:cTn dur="500" id="26" tmFilter="0, 0; .2, .5; .8, .5; 1, 0"/>
                                        <p:tgtEl>
                                          <p:spTgt spid="22"/>
                                        </p:tgtEl>
                                      </p:cBhvr>
                                    </p:animEffect>
                                    <p:animScale>
                                      <p:cBhvr>
                                        <p:cTn autoRev="1" dur="250" fill="hold" id="27"/>
                                        <p:tgtEl>
                                          <p:spTgt spid="22"/>
                                        </p:tgtEl>
                                      </p:cBhvr>
                                      <p:by x="105000" y="105000"/>
                                    </p:animScale>
                                  </p:childTnLst>
                                </p:cTn>
                              </p:par>
                            </p:childTnLst>
                          </p:cTn>
                        </p:par>
                        <p:par>
                          <p:cTn fill="hold" id="28" nodeType="afterGroup">
                            <p:stCondLst>
                              <p:cond delay="2000"/>
                            </p:stCondLst>
                            <p:childTnLst>
                              <p:par>
                                <p:cTn fill="hold" grpId="0" id="29" nodeType="afterEffect" presetClass="entr" presetID="41" presetSubtype="0">
                                  <p:stCondLst>
                                    <p:cond delay="0"/>
                                  </p:stCondLst>
                                  <p:iterate type="lt">
                                    <p:tmPct val="10000"/>
                                  </p:iterate>
                                  <p:childTnLst>
                                    <p:set>
                                      <p:cBhvr>
                                        <p:cTn dur="1" fill="hold" id="30">
                                          <p:stCondLst>
                                            <p:cond delay="0"/>
                                          </p:stCondLst>
                                        </p:cTn>
                                        <p:tgtEl>
                                          <p:spTgt spid="27"/>
                                        </p:tgtEl>
                                        <p:attrNameLst>
                                          <p:attrName>style.visibility</p:attrName>
                                        </p:attrNameLst>
                                      </p:cBhvr>
                                      <p:to>
                                        <p:strVal val="visible"/>
                                      </p:to>
                                    </p:set>
                                    <p:anim calcmode="lin" valueType="num">
                                      <p:cBhvr>
                                        <p:cTn dur="500" fill="hold" id="31"/>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27"/>
                                        </p:tgtEl>
                                        <p:attrNameLst>
                                          <p:attrName>ppt_y</p:attrName>
                                        </p:attrNameLst>
                                      </p:cBhvr>
                                      <p:tavLst>
                                        <p:tav tm="0">
                                          <p:val>
                                            <p:strVal val="#ppt_y"/>
                                          </p:val>
                                        </p:tav>
                                        <p:tav tm="100000">
                                          <p:val>
                                            <p:strVal val="#ppt_y"/>
                                          </p:val>
                                        </p:tav>
                                      </p:tavLst>
                                    </p:anim>
                                    <p:anim calcmode="lin" valueType="num">
                                      <p:cBhvr>
                                        <p:cTn dur="500" fill="hold" id="33"/>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2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27"/>
                                        </p:tgtEl>
                                      </p:cBhvr>
                                    </p:animEffect>
                                  </p:childTnLst>
                                </p:cTn>
                              </p:par>
                            </p:childTnLst>
                          </p:cTn>
                        </p:par>
                        <p:par>
                          <p:cTn fill="hold" id="36" nodeType="afterGroup">
                            <p:stCondLst>
                              <p:cond delay="2500"/>
                            </p:stCondLst>
                            <p:childTnLst>
                              <p:par>
                                <p:cTn fill="hold" grpId="1" id="37" nodeType="afterEffect" presetClass="emph" presetID="26" presetSubtype="0">
                                  <p:stCondLst>
                                    <p:cond delay="0"/>
                                  </p:stCondLst>
                                  <p:iterate type="lt">
                                    <p:tmPct val="0"/>
                                  </p:iterate>
                                  <p:childTnLst>
                                    <p:animEffect filter="fade" transition="out">
                                      <p:cBhvr>
                                        <p:cTn dur="500" id="38" tmFilter="0, 0; .2, .5; .8, .5; 1, 0"/>
                                        <p:tgtEl>
                                          <p:spTgt spid="27"/>
                                        </p:tgtEl>
                                      </p:cBhvr>
                                    </p:animEffect>
                                    <p:animScale>
                                      <p:cBhvr>
                                        <p:cTn autoRev="1" dur="250" fill="hold" id="39"/>
                                        <p:tgtEl>
                                          <p:spTgt spid="27"/>
                                        </p:tgtEl>
                                      </p:cBhvr>
                                      <p:by x="105000" y="105000"/>
                                    </p:animScale>
                                  </p:childTnLst>
                                </p:cTn>
                              </p:par>
                            </p:childTnLst>
                          </p:cTn>
                        </p:par>
                        <p:par>
                          <p:cTn fill="hold" id="40" nodeType="afterGroup">
                            <p:stCondLst>
                              <p:cond delay="3000"/>
                            </p:stCondLst>
                            <p:childTnLst>
                              <p:par>
                                <p:cTn fill="hold" id="41" nodeType="afterEffect" presetClass="entr" presetID="16" presetSubtype="21">
                                  <p:stCondLst>
                                    <p:cond delay="0"/>
                                  </p:stCondLst>
                                  <p:childTnLst>
                                    <p:set>
                                      <p:cBhvr>
                                        <p:cTn dur="1" fill="hold" id="42">
                                          <p:stCondLst>
                                            <p:cond delay="0"/>
                                          </p:stCondLst>
                                        </p:cTn>
                                        <p:tgtEl>
                                          <p:spTgt spid="10"/>
                                        </p:tgtEl>
                                        <p:attrNameLst>
                                          <p:attrName>style.visibility</p:attrName>
                                        </p:attrNameLst>
                                      </p:cBhvr>
                                      <p:to>
                                        <p:strVal val="visible"/>
                                      </p:to>
                                    </p:set>
                                    <p:animEffect filter="barn(inVertical)" transition="in">
                                      <p:cBhvr>
                                        <p:cTn dur="500" id="4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P grpId="0" spid="22"/>
      <p:bldP grpId="1" spid="22"/>
      <p:bldP grpId="0" spid="27"/>
      <p:bldP grpId="1" spid="2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TextBox 3"/>
          <p:cNvSpPr txBox="1"/>
          <p:nvPr/>
        </p:nvSpPr>
        <p:spPr>
          <a:xfrm>
            <a:off x="1265353" y="5153120"/>
            <a:ext cx="2126369" cy="1843673"/>
          </a:xfrm>
          <a:prstGeom prst="rect">
            <a:avLst/>
          </a:prstGeom>
          <a:noFill/>
          <a:ln w="9525">
            <a:noFill/>
            <a:miter lim="800000"/>
          </a:ln>
          <a:effectLst/>
          <a:extLst>
            <a:ext uri="{909E8E84-426E-40DD-AFC4-6F175D3DCCD1}">
              <a14:hiddenFill>
                <a:solidFill>
                  <a:srgbClr val="FFFFFF"/>
                </a:solidFill>
              </a14:hiddenFill>
            </a:ext>
          </a:extLst>
        </p:spPr>
        <p:txBody>
          <a:bodyPr bIns="71508" lIns="143019" rIns="143019" tIns="71508">
            <a:noAutofit/>
          </a:bodyPr>
          <a:lstStyle>
            <a:defPPr>
              <a:defRPr lang="zh-CN"/>
            </a:defPPr>
            <a:lvl1pPr fontAlgn="base">
              <a:lnSpc>
                <a:spcPct val="110000"/>
              </a:lnSpc>
              <a:spcBef>
                <a:spcPct val="0"/>
              </a:spcBef>
              <a:spcAft>
                <a:spcPct val="0"/>
              </a:spcAft>
              <a:defRPr sz="1200">
                <a:solidFill>
                  <a:prstClr val="black">
                    <a:lumMod val="50000"/>
                    <a:lumOff val="50000"/>
                  </a:prstClr>
                </a:solidFill>
                <a:latin typeface="Arial"/>
                <a:cs typeface="+mn-ea"/>
              </a:defRPr>
            </a:lvl1pPr>
          </a:lstStyle>
          <a:p>
            <a:r>
              <a:rPr altLang="en-US" lang="zh-CN" sz="1547">
                <a:solidFill>
                  <a:schemeClr val="tx1">
                    <a:lumMod val="65000"/>
                    <a:lumOff val="35000"/>
                  </a:schemeClr>
                </a:solidFill>
                <a:latin typeface="+mn-lt"/>
                <a:ea typeface="+mn-ea"/>
                <a:sym typeface="+mn-lt"/>
              </a:rPr>
              <a:t>点击输人简要文字介绍，文字内容需概括精炼。不用多余的文字修饰，言简意赅的说明分项内容……</a:t>
            </a:r>
          </a:p>
        </p:txBody>
      </p:sp>
      <p:sp>
        <p:nvSpPr>
          <p:cNvPr id="35" name="TextBox 39"/>
          <p:cNvSpPr txBox="1"/>
          <p:nvPr/>
        </p:nvSpPr>
        <p:spPr>
          <a:xfrm>
            <a:off x="4049872" y="5125879"/>
            <a:ext cx="2126369" cy="1439017"/>
          </a:xfrm>
          <a:prstGeom prst="rect">
            <a:avLst/>
          </a:prstGeom>
          <a:noFill/>
          <a:ln w="9525">
            <a:noFill/>
            <a:miter lim="800000"/>
          </a:ln>
          <a:effectLst/>
          <a:extLst>
            <a:ext uri="{909E8E84-426E-40DD-AFC4-6F175D3DCCD1}">
              <a14:hiddenFill>
                <a:solidFill>
                  <a:srgbClr val="FFFFFF"/>
                </a:solidFill>
              </a14:hiddenFill>
            </a:ext>
          </a:extLst>
        </p:spPr>
        <p:txBody>
          <a:bodyPr bIns="71508" lIns="143019" rIns="143019" tIns="71508">
            <a:noAutofit/>
          </a:bodyPr>
          <a:lstStyle>
            <a:defPPr>
              <a:defRPr lang="zh-CN"/>
            </a:defPPr>
            <a:lvl1pPr fontAlgn="base">
              <a:lnSpc>
                <a:spcPct val="110000"/>
              </a:lnSpc>
              <a:spcBef>
                <a:spcPct val="0"/>
              </a:spcBef>
              <a:spcAft>
                <a:spcPct val="0"/>
              </a:spcAft>
              <a:defRPr sz="1100">
                <a:solidFill>
                  <a:prstClr val="black">
                    <a:lumMod val="50000"/>
                    <a:lumOff val="50000"/>
                  </a:prstClr>
                </a:solidFill>
                <a:latin typeface="Arial"/>
                <a:cs typeface="+mn-ea"/>
              </a:defRPr>
            </a:lvl1pPr>
          </a:lstStyle>
          <a:p>
            <a:r>
              <a:rPr altLang="en-US" lang="zh-CN" sz="1547">
                <a:solidFill>
                  <a:schemeClr val="tx1">
                    <a:lumMod val="65000"/>
                    <a:lumOff val="35000"/>
                  </a:schemeClr>
                </a:solidFill>
                <a:latin typeface="+mn-lt"/>
                <a:ea typeface="+mn-ea"/>
                <a:sym typeface="+mn-lt"/>
              </a:rPr>
              <a:t>点击输人简要文字介绍，文字内容需概括精炼。不用多余的文字修饰，言简意赅的说明分项内容……</a:t>
            </a:r>
          </a:p>
        </p:txBody>
      </p:sp>
      <p:sp>
        <p:nvSpPr>
          <p:cNvPr id="36" name="TextBox 40"/>
          <p:cNvSpPr txBox="1"/>
          <p:nvPr/>
        </p:nvSpPr>
        <p:spPr>
          <a:xfrm>
            <a:off x="6783784" y="5125879"/>
            <a:ext cx="2126369" cy="1439017"/>
          </a:xfrm>
          <a:prstGeom prst="rect">
            <a:avLst/>
          </a:prstGeom>
          <a:noFill/>
          <a:ln w="9525">
            <a:noFill/>
            <a:miter lim="800000"/>
          </a:ln>
          <a:effectLst/>
          <a:extLst>
            <a:ext uri="{909E8E84-426E-40DD-AFC4-6F175D3DCCD1}">
              <a14:hiddenFill>
                <a:solidFill>
                  <a:srgbClr val="FFFFFF"/>
                </a:solidFill>
              </a14:hiddenFill>
            </a:ext>
          </a:extLst>
        </p:spPr>
        <p:txBody>
          <a:bodyPr bIns="71508" lIns="143019" rIns="143019" tIns="71508">
            <a:noAutofit/>
          </a:bodyPr>
          <a:lstStyle>
            <a:defPPr>
              <a:defRPr lang="zh-CN"/>
            </a:defPPr>
            <a:lvl1pPr fontAlgn="base">
              <a:lnSpc>
                <a:spcPct val="110000"/>
              </a:lnSpc>
              <a:spcBef>
                <a:spcPct val="0"/>
              </a:spcBef>
              <a:spcAft>
                <a:spcPct val="0"/>
              </a:spcAft>
              <a:defRPr sz="1100">
                <a:solidFill>
                  <a:prstClr val="black">
                    <a:lumMod val="50000"/>
                    <a:lumOff val="50000"/>
                  </a:prstClr>
                </a:solidFill>
                <a:latin typeface="Arial"/>
                <a:cs typeface="+mn-ea"/>
              </a:defRPr>
            </a:lvl1pPr>
          </a:lstStyle>
          <a:p>
            <a:r>
              <a:rPr altLang="en-US" lang="zh-CN" sz="1547">
                <a:solidFill>
                  <a:schemeClr val="tx1">
                    <a:lumMod val="65000"/>
                    <a:lumOff val="35000"/>
                  </a:schemeClr>
                </a:solidFill>
                <a:latin typeface="+mn-lt"/>
                <a:ea typeface="+mn-ea"/>
                <a:sym typeface="+mn-lt"/>
              </a:rPr>
              <a:t>点击输人简要文字介绍，文字内容需概括精炼。不用多余的文字修饰，言简意赅的说明分项内容……</a:t>
            </a:r>
          </a:p>
        </p:txBody>
      </p:sp>
      <p:sp>
        <p:nvSpPr>
          <p:cNvPr id="37" name="TextBox 41"/>
          <p:cNvSpPr txBox="1"/>
          <p:nvPr/>
        </p:nvSpPr>
        <p:spPr>
          <a:xfrm>
            <a:off x="9517680" y="5105140"/>
            <a:ext cx="2126369" cy="1439017"/>
          </a:xfrm>
          <a:prstGeom prst="rect">
            <a:avLst/>
          </a:prstGeom>
          <a:noFill/>
          <a:ln w="9525">
            <a:noFill/>
            <a:miter lim="800000"/>
          </a:ln>
          <a:effectLst/>
          <a:extLst>
            <a:ext uri="{909E8E84-426E-40DD-AFC4-6F175D3DCCD1}">
              <a14:hiddenFill>
                <a:solidFill>
                  <a:srgbClr val="FFFFFF"/>
                </a:solidFill>
              </a14:hiddenFill>
            </a:ext>
          </a:extLst>
        </p:spPr>
        <p:txBody>
          <a:bodyPr bIns="71508" lIns="143019" rIns="143019" tIns="71508">
            <a:noAutofit/>
          </a:bodyPr>
          <a:lstStyle>
            <a:defPPr>
              <a:defRPr lang="zh-CN"/>
            </a:defPPr>
            <a:lvl1pPr fontAlgn="base">
              <a:lnSpc>
                <a:spcPct val="110000"/>
              </a:lnSpc>
              <a:spcBef>
                <a:spcPct val="0"/>
              </a:spcBef>
              <a:spcAft>
                <a:spcPct val="0"/>
              </a:spcAft>
              <a:defRPr sz="1100">
                <a:solidFill>
                  <a:prstClr val="black">
                    <a:lumMod val="50000"/>
                    <a:lumOff val="50000"/>
                  </a:prstClr>
                </a:solidFill>
                <a:latin typeface="Arial"/>
                <a:cs typeface="+mn-ea"/>
              </a:defRPr>
            </a:lvl1pPr>
          </a:lstStyle>
          <a:p>
            <a:r>
              <a:rPr altLang="en-US" lang="zh-CN" sz="1547">
                <a:solidFill>
                  <a:schemeClr val="tx1">
                    <a:lumMod val="65000"/>
                    <a:lumOff val="35000"/>
                  </a:schemeClr>
                </a:solidFill>
                <a:latin typeface="+mn-lt"/>
                <a:ea typeface="+mn-ea"/>
                <a:sym typeface="+mn-lt"/>
              </a:rPr>
              <a:t>点击输人简要文字介绍，文字内容需概括精炼。不用多余的文字修饰，言简意赅的说明分项内容……</a:t>
            </a:r>
          </a:p>
        </p:txBody>
      </p:sp>
      <p:sp>
        <p:nvSpPr>
          <p:cNvPr id="38" name="TextBox 4"/>
          <p:cNvSpPr txBox="1"/>
          <p:nvPr/>
        </p:nvSpPr>
        <p:spPr>
          <a:xfrm>
            <a:off x="1815961" y="3926299"/>
            <a:ext cx="872989" cy="434188"/>
          </a:xfrm>
          <a:prstGeom prst="rect">
            <a:avLst/>
          </a:prstGeom>
          <a:noFill/>
          <a:effectLst/>
        </p:spPr>
        <p:txBody>
          <a:bodyPr rtlCol="0" wrap="square">
            <a:spAutoFit/>
          </a:bodyPr>
          <a:lstStyle/>
          <a:p>
            <a:pPr algn="dist"/>
            <a:r>
              <a:rPr altLang="zh-CN" b="1" lang="en-US" smtClean="0" sz="2249">
                <a:solidFill>
                  <a:schemeClr val="tx1">
                    <a:lumMod val="65000"/>
                    <a:lumOff val="35000"/>
                  </a:schemeClr>
                </a:solidFill>
                <a:latin typeface="+mn-lt"/>
                <a:ea typeface="+mn-ea"/>
                <a:cs typeface="+mn-ea"/>
                <a:sym typeface="+mn-lt"/>
              </a:rPr>
              <a:t>XXX</a:t>
            </a:r>
          </a:p>
        </p:txBody>
      </p:sp>
      <p:sp>
        <p:nvSpPr>
          <p:cNvPr id="39" name="TextBox 45"/>
          <p:cNvSpPr txBox="1"/>
          <p:nvPr/>
        </p:nvSpPr>
        <p:spPr>
          <a:xfrm>
            <a:off x="4526808" y="3893427"/>
            <a:ext cx="894456" cy="434188"/>
          </a:xfrm>
          <a:prstGeom prst="rect">
            <a:avLst/>
          </a:prstGeom>
          <a:noFill/>
          <a:effectLst/>
        </p:spPr>
        <p:txBody>
          <a:bodyPr rtlCol="0" wrap="square">
            <a:spAutoFit/>
          </a:bodyPr>
          <a:lstStyle/>
          <a:p>
            <a:pPr algn="dist"/>
            <a:r>
              <a:rPr altLang="zh-CN" b="1" lang="en-US" sz="2249">
                <a:solidFill>
                  <a:schemeClr val="tx1">
                    <a:lumMod val="65000"/>
                    <a:lumOff val="35000"/>
                  </a:schemeClr>
                </a:solidFill>
                <a:cs typeface="+mn-ea"/>
                <a:sym typeface="+mn-lt"/>
              </a:rPr>
              <a:t>XXX</a:t>
            </a:r>
          </a:p>
        </p:txBody>
      </p:sp>
      <p:sp>
        <p:nvSpPr>
          <p:cNvPr id="40" name="TextBox 46"/>
          <p:cNvSpPr txBox="1"/>
          <p:nvPr/>
        </p:nvSpPr>
        <p:spPr>
          <a:xfrm>
            <a:off x="7260717" y="3893427"/>
            <a:ext cx="968857" cy="434188"/>
          </a:xfrm>
          <a:prstGeom prst="rect">
            <a:avLst/>
          </a:prstGeom>
          <a:noFill/>
          <a:effectLst/>
        </p:spPr>
        <p:txBody>
          <a:bodyPr rtlCol="0" wrap="square">
            <a:spAutoFit/>
          </a:bodyPr>
          <a:lstStyle/>
          <a:p>
            <a:pPr algn="dist"/>
            <a:r>
              <a:rPr altLang="zh-CN" b="1" lang="en-US" sz="2249">
                <a:solidFill>
                  <a:schemeClr val="tx1">
                    <a:lumMod val="65000"/>
                    <a:lumOff val="35000"/>
                  </a:schemeClr>
                </a:solidFill>
                <a:cs typeface="+mn-ea"/>
                <a:sym typeface="+mn-lt"/>
              </a:rPr>
              <a:t>XXX</a:t>
            </a:r>
          </a:p>
        </p:txBody>
      </p:sp>
      <p:sp>
        <p:nvSpPr>
          <p:cNvPr id="41" name="TextBox 47"/>
          <p:cNvSpPr txBox="1"/>
          <p:nvPr/>
        </p:nvSpPr>
        <p:spPr>
          <a:xfrm>
            <a:off x="9994615" y="3893427"/>
            <a:ext cx="899256" cy="434188"/>
          </a:xfrm>
          <a:prstGeom prst="rect">
            <a:avLst/>
          </a:prstGeom>
          <a:noFill/>
          <a:effectLst/>
        </p:spPr>
        <p:txBody>
          <a:bodyPr rtlCol="0" wrap="square">
            <a:spAutoFit/>
          </a:bodyPr>
          <a:lstStyle/>
          <a:p>
            <a:pPr algn="dist"/>
            <a:r>
              <a:rPr altLang="zh-CN" b="1" lang="en-US" sz="2249">
                <a:solidFill>
                  <a:schemeClr val="tx1">
                    <a:lumMod val="65000"/>
                    <a:lumOff val="35000"/>
                  </a:schemeClr>
                </a:solidFill>
                <a:cs typeface="+mn-ea"/>
                <a:sym typeface="+mn-lt"/>
              </a:rPr>
              <a:t>XXX</a:t>
            </a:r>
          </a:p>
        </p:txBody>
      </p:sp>
      <p:sp>
        <p:nvSpPr>
          <p:cNvPr id="42" name="圆角矩形 41"/>
          <p:cNvSpPr/>
          <p:nvPr/>
        </p:nvSpPr>
        <p:spPr>
          <a:xfrm>
            <a:off x="1439519" y="4497608"/>
            <a:ext cx="1952222" cy="509733"/>
          </a:xfrm>
          <a:prstGeom prst="roundRect">
            <a:avLst/>
          </a:prstGeom>
          <a:solidFill>
            <a:schemeClr val="dk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b="1" lang="zh-CN" sz="1969">
                <a:solidFill>
                  <a:schemeClr val="bg1"/>
                </a:solidFill>
                <a:cs typeface="+mn-ea"/>
                <a:sym typeface="+mn-lt"/>
              </a:rPr>
              <a:t>职务名称</a:t>
            </a:r>
          </a:p>
        </p:txBody>
      </p:sp>
      <p:sp>
        <p:nvSpPr>
          <p:cNvPr id="43" name="圆角矩形 42"/>
          <p:cNvSpPr/>
          <p:nvPr/>
        </p:nvSpPr>
        <p:spPr>
          <a:xfrm>
            <a:off x="4161304" y="4497608"/>
            <a:ext cx="1952222" cy="509733"/>
          </a:xfrm>
          <a:prstGeom prst="roundRect">
            <a:avLst/>
          </a:prstGeom>
          <a:solidFill>
            <a:schemeClr val="dk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b="1" lang="zh-CN" sz="1969">
                <a:solidFill>
                  <a:schemeClr val="bg1"/>
                </a:solidFill>
                <a:cs typeface="+mn-ea"/>
                <a:sym typeface="+mn-lt"/>
              </a:rPr>
              <a:t>职务名称</a:t>
            </a:r>
          </a:p>
        </p:txBody>
      </p:sp>
      <p:sp>
        <p:nvSpPr>
          <p:cNvPr id="44" name="圆角矩形 43"/>
          <p:cNvSpPr/>
          <p:nvPr/>
        </p:nvSpPr>
        <p:spPr>
          <a:xfrm>
            <a:off x="6883005" y="4497608"/>
            <a:ext cx="1952222" cy="509733"/>
          </a:xfrm>
          <a:prstGeom prst="roundRect">
            <a:avLst/>
          </a:prstGeom>
          <a:solidFill>
            <a:schemeClr val="dk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b="1" lang="zh-CN" sz="1969">
                <a:solidFill>
                  <a:schemeClr val="bg1"/>
                </a:solidFill>
                <a:cs typeface="+mn-ea"/>
                <a:sym typeface="+mn-lt"/>
              </a:rPr>
              <a:t>职务名称</a:t>
            </a:r>
          </a:p>
        </p:txBody>
      </p:sp>
      <p:sp>
        <p:nvSpPr>
          <p:cNvPr id="45" name="圆角矩形 44"/>
          <p:cNvSpPr/>
          <p:nvPr/>
        </p:nvSpPr>
        <p:spPr>
          <a:xfrm>
            <a:off x="9604753" y="4497608"/>
            <a:ext cx="1952222" cy="509733"/>
          </a:xfrm>
          <a:prstGeom prst="roundRect">
            <a:avLst/>
          </a:prstGeom>
          <a:solidFill>
            <a:schemeClr val="dk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b="1" lang="zh-CN" sz="1969">
                <a:solidFill>
                  <a:schemeClr val="bg1"/>
                </a:solidFill>
                <a:cs typeface="+mn-ea"/>
                <a:sym typeface="+mn-lt"/>
              </a:rPr>
              <a:t>职务名称</a:t>
            </a:r>
          </a:p>
        </p:txBody>
      </p:sp>
      <p:sp>
        <p:nvSpPr>
          <p:cNvPr id="46" name="六边形 45"/>
          <p:cNvSpPr/>
          <p:nvPr/>
        </p:nvSpPr>
        <p:spPr bwMode="auto">
          <a:xfrm>
            <a:off x="1037388" y="1489957"/>
            <a:ext cx="2430137" cy="2197605"/>
          </a:xfrm>
          <a:prstGeom prst="hexagon">
            <a:avLst/>
          </a:prstGeom>
          <a:solidFill>
            <a:schemeClr val="bg1"/>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531">
              <a:solidFill>
                <a:prstClr val="white"/>
              </a:solidFill>
              <a:cs typeface="+mn-ea"/>
              <a:sym typeface="+mn-lt"/>
            </a:endParaRPr>
          </a:p>
        </p:txBody>
      </p:sp>
      <p:sp>
        <p:nvSpPr>
          <p:cNvPr id="47" name="六边形 46"/>
          <p:cNvSpPr/>
          <p:nvPr/>
        </p:nvSpPr>
        <p:spPr bwMode="auto">
          <a:xfrm>
            <a:off x="1164078" y="1604114"/>
            <a:ext cx="2176756" cy="1969289"/>
          </a:xfrm>
          <a:prstGeom prst="hexagon">
            <a:avLst/>
          </a:prstGeom>
          <a:blipFill dpi="0" rotWithShape="1">
            <a:blip r:embed="rId3">
              <a:extLst>
                <a:ext uri="{28A0092B-C50C-407E-A947-70E740481C1C}">
                  <a14:useLocalDpi val="0"/>
                </a:ext>
              </a:extLst>
            </a:blip>
            <a:stretch>
              <a:fillRect l="-10356" r="-25348"/>
            </a:stretch>
          </a:blipFill>
          <a:ln w="158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531">
              <a:solidFill>
                <a:prstClr val="white"/>
              </a:solidFill>
              <a:cs typeface="+mn-ea"/>
              <a:sym typeface="+mn-lt"/>
            </a:endParaRPr>
          </a:p>
        </p:txBody>
      </p:sp>
      <p:sp>
        <p:nvSpPr>
          <p:cNvPr id="48" name="六边形 47"/>
          <p:cNvSpPr/>
          <p:nvPr/>
        </p:nvSpPr>
        <p:spPr bwMode="auto">
          <a:xfrm>
            <a:off x="3813523" y="1489957"/>
            <a:ext cx="2430137" cy="2197605"/>
          </a:xfrm>
          <a:prstGeom prst="hexagon">
            <a:avLst/>
          </a:prstGeom>
          <a:solidFill>
            <a:schemeClr val="bg1"/>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531">
              <a:solidFill>
                <a:prstClr val="white"/>
              </a:solidFill>
              <a:cs typeface="+mn-ea"/>
              <a:sym typeface="+mn-lt"/>
            </a:endParaRPr>
          </a:p>
        </p:txBody>
      </p:sp>
      <p:sp>
        <p:nvSpPr>
          <p:cNvPr id="49" name="六边形 48"/>
          <p:cNvSpPr/>
          <p:nvPr/>
        </p:nvSpPr>
        <p:spPr bwMode="auto">
          <a:xfrm>
            <a:off x="3940214" y="1604114"/>
            <a:ext cx="2176756" cy="1969289"/>
          </a:xfrm>
          <a:prstGeom prst="hexagon">
            <a:avLst/>
          </a:prstGeom>
          <a:blipFill dpi="0" rotWithShape="1">
            <a:blip r:embed="rId4">
              <a:extLst>
                <a:ext uri="{28A0092B-C50C-407E-A947-70E740481C1C}">
                  <a14:useLocalDpi val="0"/>
                </a:ext>
              </a:extLst>
            </a:blip>
            <a:stretch>
              <a:fillRect b="-110156" l="-17852" r="-167338"/>
            </a:stretch>
          </a:blipFill>
          <a:ln w="158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531">
              <a:solidFill>
                <a:prstClr val="white"/>
              </a:solidFill>
              <a:cs typeface="+mn-ea"/>
              <a:sym typeface="+mn-lt"/>
            </a:endParaRPr>
          </a:p>
        </p:txBody>
      </p:sp>
      <p:sp>
        <p:nvSpPr>
          <p:cNvPr id="50" name="六边形 49"/>
          <p:cNvSpPr/>
          <p:nvPr/>
        </p:nvSpPr>
        <p:spPr bwMode="auto">
          <a:xfrm>
            <a:off x="6589658" y="1489957"/>
            <a:ext cx="2430137" cy="2197605"/>
          </a:xfrm>
          <a:prstGeom prst="hexagon">
            <a:avLst/>
          </a:prstGeom>
          <a:solidFill>
            <a:schemeClr val="bg1"/>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531">
              <a:solidFill>
                <a:prstClr val="white"/>
              </a:solidFill>
              <a:cs typeface="+mn-ea"/>
              <a:sym typeface="+mn-lt"/>
            </a:endParaRPr>
          </a:p>
        </p:txBody>
      </p:sp>
      <p:sp>
        <p:nvSpPr>
          <p:cNvPr id="51" name="六边形 50"/>
          <p:cNvSpPr/>
          <p:nvPr/>
        </p:nvSpPr>
        <p:spPr bwMode="auto">
          <a:xfrm>
            <a:off x="6716349" y="1604114"/>
            <a:ext cx="2176756" cy="1969289"/>
          </a:xfrm>
          <a:prstGeom prst="hexagon">
            <a:avLst/>
          </a:prstGeom>
          <a:blipFill dpi="0" rotWithShape="1">
            <a:blip r:embed="rId5">
              <a:extLst>
                <a:ext uri="{28A0092B-C50C-407E-A947-70E740481C1C}">
                  <a14:useLocalDpi val="0"/>
                </a:ext>
              </a:extLst>
            </a:blip>
            <a:stretch>
              <a:fillRect b="-127028" l="-100587" r="-151569" t="-32476"/>
            </a:stretch>
          </a:blipFill>
          <a:ln w="158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531">
              <a:solidFill>
                <a:prstClr val="white"/>
              </a:solidFill>
              <a:cs typeface="+mn-ea"/>
              <a:sym typeface="+mn-lt"/>
            </a:endParaRPr>
          </a:p>
        </p:txBody>
      </p:sp>
      <p:sp>
        <p:nvSpPr>
          <p:cNvPr id="52" name="六边形 51"/>
          <p:cNvSpPr/>
          <p:nvPr/>
        </p:nvSpPr>
        <p:spPr bwMode="auto">
          <a:xfrm>
            <a:off x="9365794" y="1489957"/>
            <a:ext cx="2430137" cy="2197605"/>
          </a:xfrm>
          <a:prstGeom prst="hexagon">
            <a:avLst/>
          </a:prstGeom>
          <a:solidFill>
            <a:schemeClr val="bg1"/>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531">
              <a:solidFill>
                <a:prstClr val="white"/>
              </a:solidFill>
              <a:cs typeface="+mn-ea"/>
              <a:sym typeface="+mn-lt"/>
            </a:endParaRPr>
          </a:p>
        </p:txBody>
      </p:sp>
      <p:sp>
        <p:nvSpPr>
          <p:cNvPr id="53" name="六边形 52"/>
          <p:cNvSpPr/>
          <p:nvPr/>
        </p:nvSpPr>
        <p:spPr bwMode="auto">
          <a:xfrm>
            <a:off x="9492484" y="1604114"/>
            <a:ext cx="2176756" cy="1969289"/>
          </a:xfrm>
          <a:prstGeom prst="hexagon">
            <a:avLst/>
          </a:prstGeom>
          <a:blipFill dpi="0" rotWithShape="1">
            <a:blip r:embed="rId6">
              <a:extLst>
                <a:ext uri="{28A0092B-C50C-407E-A947-70E740481C1C}">
                  <a14:useLocalDpi val="0"/>
                </a:ext>
              </a:extLst>
            </a:blip>
            <a:stretch>
              <a:fillRect b="-191094" l="-270967" r="-42442" t="-13546"/>
            </a:stretch>
          </a:blipFill>
          <a:ln w="158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531">
              <a:solidFill>
                <a:prstClr val="white"/>
              </a:solidFill>
              <a:cs typeface="+mn-ea"/>
              <a:sym typeface="+mn-lt"/>
            </a:endParaRPr>
          </a:p>
        </p:txBody>
      </p:sp>
      <p:sp>
        <p:nvSpPr>
          <p:cNvPr id="54" name="Content Placeholder 2"/>
          <p:cNvSpPr txBox="1"/>
          <p:nvPr/>
        </p:nvSpPr>
        <p:spPr>
          <a:xfrm>
            <a:off x="4895850" y="269591"/>
            <a:ext cx="3067050" cy="378111"/>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en-US" lang="zh-CN" sz="2000">
                <a:solidFill>
                  <a:schemeClr val="bg1">
                    <a:lumMod val="50000"/>
                  </a:schemeClr>
                </a:solidFill>
                <a:cs typeface="+mn-ea"/>
                <a:sym typeface="+mn-lt"/>
              </a:rPr>
              <a:t>点击添加相关标题文字</a:t>
            </a:r>
          </a:p>
        </p:txBody>
      </p:sp>
      <p:sp>
        <p:nvSpPr>
          <p:cNvPr id="55" name="Content Placeholder 2"/>
          <p:cNvSpPr txBox="1"/>
          <p:nvPr/>
        </p:nvSpPr>
        <p:spPr>
          <a:xfrm>
            <a:off x="5196592" y="584201"/>
            <a:ext cx="2465566" cy="203799"/>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zh-CN" lang="en-US" smtClean="0" sz="900">
                <a:solidFill>
                  <a:schemeClr val="bg1">
                    <a:lumMod val="50000"/>
                  </a:schemeClr>
                </a:solidFill>
                <a:cs typeface="+mn-ea"/>
                <a:sym typeface="+mn-lt"/>
              </a:rPr>
              <a:t>CLICK ON ADD RELATED TITLE WORDS</a:t>
            </a:r>
          </a:p>
        </p:txBody>
      </p:sp>
    </p:spTree>
    <p:extLst>
      <p:ext uri="{BB962C8B-B14F-4D97-AF65-F5344CB8AC3E}">
        <p14:creationId val="339825844"/>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3">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additive="base">
                                        <p:cTn dur="250" fill="hold" id="7"/>
                                        <p:tgtEl>
                                          <p:spTgt spid="38"/>
                                        </p:tgtEl>
                                        <p:attrNameLst>
                                          <p:attrName>ppt_x</p:attrName>
                                        </p:attrNameLst>
                                      </p:cBhvr>
                                      <p:tavLst>
                                        <p:tav tm="0">
                                          <p:val>
                                            <p:strVal val="1+#ppt_w/2"/>
                                          </p:val>
                                        </p:tav>
                                        <p:tav tm="100000">
                                          <p:val>
                                            <p:strVal val="#ppt_x"/>
                                          </p:val>
                                        </p:tav>
                                      </p:tavLst>
                                    </p:anim>
                                    <p:anim calcmode="lin" valueType="num">
                                      <p:cBhvr additive="base">
                                        <p:cTn dur="250" fill="hold" id="8"/>
                                        <p:tgtEl>
                                          <p:spTgt spid="38"/>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3">
                                  <p:stCondLst>
                                    <p:cond delay="0"/>
                                  </p:stCondLst>
                                  <p:childTnLst>
                                    <p:set>
                                      <p:cBhvr>
                                        <p:cTn dur="1" fill="hold" id="10">
                                          <p:stCondLst>
                                            <p:cond delay="0"/>
                                          </p:stCondLst>
                                        </p:cTn>
                                        <p:tgtEl>
                                          <p:spTgt spid="39"/>
                                        </p:tgtEl>
                                        <p:attrNameLst>
                                          <p:attrName>style.visibility</p:attrName>
                                        </p:attrNameLst>
                                      </p:cBhvr>
                                      <p:to>
                                        <p:strVal val="visible"/>
                                      </p:to>
                                    </p:set>
                                    <p:anim calcmode="lin" valueType="num">
                                      <p:cBhvr additive="base">
                                        <p:cTn dur="250" fill="hold" id="11"/>
                                        <p:tgtEl>
                                          <p:spTgt spid="39"/>
                                        </p:tgtEl>
                                        <p:attrNameLst>
                                          <p:attrName>ppt_x</p:attrName>
                                        </p:attrNameLst>
                                      </p:cBhvr>
                                      <p:tavLst>
                                        <p:tav tm="0">
                                          <p:val>
                                            <p:strVal val="1+#ppt_w/2"/>
                                          </p:val>
                                        </p:tav>
                                        <p:tav tm="100000">
                                          <p:val>
                                            <p:strVal val="#ppt_x"/>
                                          </p:val>
                                        </p:tav>
                                      </p:tavLst>
                                    </p:anim>
                                    <p:anim calcmode="lin" valueType="num">
                                      <p:cBhvr additive="base">
                                        <p:cTn dur="250" fill="hold" id="12"/>
                                        <p:tgtEl>
                                          <p:spTgt spid="39"/>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3">
                                  <p:stCondLst>
                                    <p:cond delay="0"/>
                                  </p:stCondLst>
                                  <p:childTnLst>
                                    <p:set>
                                      <p:cBhvr>
                                        <p:cTn dur="1" fill="hold" id="14">
                                          <p:stCondLst>
                                            <p:cond delay="0"/>
                                          </p:stCondLst>
                                        </p:cTn>
                                        <p:tgtEl>
                                          <p:spTgt spid="40"/>
                                        </p:tgtEl>
                                        <p:attrNameLst>
                                          <p:attrName>style.visibility</p:attrName>
                                        </p:attrNameLst>
                                      </p:cBhvr>
                                      <p:to>
                                        <p:strVal val="visible"/>
                                      </p:to>
                                    </p:set>
                                    <p:anim calcmode="lin" valueType="num">
                                      <p:cBhvr additive="base">
                                        <p:cTn dur="250" fill="hold" id="15"/>
                                        <p:tgtEl>
                                          <p:spTgt spid="40"/>
                                        </p:tgtEl>
                                        <p:attrNameLst>
                                          <p:attrName>ppt_x</p:attrName>
                                        </p:attrNameLst>
                                      </p:cBhvr>
                                      <p:tavLst>
                                        <p:tav tm="0">
                                          <p:val>
                                            <p:strVal val="1+#ppt_w/2"/>
                                          </p:val>
                                        </p:tav>
                                        <p:tav tm="100000">
                                          <p:val>
                                            <p:strVal val="#ppt_x"/>
                                          </p:val>
                                        </p:tav>
                                      </p:tavLst>
                                    </p:anim>
                                    <p:anim calcmode="lin" valueType="num">
                                      <p:cBhvr additive="base">
                                        <p:cTn dur="250" fill="hold" id="16"/>
                                        <p:tgtEl>
                                          <p:spTgt spid="40"/>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3">
                                  <p:stCondLst>
                                    <p:cond delay="0"/>
                                  </p:stCondLst>
                                  <p:childTnLst>
                                    <p:set>
                                      <p:cBhvr>
                                        <p:cTn dur="1" fill="hold" id="18">
                                          <p:stCondLst>
                                            <p:cond delay="0"/>
                                          </p:stCondLst>
                                        </p:cTn>
                                        <p:tgtEl>
                                          <p:spTgt spid="41"/>
                                        </p:tgtEl>
                                        <p:attrNameLst>
                                          <p:attrName>style.visibility</p:attrName>
                                        </p:attrNameLst>
                                      </p:cBhvr>
                                      <p:to>
                                        <p:strVal val="visible"/>
                                      </p:to>
                                    </p:set>
                                    <p:anim calcmode="lin" valueType="num">
                                      <p:cBhvr additive="base">
                                        <p:cTn dur="250" fill="hold" id="19"/>
                                        <p:tgtEl>
                                          <p:spTgt spid="41"/>
                                        </p:tgtEl>
                                        <p:attrNameLst>
                                          <p:attrName>ppt_x</p:attrName>
                                        </p:attrNameLst>
                                      </p:cBhvr>
                                      <p:tavLst>
                                        <p:tav tm="0">
                                          <p:val>
                                            <p:strVal val="1+#ppt_w/2"/>
                                          </p:val>
                                        </p:tav>
                                        <p:tav tm="100000">
                                          <p:val>
                                            <p:strVal val="#ppt_x"/>
                                          </p:val>
                                        </p:tav>
                                      </p:tavLst>
                                    </p:anim>
                                    <p:anim calcmode="lin" valueType="num">
                                      <p:cBhvr additive="base">
                                        <p:cTn dur="250" fill="hold" id="20"/>
                                        <p:tgtEl>
                                          <p:spTgt spid="41"/>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250"/>
                            </p:stCondLst>
                            <p:childTnLst>
                              <p:par>
                                <p:cTn fill="hold" grpId="0" id="22" nodeType="afterEffect" presetClass="entr" presetID="42" presetSubtype="0">
                                  <p:stCondLst>
                                    <p:cond delay="0"/>
                                  </p:stCondLst>
                                  <p:childTnLst>
                                    <p:set>
                                      <p:cBhvr>
                                        <p:cTn dur="1" fill="hold" id="23">
                                          <p:stCondLst>
                                            <p:cond delay="0"/>
                                          </p:stCondLst>
                                        </p:cTn>
                                        <p:tgtEl>
                                          <p:spTgt spid="42"/>
                                        </p:tgtEl>
                                        <p:attrNameLst>
                                          <p:attrName>style.visibility</p:attrName>
                                        </p:attrNameLst>
                                      </p:cBhvr>
                                      <p:to>
                                        <p:strVal val="visible"/>
                                      </p:to>
                                    </p:set>
                                    <p:animEffect filter="fade" transition="in">
                                      <p:cBhvr>
                                        <p:cTn dur="250" id="24"/>
                                        <p:tgtEl>
                                          <p:spTgt spid="42"/>
                                        </p:tgtEl>
                                      </p:cBhvr>
                                    </p:animEffect>
                                    <p:anim calcmode="lin" valueType="num">
                                      <p:cBhvr>
                                        <p:cTn dur="250" fill="hold" id="25"/>
                                        <p:tgtEl>
                                          <p:spTgt spid="42"/>
                                        </p:tgtEl>
                                        <p:attrNameLst>
                                          <p:attrName>ppt_x</p:attrName>
                                        </p:attrNameLst>
                                      </p:cBhvr>
                                      <p:tavLst>
                                        <p:tav tm="0">
                                          <p:val>
                                            <p:strVal val="#ppt_x"/>
                                          </p:val>
                                        </p:tav>
                                        <p:tav tm="100000">
                                          <p:val>
                                            <p:strVal val="#ppt_x"/>
                                          </p:val>
                                        </p:tav>
                                      </p:tavLst>
                                    </p:anim>
                                    <p:anim calcmode="lin" valueType="num">
                                      <p:cBhvr>
                                        <p:cTn dur="250" fill="hold" id="26"/>
                                        <p:tgtEl>
                                          <p:spTgt spid="42"/>
                                        </p:tgtEl>
                                        <p:attrNameLst>
                                          <p:attrName>ppt_y</p:attrName>
                                        </p:attrNameLst>
                                      </p:cBhvr>
                                      <p:tavLst>
                                        <p:tav tm="0">
                                          <p:val>
                                            <p:strVal val="#ppt_y+.1"/>
                                          </p:val>
                                        </p:tav>
                                        <p:tav tm="100000">
                                          <p:val>
                                            <p:strVal val="#ppt_y"/>
                                          </p:val>
                                        </p:tav>
                                      </p:tavLst>
                                    </p:anim>
                                  </p:childTnLst>
                                </p:cTn>
                              </p:par>
                              <p:par>
                                <p:cTn fill="hold" grpId="0" id="27" nodeType="withEffect" presetClass="entr" presetID="47" presetSubtype="0">
                                  <p:stCondLst>
                                    <p:cond delay="0"/>
                                  </p:stCondLst>
                                  <p:childTnLst>
                                    <p:set>
                                      <p:cBhvr>
                                        <p:cTn dur="1" fill="hold" id="28">
                                          <p:stCondLst>
                                            <p:cond delay="0"/>
                                          </p:stCondLst>
                                        </p:cTn>
                                        <p:tgtEl>
                                          <p:spTgt spid="34"/>
                                        </p:tgtEl>
                                        <p:attrNameLst>
                                          <p:attrName>style.visibility</p:attrName>
                                        </p:attrNameLst>
                                      </p:cBhvr>
                                      <p:to>
                                        <p:strVal val="visible"/>
                                      </p:to>
                                    </p:set>
                                    <p:animEffect filter="fade" transition="in">
                                      <p:cBhvr>
                                        <p:cTn dur="250" id="29"/>
                                        <p:tgtEl>
                                          <p:spTgt spid="34"/>
                                        </p:tgtEl>
                                      </p:cBhvr>
                                    </p:animEffect>
                                    <p:anim calcmode="lin" valueType="num">
                                      <p:cBhvr>
                                        <p:cTn dur="250" fill="hold" id="30"/>
                                        <p:tgtEl>
                                          <p:spTgt spid="34"/>
                                        </p:tgtEl>
                                        <p:attrNameLst>
                                          <p:attrName>ppt_x</p:attrName>
                                        </p:attrNameLst>
                                      </p:cBhvr>
                                      <p:tavLst>
                                        <p:tav tm="0">
                                          <p:val>
                                            <p:strVal val="#ppt_x"/>
                                          </p:val>
                                        </p:tav>
                                        <p:tav tm="100000">
                                          <p:val>
                                            <p:strVal val="#ppt_x"/>
                                          </p:val>
                                        </p:tav>
                                      </p:tavLst>
                                    </p:anim>
                                    <p:anim calcmode="lin" valueType="num">
                                      <p:cBhvr>
                                        <p:cTn dur="250" fill="hold" id="31"/>
                                        <p:tgtEl>
                                          <p:spTgt spid="3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500"/>
                            </p:stCondLst>
                            <p:childTnLst>
                              <p:par>
                                <p:cTn fill="hold" grpId="0" id="33" nodeType="afterEffect" presetClass="entr" presetID="42" presetSubtype="0">
                                  <p:stCondLst>
                                    <p:cond delay="0"/>
                                  </p:stCondLst>
                                  <p:childTnLst>
                                    <p:set>
                                      <p:cBhvr>
                                        <p:cTn dur="1" fill="hold" id="34">
                                          <p:stCondLst>
                                            <p:cond delay="0"/>
                                          </p:stCondLst>
                                        </p:cTn>
                                        <p:tgtEl>
                                          <p:spTgt spid="43"/>
                                        </p:tgtEl>
                                        <p:attrNameLst>
                                          <p:attrName>style.visibility</p:attrName>
                                        </p:attrNameLst>
                                      </p:cBhvr>
                                      <p:to>
                                        <p:strVal val="visible"/>
                                      </p:to>
                                    </p:set>
                                    <p:animEffect filter="fade" transition="in">
                                      <p:cBhvr>
                                        <p:cTn dur="250" id="35"/>
                                        <p:tgtEl>
                                          <p:spTgt spid="43"/>
                                        </p:tgtEl>
                                      </p:cBhvr>
                                    </p:animEffect>
                                    <p:anim calcmode="lin" valueType="num">
                                      <p:cBhvr>
                                        <p:cTn dur="250" fill="hold" id="36"/>
                                        <p:tgtEl>
                                          <p:spTgt spid="43"/>
                                        </p:tgtEl>
                                        <p:attrNameLst>
                                          <p:attrName>ppt_x</p:attrName>
                                        </p:attrNameLst>
                                      </p:cBhvr>
                                      <p:tavLst>
                                        <p:tav tm="0">
                                          <p:val>
                                            <p:strVal val="#ppt_x"/>
                                          </p:val>
                                        </p:tav>
                                        <p:tav tm="100000">
                                          <p:val>
                                            <p:strVal val="#ppt_x"/>
                                          </p:val>
                                        </p:tav>
                                      </p:tavLst>
                                    </p:anim>
                                    <p:anim calcmode="lin" valueType="num">
                                      <p:cBhvr>
                                        <p:cTn dur="250" fill="hold" id="37"/>
                                        <p:tgtEl>
                                          <p:spTgt spid="43"/>
                                        </p:tgtEl>
                                        <p:attrNameLst>
                                          <p:attrName>ppt_y</p:attrName>
                                        </p:attrNameLst>
                                      </p:cBhvr>
                                      <p:tavLst>
                                        <p:tav tm="0">
                                          <p:val>
                                            <p:strVal val="#ppt_y+.1"/>
                                          </p:val>
                                        </p:tav>
                                        <p:tav tm="100000">
                                          <p:val>
                                            <p:strVal val="#ppt_y"/>
                                          </p:val>
                                        </p:tav>
                                      </p:tavLst>
                                    </p:anim>
                                  </p:childTnLst>
                                </p:cTn>
                              </p:par>
                              <p:par>
                                <p:cTn fill="hold" grpId="0" id="38" nodeType="withEffect" presetClass="entr" presetID="47" presetSubtype="0">
                                  <p:stCondLst>
                                    <p:cond delay="0"/>
                                  </p:stCondLst>
                                  <p:childTnLst>
                                    <p:set>
                                      <p:cBhvr>
                                        <p:cTn dur="1" fill="hold" id="39">
                                          <p:stCondLst>
                                            <p:cond delay="0"/>
                                          </p:stCondLst>
                                        </p:cTn>
                                        <p:tgtEl>
                                          <p:spTgt spid="35"/>
                                        </p:tgtEl>
                                        <p:attrNameLst>
                                          <p:attrName>style.visibility</p:attrName>
                                        </p:attrNameLst>
                                      </p:cBhvr>
                                      <p:to>
                                        <p:strVal val="visible"/>
                                      </p:to>
                                    </p:set>
                                    <p:animEffect filter="fade" transition="in">
                                      <p:cBhvr>
                                        <p:cTn dur="250" id="40"/>
                                        <p:tgtEl>
                                          <p:spTgt spid="35"/>
                                        </p:tgtEl>
                                      </p:cBhvr>
                                    </p:animEffect>
                                    <p:anim calcmode="lin" valueType="num">
                                      <p:cBhvr>
                                        <p:cTn dur="250" fill="hold" id="41"/>
                                        <p:tgtEl>
                                          <p:spTgt spid="35"/>
                                        </p:tgtEl>
                                        <p:attrNameLst>
                                          <p:attrName>ppt_x</p:attrName>
                                        </p:attrNameLst>
                                      </p:cBhvr>
                                      <p:tavLst>
                                        <p:tav tm="0">
                                          <p:val>
                                            <p:strVal val="#ppt_x"/>
                                          </p:val>
                                        </p:tav>
                                        <p:tav tm="100000">
                                          <p:val>
                                            <p:strVal val="#ppt_x"/>
                                          </p:val>
                                        </p:tav>
                                      </p:tavLst>
                                    </p:anim>
                                    <p:anim calcmode="lin" valueType="num">
                                      <p:cBhvr>
                                        <p:cTn dur="250" fill="hold" id="42"/>
                                        <p:tgtEl>
                                          <p:spTgt spid="35"/>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750"/>
                            </p:stCondLst>
                            <p:childTnLst>
                              <p:par>
                                <p:cTn fill="hold" grpId="0" id="44" nodeType="afterEffect" presetClass="entr" presetID="42" presetSubtype="0">
                                  <p:stCondLst>
                                    <p:cond delay="0"/>
                                  </p:stCondLst>
                                  <p:childTnLst>
                                    <p:set>
                                      <p:cBhvr>
                                        <p:cTn dur="1" fill="hold" id="45">
                                          <p:stCondLst>
                                            <p:cond delay="0"/>
                                          </p:stCondLst>
                                        </p:cTn>
                                        <p:tgtEl>
                                          <p:spTgt spid="44"/>
                                        </p:tgtEl>
                                        <p:attrNameLst>
                                          <p:attrName>style.visibility</p:attrName>
                                        </p:attrNameLst>
                                      </p:cBhvr>
                                      <p:to>
                                        <p:strVal val="visible"/>
                                      </p:to>
                                    </p:set>
                                    <p:animEffect filter="fade" transition="in">
                                      <p:cBhvr>
                                        <p:cTn dur="250" id="46"/>
                                        <p:tgtEl>
                                          <p:spTgt spid="44"/>
                                        </p:tgtEl>
                                      </p:cBhvr>
                                    </p:animEffect>
                                    <p:anim calcmode="lin" valueType="num">
                                      <p:cBhvr>
                                        <p:cTn dur="250" fill="hold" id="47"/>
                                        <p:tgtEl>
                                          <p:spTgt spid="44"/>
                                        </p:tgtEl>
                                        <p:attrNameLst>
                                          <p:attrName>ppt_x</p:attrName>
                                        </p:attrNameLst>
                                      </p:cBhvr>
                                      <p:tavLst>
                                        <p:tav tm="0">
                                          <p:val>
                                            <p:strVal val="#ppt_x"/>
                                          </p:val>
                                        </p:tav>
                                        <p:tav tm="100000">
                                          <p:val>
                                            <p:strVal val="#ppt_x"/>
                                          </p:val>
                                        </p:tav>
                                      </p:tavLst>
                                    </p:anim>
                                    <p:anim calcmode="lin" valueType="num">
                                      <p:cBhvr>
                                        <p:cTn dur="250" fill="hold" id="48"/>
                                        <p:tgtEl>
                                          <p:spTgt spid="44"/>
                                        </p:tgtEl>
                                        <p:attrNameLst>
                                          <p:attrName>ppt_y</p:attrName>
                                        </p:attrNameLst>
                                      </p:cBhvr>
                                      <p:tavLst>
                                        <p:tav tm="0">
                                          <p:val>
                                            <p:strVal val="#ppt_y+.1"/>
                                          </p:val>
                                        </p:tav>
                                        <p:tav tm="100000">
                                          <p:val>
                                            <p:strVal val="#ppt_y"/>
                                          </p:val>
                                        </p:tav>
                                      </p:tavLst>
                                    </p:anim>
                                  </p:childTnLst>
                                </p:cTn>
                              </p:par>
                              <p:par>
                                <p:cTn fill="hold" grpId="0" id="49" nodeType="withEffect" presetClass="entr" presetID="47" presetSubtype="0">
                                  <p:stCondLst>
                                    <p:cond delay="0"/>
                                  </p:stCondLst>
                                  <p:childTnLst>
                                    <p:set>
                                      <p:cBhvr>
                                        <p:cTn dur="1" fill="hold" id="50">
                                          <p:stCondLst>
                                            <p:cond delay="0"/>
                                          </p:stCondLst>
                                        </p:cTn>
                                        <p:tgtEl>
                                          <p:spTgt spid="36"/>
                                        </p:tgtEl>
                                        <p:attrNameLst>
                                          <p:attrName>style.visibility</p:attrName>
                                        </p:attrNameLst>
                                      </p:cBhvr>
                                      <p:to>
                                        <p:strVal val="visible"/>
                                      </p:to>
                                    </p:set>
                                    <p:animEffect filter="fade" transition="in">
                                      <p:cBhvr>
                                        <p:cTn dur="250" id="51"/>
                                        <p:tgtEl>
                                          <p:spTgt spid="36"/>
                                        </p:tgtEl>
                                      </p:cBhvr>
                                    </p:animEffect>
                                    <p:anim calcmode="lin" valueType="num">
                                      <p:cBhvr>
                                        <p:cTn dur="250" fill="hold" id="52"/>
                                        <p:tgtEl>
                                          <p:spTgt spid="36"/>
                                        </p:tgtEl>
                                        <p:attrNameLst>
                                          <p:attrName>ppt_x</p:attrName>
                                        </p:attrNameLst>
                                      </p:cBhvr>
                                      <p:tavLst>
                                        <p:tav tm="0">
                                          <p:val>
                                            <p:strVal val="#ppt_x"/>
                                          </p:val>
                                        </p:tav>
                                        <p:tav tm="100000">
                                          <p:val>
                                            <p:strVal val="#ppt_x"/>
                                          </p:val>
                                        </p:tav>
                                      </p:tavLst>
                                    </p:anim>
                                    <p:anim calcmode="lin" valueType="num">
                                      <p:cBhvr>
                                        <p:cTn dur="250" fill="hold" id="53"/>
                                        <p:tgtEl>
                                          <p:spTgt spid="36"/>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1000"/>
                            </p:stCondLst>
                            <p:childTnLst>
                              <p:par>
                                <p:cTn fill="hold" grpId="0" id="55" nodeType="afterEffect" presetClass="entr" presetID="42" presetSubtype="0">
                                  <p:stCondLst>
                                    <p:cond delay="0"/>
                                  </p:stCondLst>
                                  <p:childTnLst>
                                    <p:set>
                                      <p:cBhvr>
                                        <p:cTn dur="1" fill="hold" id="56">
                                          <p:stCondLst>
                                            <p:cond delay="0"/>
                                          </p:stCondLst>
                                        </p:cTn>
                                        <p:tgtEl>
                                          <p:spTgt spid="45"/>
                                        </p:tgtEl>
                                        <p:attrNameLst>
                                          <p:attrName>style.visibility</p:attrName>
                                        </p:attrNameLst>
                                      </p:cBhvr>
                                      <p:to>
                                        <p:strVal val="visible"/>
                                      </p:to>
                                    </p:set>
                                    <p:animEffect filter="fade" transition="in">
                                      <p:cBhvr>
                                        <p:cTn dur="250" id="57"/>
                                        <p:tgtEl>
                                          <p:spTgt spid="45"/>
                                        </p:tgtEl>
                                      </p:cBhvr>
                                    </p:animEffect>
                                    <p:anim calcmode="lin" valueType="num">
                                      <p:cBhvr>
                                        <p:cTn dur="250" fill="hold" id="58"/>
                                        <p:tgtEl>
                                          <p:spTgt spid="45"/>
                                        </p:tgtEl>
                                        <p:attrNameLst>
                                          <p:attrName>ppt_x</p:attrName>
                                        </p:attrNameLst>
                                      </p:cBhvr>
                                      <p:tavLst>
                                        <p:tav tm="0">
                                          <p:val>
                                            <p:strVal val="#ppt_x"/>
                                          </p:val>
                                        </p:tav>
                                        <p:tav tm="100000">
                                          <p:val>
                                            <p:strVal val="#ppt_x"/>
                                          </p:val>
                                        </p:tav>
                                      </p:tavLst>
                                    </p:anim>
                                    <p:anim calcmode="lin" valueType="num">
                                      <p:cBhvr>
                                        <p:cTn dur="250" fill="hold" id="59"/>
                                        <p:tgtEl>
                                          <p:spTgt spid="45"/>
                                        </p:tgtEl>
                                        <p:attrNameLst>
                                          <p:attrName>ppt_y</p:attrName>
                                        </p:attrNameLst>
                                      </p:cBhvr>
                                      <p:tavLst>
                                        <p:tav tm="0">
                                          <p:val>
                                            <p:strVal val="#ppt_y+.1"/>
                                          </p:val>
                                        </p:tav>
                                        <p:tav tm="100000">
                                          <p:val>
                                            <p:strVal val="#ppt_y"/>
                                          </p:val>
                                        </p:tav>
                                      </p:tavLst>
                                    </p:anim>
                                  </p:childTnLst>
                                </p:cTn>
                              </p:par>
                              <p:par>
                                <p:cTn fill="hold" grpId="0" id="60" nodeType="withEffect" presetClass="entr" presetID="47" presetSubtype="0">
                                  <p:stCondLst>
                                    <p:cond delay="0"/>
                                  </p:stCondLst>
                                  <p:childTnLst>
                                    <p:set>
                                      <p:cBhvr>
                                        <p:cTn dur="1" fill="hold" id="61">
                                          <p:stCondLst>
                                            <p:cond delay="0"/>
                                          </p:stCondLst>
                                        </p:cTn>
                                        <p:tgtEl>
                                          <p:spTgt spid="37"/>
                                        </p:tgtEl>
                                        <p:attrNameLst>
                                          <p:attrName>style.visibility</p:attrName>
                                        </p:attrNameLst>
                                      </p:cBhvr>
                                      <p:to>
                                        <p:strVal val="visible"/>
                                      </p:to>
                                    </p:set>
                                    <p:animEffect filter="fade" transition="in">
                                      <p:cBhvr>
                                        <p:cTn dur="250" id="62"/>
                                        <p:tgtEl>
                                          <p:spTgt spid="37"/>
                                        </p:tgtEl>
                                      </p:cBhvr>
                                    </p:animEffect>
                                    <p:anim calcmode="lin" valueType="num">
                                      <p:cBhvr>
                                        <p:cTn dur="250" fill="hold" id="63"/>
                                        <p:tgtEl>
                                          <p:spTgt spid="37"/>
                                        </p:tgtEl>
                                        <p:attrNameLst>
                                          <p:attrName>ppt_x</p:attrName>
                                        </p:attrNameLst>
                                      </p:cBhvr>
                                      <p:tavLst>
                                        <p:tav tm="0">
                                          <p:val>
                                            <p:strVal val="#ppt_x"/>
                                          </p:val>
                                        </p:tav>
                                        <p:tav tm="100000">
                                          <p:val>
                                            <p:strVal val="#ppt_x"/>
                                          </p:val>
                                        </p:tav>
                                      </p:tavLst>
                                    </p:anim>
                                    <p:anim calcmode="lin" valueType="num">
                                      <p:cBhvr>
                                        <p:cTn dur="250" fill="hold" id="64"/>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P grpId="0" spid="38"/>
      <p:bldP grpId="0" spid="39"/>
      <p:bldP grpId="0" spid="40"/>
      <p:bldP grpId="0" spid="41"/>
      <p:bldP grpId="0" spid="42"/>
      <p:bldP grpId="0" spid="43"/>
      <p:bldP grpId="0" spid="44"/>
      <p:bldP grpId="0" spid="4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Freeform 5"/>
          <p:cNvSpPr/>
          <p:nvPr/>
        </p:nvSpPr>
        <p:spPr bwMode="auto">
          <a:xfrm>
            <a:off x="4888790" y="4034984"/>
            <a:ext cx="3081172" cy="1886088"/>
          </a:xfrm>
          <a:custGeom>
            <a:gdLst>
              <a:gd fmla="*/ 17 w 618" name="T0"/>
              <a:gd fmla="*/ 170 h 377" name="T1"/>
              <a:gd fmla="*/ 278 w 618" name="T2"/>
              <a:gd fmla="*/ 11 h 377" name="T3"/>
              <a:gd fmla="*/ 344 w 618" name="T4"/>
              <a:gd fmla="*/ 13 h 377" name="T5"/>
              <a:gd fmla="*/ 597 w 618" name="T6"/>
              <a:gd fmla="*/ 167 h 377" name="T7"/>
              <a:gd fmla="*/ 601 w 618" name="T8"/>
              <a:gd fmla="*/ 208 h 377" name="T9"/>
              <a:gd fmla="*/ 340 w 618" name="T10"/>
              <a:gd fmla="*/ 367 h 377" name="T11"/>
              <a:gd fmla="*/ 274 w 618" name="T12"/>
              <a:gd fmla="*/ 364 h 377" name="T13"/>
              <a:gd fmla="*/ 21 w 618" name="T14"/>
              <a:gd fmla="*/ 210 h 377" name="T15"/>
              <a:gd fmla="*/ 17 w 618" name="T16"/>
              <a:gd fmla="*/ 170 h 37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7" w="618">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4"/>
          </a:solidFill>
          <a:ln>
            <a:noFill/>
          </a:ln>
        </p:spPr>
        <p:txBody>
          <a:bodyPr anchor="t" anchorCtr="0" bIns="55832" compatLnSpc="1" lIns="111664" numCol="1" rIns="111664" tIns="55832" vert="horz" wrap="square">
            <a:prstTxWarp prst="textNoShape">
              <a:avLst/>
            </a:prstTxWarp>
          </a:bodyPr>
          <a:lstStyle/>
          <a:p>
            <a:pPr algn="just">
              <a:lnSpc>
                <a:spcPct val="120000"/>
              </a:lnSpc>
            </a:pPr>
            <a:endParaRPr lang="en-US" sz="695">
              <a:latin typeface="+mn-lt"/>
              <a:ea typeface="+mn-ea"/>
              <a:cs typeface="+mn-ea"/>
              <a:sym typeface="+mn-lt"/>
            </a:endParaRPr>
          </a:p>
        </p:txBody>
      </p:sp>
      <p:sp>
        <p:nvSpPr>
          <p:cNvPr id="7" name="Freeform 5"/>
          <p:cNvSpPr/>
          <p:nvPr/>
        </p:nvSpPr>
        <p:spPr bwMode="auto">
          <a:xfrm>
            <a:off x="4888790" y="3580350"/>
            <a:ext cx="3081172" cy="1886088"/>
          </a:xfrm>
          <a:custGeom>
            <a:gdLst>
              <a:gd fmla="*/ 17 w 618" name="T0"/>
              <a:gd fmla="*/ 170 h 377" name="T1"/>
              <a:gd fmla="*/ 278 w 618" name="T2"/>
              <a:gd fmla="*/ 11 h 377" name="T3"/>
              <a:gd fmla="*/ 344 w 618" name="T4"/>
              <a:gd fmla="*/ 13 h 377" name="T5"/>
              <a:gd fmla="*/ 597 w 618" name="T6"/>
              <a:gd fmla="*/ 167 h 377" name="T7"/>
              <a:gd fmla="*/ 601 w 618" name="T8"/>
              <a:gd fmla="*/ 208 h 377" name="T9"/>
              <a:gd fmla="*/ 340 w 618" name="T10"/>
              <a:gd fmla="*/ 367 h 377" name="T11"/>
              <a:gd fmla="*/ 274 w 618" name="T12"/>
              <a:gd fmla="*/ 364 h 377" name="T13"/>
              <a:gd fmla="*/ 21 w 618" name="T14"/>
              <a:gd fmla="*/ 210 h 377" name="T15"/>
              <a:gd fmla="*/ 17 w 618" name="T16"/>
              <a:gd fmla="*/ 170 h 37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7" w="618">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dk2">
              <a:lumMod val="100000"/>
            </a:schemeClr>
          </a:solidFill>
          <a:ln>
            <a:noFill/>
          </a:ln>
        </p:spPr>
        <p:txBody>
          <a:bodyPr anchor="t" anchorCtr="0" bIns="55832" compatLnSpc="1" lIns="111664" numCol="1" rIns="111664" tIns="55832" vert="horz" wrap="square">
            <a:prstTxWarp prst="textNoShape">
              <a:avLst/>
            </a:prstTxWarp>
          </a:bodyPr>
          <a:lstStyle/>
          <a:p>
            <a:pPr algn="just">
              <a:lnSpc>
                <a:spcPct val="120000"/>
              </a:lnSpc>
            </a:pPr>
            <a:endParaRPr lang="en-US" sz="695">
              <a:latin typeface="+mn-lt"/>
              <a:ea typeface="+mn-ea"/>
              <a:cs typeface="+mn-ea"/>
              <a:sym typeface="+mn-lt"/>
            </a:endParaRPr>
          </a:p>
        </p:txBody>
      </p:sp>
      <p:sp>
        <p:nvSpPr>
          <p:cNvPr id="9" name="Freeform 5"/>
          <p:cNvSpPr/>
          <p:nvPr/>
        </p:nvSpPr>
        <p:spPr bwMode="auto">
          <a:xfrm>
            <a:off x="4888790" y="3130426"/>
            <a:ext cx="3081172" cy="1886088"/>
          </a:xfrm>
          <a:custGeom>
            <a:gdLst>
              <a:gd fmla="*/ 17 w 618" name="T0"/>
              <a:gd fmla="*/ 170 h 377" name="T1"/>
              <a:gd fmla="*/ 278 w 618" name="T2"/>
              <a:gd fmla="*/ 11 h 377" name="T3"/>
              <a:gd fmla="*/ 344 w 618" name="T4"/>
              <a:gd fmla="*/ 13 h 377" name="T5"/>
              <a:gd fmla="*/ 597 w 618" name="T6"/>
              <a:gd fmla="*/ 167 h 377" name="T7"/>
              <a:gd fmla="*/ 601 w 618" name="T8"/>
              <a:gd fmla="*/ 208 h 377" name="T9"/>
              <a:gd fmla="*/ 340 w 618" name="T10"/>
              <a:gd fmla="*/ 367 h 377" name="T11"/>
              <a:gd fmla="*/ 274 w 618" name="T12"/>
              <a:gd fmla="*/ 364 h 377" name="T13"/>
              <a:gd fmla="*/ 21 w 618" name="T14"/>
              <a:gd fmla="*/ 210 h 377" name="T15"/>
              <a:gd fmla="*/ 17 w 618" name="T16"/>
              <a:gd fmla="*/ 170 h 37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7" w="618">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2"/>
          </a:solidFill>
          <a:ln>
            <a:noFill/>
          </a:ln>
        </p:spPr>
        <p:txBody>
          <a:bodyPr anchor="t" anchorCtr="0" bIns="55832" compatLnSpc="1" lIns="111664" numCol="1" rIns="111664" tIns="55832" vert="horz" wrap="square">
            <a:prstTxWarp prst="textNoShape">
              <a:avLst/>
            </a:prstTxWarp>
          </a:bodyPr>
          <a:lstStyle/>
          <a:p>
            <a:pPr algn="just">
              <a:lnSpc>
                <a:spcPct val="120000"/>
              </a:lnSpc>
            </a:pPr>
            <a:endParaRPr lang="en-US" sz="695">
              <a:latin typeface="+mn-lt"/>
              <a:ea typeface="+mn-ea"/>
              <a:cs typeface="+mn-ea"/>
              <a:sym typeface="+mn-lt"/>
            </a:endParaRPr>
          </a:p>
        </p:txBody>
      </p:sp>
      <p:sp>
        <p:nvSpPr>
          <p:cNvPr id="8" name="Freeform 5"/>
          <p:cNvSpPr/>
          <p:nvPr/>
        </p:nvSpPr>
        <p:spPr bwMode="auto">
          <a:xfrm>
            <a:off x="4888790" y="2598057"/>
            <a:ext cx="3081172" cy="1886088"/>
          </a:xfrm>
          <a:custGeom>
            <a:gdLst>
              <a:gd fmla="*/ 17 w 618" name="T0"/>
              <a:gd fmla="*/ 170 h 377" name="T1"/>
              <a:gd fmla="*/ 278 w 618" name="T2"/>
              <a:gd fmla="*/ 11 h 377" name="T3"/>
              <a:gd fmla="*/ 344 w 618" name="T4"/>
              <a:gd fmla="*/ 13 h 377" name="T5"/>
              <a:gd fmla="*/ 597 w 618" name="T6"/>
              <a:gd fmla="*/ 167 h 377" name="T7"/>
              <a:gd fmla="*/ 601 w 618" name="T8"/>
              <a:gd fmla="*/ 208 h 377" name="T9"/>
              <a:gd fmla="*/ 340 w 618" name="T10"/>
              <a:gd fmla="*/ 367 h 377" name="T11"/>
              <a:gd fmla="*/ 274 w 618" name="T12"/>
              <a:gd fmla="*/ 364 h 377" name="T13"/>
              <a:gd fmla="*/ 21 w 618" name="T14"/>
              <a:gd fmla="*/ 210 h 377" name="T15"/>
              <a:gd fmla="*/ 17 w 618" name="T16"/>
              <a:gd fmla="*/ 170 h 37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7" w="618">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dk2">
              <a:lumMod val="100000"/>
            </a:schemeClr>
          </a:solidFill>
          <a:ln>
            <a:noFill/>
          </a:ln>
        </p:spPr>
        <p:txBody>
          <a:bodyPr anchor="t" anchorCtr="0" bIns="55832" compatLnSpc="1" lIns="111664" numCol="1" rIns="111664" tIns="55832" vert="horz" wrap="square">
            <a:prstTxWarp prst="textNoShape">
              <a:avLst/>
            </a:prstTxWarp>
          </a:bodyPr>
          <a:lstStyle/>
          <a:p>
            <a:pPr algn="just">
              <a:lnSpc>
                <a:spcPct val="120000"/>
              </a:lnSpc>
            </a:pPr>
            <a:endParaRPr lang="en-US" sz="695">
              <a:latin typeface="+mn-lt"/>
              <a:ea typeface="+mn-ea"/>
              <a:cs typeface="+mn-ea"/>
              <a:sym typeface="+mn-lt"/>
            </a:endParaRPr>
          </a:p>
        </p:txBody>
      </p:sp>
      <p:sp>
        <p:nvSpPr>
          <p:cNvPr id="11" name="Rectangle 10"/>
          <p:cNvSpPr/>
          <p:nvPr/>
        </p:nvSpPr>
        <p:spPr>
          <a:xfrm>
            <a:off x="9607741" y="3367278"/>
            <a:ext cx="1770872" cy="438912"/>
          </a:xfrm>
          <a:prstGeom prst="rect">
            <a:avLst/>
          </a:prstGeom>
        </p:spPr>
        <p:txBody>
          <a:bodyPr bIns="0" lIns="0" rIns="0" tIns="0" wrap="square">
            <a:spAutoFit/>
          </a:bodyPr>
          <a:lstStyle/>
          <a:p>
            <a:pPr algn="just">
              <a:lnSpc>
                <a:spcPct val="120000"/>
              </a:lnSpc>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sp>
        <p:nvSpPr>
          <p:cNvPr id="12" name="Rectangle 11"/>
          <p:cNvSpPr/>
          <p:nvPr/>
        </p:nvSpPr>
        <p:spPr>
          <a:xfrm>
            <a:off x="9607741" y="4502414"/>
            <a:ext cx="1770872" cy="438912"/>
          </a:xfrm>
          <a:prstGeom prst="rect">
            <a:avLst/>
          </a:prstGeom>
        </p:spPr>
        <p:txBody>
          <a:bodyPr bIns="0" lIns="0" rIns="0" tIns="0" wrap="square">
            <a:spAutoFit/>
          </a:bodyPr>
          <a:lstStyle/>
          <a:p>
            <a:pPr algn="just">
              <a:lnSpc>
                <a:spcPct val="120000"/>
              </a:lnSpc>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sp>
        <p:nvSpPr>
          <p:cNvPr id="13" name="Rounded Rectangle 12"/>
          <p:cNvSpPr/>
          <p:nvPr/>
        </p:nvSpPr>
        <p:spPr>
          <a:xfrm>
            <a:off x="8648785" y="3318666"/>
            <a:ext cx="797230" cy="770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695">
              <a:cs typeface="+mn-ea"/>
              <a:sym typeface="+mn-lt"/>
            </a:endParaRPr>
          </a:p>
        </p:txBody>
      </p:sp>
      <p:sp>
        <p:nvSpPr>
          <p:cNvPr id="14" name="Rounded Rectangle 13"/>
          <p:cNvSpPr/>
          <p:nvPr/>
        </p:nvSpPr>
        <p:spPr>
          <a:xfrm>
            <a:off x="8648785" y="4453801"/>
            <a:ext cx="797230" cy="77048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695">
              <a:cs typeface="+mn-ea"/>
              <a:sym typeface="+mn-lt"/>
            </a:endParaRPr>
          </a:p>
        </p:txBody>
      </p:sp>
      <p:sp>
        <p:nvSpPr>
          <p:cNvPr id="15" name="Rectangle 14"/>
          <p:cNvSpPr/>
          <p:nvPr/>
        </p:nvSpPr>
        <p:spPr>
          <a:xfrm>
            <a:off x="1532831" y="3367278"/>
            <a:ext cx="1770872" cy="438912"/>
          </a:xfrm>
          <a:prstGeom prst="rect">
            <a:avLst/>
          </a:prstGeom>
        </p:spPr>
        <p:txBody>
          <a:bodyPr bIns="0" lIns="0" rIns="0" tIns="0" wrap="square">
            <a:spAutoFit/>
          </a:bodyPr>
          <a:lstStyle/>
          <a:p>
            <a:pPr algn="just">
              <a:lnSpc>
                <a:spcPct val="120000"/>
              </a:lnSpc>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sp>
        <p:nvSpPr>
          <p:cNvPr id="16" name="Rectangle 15"/>
          <p:cNvSpPr/>
          <p:nvPr/>
        </p:nvSpPr>
        <p:spPr>
          <a:xfrm>
            <a:off x="1532831" y="4502414"/>
            <a:ext cx="1770872" cy="438912"/>
          </a:xfrm>
          <a:prstGeom prst="rect">
            <a:avLst/>
          </a:prstGeom>
        </p:spPr>
        <p:txBody>
          <a:bodyPr bIns="0" lIns="0" rIns="0" tIns="0" wrap="square">
            <a:spAutoFit/>
          </a:bodyPr>
          <a:lstStyle/>
          <a:p>
            <a:pPr algn="just">
              <a:lnSpc>
                <a:spcPct val="120000"/>
              </a:lnSpc>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sp>
        <p:nvSpPr>
          <p:cNvPr id="17" name="Rounded Rectangle 16"/>
          <p:cNvSpPr/>
          <p:nvPr/>
        </p:nvSpPr>
        <p:spPr>
          <a:xfrm>
            <a:off x="3437821" y="3318666"/>
            <a:ext cx="797230" cy="770485"/>
          </a:xfrm>
          <a:prstGeom prst="round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695">
              <a:cs typeface="+mn-ea"/>
              <a:sym typeface="+mn-lt"/>
            </a:endParaRPr>
          </a:p>
        </p:txBody>
      </p:sp>
      <p:sp>
        <p:nvSpPr>
          <p:cNvPr id="18" name="Rounded Rectangle 17"/>
          <p:cNvSpPr/>
          <p:nvPr/>
        </p:nvSpPr>
        <p:spPr>
          <a:xfrm>
            <a:off x="3437821" y="4453801"/>
            <a:ext cx="797230" cy="770485"/>
          </a:xfrm>
          <a:prstGeom prst="round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695">
              <a:cs typeface="+mn-ea"/>
              <a:sym typeface="+mn-lt"/>
            </a:endParaRPr>
          </a:p>
        </p:txBody>
      </p:sp>
      <p:grpSp>
        <p:nvGrpSpPr>
          <p:cNvPr id="19" name="Group 18"/>
          <p:cNvGrpSpPr/>
          <p:nvPr/>
        </p:nvGrpSpPr>
        <p:grpSpPr>
          <a:xfrm>
            <a:off x="8773670" y="3433635"/>
            <a:ext cx="547455" cy="543707"/>
            <a:chOff x="1979613" y="3067051"/>
            <a:chExt cx="231775" cy="230188"/>
          </a:xfrm>
          <a:solidFill>
            <a:schemeClr val="bg1"/>
          </a:solidFill>
        </p:grpSpPr>
        <p:sp>
          <p:nvSpPr>
            <p:cNvPr id="20" name="Freeform 38"/>
            <p:cNvSpPr>
              <a:spLocks noEditPoints="1"/>
            </p:cNvSpPr>
            <p:nvPr/>
          </p:nvSpPr>
          <p:spPr bwMode="auto">
            <a:xfrm>
              <a:off x="1979613" y="3067051"/>
              <a:ext cx="231775" cy="230188"/>
            </a:xfrm>
            <a:custGeom>
              <a:gdLst>
                <a:gd fmla="*/ 61 w 122" name="T0"/>
                <a:gd fmla="*/ 0 h 122" name="T1"/>
                <a:gd fmla="*/ 0 w 122" name="T2"/>
                <a:gd fmla="*/ 61 h 122" name="T3"/>
                <a:gd fmla="*/ 61 w 122" name="T4"/>
                <a:gd fmla="*/ 122 h 122" name="T5"/>
                <a:gd fmla="*/ 122 w 122" name="T6"/>
                <a:gd fmla="*/ 61 h 122" name="T7"/>
                <a:gd fmla="*/ 61 w 122" name="T8"/>
                <a:gd fmla="*/ 0 h 122" name="T9"/>
                <a:gd fmla="*/ 64 w 122" name="T10"/>
                <a:gd fmla="*/ 109 h 122" name="T11"/>
                <a:gd fmla="*/ 64 w 122" name="T12"/>
                <a:gd fmla="*/ 102 h 122" name="T13"/>
                <a:gd fmla="*/ 57 w 122" name="T14"/>
                <a:gd fmla="*/ 102 h 122" name="T15"/>
                <a:gd fmla="*/ 57 w 122" name="T16"/>
                <a:gd fmla="*/ 109 h 122" name="T17"/>
                <a:gd fmla="*/ 29 w 122" name="T18"/>
                <a:gd fmla="*/ 97 h 122" name="T19"/>
                <a:gd fmla="*/ 28 w 122" name="T20"/>
                <a:gd fmla="*/ 97 h 122" name="T21"/>
                <a:gd fmla="*/ 27 w 122" name="T22"/>
                <a:gd fmla="*/ 95 h 122" name="T23"/>
                <a:gd fmla="*/ 25 w 122" name="T24"/>
                <a:gd fmla="*/ 93 h 122" name="T25"/>
                <a:gd fmla="*/ 24 w 122" name="T26"/>
                <a:gd fmla="*/ 93 h 122" name="T27"/>
                <a:gd fmla="*/ 13 w 122" name="T28"/>
                <a:gd fmla="*/ 65 h 122" name="T29"/>
                <a:gd fmla="*/ 20 w 122" name="T30"/>
                <a:gd fmla="*/ 65 h 122" name="T31"/>
                <a:gd fmla="*/ 20 w 122" name="T32"/>
                <a:gd fmla="*/ 58 h 122" name="T33"/>
                <a:gd fmla="*/ 13 w 122" name="T34"/>
                <a:gd fmla="*/ 58 h 122" name="T35"/>
                <a:gd fmla="*/ 57 w 122" name="T36"/>
                <a:gd fmla="*/ 13 h 122" name="T37"/>
                <a:gd fmla="*/ 57 w 122" name="T38"/>
                <a:gd fmla="*/ 20 h 122" name="T39"/>
                <a:gd fmla="*/ 64 w 122" name="T40"/>
                <a:gd fmla="*/ 20 h 122" name="T41"/>
                <a:gd fmla="*/ 64 w 122" name="T42"/>
                <a:gd fmla="*/ 13 h 122" name="T43"/>
                <a:gd fmla="*/ 83 w 122" name="T44"/>
                <a:gd fmla="*/ 18 h 122" name="T45"/>
                <a:gd fmla="*/ 83 w 122" name="T46"/>
                <a:gd fmla="*/ 19 h 122" name="T47"/>
                <a:gd fmla="*/ 86 w 122" name="T48"/>
                <a:gd fmla="*/ 21 h 122" name="T49"/>
                <a:gd fmla="*/ 87 w 122" name="T50"/>
                <a:gd fmla="*/ 21 h 122" name="T51"/>
                <a:gd fmla="*/ 90 w 122" name="T52"/>
                <a:gd fmla="*/ 23 h 122" name="T53"/>
                <a:gd fmla="*/ 91 w 122" name="T54"/>
                <a:gd fmla="*/ 24 h 122" name="T55"/>
                <a:gd fmla="*/ 93 w 122" name="T56"/>
                <a:gd fmla="*/ 26 h 122" name="T57"/>
                <a:gd fmla="*/ 94 w 122" name="T58"/>
                <a:gd fmla="*/ 27 h 122" name="T59"/>
                <a:gd fmla="*/ 96 w 122" name="T60"/>
                <a:gd fmla="*/ 29 h 122" name="T61"/>
                <a:gd fmla="*/ 98 w 122" name="T62"/>
                <a:gd fmla="*/ 31 h 122" name="T63"/>
                <a:gd fmla="*/ 99 w 122" name="T64"/>
                <a:gd fmla="*/ 32 h 122" name="T65"/>
                <a:gd fmla="*/ 101 w 122" name="T66"/>
                <a:gd fmla="*/ 35 h 122" name="T67"/>
                <a:gd fmla="*/ 101 w 122" name="T68"/>
                <a:gd fmla="*/ 36 h 122" name="T69"/>
                <a:gd fmla="*/ 103 w 122" name="T70"/>
                <a:gd fmla="*/ 39 h 122" name="T71"/>
                <a:gd fmla="*/ 103 w 122" name="T72"/>
                <a:gd fmla="*/ 39 h 122" name="T73"/>
                <a:gd fmla="*/ 108 w 122" name="T74"/>
                <a:gd fmla="*/ 58 h 122" name="T75"/>
                <a:gd fmla="*/ 102 w 122" name="T76"/>
                <a:gd fmla="*/ 58 h 122" name="T77"/>
                <a:gd fmla="*/ 102 w 122" name="T78"/>
                <a:gd fmla="*/ 65 h 122" name="T79"/>
                <a:gd fmla="*/ 108 w 122" name="T80"/>
                <a:gd fmla="*/ 65 h 122" name="T81"/>
                <a:gd fmla="*/ 64 w 122" name="T82"/>
                <a:gd fmla="*/ 109 h 12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2" w="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w="9525">
                  <a:solidFill>
                    <a:srgbClr val="000000"/>
                  </a:solidFill>
                  <a:round/>
                  <a:headEnd/>
                  <a:tailEnd/>
                </a14:hiddenLine>
              </a:ext>
            </a:extLst>
          </p:spPr>
          <p:txBody>
            <a:bodyPr anchor="t" anchorCtr="0" bIns="55832" compatLnSpc="1" lIns="111664" numCol="1" rIns="111664" tIns="55832" vert="horz" wrap="square">
              <a:prstTxWarp prst="textNoShape">
                <a:avLst/>
              </a:prstTxWarp>
            </a:bodyPr>
            <a:lstStyle/>
            <a:p>
              <a:pPr algn="just">
                <a:lnSpc>
                  <a:spcPct val="120000"/>
                </a:lnSpc>
              </a:pPr>
              <a:endParaRPr lang="en-US" sz="695">
                <a:latin typeface="+mn-lt"/>
                <a:ea typeface="+mn-ea"/>
                <a:cs typeface="+mn-ea"/>
                <a:sym typeface="+mn-lt"/>
              </a:endParaRPr>
            </a:p>
          </p:txBody>
        </p:sp>
        <p:sp>
          <p:nvSpPr>
            <p:cNvPr id="21" name="Freeform 39"/>
            <p:cNvSpPr>
              <a:spLocks noEditPoints="1"/>
            </p:cNvSpPr>
            <p:nvPr/>
          </p:nvSpPr>
          <p:spPr bwMode="auto">
            <a:xfrm>
              <a:off x="2063750" y="3125788"/>
              <a:ext cx="69850" cy="98425"/>
            </a:xfrm>
            <a:custGeom>
              <a:gdLst>
                <a:gd fmla="*/ 9 w 36" name="T0"/>
                <a:gd fmla="*/ 29 h 52" name="T1"/>
                <a:gd fmla="*/ 9 w 36" name="T2"/>
                <a:gd fmla="*/ 29 h 52" name="T3"/>
                <a:gd fmla="*/ 0 w 36" name="T4"/>
                <a:gd fmla="*/ 52 h 52" name="T5"/>
                <a:gd fmla="*/ 20 w 36" name="T6"/>
                <a:gd fmla="*/ 36 h 52" name="T7"/>
                <a:gd fmla="*/ 20 w 36" name="T8"/>
                <a:gd fmla="*/ 36 h 52" name="T9"/>
                <a:gd fmla="*/ 22 w 36" name="T10"/>
                <a:gd fmla="*/ 32 h 52" name="T11"/>
                <a:gd fmla="*/ 36 w 36" name="T12"/>
                <a:gd fmla="*/ 0 h 52" name="T13"/>
                <a:gd fmla="*/ 11 w 36" name="T14"/>
                <a:gd fmla="*/ 25 h 52" name="T15"/>
                <a:gd fmla="*/ 9 w 36" name="T16"/>
                <a:gd fmla="*/ 29 h 52" name="T17"/>
                <a:gd fmla="*/ 16 w 36" name="T18"/>
                <a:gd fmla="*/ 27 h 52" name="T19"/>
                <a:gd fmla="*/ 19 w 36" name="T20"/>
                <a:gd fmla="*/ 30 h 52" name="T21"/>
                <a:gd fmla="*/ 16 w 36" name="T22"/>
                <a:gd fmla="*/ 33 h 52" name="T23"/>
                <a:gd fmla="*/ 13 w 36" name="T24"/>
                <a:gd fmla="*/ 30 h 52" name="T25"/>
                <a:gd fmla="*/ 16 w 36" name="T26"/>
                <a:gd fmla="*/ 27 h 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 w="36">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55832" compatLnSpc="1" lIns="111664" numCol="1" rIns="111664" tIns="55832" vert="horz" wrap="square">
              <a:prstTxWarp prst="textNoShape">
                <a:avLst/>
              </a:prstTxWarp>
            </a:bodyPr>
            <a:lstStyle/>
            <a:p>
              <a:pPr algn="just">
                <a:lnSpc>
                  <a:spcPct val="120000"/>
                </a:lnSpc>
              </a:pPr>
              <a:endParaRPr lang="en-US" sz="695">
                <a:latin typeface="+mn-lt"/>
                <a:ea typeface="+mn-ea"/>
                <a:cs typeface="+mn-ea"/>
                <a:sym typeface="+mn-lt"/>
              </a:endParaRPr>
            </a:p>
          </p:txBody>
        </p:sp>
        <p:sp>
          <p:nvSpPr>
            <p:cNvPr id="22" name="Oval 40"/>
            <p:cNvSpPr>
              <a:spLocks noChangeArrowheads="1"/>
            </p:cNvSpPr>
            <p:nvPr/>
          </p:nvSpPr>
          <p:spPr bwMode="auto">
            <a:xfrm>
              <a:off x="2090738" y="3179763"/>
              <a:ext cx="6350" cy="6350"/>
            </a:xfrm>
            <a:prstGeom prst="ellipse">
              <a:avLst/>
            </a:prstGeom>
            <a:grpFill/>
            <a:ln>
              <a:noFill/>
            </a:ln>
            <a:extLst>
              <a:ext uri="{91240B29-F687-4F45-9708-019B960494DF}">
                <a14:hiddenLine w="9525">
                  <a:solidFill>
                    <a:srgbClr val="000000"/>
                  </a:solidFill>
                  <a:round/>
                  <a:headEnd/>
                  <a:tailEnd/>
                </a14:hiddenLine>
              </a:ext>
            </a:extLst>
          </p:spPr>
          <p:txBody>
            <a:bodyPr anchor="t" anchorCtr="0" bIns="55832" compatLnSpc="1" lIns="111664" numCol="1" rIns="111664" tIns="55832" vert="horz" wrap="square">
              <a:prstTxWarp prst="textNoShape">
                <a:avLst/>
              </a:prstTxWarp>
            </a:bodyPr>
            <a:lstStyle/>
            <a:p>
              <a:pPr algn="just">
                <a:lnSpc>
                  <a:spcPct val="120000"/>
                </a:lnSpc>
              </a:pPr>
              <a:endParaRPr lang="en-US" sz="695">
                <a:latin typeface="+mn-lt"/>
                <a:ea typeface="+mn-ea"/>
                <a:cs typeface="+mn-ea"/>
                <a:sym typeface="+mn-lt"/>
              </a:endParaRPr>
            </a:p>
          </p:txBody>
        </p:sp>
      </p:grpSp>
      <p:grpSp>
        <p:nvGrpSpPr>
          <p:cNvPr id="23" name="Group 22"/>
          <p:cNvGrpSpPr/>
          <p:nvPr/>
        </p:nvGrpSpPr>
        <p:grpSpPr>
          <a:xfrm>
            <a:off x="8810511" y="4651787"/>
            <a:ext cx="451276" cy="434685"/>
            <a:chOff x="4616450" y="1549401"/>
            <a:chExt cx="215900" cy="207963"/>
          </a:xfrm>
          <a:solidFill>
            <a:schemeClr val="bg1"/>
          </a:solidFill>
        </p:grpSpPr>
        <p:sp>
          <p:nvSpPr>
            <p:cNvPr id="24" name="Freeform 6"/>
            <p:cNvSpPr>
              <a:spLocks noEditPoints="1"/>
            </p:cNvSpPr>
            <p:nvPr/>
          </p:nvSpPr>
          <p:spPr bwMode="auto">
            <a:xfrm>
              <a:off x="4616450" y="1549401"/>
              <a:ext cx="215900" cy="207963"/>
            </a:xfrm>
            <a:custGeom>
              <a:gdLst>
                <a:gd fmla="*/ 124 w 133" name="T0"/>
                <a:gd fmla="*/ 0 h 127" name="T1"/>
                <a:gd fmla="*/ 9 w 133" name="T2"/>
                <a:gd fmla="*/ 0 h 127" name="T3"/>
                <a:gd fmla="*/ 0 w 133" name="T4"/>
                <a:gd fmla="*/ 9 h 127" name="T5"/>
                <a:gd fmla="*/ 0 w 133" name="T6"/>
                <a:gd fmla="*/ 91 h 127" name="T7"/>
                <a:gd fmla="*/ 9 w 133" name="T8"/>
                <a:gd fmla="*/ 100 h 127" name="T9"/>
                <a:gd fmla="*/ 53 w 133" name="T10"/>
                <a:gd fmla="*/ 100 h 127" name="T11"/>
                <a:gd fmla="*/ 39 w 133" name="T12"/>
                <a:gd fmla="*/ 118 h 127" name="T13"/>
                <a:gd fmla="*/ 39 w 133" name="T14"/>
                <a:gd fmla="*/ 127 h 127" name="T15"/>
                <a:gd fmla="*/ 53 w 133" name="T16"/>
                <a:gd fmla="*/ 127 h 127" name="T17"/>
                <a:gd fmla="*/ 80 w 133" name="T18"/>
                <a:gd fmla="*/ 127 h 127" name="T19"/>
                <a:gd fmla="*/ 93 w 133" name="T20"/>
                <a:gd fmla="*/ 127 h 127" name="T21"/>
                <a:gd fmla="*/ 93 w 133" name="T22"/>
                <a:gd fmla="*/ 118 h 127" name="T23"/>
                <a:gd fmla="*/ 80 w 133" name="T24"/>
                <a:gd fmla="*/ 100 h 127" name="T25"/>
                <a:gd fmla="*/ 124 w 133" name="T26"/>
                <a:gd fmla="*/ 100 h 127" name="T27"/>
                <a:gd fmla="*/ 133 w 133" name="T28"/>
                <a:gd fmla="*/ 91 h 127" name="T29"/>
                <a:gd fmla="*/ 133 w 133" name="T30"/>
                <a:gd fmla="*/ 9 h 127" name="T31"/>
                <a:gd fmla="*/ 124 w 133" name="T32"/>
                <a:gd fmla="*/ 0 h 127" name="T33"/>
                <a:gd fmla="*/ 59 w 133" name="T34"/>
                <a:gd fmla="*/ 89 h 127" name="T35"/>
                <a:gd fmla="*/ 67 w 133" name="T36"/>
                <a:gd fmla="*/ 82 h 127" name="T37"/>
                <a:gd fmla="*/ 75 w 133" name="T38"/>
                <a:gd fmla="*/ 89 h 127" name="T39"/>
                <a:gd fmla="*/ 67 w 133" name="T40"/>
                <a:gd fmla="*/ 97 h 127" name="T41"/>
                <a:gd fmla="*/ 59 w 133" name="T42"/>
                <a:gd fmla="*/ 89 h 127" name="T43"/>
                <a:gd fmla="*/ 123 w 133" name="T44"/>
                <a:gd fmla="*/ 79 h 127" name="T45"/>
                <a:gd fmla="*/ 9 w 133" name="T46"/>
                <a:gd fmla="*/ 79 h 127" name="T47"/>
                <a:gd fmla="*/ 9 w 133" name="T48"/>
                <a:gd fmla="*/ 10 h 127" name="T49"/>
                <a:gd fmla="*/ 123 w 133" name="T50"/>
                <a:gd fmla="*/ 10 h 127" name="T51"/>
                <a:gd fmla="*/ 123 w 133" name="T52"/>
                <a:gd fmla="*/ 79 h 12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7" w="133">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w="9525">
                  <a:solidFill>
                    <a:srgbClr val="000000"/>
                  </a:solidFill>
                  <a:round/>
                  <a:headEnd/>
                  <a:tailEnd/>
                </a14:hiddenLine>
              </a:ext>
            </a:extLst>
          </p:spPr>
          <p:txBody>
            <a:bodyPr anchor="t" anchorCtr="0" bIns="55832" compatLnSpc="1" lIns="111664" numCol="1" rIns="111664" tIns="55832" vert="horz" wrap="square">
              <a:prstTxWarp prst="textNoShape">
                <a:avLst/>
              </a:prstTxWarp>
            </a:bodyPr>
            <a:lstStyle/>
            <a:p>
              <a:pPr algn="just">
                <a:lnSpc>
                  <a:spcPct val="120000"/>
                </a:lnSpc>
              </a:pPr>
              <a:endParaRPr lang="en-US" sz="695">
                <a:latin typeface="+mn-lt"/>
                <a:ea typeface="+mn-ea"/>
                <a:cs typeface="+mn-ea"/>
                <a:sym typeface="+mn-lt"/>
              </a:endParaRPr>
            </a:p>
          </p:txBody>
        </p:sp>
        <p:sp>
          <p:nvSpPr>
            <p:cNvPr id="25" name="Oval 7"/>
            <p:cNvSpPr>
              <a:spLocks noChangeArrowheads="1"/>
            </p:cNvSpPr>
            <p:nvPr/>
          </p:nvSpPr>
          <p:spPr bwMode="auto">
            <a:xfrm>
              <a:off x="4718050" y="1685926"/>
              <a:ext cx="15875" cy="174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55832" compatLnSpc="1" lIns="111664" numCol="1" rIns="111664" tIns="55832" vert="horz" wrap="square">
              <a:prstTxWarp prst="textNoShape">
                <a:avLst/>
              </a:prstTxWarp>
            </a:bodyPr>
            <a:lstStyle/>
            <a:p>
              <a:pPr algn="just">
                <a:lnSpc>
                  <a:spcPct val="120000"/>
                </a:lnSpc>
              </a:pPr>
              <a:endParaRPr lang="en-US" sz="695">
                <a:latin typeface="+mn-lt"/>
                <a:ea typeface="+mn-ea"/>
                <a:cs typeface="+mn-ea"/>
                <a:sym typeface="+mn-lt"/>
              </a:endParaRPr>
            </a:p>
          </p:txBody>
        </p:sp>
      </p:grpSp>
      <p:sp>
        <p:nvSpPr>
          <p:cNvPr id="26" name="Freeform 59"/>
          <p:cNvSpPr>
            <a:spLocks noEditPoints="1"/>
          </p:cNvSpPr>
          <p:nvPr/>
        </p:nvSpPr>
        <p:spPr bwMode="auto">
          <a:xfrm>
            <a:off x="3629618" y="4560369"/>
            <a:ext cx="392299" cy="526104"/>
          </a:xfrm>
          <a:custGeom>
            <a:gdLst>
              <a:gd fmla="*/ 108 w 108" name="T0"/>
              <a:gd fmla="*/ 145 h 145" name="T1"/>
              <a:gd fmla="*/ 0 w 108" name="T2"/>
              <a:gd fmla="*/ 145 h 145" name="T3"/>
              <a:gd fmla="*/ 0 w 108" name="T4"/>
              <a:gd fmla="*/ 135 h 145" name="T5"/>
              <a:gd fmla="*/ 13 w 108" name="T6"/>
              <a:gd fmla="*/ 124 h 145" name="T7"/>
              <a:gd fmla="*/ 96 w 108" name="T8"/>
              <a:gd fmla="*/ 124 h 145" name="T9"/>
              <a:gd fmla="*/ 108 w 108" name="T10"/>
              <a:gd fmla="*/ 135 h 145" name="T11"/>
              <a:gd fmla="*/ 108 w 108" name="T12"/>
              <a:gd fmla="*/ 145 h 145" name="T13"/>
              <a:gd fmla="*/ 16 w 108" name="T14"/>
              <a:gd fmla="*/ 116 h 145" name="T15"/>
              <a:gd fmla="*/ 24 w 108" name="T16"/>
              <a:gd fmla="*/ 91 h 145" name="T17"/>
              <a:gd fmla="*/ 85 w 108" name="T18"/>
              <a:gd fmla="*/ 91 h 145" name="T19"/>
              <a:gd fmla="*/ 93 w 108" name="T20"/>
              <a:gd fmla="*/ 116 h 145" name="T21"/>
              <a:gd fmla="*/ 16 w 108" name="T22"/>
              <a:gd fmla="*/ 116 h 145" name="T23"/>
              <a:gd fmla="*/ 28 w 108" name="T24"/>
              <a:gd fmla="*/ 76 h 145" name="T25"/>
              <a:gd fmla="*/ 36 w 108" name="T26"/>
              <a:gd fmla="*/ 51 h 145" name="T27"/>
              <a:gd fmla="*/ 72 w 108" name="T28"/>
              <a:gd fmla="*/ 51 h 145" name="T29"/>
              <a:gd fmla="*/ 80 w 108" name="T30"/>
              <a:gd fmla="*/ 76 h 145" name="T31"/>
              <a:gd fmla="*/ 28 w 108" name="T32"/>
              <a:gd fmla="*/ 76 h 145" name="T33"/>
              <a:gd fmla="*/ 49 w 108" name="T34"/>
              <a:gd fmla="*/ 12 h 145" name="T35"/>
              <a:gd fmla="*/ 60 w 108" name="T36"/>
              <a:gd fmla="*/ 12 h 145" name="T37"/>
              <a:gd fmla="*/ 68 w 108" name="T38"/>
              <a:gd fmla="*/ 36 h 145" name="T39"/>
              <a:gd fmla="*/ 41 w 108" name="T40"/>
              <a:gd fmla="*/ 36 h 145" name="T41"/>
              <a:gd fmla="*/ 49 w 108" name="T42"/>
              <a:gd fmla="*/ 12 h 14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45" w="108">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anchor="t" anchorCtr="0" bIns="55832" compatLnSpc="1" lIns="111664" numCol="1" rIns="111664" tIns="55832" vert="horz" wrap="square">
            <a:prstTxWarp prst="textNoShape">
              <a:avLst/>
            </a:prstTxWarp>
          </a:bodyPr>
          <a:lstStyle/>
          <a:p>
            <a:pPr algn="just">
              <a:lnSpc>
                <a:spcPct val="120000"/>
              </a:lnSpc>
            </a:pPr>
            <a:endParaRPr lang="en-US" sz="695">
              <a:latin typeface="+mn-lt"/>
              <a:ea typeface="+mn-ea"/>
              <a:cs typeface="+mn-ea"/>
              <a:sym typeface="+mn-lt"/>
            </a:endParaRPr>
          </a:p>
        </p:txBody>
      </p:sp>
      <p:grpSp>
        <p:nvGrpSpPr>
          <p:cNvPr id="27" name="Group 26"/>
          <p:cNvGrpSpPr/>
          <p:nvPr/>
        </p:nvGrpSpPr>
        <p:grpSpPr>
          <a:xfrm>
            <a:off x="3650953" y="3490624"/>
            <a:ext cx="370965" cy="429731"/>
            <a:chOff x="3581400" y="3905251"/>
            <a:chExt cx="160338" cy="185738"/>
          </a:xfrm>
          <a:solidFill>
            <a:schemeClr val="bg1"/>
          </a:solidFill>
        </p:grpSpPr>
        <p:sp>
          <p:nvSpPr>
            <p:cNvPr id="28" name="Rectangle 33"/>
            <p:cNvSpPr>
              <a:spLocks noChangeArrowheads="1"/>
            </p:cNvSpPr>
            <p:nvPr/>
          </p:nvSpPr>
          <p:spPr bwMode="auto">
            <a:xfrm>
              <a:off x="3670300" y="3941763"/>
              <a:ext cx="28575" cy="1492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55832" compatLnSpc="1" lIns="111664" numCol="1" rIns="111664" tIns="55832" vert="horz" wrap="square">
              <a:prstTxWarp prst="textNoShape">
                <a:avLst/>
              </a:prstTxWarp>
            </a:bodyPr>
            <a:lstStyle/>
            <a:p>
              <a:pPr algn="just">
                <a:lnSpc>
                  <a:spcPct val="120000"/>
                </a:lnSpc>
              </a:pPr>
              <a:endParaRPr lang="en-US" sz="695">
                <a:latin typeface="+mn-lt"/>
                <a:ea typeface="+mn-ea"/>
                <a:cs typeface="+mn-ea"/>
                <a:sym typeface="+mn-lt"/>
              </a:endParaRPr>
            </a:p>
          </p:txBody>
        </p:sp>
        <p:sp>
          <p:nvSpPr>
            <p:cNvPr id="29" name="Rectangle 34"/>
            <p:cNvSpPr>
              <a:spLocks noChangeArrowheads="1"/>
            </p:cNvSpPr>
            <p:nvPr/>
          </p:nvSpPr>
          <p:spPr bwMode="auto">
            <a:xfrm>
              <a:off x="3627438" y="3971926"/>
              <a:ext cx="26988" cy="1190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55832" compatLnSpc="1" lIns="111664" numCol="1" rIns="111664" tIns="55832" vert="horz" wrap="square">
              <a:prstTxWarp prst="textNoShape">
                <a:avLst/>
              </a:prstTxWarp>
            </a:bodyPr>
            <a:lstStyle/>
            <a:p>
              <a:pPr algn="just">
                <a:lnSpc>
                  <a:spcPct val="120000"/>
                </a:lnSpc>
              </a:pPr>
              <a:endParaRPr lang="en-US" sz="695">
                <a:latin typeface="+mn-lt"/>
                <a:ea typeface="+mn-ea"/>
                <a:cs typeface="+mn-ea"/>
                <a:sym typeface="+mn-lt"/>
              </a:endParaRPr>
            </a:p>
          </p:txBody>
        </p:sp>
        <p:sp>
          <p:nvSpPr>
            <p:cNvPr id="30" name="Rectangle 35"/>
            <p:cNvSpPr>
              <a:spLocks noChangeArrowheads="1"/>
            </p:cNvSpPr>
            <p:nvPr/>
          </p:nvSpPr>
          <p:spPr bwMode="auto">
            <a:xfrm>
              <a:off x="3581400" y="3994151"/>
              <a:ext cx="26988" cy="968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55832" compatLnSpc="1" lIns="111664" numCol="1" rIns="111664" tIns="55832" vert="horz" wrap="square">
              <a:prstTxWarp prst="textNoShape">
                <a:avLst/>
              </a:prstTxWarp>
            </a:bodyPr>
            <a:lstStyle/>
            <a:p>
              <a:pPr algn="just">
                <a:lnSpc>
                  <a:spcPct val="120000"/>
                </a:lnSpc>
              </a:pPr>
              <a:endParaRPr lang="en-US" sz="695">
                <a:latin typeface="+mn-lt"/>
                <a:ea typeface="+mn-ea"/>
                <a:cs typeface="+mn-ea"/>
                <a:sym typeface="+mn-lt"/>
              </a:endParaRPr>
            </a:p>
          </p:txBody>
        </p:sp>
        <p:sp>
          <p:nvSpPr>
            <p:cNvPr id="31" name="Rectangle 36"/>
            <p:cNvSpPr>
              <a:spLocks noChangeArrowheads="1"/>
            </p:cNvSpPr>
            <p:nvPr/>
          </p:nvSpPr>
          <p:spPr bwMode="auto">
            <a:xfrm>
              <a:off x="3714750" y="3905251"/>
              <a:ext cx="26988" cy="1857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55832" compatLnSpc="1" lIns="111664" numCol="1" rIns="111664" tIns="55832" vert="horz" wrap="square">
              <a:prstTxWarp prst="textNoShape">
                <a:avLst/>
              </a:prstTxWarp>
            </a:bodyPr>
            <a:lstStyle/>
            <a:p>
              <a:pPr algn="just">
                <a:lnSpc>
                  <a:spcPct val="120000"/>
                </a:lnSpc>
              </a:pPr>
              <a:endParaRPr lang="en-US" sz="695">
                <a:latin typeface="+mn-lt"/>
                <a:ea typeface="+mn-ea"/>
                <a:cs typeface="+mn-ea"/>
                <a:sym typeface="+mn-lt"/>
              </a:endParaRPr>
            </a:p>
          </p:txBody>
        </p:sp>
      </p:grpSp>
      <p:sp>
        <p:nvSpPr>
          <p:cNvPr id="32" name="Content Placeholder 2"/>
          <p:cNvSpPr txBox="1"/>
          <p:nvPr/>
        </p:nvSpPr>
        <p:spPr>
          <a:xfrm>
            <a:off x="4895850" y="269591"/>
            <a:ext cx="3067050" cy="378111"/>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en-US" lang="zh-CN" sz="2000">
                <a:solidFill>
                  <a:schemeClr val="bg1">
                    <a:lumMod val="50000"/>
                  </a:schemeClr>
                </a:solidFill>
                <a:cs typeface="+mn-ea"/>
                <a:sym typeface="+mn-lt"/>
              </a:rPr>
              <a:t>点击添加相关标题文字</a:t>
            </a:r>
          </a:p>
        </p:txBody>
      </p:sp>
      <p:sp>
        <p:nvSpPr>
          <p:cNvPr id="33" name="Content Placeholder 2"/>
          <p:cNvSpPr txBox="1"/>
          <p:nvPr/>
        </p:nvSpPr>
        <p:spPr>
          <a:xfrm>
            <a:off x="5196592" y="584201"/>
            <a:ext cx="2465566" cy="203799"/>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zh-CN" lang="en-US" smtClean="0" sz="900">
                <a:solidFill>
                  <a:schemeClr val="bg1">
                    <a:lumMod val="50000"/>
                  </a:schemeClr>
                </a:solidFill>
                <a:cs typeface="+mn-ea"/>
                <a:sym typeface="+mn-lt"/>
              </a:rPr>
              <a:t>CLICK ON ADD RELATED TITLE WORDS</a:t>
            </a:r>
          </a:p>
        </p:txBody>
      </p:sp>
    </p:spTree>
    <p:extLst>
      <p:ext uri="{BB962C8B-B14F-4D97-AF65-F5344CB8AC3E}">
        <p14:creationId val="3438348434"/>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250" fill="hold" id="7"/>
                                        <p:tgtEl>
                                          <p:spTgt spid="8"/>
                                        </p:tgtEl>
                                        <p:attrNameLst>
                                          <p:attrName>ppt_x</p:attrName>
                                        </p:attrNameLst>
                                      </p:cBhvr>
                                      <p:tavLst>
                                        <p:tav tm="0">
                                          <p:val>
                                            <p:strVal val="#ppt_x"/>
                                          </p:val>
                                        </p:tav>
                                        <p:tav tm="100000">
                                          <p:val>
                                            <p:strVal val="#ppt_x"/>
                                          </p:val>
                                        </p:tav>
                                      </p:tavLst>
                                    </p:anim>
                                    <p:anim calcmode="lin" valueType="num">
                                      <p:cBhvr additive="base">
                                        <p:cTn dur="250" fill="hold" id="8"/>
                                        <p:tgtEl>
                                          <p:spTgt spid="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250"/>
                            </p:stCondLst>
                            <p:childTnLst>
                              <p:par>
                                <p:cTn fill="hold" grpId="0" id="10" nodeType="afterEffect" presetClass="entr" presetID="2" presetSubtype="4">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250" fill="hold" id="12"/>
                                        <p:tgtEl>
                                          <p:spTgt spid="9"/>
                                        </p:tgtEl>
                                        <p:attrNameLst>
                                          <p:attrName>ppt_x</p:attrName>
                                        </p:attrNameLst>
                                      </p:cBhvr>
                                      <p:tavLst>
                                        <p:tav tm="0">
                                          <p:val>
                                            <p:strVal val="#ppt_x"/>
                                          </p:val>
                                        </p:tav>
                                        <p:tav tm="100000">
                                          <p:val>
                                            <p:strVal val="#ppt_x"/>
                                          </p:val>
                                        </p:tav>
                                      </p:tavLst>
                                    </p:anim>
                                    <p:anim calcmode="lin" valueType="num">
                                      <p:cBhvr additive="base">
                                        <p:cTn dur="250" fill="hold" id="13"/>
                                        <p:tgtEl>
                                          <p:spTgt spid="9"/>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500"/>
                            </p:stCondLst>
                            <p:childTnLst>
                              <p:par>
                                <p:cTn fill="hold" grpId="0" id="15" nodeType="afterEffect" presetClass="entr" presetID="2" presetSubtype="4">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250" fill="hold" id="17"/>
                                        <p:tgtEl>
                                          <p:spTgt spid="7"/>
                                        </p:tgtEl>
                                        <p:attrNameLst>
                                          <p:attrName>ppt_x</p:attrName>
                                        </p:attrNameLst>
                                      </p:cBhvr>
                                      <p:tavLst>
                                        <p:tav tm="0">
                                          <p:val>
                                            <p:strVal val="#ppt_x"/>
                                          </p:val>
                                        </p:tav>
                                        <p:tav tm="100000">
                                          <p:val>
                                            <p:strVal val="#ppt_x"/>
                                          </p:val>
                                        </p:tav>
                                      </p:tavLst>
                                    </p:anim>
                                    <p:anim calcmode="lin" valueType="num">
                                      <p:cBhvr additive="base">
                                        <p:cTn dur="250" fill="hold" id="18"/>
                                        <p:tgtEl>
                                          <p:spTgt spid="7"/>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750"/>
                            </p:stCondLst>
                            <p:childTnLst>
                              <p:par>
                                <p:cTn fill="hold" grpId="0" id="20" nodeType="afterEffect" presetClass="entr" presetID="2" presetSubtype="4">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250" fill="hold" id="22"/>
                                        <p:tgtEl>
                                          <p:spTgt spid="10"/>
                                        </p:tgtEl>
                                        <p:attrNameLst>
                                          <p:attrName>ppt_x</p:attrName>
                                        </p:attrNameLst>
                                      </p:cBhvr>
                                      <p:tavLst>
                                        <p:tav tm="0">
                                          <p:val>
                                            <p:strVal val="#ppt_x"/>
                                          </p:val>
                                        </p:tav>
                                        <p:tav tm="100000">
                                          <p:val>
                                            <p:strVal val="#ppt_x"/>
                                          </p:val>
                                        </p:tav>
                                      </p:tavLst>
                                    </p:anim>
                                    <p:anim calcmode="lin" valueType="num">
                                      <p:cBhvr additive="base">
                                        <p:cTn dur="250" fill="hold" id="23"/>
                                        <p:tgtEl>
                                          <p:spTgt spid="10"/>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000"/>
                            </p:stCondLst>
                            <p:childTnLst>
                              <p:par>
                                <p:cTn fill="hold" grpId="0" id="25" nodeType="afterEffect" presetClass="entr" presetID="2" presetSubtype="4">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additive="base">
                                        <p:cTn dur="250" fill="hold" id="27"/>
                                        <p:tgtEl>
                                          <p:spTgt spid="17"/>
                                        </p:tgtEl>
                                        <p:attrNameLst>
                                          <p:attrName>ppt_x</p:attrName>
                                        </p:attrNameLst>
                                      </p:cBhvr>
                                      <p:tavLst>
                                        <p:tav tm="0">
                                          <p:val>
                                            <p:strVal val="#ppt_x"/>
                                          </p:val>
                                        </p:tav>
                                        <p:tav tm="100000">
                                          <p:val>
                                            <p:strVal val="#ppt_x"/>
                                          </p:val>
                                        </p:tav>
                                      </p:tavLst>
                                    </p:anim>
                                    <p:anim calcmode="lin" valueType="num">
                                      <p:cBhvr additive="base">
                                        <p:cTn dur="250" fill="hold" id="28"/>
                                        <p:tgtEl>
                                          <p:spTgt spid="17"/>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1250"/>
                            </p:stCondLst>
                            <p:childTnLst>
                              <p:par>
                                <p:cTn fill="hold" id="30" nodeType="afterEffect" presetClass="entr" presetID="2" presetSubtype="4">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additive="base">
                                        <p:cTn dur="250" fill="hold" id="32"/>
                                        <p:tgtEl>
                                          <p:spTgt spid="27"/>
                                        </p:tgtEl>
                                        <p:attrNameLst>
                                          <p:attrName>ppt_x</p:attrName>
                                        </p:attrNameLst>
                                      </p:cBhvr>
                                      <p:tavLst>
                                        <p:tav tm="0">
                                          <p:val>
                                            <p:strVal val="#ppt_x"/>
                                          </p:val>
                                        </p:tav>
                                        <p:tav tm="100000">
                                          <p:val>
                                            <p:strVal val="#ppt_x"/>
                                          </p:val>
                                        </p:tav>
                                      </p:tavLst>
                                    </p:anim>
                                    <p:anim calcmode="lin" valueType="num">
                                      <p:cBhvr additive="base">
                                        <p:cTn dur="250" fill="hold" id="33"/>
                                        <p:tgtEl>
                                          <p:spTgt spid="27"/>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2" presetSubtype="4">
                                  <p:stCondLst>
                                    <p:cond delay="0"/>
                                  </p:stCondLst>
                                  <p:childTnLst>
                                    <p:set>
                                      <p:cBhvr>
                                        <p:cTn dur="1" fill="hold" id="36">
                                          <p:stCondLst>
                                            <p:cond delay="0"/>
                                          </p:stCondLst>
                                        </p:cTn>
                                        <p:tgtEl>
                                          <p:spTgt spid="15"/>
                                        </p:tgtEl>
                                        <p:attrNameLst>
                                          <p:attrName>style.visibility</p:attrName>
                                        </p:attrNameLst>
                                      </p:cBhvr>
                                      <p:to>
                                        <p:strVal val="visible"/>
                                      </p:to>
                                    </p:set>
                                    <p:anim calcmode="lin" valueType="num">
                                      <p:cBhvr additive="base">
                                        <p:cTn dur="250" fill="hold" id="37"/>
                                        <p:tgtEl>
                                          <p:spTgt spid="15"/>
                                        </p:tgtEl>
                                        <p:attrNameLst>
                                          <p:attrName>ppt_x</p:attrName>
                                        </p:attrNameLst>
                                      </p:cBhvr>
                                      <p:tavLst>
                                        <p:tav tm="0">
                                          <p:val>
                                            <p:strVal val="#ppt_x"/>
                                          </p:val>
                                        </p:tav>
                                        <p:tav tm="100000">
                                          <p:val>
                                            <p:strVal val="#ppt_x"/>
                                          </p:val>
                                        </p:tav>
                                      </p:tavLst>
                                    </p:anim>
                                    <p:anim calcmode="lin" valueType="num">
                                      <p:cBhvr additive="base">
                                        <p:cTn dur="250" fill="hold" id="38"/>
                                        <p:tgtEl>
                                          <p:spTgt spid="15"/>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1750"/>
                            </p:stCondLst>
                            <p:childTnLst>
                              <p:par>
                                <p:cTn fill="hold" grpId="0" id="40" nodeType="afterEffect" presetClass="entr" presetID="2" presetSubtype="4">
                                  <p:stCondLst>
                                    <p:cond delay="0"/>
                                  </p:stCondLst>
                                  <p:childTnLst>
                                    <p:set>
                                      <p:cBhvr>
                                        <p:cTn dur="1" fill="hold" id="41">
                                          <p:stCondLst>
                                            <p:cond delay="0"/>
                                          </p:stCondLst>
                                        </p:cTn>
                                        <p:tgtEl>
                                          <p:spTgt spid="18"/>
                                        </p:tgtEl>
                                        <p:attrNameLst>
                                          <p:attrName>style.visibility</p:attrName>
                                        </p:attrNameLst>
                                      </p:cBhvr>
                                      <p:to>
                                        <p:strVal val="visible"/>
                                      </p:to>
                                    </p:set>
                                    <p:anim calcmode="lin" valueType="num">
                                      <p:cBhvr additive="base">
                                        <p:cTn dur="250" fill="hold" id="42"/>
                                        <p:tgtEl>
                                          <p:spTgt spid="18"/>
                                        </p:tgtEl>
                                        <p:attrNameLst>
                                          <p:attrName>ppt_x</p:attrName>
                                        </p:attrNameLst>
                                      </p:cBhvr>
                                      <p:tavLst>
                                        <p:tav tm="0">
                                          <p:val>
                                            <p:strVal val="#ppt_x"/>
                                          </p:val>
                                        </p:tav>
                                        <p:tav tm="100000">
                                          <p:val>
                                            <p:strVal val="#ppt_x"/>
                                          </p:val>
                                        </p:tav>
                                      </p:tavLst>
                                    </p:anim>
                                    <p:anim calcmode="lin" valueType="num">
                                      <p:cBhvr additive="base">
                                        <p:cTn dur="250" fill="hold" id="43"/>
                                        <p:tgtEl>
                                          <p:spTgt spid="18"/>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2" presetSubtype="4">
                                  <p:stCondLst>
                                    <p:cond delay="0"/>
                                  </p:stCondLst>
                                  <p:childTnLst>
                                    <p:set>
                                      <p:cBhvr>
                                        <p:cTn dur="1" fill="hold" id="46">
                                          <p:stCondLst>
                                            <p:cond delay="0"/>
                                          </p:stCondLst>
                                        </p:cTn>
                                        <p:tgtEl>
                                          <p:spTgt spid="26"/>
                                        </p:tgtEl>
                                        <p:attrNameLst>
                                          <p:attrName>style.visibility</p:attrName>
                                        </p:attrNameLst>
                                      </p:cBhvr>
                                      <p:to>
                                        <p:strVal val="visible"/>
                                      </p:to>
                                    </p:set>
                                    <p:anim calcmode="lin" valueType="num">
                                      <p:cBhvr additive="base">
                                        <p:cTn dur="250" fill="hold" id="47"/>
                                        <p:tgtEl>
                                          <p:spTgt spid="26"/>
                                        </p:tgtEl>
                                        <p:attrNameLst>
                                          <p:attrName>ppt_x</p:attrName>
                                        </p:attrNameLst>
                                      </p:cBhvr>
                                      <p:tavLst>
                                        <p:tav tm="0">
                                          <p:val>
                                            <p:strVal val="#ppt_x"/>
                                          </p:val>
                                        </p:tav>
                                        <p:tav tm="100000">
                                          <p:val>
                                            <p:strVal val="#ppt_x"/>
                                          </p:val>
                                        </p:tav>
                                      </p:tavLst>
                                    </p:anim>
                                    <p:anim calcmode="lin" valueType="num">
                                      <p:cBhvr additive="base">
                                        <p:cTn dur="250" fill="hold" id="48"/>
                                        <p:tgtEl>
                                          <p:spTgt spid="26"/>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2250"/>
                            </p:stCondLst>
                            <p:childTnLst>
                              <p:par>
                                <p:cTn fill="hold" grpId="0" id="50" nodeType="afterEffect" presetClass="entr" presetID="2" presetSubtype="4">
                                  <p:stCondLst>
                                    <p:cond delay="0"/>
                                  </p:stCondLst>
                                  <p:childTnLst>
                                    <p:set>
                                      <p:cBhvr>
                                        <p:cTn dur="1" fill="hold" id="51">
                                          <p:stCondLst>
                                            <p:cond delay="0"/>
                                          </p:stCondLst>
                                        </p:cTn>
                                        <p:tgtEl>
                                          <p:spTgt spid="16"/>
                                        </p:tgtEl>
                                        <p:attrNameLst>
                                          <p:attrName>style.visibility</p:attrName>
                                        </p:attrNameLst>
                                      </p:cBhvr>
                                      <p:to>
                                        <p:strVal val="visible"/>
                                      </p:to>
                                    </p:set>
                                    <p:anim calcmode="lin" valueType="num">
                                      <p:cBhvr additive="base">
                                        <p:cTn dur="250" fill="hold" id="52"/>
                                        <p:tgtEl>
                                          <p:spTgt spid="16"/>
                                        </p:tgtEl>
                                        <p:attrNameLst>
                                          <p:attrName>ppt_x</p:attrName>
                                        </p:attrNameLst>
                                      </p:cBhvr>
                                      <p:tavLst>
                                        <p:tav tm="0">
                                          <p:val>
                                            <p:strVal val="#ppt_x"/>
                                          </p:val>
                                        </p:tav>
                                        <p:tav tm="100000">
                                          <p:val>
                                            <p:strVal val="#ppt_x"/>
                                          </p:val>
                                        </p:tav>
                                      </p:tavLst>
                                    </p:anim>
                                    <p:anim calcmode="lin" valueType="num">
                                      <p:cBhvr additive="base">
                                        <p:cTn dur="250" fill="hold" id="53"/>
                                        <p:tgtEl>
                                          <p:spTgt spid="16"/>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2500"/>
                            </p:stCondLst>
                            <p:childTnLst>
                              <p:par>
                                <p:cTn fill="hold" grpId="0" id="55" nodeType="afterEffect" presetClass="entr" presetID="2" presetSubtype="4">
                                  <p:stCondLst>
                                    <p:cond delay="0"/>
                                  </p:stCondLst>
                                  <p:childTnLst>
                                    <p:set>
                                      <p:cBhvr>
                                        <p:cTn dur="1" fill="hold" id="56">
                                          <p:stCondLst>
                                            <p:cond delay="0"/>
                                          </p:stCondLst>
                                        </p:cTn>
                                        <p:tgtEl>
                                          <p:spTgt spid="13"/>
                                        </p:tgtEl>
                                        <p:attrNameLst>
                                          <p:attrName>style.visibility</p:attrName>
                                        </p:attrNameLst>
                                      </p:cBhvr>
                                      <p:to>
                                        <p:strVal val="visible"/>
                                      </p:to>
                                    </p:set>
                                    <p:anim calcmode="lin" valueType="num">
                                      <p:cBhvr additive="base">
                                        <p:cTn dur="250" fill="hold" id="57"/>
                                        <p:tgtEl>
                                          <p:spTgt spid="13"/>
                                        </p:tgtEl>
                                        <p:attrNameLst>
                                          <p:attrName>ppt_x</p:attrName>
                                        </p:attrNameLst>
                                      </p:cBhvr>
                                      <p:tavLst>
                                        <p:tav tm="0">
                                          <p:val>
                                            <p:strVal val="#ppt_x"/>
                                          </p:val>
                                        </p:tav>
                                        <p:tav tm="100000">
                                          <p:val>
                                            <p:strVal val="#ppt_x"/>
                                          </p:val>
                                        </p:tav>
                                      </p:tavLst>
                                    </p:anim>
                                    <p:anim calcmode="lin" valueType="num">
                                      <p:cBhvr additive="base">
                                        <p:cTn dur="250" fill="hold" id="58"/>
                                        <p:tgtEl>
                                          <p:spTgt spid="13"/>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2750"/>
                            </p:stCondLst>
                            <p:childTnLst>
                              <p:par>
                                <p:cTn fill="hold" id="60" nodeType="afterEffect" presetClass="entr" presetID="2" presetSubtype="4">
                                  <p:stCondLst>
                                    <p:cond delay="0"/>
                                  </p:stCondLst>
                                  <p:childTnLst>
                                    <p:set>
                                      <p:cBhvr>
                                        <p:cTn dur="1" fill="hold" id="61">
                                          <p:stCondLst>
                                            <p:cond delay="0"/>
                                          </p:stCondLst>
                                        </p:cTn>
                                        <p:tgtEl>
                                          <p:spTgt spid="19"/>
                                        </p:tgtEl>
                                        <p:attrNameLst>
                                          <p:attrName>style.visibility</p:attrName>
                                        </p:attrNameLst>
                                      </p:cBhvr>
                                      <p:to>
                                        <p:strVal val="visible"/>
                                      </p:to>
                                    </p:set>
                                    <p:anim calcmode="lin" valueType="num">
                                      <p:cBhvr additive="base">
                                        <p:cTn dur="250" fill="hold" id="62"/>
                                        <p:tgtEl>
                                          <p:spTgt spid="19"/>
                                        </p:tgtEl>
                                        <p:attrNameLst>
                                          <p:attrName>ppt_x</p:attrName>
                                        </p:attrNameLst>
                                      </p:cBhvr>
                                      <p:tavLst>
                                        <p:tav tm="0">
                                          <p:val>
                                            <p:strVal val="#ppt_x"/>
                                          </p:val>
                                        </p:tav>
                                        <p:tav tm="100000">
                                          <p:val>
                                            <p:strVal val="#ppt_x"/>
                                          </p:val>
                                        </p:tav>
                                      </p:tavLst>
                                    </p:anim>
                                    <p:anim calcmode="lin" valueType="num">
                                      <p:cBhvr additive="base">
                                        <p:cTn dur="250" fill="hold" id="63"/>
                                        <p:tgtEl>
                                          <p:spTgt spid="19"/>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3000"/>
                            </p:stCondLst>
                            <p:childTnLst>
                              <p:par>
                                <p:cTn fill="hold" grpId="0" id="65" nodeType="afterEffect" presetClass="entr" presetID="2" presetSubtype="4">
                                  <p:stCondLst>
                                    <p:cond delay="0"/>
                                  </p:stCondLst>
                                  <p:childTnLst>
                                    <p:set>
                                      <p:cBhvr>
                                        <p:cTn dur="1" fill="hold" id="66">
                                          <p:stCondLst>
                                            <p:cond delay="0"/>
                                          </p:stCondLst>
                                        </p:cTn>
                                        <p:tgtEl>
                                          <p:spTgt spid="11"/>
                                        </p:tgtEl>
                                        <p:attrNameLst>
                                          <p:attrName>style.visibility</p:attrName>
                                        </p:attrNameLst>
                                      </p:cBhvr>
                                      <p:to>
                                        <p:strVal val="visible"/>
                                      </p:to>
                                    </p:set>
                                    <p:anim calcmode="lin" valueType="num">
                                      <p:cBhvr additive="base">
                                        <p:cTn dur="250" fill="hold" id="67"/>
                                        <p:tgtEl>
                                          <p:spTgt spid="11"/>
                                        </p:tgtEl>
                                        <p:attrNameLst>
                                          <p:attrName>ppt_x</p:attrName>
                                        </p:attrNameLst>
                                      </p:cBhvr>
                                      <p:tavLst>
                                        <p:tav tm="0">
                                          <p:val>
                                            <p:strVal val="#ppt_x"/>
                                          </p:val>
                                        </p:tav>
                                        <p:tav tm="100000">
                                          <p:val>
                                            <p:strVal val="#ppt_x"/>
                                          </p:val>
                                        </p:tav>
                                      </p:tavLst>
                                    </p:anim>
                                    <p:anim calcmode="lin" valueType="num">
                                      <p:cBhvr additive="base">
                                        <p:cTn dur="250" fill="hold" id="68"/>
                                        <p:tgtEl>
                                          <p:spTgt spid="11"/>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3250"/>
                            </p:stCondLst>
                            <p:childTnLst>
                              <p:par>
                                <p:cTn fill="hold" grpId="0" id="70" nodeType="afterEffect" presetClass="entr" presetID="2" presetSubtype="4">
                                  <p:stCondLst>
                                    <p:cond delay="0"/>
                                  </p:stCondLst>
                                  <p:childTnLst>
                                    <p:set>
                                      <p:cBhvr>
                                        <p:cTn dur="1" fill="hold" id="71">
                                          <p:stCondLst>
                                            <p:cond delay="0"/>
                                          </p:stCondLst>
                                        </p:cTn>
                                        <p:tgtEl>
                                          <p:spTgt spid="14"/>
                                        </p:tgtEl>
                                        <p:attrNameLst>
                                          <p:attrName>style.visibility</p:attrName>
                                        </p:attrNameLst>
                                      </p:cBhvr>
                                      <p:to>
                                        <p:strVal val="visible"/>
                                      </p:to>
                                    </p:set>
                                    <p:anim calcmode="lin" valueType="num">
                                      <p:cBhvr additive="base">
                                        <p:cTn dur="250" fill="hold" id="72"/>
                                        <p:tgtEl>
                                          <p:spTgt spid="14"/>
                                        </p:tgtEl>
                                        <p:attrNameLst>
                                          <p:attrName>ppt_x</p:attrName>
                                        </p:attrNameLst>
                                      </p:cBhvr>
                                      <p:tavLst>
                                        <p:tav tm="0">
                                          <p:val>
                                            <p:strVal val="#ppt_x"/>
                                          </p:val>
                                        </p:tav>
                                        <p:tav tm="100000">
                                          <p:val>
                                            <p:strVal val="#ppt_x"/>
                                          </p:val>
                                        </p:tav>
                                      </p:tavLst>
                                    </p:anim>
                                    <p:anim calcmode="lin" valueType="num">
                                      <p:cBhvr additive="base">
                                        <p:cTn dur="250" fill="hold" id="73"/>
                                        <p:tgtEl>
                                          <p:spTgt spid="14"/>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3500"/>
                            </p:stCondLst>
                            <p:childTnLst>
                              <p:par>
                                <p:cTn fill="hold" id="75" nodeType="afterEffect" presetClass="entr" presetID="2" presetSubtype="4">
                                  <p:stCondLst>
                                    <p:cond delay="0"/>
                                  </p:stCondLst>
                                  <p:childTnLst>
                                    <p:set>
                                      <p:cBhvr>
                                        <p:cTn dur="1" fill="hold" id="76">
                                          <p:stCondLst>
                                            <p:cond delay="0"/>
                                          </p:stCondLst>
                                        </p:cTn>
                                        <p:tgtEl>
                                          <p:spTgt spid="23"/>
                                        </p:tgtEl>
                                        <p:attrNameLst>
                                          <p:attrName>style.visibility</p:attrName>
                                        </p:attrNameLst>
                                      </p:cBhvr>
                                      <p:to>
                                        <p:strVal val="visible"/>
                                      </p:to>
                                    </p:set>
                                    <p:anim calcmode="lin" valueType="num">
                                      <p:cBhvr additive="base">
                                        <p:cTn dur="250" fill="hold" id="77"/>
                                        <p:tgtEl>
                                          <p:spTgt spid="23"/>
                                        </p:tgtEl>
                                        <p:attrNameLst>
                                          <p:attrName>ppt_x</p:attrName>
                                        </p:attrNameLst>
                                      </p:cBhvr>
                                      <p:tavLst>
                                        <p:tav tm="0">
                                          <p:val>
                                            <p:strVal val="#ppt_x"/>
                                          </p:val>
                                        </p:tav>
                                        <p:tav tm="100000">
                                          <p:val>
                                            <p:strVal val="#ppt_x"/>
                                          </p:val>
                                        </p:tav>
                                      </p:tavLst>
                                    </p:anim>
                                    <p:anim calcmode="lin" valueType="num">
                                      <p:cBhvr additive="base">
                                        <p:cTn dur="250" fill="hold" id="78"/>
                                        <p:tgtEl>
                                          <p:spTgt spid="23"/>
                                        </p:tgtEl>
                                        <p:attrNameLst>
                                          <p:attrName>ppt_y</p:attrName>
                                        </p:attrNameLst>
                                      </p:cBhvr>
                                      <p:tavLst>
                                        <p:tav tm="0">
                                          <p:val>
                                            <p:strVal val="1+#ppt_h/2"/>
                                          </p:val>
                                        </p:tav>
                                        <p:tav tm="100000">
                                          <p:val>
                                            <p:strVal val="#ppt_y"/>
                                          </p:val>
                                        </p:tav>
                                      </p:tavLst>
                                    </p:anim>
                                  </p:childTnLst>
                                </p:cTn>
                              </p:par>
                            </p:childTnLst>
                          </p:cTn>
                        </p:par>
                        <p:par>
                          <p:cTn fill="hold" id="79" nodeType="afterGroup">
                            <p:stCondLst>
                              <p:cond delay="3750"/>
                            </p:stCondLst>
                            <p:childTnLst>
                              <p:par>
                                <p:cTn fill="hold" grpId="0" id="80" nodeType="afterEffect" presetClass="entr" presetID="2" presetSubtype="4">
                                  <p:stCondLst>
                                    <p:cond delay="0"/>
                                  </p:stCondLst>
                                  <p:childTnLst>
                                    <p:set>
                                      <p:cBhvr>
                                        <p:cTn dur="1" fill="hold" id="81">
                                          <p:stCondLst>
                                            <p:cond delay="0"/>
                                          </p:stCondLst>
                                        </p:cTn>
                                        <p:tgtEl>
                                          <p:spTgt spid="12"/>
                                        </p:tgtEl>
                                        <p:attrNameLst>
                                          <p:attrName>style.visibility</p:attrName>
                                        </p:attrNameLst>
                                      </p:cBhvr>
                                      <p:to>
                                        <p:strVal val="visible"/>
                                      </p:to>
                                    </p:set>
                                    <p:anim calcmode="lin" valueType="num">
                                      <p:cBhvr additive="base">
                                        <p:cTn dur="250" fill="hold" id="82"/>
                                        <p:tgtEl>
                                          <p:spTgt spid="12"/>
                                        </p:tgtEl>
                                        <p:attrNameLst>
                                          <p:attrName>ppt_x</p:attrName>
                                        </p:attrNameLst>
                                      </p:cBhvr>
                                      <p:tavLst>
                                        <p:tav tm="0">
                                          <p:val>
                                            <p:strVal val="#ppt_x"/>
                                          </p:val>
                                        </p:tav>
                                        <p:tav tm="100000">
                                          <p:val>
                                            <p:strVal val="#ppt_x"/>
                                          </p:val>
                                        </p:tav>
                                      </p:tavLst>
                                    </p:anim>
                                    <p:anim calcmode="lin" valueType="num">
                                      <p:cBhvr additive="base">
                                        <p:cTn dur="250" fill="hold" id="83"/>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7"/>
      <p:bldP grpId="0" spid="9"/>
      <p:bldP grpId="0" spid="8"/>
      <p:bldP grpId="0" spid="11"/>
      <p:bldP grpId="0" spid="12"/>
      <p:bldP grpId="0" spid="13"/>
      <p:bldP grpId="0" spid="14"/>
      <p:bldP grpId="0" spid="15"/>
      <p:bldP grpId="0" spid="16"/>
      <p:bldP grpId="0" spid="17"/>
      <p:bldP grpId="0" spid="18"/>
      <p:bldP grpId="0" spid="2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62" name="Chart 61"/>
          <p:cNvGraphicFramePr/>
          <p:nvPr>
            <p:extLst>
              <p:ext uri="{D42A27DB-BD31-4B8C-83A1-F6EECF244321}">
                <p14:modId val="2234007234"/>
              </p:ext>
            </p:extLst>
          </p:nvPr>
        </p:nvGraphicFramePr>
        <p:xfrm>
          <a:off x="1678294" y="1941374"/>
          <a:ext cx="1998127" cy="2114852"/>
        </p:xfrm>
        <a:graphic>
          <a:graphicData uri="http://schemas.openxmlformats.org/drawingml/2006/chart">
            <c:chart xmlns:c="http://schemas.openxmlformats.org/drawingml/2006/chart" r:id="rId3"/>
          </a:graphicData>
        </a:graphic>
      </p:graphicFrame>
      <p:sp>
        <p:nvSpPr>
          <p:cNvPr id="68" name="TextBox 67"/>
          <p:cNvSpPr txBox="1"/>
          <p:nvPr/>
        </p:nvSpPr>
        <p:spPr>
          <a:xfrm>
            <a:off x="2325817" y="2847708"/>
            <a:ext cx="781549" cy="347472"/>
          </a:xfrm>
          <a:prstGeom prst="rect">
            <a:avLst/>
          </a:prstGeom>
          <a:noFill/>
        </p:spPr>
        <p:txBody>
          <a:bodyPr anchor="ctr" rtlCol="0" wrap="square">
            <a:spAutoFit/>
          </a:bodyPr>
          <a:lstStyle/>
          <a:p>
            <a:pPr algn="ctr">
              <a:lnSpc>
                <a:spcPct val="120000"/>
              </a:lnSpc>
            </a:pPr>
            <a:r>
              <a:rPr b="1" lang="en-US" sz="1400">
                <a:solidFill>
                  <a:schemeClr val="dk2">
                    <a:lumMod val="100000"/>
                  </a:schemeClr>
                </a:solidFill>
                <a:latin typeface="+mn-lt"/>
                <a:ea typeface="+mn-ea"/>
                <a:cs typeface="+mn-ea"/>
                <a:sym typeface="+mn-lt"/>
              </a:rPr>
              <a:t>50%</a:t>
            </a:r>
          </a:p>
        </p:txBody>
      </p:sp>
      <p:sp>
        <p:nvSpPr>
          <p:cNvPr id="50" name="TextBox 49"/>
          <p:cNvSpPr txBox="1"/>
          <p:nvPr/>
        </p:nvSpPr>
        <p:spPr>
          <a:xfrm>
            <a:off x="2483329" y="3962081"/>
            <a:ext cx="393700" cy="256032"/>
          </a:xfrm>
          <a:prstGeom prst="rect">
            <a:avLst/>
          </a:prstGeom>
          <a:noFill/>
        </p:spPr>
        <p:txBody>
          <a:bodyPr bIns="0" lIns="0" rIns="0" rtlCol="0" tIns="0" wrap="none">
            <a:spAutoFit/>
          </a:bodyPr>
          <a:lstStyle/>
          <a:p>
            <a:pPr algn="ctr">
              <a:lnSpc>
                <a:spcPct val="120000"/>
              </a:lnSpc>
            </a:pPr>
            <a:r>
              <a:rPr b="1" lang="en-US" sz="1400">
                <a:solidFill>
                  <a:schemeClr val="dk2">
                    <a:lumMod val="100000"/>
                  </a:schemeClr>
                </a:solidFill>
                <a:latin typeface="+mn-lt"/>
                <a:ea typeface="+mn-ea"/>
                <a:cs typeface="+mn-ea"/>
                <a:sym typeface="+mn-lt"/>
              </a:rPr>
              <a:t>2001</a:t>
            </a:r>
          </a:p>
        </p:txBody>
      </p:sp>
      <p:graphicFrame>
        <p:nvGraphicFramePr>
          <p:cNvPr id="36" name="Chart 35"/>
          <p:cNvGraphicFramePr/>
          <p:nvPr>
            <p:extLst/>
          </p:nvPr>
        </p:nvGraphicFramePr>
        <p:xfrm>
          <a:off x="4160854" y="1941374"/>
          <a:ext cx="1998127" cy="2114852"/>
        </p:xfrm>
        <a:graphic>
          <a:graphicData uri="http://schemas.openxmlformats.org/drawingml/2006/chart">
            <c:chart xmlns:c="http://schemas.openxmlformats.org/drawingml/2006/chart" r:id="rId4"/>
          </a:graphicData>
        </a:graphic>
      </p:graphicFrame>
      <p:sp>
        <p:nvSpPr>
          <p:cNvPr id="37" name="TextBox 36"/>
          <p:cNvSpPr txBox="1"/>
          <p:nvPr/>
        </p:nvSpPr>
        <p:spPr>
          <a:xfrm>
            <a:off x="4808378" y="2847708"/>
            <a:ext cx="781549" cy="347472"/>
          </a:xfrm>
          <a:prstGeom prst="rect">
            <a:avLst/>
          </a:prstGeom>
          <a:noFill/>
        </p:spPr>
        <p:txBody>
          <a:bodyPr anchor="ctr" rtlCol="0" wrap="square">
            <a:spAutoFit/>
          </a:bodyPr>
          <a:lstStyle/>
          <a:p>
            <a:pPr algn="ctr">
              <a:lnSpc>
                <a:spcPct val="120000"/>
              </a:lnSpc>
            </a:pPr>
            <a:r>
              <a:rPr b="1" lang="en-US" sz="1400">
                <a:solidFill>
                  <a:schemeClr val="accent2"/>
                </a:solidFill>
                <a:latin typeface="+mn-lt"/>
                <a:ea typeface="+mn-ea"/>
                <a:cs typeface="+mn-ea"/>
                <a:sym typeface="+mn-lt"/>
              </a:rPr>
              <a:t>70%</a:t>
            </a:r>
          </a:p>
        </p:txBody>
      </p:sp>
      <p:sp>
        <p:nvSpPr>
          <p:cNvPr id="38" name="TextBox 37"/>
          <p:cNvSpPr txBox="1"/>
          <p:nvPr/>
        </p:nvSpPr>
        <p:spPr>
          <a:xfrm>
            <a:off x="4972092" y="3962081"/>
            <a:ext cx="393700" cy="256032"/>
          </a:xfrm>
          <a:prstGeom prst="rect">
            <a:avLst/>
          </a:prstGeom>
          <a:noFill/>
        </p:spPr>
        <p:txBody>
          <a:bodyPr bIns="0" lIns="0" rIns="0" rtlCol="0" tIns="0" wrap="none">
            <a:spAutoFit/>
          </a:bodyPr>
          <a:lstStyle/>
          <a:p>
            <a:pPr algn="ctr">
              <a:lnSpc>
                <a:spcPct val="120000"/>
              </a:lnSpc>
            </a:pPr>
            <a:r>
              <a:rPr b="1" lang="en-US" sz="1400">
                <a:solidFill>
                  <a:schemeClr val="accent2"/>
                </a:solidFill>
                <a:latin typeface="+mn-lt"/>
                <a:ea typeface="+mn-ea"/>
                <a:cs typeface="+mn-ea"/>
                <a:sym typeface="+mn-lt"/>
              </a:rPr>
              <a:t>2010</a:t>
            </a:r>
          </a:p>
        </p:txBody>
      </p:sp>
      <p:graphicFrame>
        <p:nvGraphicFramePr>
          <p:cNvPr id="43" name="Chart 42"/>
          <p:cNvGraphicFramePr/>
          <p:nvPr>
            <p:extLst>
              <p:ext uri="{D42A27DB-BD31-4B8C-83A1-F6EECF244321}">
                <p14:modId val="1149796463"/>
              </p:ext>
            </p:extLst>
          </p:nvPr>
        </p:nvGraphicFramePr>
        <p:xfrm>
          <a:off x="6619879" y="1941374"/>
          <a:ext cx="1998127" cy="2114852"/>
        </p:xfrm>
        <a:graphic>
          <a:graphicData uri="http://schemas.openxmlformats.org/drawingml/2006/chart">
            <c:chart xmlns:c="http://schemas.openxmlformats.org/drawingml/2006/chart" r:id="rId5"/>
          </a:graphicData>
        </a:graphic>
      </p:graphicFrame>
      <p:sp>
        <p:nvSpPr>
          <p:cNvPr id="44" name="TextBox 43"/>
          <p:cNvSpPr txBox="1"/>
          <p:nvPr/>
        </p:nvSpPr>
        <p:spPr>
          <a:xfrm>
            <a:off x="7267402" y="2847708"/>
            <a:ext cx="781549" cy="347472"/>
          </a:xfrm>
          <a:prstGeom prst="rect">
            <a:avLst/>
          </a:prstGeom>
          <a:noFill/>
        </p:spPr>
        <p:txBody>
          <a:bodyPr anchor="ctr" rtlCol="0" wrap="square">
            <a:spAutoFit/>
          </a:bodyPr>
          <a:lstStyle/>
          <a:p>
            <a:pPr algn="ctr">
              <a:lnSpc>
                <a:spcPct val="120000"/>
              </a:lnSpc>
            </a:pPr>
            <a:r>
              <a:rPr b="1" lang="en-US" sz="1400">
                <a:solidFill>
                  <a:schemeClr val="dk2">
                    <a:lumMod val="100000"/>
                  </a:schemeClr>
                </a:solidFill>
                <a:latin typeface="+mn-lt"/>
                <a:ea typeface="+mn-ea"/>
                <a:cs typeface="+mn-ea"/>
                <a:sym typeface="+mn-lt"/>
              </a:rPr>
              <a:t>80%</a:t>
            </a:r>
          </a:p>
        </p:txBody>
      </p:sp>
      <p:sp>
        <p:nvSpPr>
          <p:cNvPr id="45" name="TextBox 44"/>
          <p:cNvSpPr txBox="1"/>
          <p:nvPr/>
        </p:nvSpPr>
        <p:spPr>
          <a:xfrm>
            <a:off x="7460853" y="3993624"/>
            <a:ext cx="393700" cy="256032"/>
          </a:xfrm>
          <a:prstGeom prst="rect">
            <a:avLst/>
          </a:prstGeom>
          <a:noFill/>
        </p:spPr>
        <p:txBody>
          <a:bodyPr bIns="0" lIns="0" rIns="0" rtlCol="0" tIns="0" wrap="none">
            <a:spAutoFit/>
          </a:bodyPr>
          <a:lstStyle/>
          <a:p>
            <a:pPr algn="ctr">
              <a:lnSpc>
                <a:spcPct val="120000"/>
              </a:lnSpc>
            </a:pPr>
            <a:r>
              <a:rPr b="1" lang="en-US" sz="1400">
                <a:solidFill>
                  <a:schemeClr val="dk2">
                    <a:lumMod val="100000"/>
                  </a:schemeClr>
                </a:solidFill>
                <a:latin typeface="+mn-lt"/>
                <a:ea typeface="+mn-ea"/>
                <a:cs typeface="+mn-ea"/>
                <a:sym typeface="+mn-lt"/>
              </a:rPr>
              <a:t>2012</a:t>
            </a:r>
          </a:p>
        </p:txBody>
      </p:sp>
      <p:graphicFrame>
        <p:nvGraphicFramePr>
          <p:cNvPr id="54" name="Chart 53"/>
          <p:cNvGraphicFramePr/>
          <p:nvPr>
            <p:extLst/>
          </p:nvPr>
        </p:nvGraphicFramePr>
        <p:xfrm>
          <a:off x="9108169" y="1941374"/>
          <a:ext cx="1998127" cy="2114852"/>
        </p:xfrm>
        <a:graphic>
          <a:graphicData uri="http://schemas.openxmlformats.org/drawingml/2006/chart">
            <c:chart xmlns:c="http://schemas.openxmlformats.org/drawingml/2006/chart" r:id="rId6"/>
          </a:graphicData>
        </a:graphic>
      </p:graphicFrame>
      <p:sp>
        <p:nvSpPr>
          <p:cNvPr id="56" name="TextBox 55"/>
          <p:cNvSpPr txBox="1"/>
          <p:nvPr/>
        </p:nvSpPr>
        <p:spPr>
          <a:xfrm>
            <a:off x="9755691" y="2847708"/>
            <a:ext cx="781549" cy="347472"/>
          </a:xfrm>
          <a:prstGeom prst="rect">
            <a:avLst/>
          </a:prstGeom>
          <a:noFill/>
        </p:spPr>
        <p:txBody>
          <a:bodyPr anchor="ctr" rtlCol="0" wrap="square">
            <a:spAutoFit/>
          </a:bodyPr>
          <a:lstStyle/>
          <a:p>
            <a:pPr algn="ctr">
              <a:lnSpc>
                <a:spcPct val="120000"/>
              </a:lnSpc>
            </a:pPr>
            <a:r>
              <a:rPr b="1" lang="en-US" sz="1400">
                <a:solidFill>
                  <a:schemeClr val="accent4"/>
                </a:solidFill>
                <a:latin typeface="+mn-lt"/>
                <a:ea typeface="+mn-ea"/>
                <a:cs typeface="+mn-ea"/>
                <a:sym typeface="+mn-lt"/>
              </a:rPr>
              <a:t>40%</a:t>
            </a:r>
          </a:p>
        </p:txBody>
      </p:sp>
      <p:sp>
        <p:nvSpPr>
          <p:cNvPr id="59" name="TextBox 58"/>
          <p:cNvSpPr txBox="1"/>
          <p:nvPr/>
        </p:nvSpPr>
        <p:spPr>
          <a:xfrm>
            <a:off x="9949617" y="3993624"/>
            <a:ext cx="393700" cy="256032"/>
          </a:xfrm>
          <a:prstGeom prst="rect">
            <a:avLst/>
          </a:prstGeom>
          <a:noFill/>
        </p:spPr>
        <p:txBody>
          <a:bodyPr bIns="0" lIns="0" rIns="0" rtlCol="0" tIns="0" wrap="none">
            <a:spAutoFit/>
          </a:bodyPr>
          <a:lstStyle/>
          <a:p>
            <a:pPr algn="ctr">
              <a:lnSpc>
                <a:spcPct val="120000"/>
              </a:lnSpc>
            </a:pPr>
            <a:r>
              <a:rPr b="1" lang="en-US" sz="1400">
                <a:solidFill>
                  <a:schemeClr val="accent4"/>
                </a:solidFill>
                <a:latin typeface="+mn-lt"/>
                <a:ea typeface="+mn-ea"/>
                <a:cs typeface="+mn-ea"/>
                <a:sym typeface="+mn-lt"/>
              </a:rPr>
              <a:t>2015</a:t>
            </a:r>
          </a:p>
        </p:txBody>
      </p:sp>
      <p:grpSp>
        <p:nvGrpSpPr>
          <p:cNvPr id="28" name="Group 29"/>
          <p:cNvGrpSpPr/>
          <p:nvPr/>
        </p:nvGrpSpPr>
        <p:grpSpPr>
          <a:xfrm>
            <a:off x="1812053" y="4538583"/>
            <a:ext cx="4094328" cy="722185"/>
            <a:chOff x="648100" y="3562350"/>
            <a:chExt cx="3771500" cy="914400"/>
          </a:xfrm>
        </p:grpSpPr>
        <p:sp>
          <p:nvSpPr>
            <p:cNvPr id="29" name="Rectangle 28"/>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sp>
          <p:nvSpPr>
            <p:cNvPr id="30" name="Rectangle 29"/>
            <p:cNvSpPr/>
            <p:nvPr/>
          </p:nvSpPr>
          <p:spPr>
            <a:xfrm>
              <a:off x="648100" y="3562350"/>
              <a:ext cx="152400" cy="914400"/>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grpSp>
      <p:grpSp>
        <p:nvGrpSpPr>
          <p:cNvPr id="31" name="Group 32"/>
          <p:cNvGrpSpPr/>
          <p:nvPr/>
        </p:nvGrpSpPr>
        <p:grpSpPr>
          <a:xfrm>
            <a:off x="1812053" y="5332321"/>
            <a:ext cx="4094328" cy="722185"/>
            <a:chOff x="648100" y="3562350"/>
            <a:chExt cx="3771500" cy="914400"/>
          </a:xfrm>
        </p:grpSpPr>
        <p:sp>
          <p:nvSpPr>
            <p:cNvPr id="32" name="Rectangle 31"/>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sp>
          <p:nvSpPr>
            <p:cNvPr id="33" name="Rectangle 32"/>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grpSp>
      <p:grpSp>
        <p:nvGrpSpPr>
          <p:cNvPr id="39" name="Group 35"/>
          <p:cNvGrpSpPr/>
          <p:nvPr/>
        </p:nvGrpSpPr>
        <p:grpSpPr>
          <a:xfrm>
            <a:off x="6987693" y="4534718"/>
            <a:ext cx="4094328" cy="722185"/>
            <a:chOff x="648100" y="3562350"/>
            <a:chExt cx="3771500" cy="914400"/>
          </a:xfrm>
        </p:grpSpPr>
        <p:sp>
          <p:nvSpPr>
            <p:cNvPr id="40" name="Rectangle 39"/>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sp>
          <p:nvSpPr>
            <p:cNvPr id="46" name="Rectangle 45"/>
            <p:cNvSpPr/>
            <p:nvPr/>
          </p:nvSpPr>
          <p:spPr>
            <a:xfrm>
              <a:off x="648100" y="3562350"/>
              <a:ext cx="152400" cy="914400"/>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grpSp>
      <p:sp>
        <p:nvSpPr>
          <p:cNvPr id="49" name="TextBox 48"/>
          <p:cNvSpPr txBox="1"/>
          <p:nvPr/>
        </p:nvSpPr>
        <p:spPr>
          <a:xfrm>
            <a:off x="2113453" y="4598841"/>
            <a:ext cx="3564921" cy="1024128"/>
          </a:xfrm>
          <a:prstGeom prst="rect">
            <a:avLst/>
          </a:prstGeom>
          <a:noFill/>
        </p:spPr>
        <p:txBody>
          <a:bodyPr bIns="0" lIns="0" rIns="0" rtlCol="0" tIns="0" wrap="square">
            <a:spAutoFit/>
          </a:bodyPr>
          <a:lstStyle/>
          <a:p>
            <a:pPr>
              <a:lnSpc>
                <a:spcPct val="120000"/>
              </a:lnSpc>
            </a:pPr>
            <a:r>
              <a:rPr altLang="en-US" lang="zh-CN" sz="1400">
                <a:solidFill>
                  <a:schemeClr val="dk2">
                    <a:lumMod val="100000"/>
                  </a:schemeClr>
                </a:solidFill>
                <a:latin typeface="+mn-lt"/>
                <a:ea typeface="+mn-ea"/>
                <a:cs typeface="+mn-ea"/>
                <a:sym typeface="+mn-lt"/>
              </a:rPr>
              <a:t>请替换文字内容</a:t>
            </a:r>
          </a:p>
          <a:p>
            <a:pPr>
              <a:lnSpc>
                <a:spcPct val="120000"/>
              </a:lnSpc>
            </a:pPr>
            <a:r>
              <a:rPr altLang="en-US" lang="zh-CN" sz="1400">
                <a:solidFill>
                  <a:schemeClr val="dk2">
                    <a:lumMod val="100000"/>
                  </a:schemeClr>
                </a:solidFill>
                <a:latin typeface="+mn-lt"/>
                <a:ea typeface="+mn-ea"/>
                <a:cs typeface="+mn-ea"/>
                <a:sym typeface="+mn-lt"/>
              </a:rPr>
              <a:t>Please replace text, click add relevant headline, modify the text content, also can copy your content to this directly.</a:t>
            </a:r>
          </a:p>
        </p:txBody>
      </p:sp>
      <p:sp>
        <p:nvSpPr>
          <p:cNvPr id="51" name="TextBox 50"/>
          <p:cNvSpPr txBox="1"/>
          <p:nvPr/>
        </p:nvSpPr>
        <p:spPr>
          <a:xfrm>
            <a:off x="2113453" y="5397514"/>
            <a:ext cx="3564921" cy="1024128"/>
          </a:xfrm>
          <a:prstGeom prst="rect">
            <a:avLst/>
          </a:prstGeom>
          <a:noFill/>
        </p:spPr>
        <p:txBody>
          <a:bodyPr bIns="0" lIns="0" rIns="0" rtlCol="0" tIns="0" wrap="square">
            <a:spAutoFit/>
          </a:bodyPr>
          <a:lstStyle/>
          <a:p>
            <a:pPr>
              <a:lnSpc>
                <a:spcPct val="120000"/>
              </a:lnSpc>
            </a:pPr>
            <a:r>
              <a:rPr altLang="en-US" lang="zh-CN" sz="1400">
                <a:solidFill>
                  <a:schemeClr val="accent2"/>
                </a:solidFill>
                <a:latin typeface="+mn-lt"/>
                <a:ea typeface="+mn-ea"/>
                <a:cs typeface="+mn-ea"/>
                <a:sym typeface="+mn-lt"/>
              </a:rPr>
              <a:t>请替换文字内容</a:t>
            </a:r>
          </a:p>
          <a:p>
            <a:pPr>
              <a:lnSpc>
                <a:spcPct val="120000"/>
              </a:lnSpc>
            </a:pPr>
            <a:r>
              <a:rPr altLang="en-US" lang="zh-CN" sz="1400">
                <a:solidFill>
                  <a:schemeClr val="accent2"/>
                </a:solidFill>
                <a:latin typeface="+mn-lt"/>
                <a:ea typeface="+mn-ea"/>
                <a:cs typeface="+mn-ea"/>
                <a:sym typeface="+mn-lt"/>
              </a:rPr>
              <a:t>Please replace text, click add relevant headline, modify the text content, also can copy your content to this directly.</a:t>
            </a:r>
          </a:p>
        </p:txBody>
      </p:sp>
      <p:sp>
        <p:nvSpPr>
          <p:cNvPr id="52" name="TextBox 51"/>
          <p:cNvSpPr txBox="1"/>
          <p:nvPr/>
        </p:nvSpPr>
        <p:spPr>
          <a:xfrm>
            <a:off x="7289093" y="4593214"/>
            <a:ext cx="3564921" cy="1024128"/>
          </a:xfrm>
          <a:prstGeom prst="rect">
            <a:avLst/>
          </a:prstGeom>
          <a:noFill/>
        </p:spPr>
        <p:txBody>
          <a:bodyPr bIns="0" lIns="0" rIns="0" rtlCol="0" tIns="0" wrap="square">
            <a:spAutoFit/>
          </a:bodyPr>
          <a:lstStyle/>
          <a:p>
            <a:pPr>
              <a:lnSpc>
                <a:spcPct val="120000"/>
              </a:lnSpc>
            </a:pPr>
            <a:r>
              <a:rPr altLang="en-US" lang="zh-CN" sz="1400">
                <a:solidFill>
                  <a:schemeClr val="dk2">
                    <a:lumMod val="100000"/>
                  </a:schemeClr>
                </a:solidFill>
                <a:latin typeface="+mn-lt"/>
                <a:ea typeface="+mn-ea"/>
                <a:cs typeface="+mn-ea"/>
                <a:sym typeface="+mn-lt"/>
              </a:rPr>
              <a:t>请替换文字内容</a:t>
            </a:r>
          </a:p>
          <a:p>
            <a:pPr>
              <a:lnSpc>
                <a:spcPct val="120000"/>
              </a:lnSpc>
            </a:pPr>
            <a:r>
              <a:rPr altLang="en-US" lang="zh-CN" sz="1400">
                <a:solidFill>
                  <a:schemeClr val="dk2">
                    <a:lumMod val="100000"/>
                  </a:schemeClr>
                </a:solidFill>
                <a:latin typeface="+mn-lt"/>
                <a:ea typeface="+mn-ea"/>
                <a:cs typeface="+mn-ea"/>
                <a:sym typeface="+mn-lt"/>
              </a:rPr>
              <a:t>Please replace text, click add relevant headline, modify the text content, also can copy your content to this directly.</a:t>
            </a:r>
          </a:p>
        </p:txBody>
      </p:sp>
      <p:grpSp>
        <p:nvGrpSpPr>
          <p:cNvPr id="53" name="Group 52"/>
          <p:cNvGrpSpPr/>
          <p:nvPr/>
        </p:nvGrpSpPr>
        <p:grpSpPr>
          <a:xfrm>
            <a:off x="6987693" y="5325668"/>
            <a:ext cx="4094328" cy="722185"/>
            <a:chOff x="648100" y="3562350"/>
            <a:chExt cx="3771500" cy="914400"/>
          </a:xfrm>
        </p:grpSpPr>
        <p:sp>
          <p:nvSpPr>
            <p:cNvPr id="55" name="Rectangle 54"/>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sp>
          <p:nvSpPr>
            <p:cNvPr id="57" name="Rectangle 56"/>
            <p:cNvSpPr/>
            <p:nvPr/>
          </p:nvSpPr>
          <p:spPr>
            <a:xfrm>
              <a:off x="648100" y="3562350"/>
              <a:ext cx="152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grpSp>
      <p:sp>
        <p:nvSpPr>
          <p:cNvPr id="58" name="TextBox 57"/>
          <p:cNvSpPr txBox="1"/>
          <p:nvPr/>
        </p:nvSpPr>
        <p:spPr>
          <a:xfrm>
            <a:off x="7289093" y="5384164"/>
            <a:ext cx="3564921" cy="1024128"/>
          </a:xfrm>
          <a:prstGeom prst="rect">
            <a:avLst/>
          </a:prstGeom>
          <a:noFill/>
        </p:spPr>
        <p:txBody>
          <a:bodyPr bIns="0" lIns="0" rIns="0" rtlCol="0" tIns="0" wrap="square">
            <a:spAutoFit/>
          </a:bodyPr>
          <a:lstStyle/>
          <a:p>
            <a:pPr>
              <a:lnSpc>
                <a:spcPct val="120000"/>
              </a:lnSpc>
            </a:pPr>
            <a:r>
              <a:rPr altLang="en-US" lang="zh-CN" sz="1400">
                <a:solidFill>
                  <a:schemeClr val="accent4"/>
                </a:solidFill>
                <a:latin typeface="+mn-lt"/>
                <a:ea typeface="+mn-ea"/>
                <a:cs typeface="+mn-ea"/>
                <a:sym typeface="+mn-lt"/>
              </a:rPr>
              <a:t>请替换文字内容</a:t>
            </a:r>
          </a:p>
          <a:p>
            <a:pPr>
              <a:lnSpc>
                <a:spcPct val="120000"/>
              </a:lnSpc>
            </a:pPr>
            <a:r>
              <a:rPr altLang="en-US" lang="zh-CN" sz="1400">
                <a:solidFill>
                  <a:schemeClr val="accent4"/>
                </a:solidFill>
                <a:latin typeface="+mn-lt"/>
                <a:ea typeface="+mn-ea"/>
                <a:cs typeface="+mn-ea"/>
                <a:sym typeface="+mn-lt"/>
              </a:rPr>
              <a:t>Please replace text, click add relevant headline, modify the text content, also can copy your content to this directly.</a:t>
            </a:r>
          </a:p>
        </p:txBody>
      </p:sp>
      <p:sp>
        <p:nvSpPr>
          <p:cNvPr id="34" name="Content Placeholder 2"/>
          <p:cNvSpPr txBox="1"/>
          <p:nvPr/>
        </p:nvSpPr>
        <p:spPr>
          <a:xfrm>
            <a:off x="4895850" y="269591"/>
            <a:ext cx="3067050" cy="378111"/>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en-US" lang="zh-CN" sz="2000">
                <a:solidFill>
                  <a:schemeClr val="bg1">
                    <a:lumMod val="50000"/>
                  </a:schemeClr>
                </a:solidFill>
                <a:cs typeface="+mn-ea"/>
                <a:sym typeface="+mn-lt"/>
              </a:rPr>
              <a:t>点击添加相关标题文字</a:t>
            </a:r>
          </a:p>
        </p:txBody>
      </p:sp>
      <p:sp>
        <p:nvSpPr>
          <p:cNvPr id="35" name="Content Placeholder 2"/>
          <p:cNvSpPr txBox="1"/>
          <p:nvPr/>
        </p:nvSpPr>
        <p:spPr>
          <a:xfrm>
            <a:off x="5196592" y="584201"/>
            <a:ext cx="2465566" cy="203799"/>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zh-CN" lang="en-US" smtClean="0" sz="900">
                <a:solidFill>
                  <a:schemeClr val="bg1">
                    <a:lumMod val="50000"/>
                  </a:schemeClr>
                </a:solidFill>
                <a:cs typeface="+mn-ea"/>
                <a:sym typeface="+mn-lt"/>
              </a:rPr>
              <a:t>CLICK ON ADD RELATED TITLE WORDS</a:t>
            </a:r>
          </a:p>
        </p:txBody>
      </p:sp>
    </p:spTree>
    <p:extLst>
      <p:ext uri="{BB962C8B-B14F-4D97-AF65-F5344CB8AC3E}">
        <p14:creationId val="1417050958"/>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0" presetSubtype="0">
                                  <p:stCondLst>
                                    <p:cond delay="0"/>
                                  </p:stCondLst>
                                  <p:childTnLst>
                                    <p:set>
                                      <p:cBhvr>
                                        <p:cTn dur="1" fill="hold" id="6">
                                          <p:stCondLst>
                                            <p:cond delay="0"/>
                                          </p:stCondLst>
                                        </p:cTn>
                                        <p:tgtEl>
                                          <p:spTgt spid="62"/>
                                        </p:tgtEl>
                                        <p:attrNameLst>
                                          <p:attrName>style.visibility</p:attrName>
                                        </p:attrNameLst>
                                      </p:cBhvr>
                                      <p:to>
                                        <p:strVal val="visible"/>
                                      </p:to>
                                    </p:set>
                                    <p:animEffect filter="wedge" transition="in">
                                      <p:cBhvr>
                                        <p:cTn dur="500" id="7"/>
                                        <p:tgtEl>
                                          <p:spTgt spid="62"/>
                                        </p:tgtEl>
                                      </p:cBhvr>
                                    </p:animEffect>
                                  </p:childTnLst>
                                </p:cTn>
                              </p:par>
                            </p:childTnLst>
                          </p:cTn>
                        </p:par>
                        <p:par>
                          <p:cTn fill="hold" id="8" nodeType="afterGroup">
                            <p:stCondLst>
                              <p:cond delay="500"/>
                            </p:stCondLst>
                            <p:childTnLst>
                              <p:par>
                                <p:cTn fill="hold" grpId="0" id="9" nodeType="afterEffect" presetClass="entr" presetID="23" presetSubtype="16">
                                  <p:stCondLst>
                                    <p:cond delay="0"/>
                                  </p:stCondLst>
                                  <p:childTnLst>
                                    <p:set>
                                      <p:cBhvr>
                                        <p:cTn dur="1" fill="hold" id="10">
                                          <p:stCondLst>
                                            <p:cond delay="0"/>
                                          </p:stCondLst>
                                        </p:cTn>
                                        <p:tgtEl>
                                          <p:spTgt spid="68"/>
                                        </p:tgtEl>
                                        <p:attrNameLst>
                                          <p:attrName>style.visibility</p:attrName>
                                        </p:attrNameLst>
                                      </p:cBhvr>
                                      <p:to>
                                        <p:strVal val="visible"/>
                                      </p:to>
                                    </p:set>
                                    <p:anim calcmode="lin" valueType="num">
                                      <p:cBhvr>
                                        <p:cTn dur="500" fill="hold" id="11"/>
                                        <p:tgtEl>
                                          <p:spTgt spid="68"/>
                                        </p:tgtEl>
                                        <p:attrNameLst>
                                          <p:attrName>ppt_w</p:attrName>
                                        </p:attrNameLst>
                                      </p:cBhvr>
                                      <p:tavLst>
                                        <p:tav tm="0">
                                          <p:val>
                                            <p:fltVal val="0"/>
                                          </p:val>
                                        </p:tav>
                                        <p:tav tm="100000">
                                          <p:val>
                                            <p:strVal val="#ppt_w"/>
                                          </p:val>
                                        </p:tav>
                                      </p:tavLst>
                                    </p:anim>
                                    <p:anim calcmode="lin" valueType="num">
                                      <p:cBhvr>
                                        <p:cTn dur="500" fill="hold" id="12"/>
                                        <p:tgtEl>
                                          <p:spTgt spid="68"/>
                                        </p:tgtEl>
                                        <p:attrNameLst>
                                          <p:attrName>ppt_h</p:attrName>
                                        </p:attrNameLst>
                                      </p:cBhvr>
                                      <p:tavLst>
                                        <p:tav tm="0">
                                          <p:val>
                                            <p:fltVal val="0"/>
                                          </p:val>
                                        </p:tav>
                                        <p:tav tm="100000">
                                          <p:val>
                                            <p:strVal val="#ppt_h"/>
                                          </p:val>
                                        </p:tav>
                                      </p:tavLst>
                                    </p:anim>
                                  </p:childTnLst>
                                </p:cTn>
                              </p:par>
                            </p:childTnLst>
                          </p:cTn>
                        </p:par>
                        <p:par>
                          <p:cTn fill="hold" id="13" nodeType="afterGroup">
                            <p:stCondLst>
                              <p:cond delay="1000"/>
                            </p:stCondLst>
                            <p:childTnLst>
                              <p:par>
                                <p:cTn fill="hold" grpId="0" id="14" nodeType="afterEffect" presetClass="entr" presetID="23" presetSubtype="16">
                                  <p:stCondLst>
                                    <p:cond delay="0"/>
                                  </p:stCondLst>
                                  <p:childTnLst>
                                    <p:set>
                                      <p:cBhvr>
                                        <p:cTn dur="1" fill="hold" id="15">
                                          <p:stCondLst>
                                            <p:cond delay="0"/>
                                          </p:stCondLst>
                                        </p:cTn>
                                        <p:tgtEl>
                                          <p:spTgt spid="50"/>
                                        </p:tgtEl>
                                        <p:attrNameLst>
                                          <p:attrName>style.visibility</p:attrName>
                                        </p:attrNameLst>
                                      </p:cBhvr>
                                      <p:to>
                                        <p:strVal val="visible"/>
                                      </p:to>
                                    </p:set>
                                    <p:anim calcmode="lin" valueType="num">
                                      <p:cBhvr>
                                        <p:cTn dur="500" fill="hold" id="16"/>
                                        <p:tgtEl>
                                          <p:spTgt spid="50"/>
                                        </p:tgtEl>
                                        <p:attrNameLst>
                                          <p:attrName>ppt_w</p:attrName>
                                        </p:attrNameLst>
                                      </p:cBhvr>
                                      <p:tavLst>
                                        <p:tav tm="0">
                                          <p:val>
                                            <p:fltVal val="0"/>
                                          </p:val>
                                        </p:tav>
                                        <p:tav tm="100000">
                                          <p:val>
                                            <p:strVal val="#ppt_w"/>
                                          </p:val>
                                        </p:tav>
                                      </p:tavLst>
                                    </p:anim>
                                    <p:anim calcmode="lin" valueType="num">
                                      <p:cBhvr>
                                        <p:cTn dur="500" fill="hold" id="17"/>
                                        <p:tgtEl>
                                          <p:spTgt spid="50"/>
                                        </p:tgtEl>
                                        <p:attrNameLst>
                                          <p:attrName>ppt_h</p:attrName>
                                        </p:attrNameLst>
                                      </p:cBhvr>
                                      <p:tavLst>
                                        <p:tav tm="0">
                                          <p:val>
                                            <p:fltVal val="0"/>
                                          </p:val>
                                        </p:tav>
                                        <p:tav tm="100000">
                                          <p:val>
                                            <p:strVal val="#ppt_h"/>
                                          </p:val>
                                        </p:tav>
                                      </p:tavLst>
                                    </p:anim>
                                  </p:childTnLst>
                                </p:cTn>
                              </p:par>
                            </p:childTnLst>
                          </p:cTn>
                        </p:par>
                        <p:par>
                          <p:cTn fill="hold" id="18" nodeType="afterGroup">
                            <p:stCondLst>
                              <p:cond delay="1500"/>
                            </p:stCondLst>
                            <p:childTnLst>
                              <p:par>
                                <p:cTn fill="hold" grpId="0" id="19" nodeType="afterEffect" presetClass="entr" presetID="20" presetSubtype="0">
                                  <p:stCondLst>
                                    <p:cond delay="0"/>
                                  </p:stCondLst>
                                  <p:childTnLst>
                                    <p:set>
                                      <p:cBhvr>
                                        <p:cTn dur="1" fill="hold" id="20">
                                          <p:stCondLst>
                                            <p:cond delay="0"/>
                                          </p:stCondLst>
                                        </p:cTn>
                                        <p:tgtEl>
                                          <p:spTgt spid="36"/>
                                        </p:tgtEl>
                                        <p:attrNameLst>
                                          <p:attrName>style.visibility</p:attrName>
                                        </p:attrNameLst>
                                      </p:cBhvr>
                                      <p:to>
                                        <p:strVal val="visible"/>
                                      </p:to>
                                    </p:set>
                                    <p:animEffect filter="wedge" transition="in">
                                      <p:cBhvr>
                                        <p:cTn dur="500" id="21"/>
                                        <p:tgtEl>
                                          <p:spTgt spid="36"/>
                                        </p:tgtEl>
                                      </p:cBhvr>
                                    </p:animEffect>
                                  </p:childTnLst>
                                </p:cTn>
                              </p:par>
                            </p:childTnLst>
                          </p:cTn>
                        </p:par>
                        <p:par>
                          <p:cTn fill="hold" id="22" nodeType="afterGroup">
                            <p:stCondLst>
                              <p:cond delay="2000"/>
                            </p:stCondLst>
                            <p:childTnLst>
                              <p:par>
                                <p:cTn fill="hold" grpId="0" id="23" nodeType="afterEffect" presetClass="entr" presetID="23" presetSubtype="16">
                                  <p:stCondLst>
                                    <p:cond delay="0"/>
                                  </p:stCondLst>
                                  <p:childTnLst>
                                    <p:set>
                                      <p:cBhvr>
                                        <p:cTn dur="1" fill="hold" id="24">
                                          <p:stCondLst>
                                            <p:cond delay="0"/>
                                          </p:stCondLst>
                                        </p:cTn>
                                        <p:tgtEl>
                                          <p:spTgt spid="37"/>
                                        </p:tgtEl>
                                        <p:attrNameLst>
                                          <p:attrName>style.visibility</p:attrName>
                                        </p:attrNameLst>
                                      </p:cBhvr>
                                      <p:to>
                                        <p:strVal val="visible"/>
                                      </p:to>
                                    </p:set>
                                    <p:anim calcmode="lin" valueType="num">
                                      <p:cBhvr>
                                        <p:cTn dur="500" fill="hold" id="25"/>
                                        <p:tgtEl>
                                          <p:spTgt spid="37"/>
                                        </p:tgtEl>
                                        <p:attrNameLst>
                                          <p:attrName>ppt_w</p:attrName>
                                        </p:attrNameLst>
                                      </p:cBhvr>
                                      <p:tavLst>
                                        <p:tav tm="0">
                                          <p:val>
                                            <p:fltVal val="0"/>
                                          </p:val>
                                        </p:tav>
                                        <p:tav tm="100000">
                                          <p:val>
                                            <p:strVal val="#ppt_w"/>
                                          </p:val>
                                        </p:tav>
                                      </p:tavLst>
                                    </p:anim>
                                    <p:anim calcmode="lin" valueType="num">
                                      <p:cBhvr>
                                        <p:cTn dur="500" fill="hold" id="26"/>
                                        <p:tgtEl>
                                          <p:spTgt spid="37"/>
                                        </p:tgtEl>
                                        <p:attrNameLst>
                                          <p:attrName>ppt_h</p:attrName>
                                        </p:attrNameLst>
                                      </p:cBhvr>
                                      <p:tavLst>
                                        <p:tav tm="0">
                                          <p:val>
                                            <p:fltVal val="0"/>
                                          </p:val>
                                        </p:tav>
                                        <p:tav tm="100000">
                                          <p:val>
                                            <p:strVal val="#ppt_h"/>
                                          </p:val>
                                        </p:tav>
                                      </p:tavLst>
                                    </p:anim>
                                  </p:childTnLst>
                                </p:cTn>
                              </p:par>
                            </p:childTnLst>
                          </p:cTn>
                        </p:par>
                        <p:par>
                          <p:cTn fill="hold" id="27" nodeType="afterGroup">
                            <p:stCondLst>
                              <p:cond delay="2500"/>
                            </p:stCondLst>
                            <p:childTnLst>
                              <p:par>
                                <p:cTn fill="hold" grpId="0" id="28" nodeType="afterEffect" presetClass="entr" presetID="23" presetSubtype="16">
                                  <p:stCondLst>
                                    <p:cond delay="0"/>
                                  </p:stCondLst>
                                  <p:childTnLst>
                                    <p:set>
                                      <p:cBhvr>
                                        <p:cTn dur="1" fill="hold" id="29">
                                          <p:stCondLst>
                                            <p:cond delay="0"/>
                                          </p:stCondLst>
                                        </p:cTn>
                                        <p:tgtEl>
                                          <p:spTgt spid="38"/>
                                        </p:tgtEl>
                                        <p:attrNameLst>
                                          <p:attrName>style.visibility</p:attrName>
                                        </p:attrNameLst>
                                      </p:cBhvr>
                                      <p:to>
                                        <p:strVal val="visible"/>
                                      </p:to>
                                    </p:set>
                                    <p:anim calcmode="lin" valueType="num">
                                      <p:cBhvr>
                                        <p:cTn dur="500" fill="hold" id="30"/>
                                        <p:tgtEl>
                                          <p:spTgt spid="38"/>
                                        </p:tgtEl>
                                        <p:attrNameLst>
                                          <p:attrName>ppt_w</p:attrName>
                                        </p:attrNameLst>
                                      </p:cBhvr>
                                      <p:tavLst>
                                        <p:tav tm="0">
                                          <p:val>
                                            <p:fltVal val="0"/>
                                          </p:val>
                                        </p:tav>
                                        <p:tav tm="100000">
                                          <p:val>
                                            <p:strVal val="#ppt_w"/>
                                          </p:val>
                                        </p:tav>
                                      </p:tavLst>
                                    </p:anim>
                                    <p:anim calcmode="lin" valueType="num">
                                      <p:cBhvr>
                                        <p:cTn dur="500" fill="hold" id="31"/>
                                        <p:tgtEl>
                                          <p:spTgt spid="38"/>
                                        </p:tgtEl>
                                        <p:attrNameLst>
                                          <p:attrName>ppt_h</p:attrName>
                                        </p:attrNameLst>
                                      </p:cBhvr>
                                      <p:tavLst>
                                        <p:tav tm="0">
                                          <p:val>
                                            <p:fltVal val="0"/>
                                          </p:val>
                                        </p:tav>
                                        <p:tav tm="100000">
                                          <p:val>
                                            <p:strVal val="#ppt_h"/>
                                          </p:val>
                                        </p:tav>
                                      </p:tavLst>
                                    </p:anim>
                                  </p:childTnLst>
                                </p:cTn>
                              </p:par>
                            </p:childTnLst>
                          </p:cTn>
                        </p:par>
                        <p:par>
                          <p:cTn fill="hold" id="32" nodeType="afterGroup">
                            <p:stCondLst>
                              <p:cond delay="3000"/>
                            </p:stCondLst>
                            <p:childTnLst>
                              <p:par>
                                <p:cTn fill="hold" grpId="0" id="33" nodeType="afterEffect" presetClass="entr" presetID="20" presetSubtype="0">
                                  <p:stCondLst>
                                    <p:cond delay="0"/>
                                  </p:stCondLst>
                                  <p:childTnLst>
                                    <p:set>
                                      <p:cBhvr>
                                        <p:cTn dur="1" fill="hold" id="34">
                                          <p:stCondLst>
                                            <p:cond delay="0"/>
                                          </p:stCondLst>
                                        </p:cTn>
                                        <p:tgtEl>
                                          <p:spTgt spid="43"/>
                                        </p:tgtEl>
                                        <p:attrNameLst>
                                          <p:attrName>style.visibility</p:attrName>
                                        </p:attrNameLst>
                                      </p:cBhvr>
                                      <p:to>
                                        <p:strVal val="visible"/>
                                      </p:to>
                                    </p:set>
                                    <p:animEffect filter="wedge" transition="in">
                                      <p:cBhvr>
                                        <p:cTn dur="500" id="35"/>
                                        <p:tgtEl>
                                          <p:spTgt spid="43"/>
                                        </p:tgtEl>
                                      </p:cBhvr>
                                    </p:animEffect>
                                  </p:childTnLst>
                                </p:cTn>
                              </p:par>
                            </p:childTnLst>
                          </p:cTn>
                        </p:par>
                        <p:par>
                          <p:cTn fill="hold" id="36" nodeType="afterGroup">
                            <p:stCondLst>
                              <p:cond delay="3500"/>
                            </p:stCondLst>
                            <p:childTnLst>
                              <p:par>
                                <p:cTn fill="hold" grpId="0" id="37" nodeType="afterEffect" presetClass="entr" presetID="23" presetSubtype="16">
                                  <p:stCondLst>
                                    <p:cond delay="0"/>
                                  </p:stCondLst>
                                  <p:childTnLst>
                                    <p:set>
                                      <p:cBhvr>
                                        <p:cTn dur="1" fill="hold" id="38">
                                          <p:stCondLst>
                                            <p:cond delay="0"/>
                                          </p:stCondLst>
                                        </p:cTn>
                                        <p:tgtEl>
                                          <p:spTgt spid="44"/>
                                        </p:tgtEl>
                                        <p:attrNameLst>
                                          <p:attrName>style.visibility</p:attrName>
                                        </p:attrNameLst>
                                      </p:cBhvr>
                                      <p:to>
                                        <p:strVal val="visible"/>
                                      </p:to>
                                    </p:set>
                                    <p:anim calcmode="lin" valueType="num">
                                      <p:cBhvr>
                                        <p:cTn dur="500" fill="hold" id="39"/>
                                        <p:tgtEl>
                                          <p:spTgt spid="44"/>
                                        </p:tgtEl>
                                        <p:attrNameLst>
                                          <p:attrName>ppt_w</p:attrName>
                                        </p:attrNameLst>
                                      </p:cBhvr>
                                      <p:tavLst>
                                        <p:tav tm="0">
                                          <p:val>
                                            <p:fltVal val="0"/>
                                          </p:val>
                                        </p:tav>
                                        <p:tav tm="100000">
                                          <p:val>
                                            <p:strVal val="#ppt_w"/>
                                          </p:val>
                                        </p:tav>
                                      </p:tavLst>
                                    </p:anim>
                                    <p:anim calcmode="lin" valueType="num">
                                      <p:cBhvr>
                                        <p:cTn dur="500" fill="hold" id="40"/>
                                        <p:tgtEl>
                                          <p:spTgt spid="44"/>
                                        </p:tgtEl>
                                        <p:attrNameLst>
                                          <p:attrName>ppt_h</p:attrName>
                                        </p:attrNameLst>
                                      </p:cBhvr>
                                      <p:tavLst>
                                        <p:tav tm="0">
                                          <p:val>
                                            <p:fltVal val="0"/>
                                          </p:val>
                                        </p:tav>
                                        <p:tav tm="100000">
                                          <p:val>
                                            <p:strVal val="#ppt_h"/>
                                          </p:val>
                                        </p:tav>
                                      </p:tavLst>
                                    </p:anim>
                                  </p:childTnLst>
                                </p:cTn>
                              </p:par>
                            </p:childTnLst>
                          </p:cTn>
                        </p:par>
                        <p:par>
                          <p:cTn fill="hold" id="41" nodeType="afterGroup">
                            <p:stCondLst>
                              <p:cond delay="4000"/>
                            </p:stCondLst>
                            <p:childTnLst>
                              <p:par>
                                <p:cTn fill="hold" grpId="0" id="42" nodeType="afterEffect" presetClass="entr" presetID="23" presetSubtype="16">
                                  <p:stCondLst>
                                    <p:cond delay="0"/>
                                  </p:stCondLst>
                                  <p:childTnLst>
                                    <p:set>
                                      <p:cBhvr>
                                        <p:cTn dur="1" fill="hold" id="43">
                                          <p:stCondLst>
                                            <p:cond delay="0"/>
                                          </p:stCondLst>
                                        </p:cTn>
                                        <p:tgtEl>
                                          <p:spTgt spid="45"/>
                                        </p:tgtEl>
                                        <p:attrNameLst>
                                          <p:attrName>style.visibility</p:attrName>
                                        </p:attrNameLst>
                                      </p:cBhvr>
                                      <p:to>
                                        <p:strVal val="visible"/>
                                      </p:to>
                                    </p:set>
                                    <p:anim calcmode="lin" valueType="num">
                                      <p:cBhvr>
                                        <p:cTn dur="500" fill="hold" id="44"/>
                                        <p:tgtEl>
                                          <p:spTgt spid="45"/>
                                        </p:tgtEl>
                                        <p:attrNameLst>
                                          <p:attrName>ppt_w</p:attrName>
                                        </p:attrNameLst>
                                      </p:cBhvr>
                                      <p:tavLst>
                                        <p:tav tm="0">
                                          <p:val>
                                            <p:fltVal val="0"/>
                                          </p:val>
                                        </p:tav>
                                        <p:tav tm="100000">
                                          <p:val>
                                            <p:strVal val="#ppt_w"/>
                                          </p:val>
                                        </p:tav>
                                      </p:tavLst>
                                    </p:anim>
                                    <p:anim calcmode="lin" valueType="num">
                                      <p:cBhvr>
                                        <p:cTn dur="500" fill="hold" id="45"/>
                                        <p:tgtEl>
                                          <p:spTgt spid="45"/>
                                        </p:tgtEl>
                                        <p:attrNameLst>
                                          <p:attrName>ppt_h</p:attrName>
                                        </p:attrNameLst>
                                      </p:cBhvr>
                                      <p:tavLst>
                                        <p:tav tm="0">
                                          <p:val>
                                            <p:fltVal val="0"/>
                                          </p:val>
                                        </p:tav>
                                        <p:tav tm="100000">
                                          <p:val>
                                            <p:strVal val="#ppt_h"/>
                                          </p:val>
                                        </p:tav>
                                      </p:tavLst>
                                    </p:anim>
                                  </p:childTnLst>
                                </p:cTn>
                              </p:par>
                            </p:childTnLst>
                          </p:cTn>
                        </p:par>
                        <p:par>
                          <p:cTn fill="hold" id="46" nodeType="afterGroup">
                            <p:stCondLst>
                              <p:cond delay="4500"/>
                            </p:stCondLst>
                            <p:childTnLst>
                              <p:par>
                                <p:cTn fill="hold" grpId="0" id="47" nodeType="afterEffect" presetClass="entr" presetID="20" presetSubtype="0">
                                  <p:stCondLst>
                                    <p:cond delay="0"/>
                                  </p:stCondLst>
                                  <p:childTnLst>
                                    <p:set>
                                      <p:cBhvr>
                                        <p:cTn dur="1" fill="hold" id="48">
                                          <p:stCondLst>
                                            <p:cond delay="0"/>
                                          </p:stCondLst>
                                        </p:cTn>
                                        <p:tgtEl>
                                          <p:spTgt spid="54"/>
                                        </p:tgtEl>
                                        <p:attrNameLst>
                                          <p:attrName>style.visibility</p:attrName>
                                        </p:attrNameLst>
                                      </p:cBhvr>
                                      <p:to>
                                        <p:strVal val="visible"/>
                                      </p:to>
                                    </p:set>
                                    <p:animEffect filter="wedge" transition="in">
                                      <p:cBhvr>
                                        <p:cTn dur="500" id="49"/>
                                        <p:tgtEl>
                                          <p:spTgt spid="54"/>
                                        </p:tgtEl>
                                      </p:cBhvr>
                                    </p:animEffect>
                                  </p:childTnLst>
                                </p:cTn>
                              </p:par>
                            </p:childTnLst>
                          </p:cTn>
                        </p:par>
                        <p:par>
                          <p:cTn fill="hold" id="50" nodeType="afterGroup">
                            <p:stCondLst>
                              <p:cond delay="5000"/>
                            </p:stCondLst>
                            <p:childTnLst>
                              <p:par>
                                <p:cTn fill="hold" grpId="0" id="51" nodeType="afterEffect" presetClass="entr" presetID="23" presetSubtype="16">
                                  <p:stCondLst>
                                    <p:cond delay="0"/>
                                  </p:stCondLst>
                                  <p:childTnLst>
                                    <p:set>
                                      <p:cBhvr>
                                        <p:cTn dur="1" fill="hold" id="52">
                                          <p:stCondLst>
                                            <p:cond delay="0"/>
                                          </p:stCondLst>
                                        </p:cTn>
                                        <p:tgtEl>
                                          <p:spTgt spid="56"/>
                                        </p:tgtEl>
                                        <p:attrNameLst>
                                          <p:attrName>style.visibility</p:attrName>
                                        </p:attrNameLst>
                                      </p:cBhvr>
                                      <p:to>
                                        <p:strVal val="visible"/>
                                      </p:to>
                                    </p:set>
                                    <p:anim calcmode="lin" valueType="num">
                                      <p:cBhvr>
                                        <p:cTn dur="500" fill="hold" id="53"/>
                                        <p:tgtEl>
                                          <p:spTgt spid="56"/>
                                        </p:tgtEl>
                                        <p:attrNameLst>
                                          <p:attrName>ppt_w</p:attrName>
                                        </p:attrNameLst>
                                      </p:cBhvr>
                                      <p:tavLst>
                                        <p:tav tm="0">
                                          <p:val>
                                            <p:fltVal val="0"/>
                                          </p:val>
                                        </p:tav>
                                        <p:tav tm="100000">
                                          <p:val>
                                            <p:strVal val="#ppt_w"/>
                                          </p:val>
                                        </p:tav>
                                      </p:tavLst>
                                    </p:anim>
                                    <p:anim calcmode="lin" valueType="num">
                                      <p:cBhvr>
                                        <p:cTn dur="500" fill="hold" id="54"/>
                                        <p:tgtEl>
                                          <p:spTgt spid="56"/>
                                        </p:tgtEl>
                                        <p:attrNameLst>
                                          <p:attrName>ppt_h</p:attrName>
                                        </p:attrNameLst>
                                      </p:cBhvr>
                                      <p:tavLst>
                                        <p:tav tm="0">
                                          <p:val>
                                            <p:fltVal val="0"/>
                                          </p:val>
                                        </p:tav>
                                        <p:tav tm="100000">
                                          <p:val>
                                            <p:strVal val="#ppt_h"/>
                                          </p:val>
                                        </p:tav>
                                      </p:tavLst>
                                    </p:anim>
                                  </p:childTnLst>
                                </p:cTn>
                              </p:par>
                            </p:childTnLst>
                          </p:cTn>
                        </p:par>
                        <p:par>
                          <p:cTn fill="hold" id="55" nodeType="afterGroup">
                            <p:stCondLst>
                              <p:cond delay="5500"/>
                            </p:stCondLst>
                            <p:childTnLst>
                              <p:par>
                                <p:cTn fill="hold" grpId="0" id="56" nodeType="afterEffect" presetClass="entr" presetID="23" presetSubtype="16">
                                  <p:stCondLst>
                                    <p:cond delay="0"/>
                                  </p:stCondLst>
                                  <p:childTnLst>
                                    <p:set>
                                      <p:cBhvr>
                                        <p:cTn dur="1" fill="hold" id="57">
                                          <p:stCondLst>
                                            <p:cond delay="0"/>
                                          </p:stCondLst>
                                        </p:cTn>
                                        <p:tgtEl>
                                          <p:spTgt spid="59"/>
                                        </p:tgtEl>
                                        <p:attrNameLst>
                                          <p:attrName>style.visibility</p:attrName>
                                        </p:attrNameLst>
                                      </p:cBhvr>
                                      <p:to>
                                        <p:strVal val="visible"/>
                                      </p:to>
                                    </p:set>
                                    <p:anim calcmode="lin" valueType="num">
                                      <p:cBhvr>
                                        <p:cTn dur="500" fill="hold" id="58"/>
                                        <p:tgtEl>
                                          <p:spTgt spid="59"/>
                                        </p:tgtEl>
                                        <p:attrNameLst>
                                          <p:attrName>ppt_w</p:attrName>
                                        </p:attrNameLst>
                                      </p:cBhvr>
                                      <p:tavLst>
                                        <p:tav tm="0">
                                          <p:val>
                                            <p:fltVal val="0"/>
                                          </p:val>
                                        </p:tav>
                                        <p:tav tm="100000">
                                          <p:val>
                                            <p:strVal val="#ppt_w"/>
                                          </p:val>
                                        </p:tav>
                                      </p:tavLst>
                                    </p:anim>
                                    <p:anim calcmode="lin" valueType="num">
                                      <p:cBhvr>
                                        <p:cTn dur="500" fill="hold" id="59"/>
                                        <p:tgtEl>
                                          <p:spTgt spid="59"/>
                                        </p:tgtEl>
                                        <p:attrNameLst>
                                          <p:attrName>ppt_h</p:attrName>
                                        </p:attrNameLst>
                                      </p:cBhvr>
                                      <p:tavLst>
                                        <p:tav tm="0">
                                          <p:val>
                                            <p:fltVal val="0"/>
                                          </p:val>
                                        </p:tav>
                                        <p:tav tm="100000">
                                          <p:val>
                                            <p:strVal val="#ppt_h"/>
                                          </p:val>
                                        </p:tav>
                                      </p:tavLst>
                                    </p:anim>
                                  </p:childTnLst>
                                </p:cTn>
                              </p:par>
                            </p:childTnLst>
                          </p:cTn>
                        </p:par>
                        <p:par>
                          <p:cTn fill="hold" id="60" nodeType="afterGroup">
                            <p:stCondLst>
                              <p:cond delay="6000"/>
                            </p:stCondLst>
                            <p:childTnLst>
                              <p:par>
                                <p:cTn fill="hold" id="61" nodeType="afterEffect" presetClass="entr" presetID="22" presetSubtype="8">
                                  <p:stCondLst>
                                    <p:cond delay="0"/>
                                  </p:stCondLst>
                                  <p:childTnLst>
                                    <p:set>
                                      <p:cBhvr>
                                        <p:cTn dur="1" fill="hold" id="62">
                                          <p:stCondLst>
                                            <p:cond delay="0"/>
                                          </p:stCondLst>
                                        </p:cTn>
                                        <p:tgtEl>
                                          <p:spTgt spid="28"/>
                                        </p:tgtEl>
                                        <p:attrNameLst>
                                          <p:attrName>style.visibility</p:attrName>
                                        </p:attrNameLst>
                                      </p:cBhvr>
                                      <p:to>
                                        <p:strVal val="visible"/>
                                      </p:to>
                                    </p:set>
                                    <p:animEffect filter="wipe(left)" transition="in">
                                      <p:cBhvr>
                                        <p:cTn dur="500" id="63"/>
                                        <p:tgtEl>
                                          <p:spTgt spid="28"/>
                                        </p:tgtEl>
                                      </p:cBhvr>
                                    </p:animEffect>
                                  </p:childTnLst>
                                </p:cTn>
                              </p:par>
                              <p:par>
                                <p:cTn fill="hold" grpId="0" id="64" nodeType="withEffect" presetClass="entr" presetID="22" presetSubtype="8">
                                  <p:stCondLst>
                                    <p:cond delay="0"/>
                                  </p:stCondLst>
                                  <p:childTnLst>
                                    <p:set>
                                      <p:cBhvr>
                                        <p:cTn dur="1" fill="hold" id="65">
                                          <p:stCondLst>
                                            <p:cond delay="0"/>
                                          </p:stCondLst>
                                        </p:cTn>
                                        <p:tgtEl>
                                          <p:spTgt spid="49"/>
                                        </p:tgtEl>
                                        <p:attrNameLst>
                                          <p:attrName>style.visibility</p:attrName>
                                        </p:attrNameLst>
                                      </p:cBhvr>
                                      <p:to>
                                        <p:strVal val="visible"/>
                                      </p:to>
                                    </p:set>
                                    <p:animEffect filter="wipe(left)" transition="in">
                                      <p:cBhvr>
                                        <p:cTn dur="500" id="66"/>
                                        <p:tgtEl>
                                          <p:spTgt spid="49"/>
                                        </p:tgtEl>
                                      </p:cBhvr>
                                    </p:animEffect>
                                  </p:childTnLst>
                                </p:cTn>
                              </p:par>
                            </p:childTnLst>
                          </p:cTn>
                        </p:par>
                        <p:par>
                          <p:cTn fill="hold" id="67" nodeType="afterGroup">
                            <p:stCondLst>
                              <p:cond delay="6500"/>
                            </p:stCondLst>
                            <p:childTnLst>
                              <p:par>
                                <p:cTn fill="hold" id="68" nodeType="afterEffect" presetClass="entr" presetID="22" presetSubtype="8">
                                  <p:stCondLst>
                                    <p:cond delay="0"/>
                                  </p:stCondLst>
                                  <p:childTnLst>
                                    <p:set>
                                      <p:cBhvr>
                                        <p:cTn dur="1" fill="hold" id="69">
                                          <p:stCondLst>
                                            <p:cond delay="0"/>
                                          </p:stCondLst>
                                        </p:cTn>
                                        <p:tgtEl>
                                          <p:spTgt spid="31"/>
                                        </p:tgtEl>
                                        <p:attrNameLst>
                                          <p:attrName>style.visibility</p:attrName>
                                        </p:attrNameLst>
                                      </p:cBhvr>
                                      <p:to>
                                        <p:strVal val="visible"/>
                                      </p:to>
                                    </p:set>
                                    <p:animEffect filter="wipe(left)" transition="in">
                                      <p:cBhvr>
                                        <p:cTn dur="500" id="70"/>
                                        <p:tgtEl>
                                          <p:spTgt spid="31"/>
                                        </p:tgtEl>
                                      </p:cBhvr>
                                    </p:animEffect>
                                  </p:childTnLst>
                                </p:cTn>
                              </p:par>
                              <p:par>
                                <p:cTn fill="hold" id="71" nodeType="withEffect" presetClass="entr" presetID="22" presetSubtype="8">
                                  <p:stCondLst>
                                    <p:cond delay="0"/>
                                  </p:stCondLst>
                                  <p:childTnLst>
                                    <p:set>
                                      <p:cBhvr>
                                        <p:cTn dur="1" fill="hold" id="72">
                                          <p:stCondLst>
                                            <p:cond delay="0"/>
                                          </p:stCondLst>
                                        </p:cTn>
                                        <p:tgtEl>
                                          <p:spTgt spid="51"/>
                                        </p:tgtEl>
                                        <p:attrNameLst>
                                          <p:attrName>style.visibility</p:attrName>
                                        </p:attrNameLst>
                                      </p:cBhvr>
                                      <p:to>
                                        <p:strVal val="visible"/>
                                      </p:to>
                                    </p:set>
                                    <p:animEffect filter="wipe(left)" transition="in">
                                      <p:cBhvr>
                                        <p:cTn dur="500" id="73"/>
                                        <p:tgtEl>
                                          <p:spTgt spid="51"/>
                                        </p:tgtEl>
                                      </p:cBhvr>
                                    </p:animEffect>
                                  </p:childTnLst>
                                </p:cTn>
                              </p:par>
                            </p:childTnLst>
                          </p:cTn>
                        </p:par>
                        <p:par>
                          <p:cTn fill="hold" id="74" nodeType="afterGroup">
                            <p:stCondLst>
                              <p:cond delay="7000"/>
                            </p:stCondLst>
                            <p:childTnLst>
                              <p:par>
                                <p:cTn fill="hold" id="75" nodeType="afterEffect" presetClass="entr" presetID="22" presetSubtype="8">
                                  <p:stCondLst>
                                    <p:cond delay="0"/>
                                  </p:stCondLst>
                                  <p:childTnLst>
                                    <p:set>
                                      <p:cBhvr>
                                        <p:cTn dur="1" fill="hold" id="76">
                                          <p:stCondLst>
                                            <p:cond delay="0"/>
                                          </p:stCondLst>
                                        </p:cTn>
                                        <p:tgtEl>
                                          <p:spTgt spid="39"/>
                                        </p:tgtEl>
                                        <p:attrNameLst>
                                          <p:attrName>style.visibility</p:attrName>
                                        </p:attrNameLst>
                                      </p:cBhvr>
                                      <p:to>
                                        <p:strVal val="visible"/>
                                      </p:to>
                                    </p:set>
                                    <p:animEffect filter="wipe(left)" transition="in">
                                      <p:cBhvr>
                                        <p:cTn dur="500" id="77"/>
                                        <p:tgtEl>
                                          <p:spTgt spid="39"/>
                                        </p:tgtEl>
                                      </p:cBhvr>
                                    </p:animEffect>
                                  </p:childTnLst>
                                </p:cTn>
                              </p:par>
                              <p:par>
                                <p:cTn fill="hold" id="78" nodeType="withEffect" presetClass="entr" presetID="22" presetSubtype="8">
                                  <p:stCondLst>
                                    <p:cond delay="0"/>
                                  </p:stCondLst>
                                  <p:childTnLst>
                                    <p:set>
                                      <p:cBhvr>
                                        <p:cTn dur="1" fill="hold" id="79">
                                          <p:stCondLst>
                                            <p:cond delay="0"/>
                                          </p:stCondLst>
                                        </p:cTn>
                                        <p:tgtEl>
                                          <p:spTgt spid="52"/>
                                        </p:tgtEl>
                                        <p:attrNameLst>
                                          <p:attrName>style.visibility</p:attrName>
                                        </p:attrNameLst>
                                      </p:cBhvr>
                                      <p:to>
                                        <p:strVal val="visible"/>
                                      </p:to>
                                    </p:set>
                                    <p:animEffect filter="wipe(left)" transition="in">
                                      <p:cBhvr>
                                        <p:cTn dur="500" id="80"/>
                                        <p:tgtEl>
                                          <p:spTgt spid="52"/>
                                        </p:tgtEl>
                                      </p:cBhvr>
                                    </p:animEffect>
                                  </p:childTnLst>
                                </p:cTn>
                              </p:par>
                            </p:childTnLst>
                          </p:cTn>
                        </p:par>
                        <p:par>
                          <p:cTn fill="hold" id="81" nodeType="afterGroup">
                            <p:stCondLst>
                              <p:cond delay="7500"/>
                            </p:stCondLst>
                            <p:childTnLst>
                              <p:par>
                                <p:cTn fill="hold" id="82" nodeType="afterEffect" presetClass="entr" presetID="22" presetSubtype="8">
                                  <p:stCondLst>
                                    <p:cond delay="0"/>
                                  </p:stCondLst>
                                  <p:childTnLst>
                                    <p:set>
                                      <p:cBhvr>
                                        <p:cTn dur="1" fill="hold" id="83">
                                          <p:stCondLst>
                                            <p:cond delay="0"/>
                                          </p:stCondLst>
                                        </p:cTn>
                                        <p:tgtEl>
                                          <p:spTgt spid="53"/>
                                        </p:tgtEl>
                                        <p:attrNameLst>
                                          <p:attrName>style.visibility</p:attrName>
                                        </p:attrNameLst>
                                      </p:cBhvr>
                                      <p:to>
                                        <p:strVal val="visible"/>
                                      </p:to>
                                    </p:set>
                                    <p:animEffect filter="wipe(left)" transition="in">
                                      <p:cBhvr>
                                        <p:cTn dur="500" id="84"/>
                                        <p:tgtEl>
                                          <p:spTgt spid="53"/>
                                        </p:tgtEl>
                                      </p:cBhvr>
                                    </p:animEffect>
                                  </p:childTnLst>
                                </p:cTn>
                              </p:par>
                              <p:par>
                                <p:cTn fill="hold" id="85" nodeType="withEffect" presetClass="entr" presetID="22" presetSubtype="8">
                                  <p:stCondLst>
                                    <p:cond delay="0"/>
                                  </p:stCondLst>
                                  <p:childTnLst>
                                    <p:set>
                                      <p:cBhvr>
                                        <p:cTn dur="1" fill="hold" id="86">
                                          <p:stCondLst>
                                            <p:cond delay="0"/>
                                          </p:stCondLst>
                                        </p:cTn>
                                        <p:tgtEl>
                                          <p:spTgt spid="58"/>
                                        </p:tgtEl>
                                        <p:attrNameLst>
                                          <p:attrName>style.visibility</p:attrName>
                                        </p:attrNameLst>
                                      </p:cBhvr>
                                      <p:to>
                                        <p:strVal val="visible"/>
                                      </p:to>
                                    </p:set>
                                    <p:animEffect filter="wipe(left)" transition="in">
                                      <p:cBhvr>
                                        <p:cTn dur="500" id="87"/>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8"/>
      <p:bldP grpId="0" spid="50"/>
      <p:bldP grpId="0" spid="37"/>
      <p:bldP grpId="0" spid="38"/>
      <p:bldP grpId="0" spid="44"/>
      <p:bldP grpId="0" spid="45"/>
      <p:bldP grpId="0" spid="56"/>
      <p:bldP grpId="0" spid="59"/>
      <p:bldP grpId="0" spid="49"/>
      <p:bldGraphic grpId="0" spid="62">
        <p:bldAsOne/>
      </p:bldGraphic>
      <p:bldGraphic grpId="0" spid="36">
        <p:bldAsOne/>
      </p:bldGraphic>
      <p:bldGraphic grpId="0" spid="43">
        <p:bldAsOne/>
      </p:bldGraphic>
      <p:bldGraphic grpId="0" spid="54">
        <p:bldAsOne/>
      </p:bldGraphic>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3470"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矩形 6"/>
          <p:cNvSpPr/>
          <p:nvPr/>
        </p:nvSpPr>
        <p:spPr>
          <a:xfrm>
            <a:off x="3200821" y="7144282"/>
            <a:ext cx="3214291" cy="87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矩形 7"/>
          <p:cNvSpPr/>
          <p:nvPr/>
        </p:nvSpPr>
        <p:spPr>
          <a:xfrm>
            <a:off x="6415111"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矩形 9"/>
          <p:cNvSpPr/>
          <p:nvPr/>
        </p:nvSpPr>
        <p:spPr>
          <a:xfrm>
            <a:off x="9629402" y="7144282"/>
            <a:ext cx="3214291" cy="87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矩形 10"/>
          <p:cNvSpPr>
            <a:spLocks noChangeAspect="1"/>
          </p:cNvSpPr>
          <p:nvPr/>
        </p:nvSpPr>
        <p:spPr>
          <a:xfrm>
            <a:off x="5011796" y="1692467"/>
            <a:ext cx="2632648" cy="2305314"/>
          </a:xfrm>
          <a:prstGeom prst="hexagon">
            <a:avLst/>
          </a:prstGeom>
          <a:solidFill>
            <a:schemeClr val="dk2"/>
          </a:solidFill>
          <a:ln w="15875">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531">
              <a:solidFill>
                <a:prstClr val="white"/>
              </a:solidFill>
              <a:cs typeface="+mn-ea"/>
              <a:sym typeface="+mn-lt"/>
            </a:endParaRPr>
          </a:p>
        </p:txBody>
      </p:sp>
      <p:sp>
        <p:nvSpPr>
          <p:cNvPr id="16" name="文本框 8"/>
          <p:cNvSpPr>
            <a:spLocks noChangeArrowheads="1"/>
          </p:cNvSpPr>
          <p:nvPr/>
        </p:nvSpPr>
        <p:spPr bwMode="auto">
          <a:xfrm>
            <a:off x="4418370" y="4549161"/>
            <a:ext cx="4022011" cy="9750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8209" lIns="96415" rIns="96415" tIns="48209">
            <a:spAutoFit/>
          </a:bodyPr>
          <a:lstStyle/>
          <a:p>
            <a:pPr algn="ctr"/>
            <a:r>
              <a:rPr altLang="en-US" b="1" lang="zh-CN" sz="5765">
                <a:solidFill>
                  <a:schemeClr val="dk2"/>
                </a:solidFill>
                <a:latin typeface="+mn-lt"/>
                <a:ea typeface="+mn-ea"/>
                <a:cs typeface="+mn-ea"/>
                <a:sym typeface="+mn-lt"/>
              </a:rPr>
              <a:t>企业荣誉</a:t>
            </a:r>
          </a:p>
        </p:txBody>
      </p:sp>
      <p:sp>
        <p:nvSpPr>
          <p:cNvPr id="17" name="矩形 51"/>
          <p:cNvSpPr>
            <a:spLocks noChangeArrowheads="1"/>
          </p:cNvSpPr>
          <p:nvPr/>
        </p:nvSpPr>
        <p:spPr bwMode="auto">
          <a:xfrm>
            <a:off x="4458022" y="5415061"/>
            <a:ext cx="3942709" cy="52313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8209" lIns="96415" rIns="96415" tIns="48209" wrap="square">
            <a:spAutoFit/>
          </a:bodyPr>
          <a:lstStyle/>
          <a:p>
            <a:pPr algn="ctr">
              <a:spcBef>
                <a:spcPct val="20000"/>
              </a:spcBef>
            </a:pPr>
            <a:r>
              <a:rPr altLang="zh-CN" lang="en-US" sz="2813">
                <a:solidFill>
                  <a:schemeClr val="tx1">
                    <a:lumMod val="65000"/>
                    <a:lumOff val="35000"/>
                  </a:schemeClr>
                </a:solidFill>
                <a:latin typeface="+mn-lt"/>
                <a:ea typeface="+mn-ea"/>
                <a:cs typeface="+mn-ea"/>
                <a:sym typeface="+mn-lt"/>
              </a:rPr>
              <a:t>COMPANY HONOR</a:t>
            </a:r>
          </a:p>
        </p:txBody>
      </p:sp>
      <p:sp>
        <p:nvSpPr>
          <p:cNvPr id="18" name="KSO_Shape"/>
          <p:cNvSpPr>
            <a:spLocks noChangeAspect="1"/>
          </p:cNvSpPr>
          <p:nvPr/>
        </p:nvSpPr>
        <p:spPr bwMode="auto">
          <a:xfrm>
            <a:off x="5644101" y="2146150"/>
            <a:ext cx="1372424" cy="1470176"/>
          </a:xfrm>
          <a:custGeom>
            <a:gdLst>
              <a:gd fmla="*/ 2147483646 w 4409" name="T0"/>
              <a:gd fmla="*/ 2147483646 h 4408" name="T1"/>
              <a:gd fmla="*/ 2147483646 w 4409" name="T2"/>
              <a:gd fmla="*/ 2147483646 h 4408" name="T3"/>
              <a:gd fmla="*/ 2147483646 w 4409" name="T4"/>
              <a:gd fmla="*/ 2147483646 h 4408" name="T5"/>
              <a:gd fmla="*/ 2147483646 w 4409" name="T6"/>
              <a:gd fmla="*/ 2147483646 h 4408" name="T7"/>
              <a:gd fmla="*/ 2147483646 w 4409" name="T8"/>
              <a:gd fmla="*/ 2147483646 h 4408" name="T9"/>
              <a:gd fmla="*/ 2147483646 w 4409" name="T10"/>
              <a:gd fmla="*/ 2147483646 h 4408" name="T11"/>
              <a:gd fmla="*/ 2147483646 w 4409" name="T12"/>
              <a:gd fmla="*/ 2147483646 h 4408" name="T13"/>
              <a:gd fmla="*/ 2147483646 w 4409" name="T14"/>
              <a:gd fmla="*/ 2147483646 h 4408" name="T15"/>
              <a:gd fmla="*/ 481718167 w 4409" name="T16"/>
              <a:gd fmla="*/ 2147483646 h 4408" name="T17"/>
              <a:gd fmla="*/ 321145301 w 4409" name="T18"/>
              <a:gd fmla="*/ 2147483646 h 4408" name="T19"/>
              <a:gd fmla="*/ 2147483646 w 4409" name="T20"/>
              <a:gd fmla="*/ 2147483646 h 4408" name="T21"/>
              <a:gd fmla="*/ 2147483646 w 4409" name="T22"/>
              <a:gd fmla="*/ 2147483646 h 4408" name="T23"/>
              <a:gd fmla="*/ 2147483646 w 4409" name="T24"/>
              <a:gd fmla="*/ 2147483646 h 4408" name="T25"/>
              <a:gd fmla="*/ 2147483646 w 4409" name="T26"/>
              <a:gd fmla="*/ 2147483646 h 4408" name="T27"/>
              <a:gd fmla="*/ 2147483646 w 4409" name="T28"/>
              <a:gd fmla="*/ 2147483646 h 4408" name="T29"/>
              <a:gd fmla="*/ 2147483646 w 4409" name="T30"/>
              <a:gd fmla="*/ 2147483646 h 4408" name="T31"/>
              <a:gd fmla="*/ 2147483646 w 4409" name="T32"/>
              <a:gd fmla="*/ 2147483646 h 4408" name="T33"/>
              <a:gd fmla="*/ 2147483646 w 4409" name="T34"/>
              <a:gd fmla="*/ 2147483646 h 4408" name="T35"/>
              <a:gd fmla="*/ 2147483646 w 4409" name="T36"/>
              <a:gd fmla="*/ 2147483646 h 4408" name="T37"/>
              <a:gd fmla="*/ 2147483646 w 4409" name="T38"/>
              <a:gd fmla="*/ 2147483646 h 4408" name="T39"/>
              <a:gd fmla="*/ 2147483646 w 4409" name="T40"/>
              <a:gd fmla="*/ 2147483646 h 4408" name="T41"/>
              <a:gd fmla="*/ 2147483646 w 4409" name="T42"/>
              <a:gd fmla="*/ 2147483646 h 4408" name="T43"/>
              <a:gd fmla="*/ 2147483646 w 4409" name="T44"/>
              <a:gd fmla="*/ 2147483646 h 4408" name="T45"/>
              <a:gd fmla="*/ 2147483646 w 4409" name="T46"/>
              <a:gd fmla="*/ 2147483646 h 4408" name="T47"/>
              <a:gd fmla="*/ 2147483646 w 4409" name="T48"/>
              <a:gd fmla="*/ 2147483646 h 4408" name="T49"/>
              <a:gd fmla="*/ 2147483646 w 4409" name="T50"/>
              <a:gd fmla="*/ 2147483646 h 4408" name="T51"/>
              <a:gd fmla="*/ 2147483646 w 4409" name="T52"/>
              <a:gd fmla="*/ 2147483646 h 4408" name="T53"/>
              <a:gd fmla="*/ 2147483646 w 4409" name="T54"/>
              <a:gd fmla="*/ 2147483646 h 4408" name="T55"/>
              <a:gd fmla="*/ 2147483646 w 4409" name="T56"/>
              <a:gd fmla="*/ 2147483646 h 4408" name="T57"/>
              <a:gd fmla="*/ 2147483646 w 4409" name="T58"/>
              <a:gd fmla="*/ 2147483646 h 4408" name="T59"/>
              <a:gd fmla="*/ 2147483646 w 4409" name="T60"/>
              <a:gd fmla="*/ 2147483646 h 4408" name="T61"/>
              <a:gd fmla="*/ 2147483646 w 4409" name="T62"/>
              <a:gd fmla="*/ 2147483646 h 4408" name="T63"/>
              <a:gd fmla="*/ 2147483646 w 4409" name="T64"/>
              <a:gd fmla="*/ 2147483646 h 4408" name="T65"/>
              <a:gd fmla="*/ 2147483646 w 4409" name="T66"/>
              <a:gd fmla="*/ 2147483646 h 4408" name="T67"/>
              <a:gd fmla="*/ 2147483646 w 4409" name="T68"/>
              <a:gd fmla="*/ 2147483646 h 4408" name="T69"/>
              <a:gd fmla="*/ 2147483646 w 4409" name="T70"/>
              <a:gd fmla="*/ 2147483646 h 4408" name="T71"/>
              <a:gd fmla="*/ 2147483646 w 4409" name="T72"/>
              <a:gd fmla="*/ 2147483646 h 4408" name="T73"/>
              <a:gd fmla="*/ 2147483646 w 4409" name="T74"/>
              <a:gd fmla="*/ 2147483646 h 4408" name="T75"/>
              <a:gd fmla="*/ 2147483646 w 4409" name="T76"/>
              <a:gd fmla="*/ 2147483646 h 4408" name="T77"/>
              <a:gd fmla="*/ 2147483646 w 4409" name="T78"/>
              <a:gd fmla="*/ 2147483646 h 4408" name="T79"/>
              <a:gd fmla="*/ 2147483646 w 4409" name="T80"/>
              <a:gd fmla="*/ 2147483646 h 4408" name="T81"/>
              <a:gd fmla="*/ 2147483646 w 4409" name="T82"/>
              <a:gd fmla="*/ 2147483646 h 4408" name="T83"/>
              <a:gd fmla="*/ 2147483646 w 4409" name="T84"/>
              <a:gd fmla="*/ 2147483646 h 4408" name="T85"/>
              <a:gd fmla="*/ 2147483646 w 4409" name="T86"/>
              <a:gd fmla="*/ 2147483646 h 4408" name="T87"/>
              <a:gd fmla="*/ 2147483646 w 4409" name="T88"/>
              <a:gd fmla="*/ 2147483646 h 4408" name="T89"/>
              <a:gd fmla="*/ 2147483646 w 4409" name="T90"/>
              <a:gd fmla="*/ 2147483646 h 4408" name="T91"/>
              <a:gd fmla="*/ 2147483646 w 4409" name="T92"/>
              <a:gd fmla="*/ 2147483646 h 4408" name="T93"/>
              <a:gd fmla="*/ 2147483646 w 4409" name="T94"/>
              <a:gd fmla="*/ 2147483646 h 4408" name="T95"/>
              <a:gd fmla="*/ 2147483646 w 4409" name="T96"/>
              <a:gd fmla="*/ 2147483646 h 4408" name="T97"/>
              <a:gd fmla="*/ 2147483646 w 4409" name="T98"/>
              <a:gd fmla="*/ 2147483646 h 4408" name="T99"/>
              <a:gd fmla="*/ 2147483646 w 4409" name="T100"/>
              <a:gd fmla="*/ 2147483646 h 4408" name="T101"/>
              <a:gd fmla="*/ 2147483646 w 4409" name="T102"/>
              <a:gd fmla="*/ 2147483646 h 4408" name="T103"/>
              <a:gd fmla="*/ 2147483646 w 4409" name="T104"/>
              <a:gd fmla="*/ 2147483646 h 4408" name="T105"/>
              <a:gd fmla="*/ 2147483646 w 4409" name="T106"/>
              <a:gd fmla="*/ 2147483646 h 4408" name="T107"/>
              <a:gd fmla="*/ 2147483646 w 4409" name="T108"/>
              <a:gd fmla="*/ 2147483646 h 440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4408" w="4409">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a:effectLs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531">
              <a:solidFill>
                <a:srgbClr val="FFFFFF"/>
              </a:solidFill>
              <a:latin typeface="+mn-lt"/>
              <a:ea typeface="+mn-ea"/>
              <a:cs typeface="+mn-ea"/>
              <a:sym typeface="+mn-lt"/>
            </a:endParaRPr>
          </a:p>
        </p:txBody>
      </p:sp>
    </p:spTree>
    <p:custDataLst>
      <p:tags r:id="rId3"/>
    </p:custDataLst>
    <p:extLst>
      <p:ext uri="{BB962C8B-B14F-4D97-AF65-F5344CB8AC3E}">
        <p14:creationId val="120440995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7"/>
                                        </p:tgtEl>
                                        <p:attrNameLst>
                                          <p:attrName>style.visibility</p:attrName>
                                        </p:attrNameLst>
                                      </p:cBhvr>
                                      <p:to>
                                        <p:strVal val="visible"/>
                                      </p:to>
                                    </p:set>
                                    <p:animEffect filter="wipe(down)" transition="in">
                                      <p:cBhvr>
                                        <p:cTn dur="500" id="10"/>
                                        <p:tgtEl>
                                          <p:spTgt spid="7"/>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8"/>
                                        </p:tgtEl>
                                        <p:attrNameLst>
                                          <p:attrName>style.visibility</p:attrName>
                                        </p:attrNameLst>
                                      </p:cBhvr>
                                      <p:to>
                                        <p:strVal val="visible"/>
                                      </p:to>
                                    </p:set>
                                    <p:animEffect filter="wipe(down)" transition="in">
                                      <p:cBhvr>
                                        <p:cTn dur="500" id="13"/>
                                        <p:tgtEl>
                                          <p:spTgt spid="8"/>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10"/>
                                        </p:tgtEl>
                                        <p:attrNameLst>
                                          <p:attrName>style.visibility</p:attrName>
                                        </p:attrNameLst>
                                      </p:cBhvr>
                                      <p:to>
                                        <p:strVal val="visible"/>
                                      </p:to>
                                    </p:set>
                                    <p:animEffect filter="wipe(down)" transition="in">
                                      <p:cBhvr>
                                        <p:cTn dur="500" id="16"/>
                                        <p:tgtEl>
                                          <p:spTgt spid="10"/>
                                        </p:tgtEl>
                                      </p:cBhvr>
                                    </p:animEffect>
                                  </p:childTnLst>
                                </p:cTn>
                              </p:par>
                            </p:childTnLst>
                          </p:cTn>
                        </p:par>
                        <p:par>
                          <p:cTn fill="hold" id="17" nodeType="afterGroup">
                            <p:stCondLst>
                              <p:cond delay="500"/>
                            </p:stCondLst>
                            <p:childTnLst>
                              <p:par>
                                <p:cTn fill="hold" grpId="0" id="18" nodeType="afterEffect" presetClass="entr" presetID="2" presetSubtype="12">
                                  <p:stCondLst>
                                    <p:cond delay="0"/>
                                  </p:stCondLst>
                                  <p:childTnLst>
                                    <p:set>
                                      <p:cBhvr>
                                        <p:cTn dur="1" fill="hold" id="19">
                                          <p:stCondLst>
                                            <p:cond delay="0"/>
                                          </p:stCondLst>
                                        </p:cTn>
                                        <p:tgtEl>
                                          <p:spTgt spid="15"/>
                                        </p:tgtEl>
                                        <p:attrNameLst>
                                          <p:attrName>style.visibility</p:attrName>
                                        </p:attrNameLst>
                                      </p:cBhvr>
                                      <p:to>
                                        <p:strVal val="visible"/>
                                      </p:to>
                                    </p:set>
                                    <p:anim calcmode="lin" valueType="num">
                                      <p:cBhvr additive="base">
                                        <p:cTn dur="1500" fill="hold" id="20"/>
                                        <p:tgtEl>
                                          <p:spTgt spid="15"/>
                                        </p:tgtEl>
                                        <p:attrNameLst>
                                          <p:attrName>ppt_x</p:attrName>
                                        </p:attrNameLst>
                                      </p:cBhvr>
                                      <p:tavLst>
                                        <p:tav tm="0">
                                          <p:val>
                                            <p:strVal val="0-#ppt_w/2"/>
                                          </p:val>
                                        </p:tav>
                                        <p:tav tm="100000">
                                          <p:val>
                                            <p:strVal val="#ppt_x"/>
                                          </p:val>
                                        </p:tav>
                                      </p:tavLst>
                                    </p:anim>
                                    <p:anim calcmode="lin" valueType="num">
                                      <p:cBhvr additive="base">
                                        <p:cTn dur="1500" fill="hold" id="21"/>
                                        <p:tgtEl>
                                          <p:spTgt spid="15"/>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p:cTn dur="500" fill="hold" id="25"/>
                                        <p:tgtEl>
                                          <p:spTgt spid="18"/>
                                        </p:tgtEl>
                                        <p:attrNameLst>
                                          <p:attrName>ppt_w</p:attrName>
                                        </p:attrNameLst>
                                      </p:cBhvr>
                                      <p:tavLst>
                                        <p:tav tm="0">
                                          <p:val>
                                            <p:fltVal val="0"/>
                                          </p:val>
                                        </p:tav>
                                        <p:tav tm="100000">
                                          <p:val>
                                            <p:strVal val="#ppt_w"/>
                                          </p:val>
                                        </p:tav>
                                      </p:tavLst>
                                    </p:anim>
                                    <p:anim calcmode="lin" valueType="num">
                                      <p:cBhvr>
                                        <p:cTn dur="500" fill="hold" id="26"/>
                                        <p:tgtEl>
                                          <p:spTgt spid="18"/>
                                        </p:tgtEl>
                                        <p:attrNameLst>
                                          <p:attrName>ppt_h</p:attrName>
                                        </p:attrNameLst>
                                      </p:cBhvr>
                                      <p:tavLst>
                                        <p:tav tm="0">
                                          <p:val>
                                            <p:fltVal val="0"/>
                                          </p:val>
                                        </p:tav>
                                        <p:tav tm="100000">
                                          <p:val>
                                            <p:strVal val="#ppt_h"/>
                                          </p:val>
                                        </p:tav>
                                      </p:tavLst>
                                    </p:anim>
                                    <p:animEffect filter="fade" transition="in">
                                      <p:cBhvr>
                                        <p:cTn dur="500" id="27"/>
                                        <p:tgtEl>
                                          <p:spTgt spid="18"/>
                                        </p:tgtEl>
                                      </p:cBhvr>
                                    </p:animEffect>
                                  </p:childTnLst>
                                </p:cTn>
                              </p:par>
                            </p:childTnLst>
                          </p:cTn>
                        </p:par>
                        <p:par>
                          <p:cTn fill="hold" id="28" nodeType="afterGroup">
                            <p:stCondLst>
                              <p:cond delay="2500"/>
                            </p:stCondLst>
                            <p:childTnLst>
                              <p:par>
                                <p:cTn fill="hold" grpId="0" id="29" nodeType="afterEffect" presetClass="entr" presetID="12" presetSubtype="4">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p:cTn dur="500" id="31"/>
                                        <p:tgtEl>
                                          <p:spTgt spid="16"/>
                                        </p:tgtEl>
                                        <p:attrNameLst>
                                          <p:attrName>ppt_y</p:attrName>
                                        </p:attrNameLst>
                                      </p:cBhvr>
                                      <p:tavLst>
                                        <p:tav tm="0">
                                          <p:val>
                                            <p:strVal val="#ppt_y+#ppt_h*1.125000"/>
                                          </p:val>
                                        </p:tav>
                                        <p:tav tm="100000">
                                          <p:val>
                                            <p:strVal val="#ppt_y"/>
                                          </p:val>
                                        </p:tav>
                                      </p:tavLst>
                                    </p:anim>
                                    <p:animEffect filter="">
                                      <p:cBhvr>
                                        <p:cTn dur="500" id="32"/>
                                        <p:tgtEl>
                                          <p:spTgt spid="16"/>
                                        </p:tgtEl>
                                      </p:cBhvr>
                                    </p:animEffect>
                                  </p:childTnLst>
                                </p:cTn>
                              </p:par>
                              <p:par>
                                <p:cTn fill="hold" grpId="0" id="33" nodeType="withEffect" presetClass="entr" presetID="12" presetSubtype="1">
                                  <p:stCondLst>
                                    <p:cond delay="50"/>
                                  </p:stCondLst>
                                  <p:childTnLst>
                                    <p:set>
                                      <p:cBhvr>
                                        <p:cTn dur="1" fill="hold" id="34">
                                          <p:stCondLst>
                                            <p:cond delay="0"/>
                                          </p:stCondLst>
                                        </p:cTn>
                                        <p:tgtEl>
                                          <p:spTgt spid="17"/>
                                        </p:tgtEl>
                                        <p:attrNameLst>
                                          <p:attrName>style.visibility</p:attrName>
                                        </p:attrNameLst>
                                      </p:cBhvr>
                                      <p:to>
                                        <p:strVal val="visible"/>
                                      </p:to>
                                    </p:set>
                                    <p:anim calcmode="lin" valueType="num">
                                      <p:cBhvr>
                                        <p:cTn dur="500" id="35"/>
                                        <p:tgtEl>
                                          <p:spTgt spid="17"/>
                                        </p:tgtEl>
                                        <p:attrNameLst>
                                          <p:attrName>ppt_y</p:attrName>
                                        </p:attrNameLst>
                                      </p:cBhvr>
                                      <p:tavLst>
                                        <p:tav tm="0">
                                          <p:val>
                                            <p:strVal val="#ppt_y-#ppt_h*1.125000"/>
                                          </p:val>
                                        </p:tav>
                                        <p:tav tm="100000">
                                          <p:val>
                                            <p:strVal val="#ppt_y"/>
                                          </p:val>
                                        </p:tav>
                                      </p:tavLst>
                                    </p:anim>
                                    <p:animEffect filter="">
                                      <p:cBhvr>
                                        <p:cTn dur="500" id="3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0"/>
      <p:bldP grpId="0" spid="15"/>
      <p:bldP grpId="0" spid="16"/>
      <p:bldP grpId="0" spid="17"/>
      <p:bldP grpId="0" spid="1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 name="图片 40"/>
          <p:cNvPicPr>
            <a:picLocks noChangeAspect="1"/>
          </p:cNvPicPr>
          <p:nvPr/>
        </p:nvPicPr>
        <p:blipFill>
          <a:blip r:embed="rId3">
            <a:extLst>
              <a:ext uri="{28A0092B-C50C-407E-A947-70E740481C1C}">
                <a14:useLocalDpi val="0"/>
              </a:ext>
            </a:extLst>
          </a:blip>
          <a:stretch>
            <a:fillRect/>
          </a:stretch>
        </p:blipFill>
        <p:spPr>
          <a:xfrm>
            <a:off x="860313" y="1984587"/>
            <a:ext cx="5044780" cy="4820568"/>
          </a:xfrm>
          <a:prstGeom prst="rect">
            <a:avLst/>
          </a:prstGeom>
          <a:effectLst/>
        </p:spPr>
      </p:pic>
      <p:sp>
        <p:nvSpPr>
          <p:cNvPr id="37" name="MH_Picture_3"/>
          <p:cNvSpPr/>
          <p:nvPr>
            <p:custDataLst>
              <p:tags r:id="rId4"/>
            </p:custDataLst>
          </p:nvPr>
        </p:nvSpPr>
        <p:spPr>
          <a:xfrm>
            <a:off x="1049430" y="2166378"/>
            <a:ext cx="4505378" cy="2736798"/>
          </a:xfrm>
          <a:prstGeom prst="rect">
            <a:avLst/>
          </a:prstGeom>
          <a:blipFill dpi="0" rotWithShape="1">
            <a:blip r:embed="rId5">
              <a:extLst>
                <a:ext uri="{28A0092B-C50C-407E-A947-70E740481C1C}">
                  <a14:useLocalDpi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531">
              <a:cs typeface="+mn-ea"/>
              <a:sym typeface="+mn-lt"/>
            </a:endParaRPr>
          </a:p>
        </p:txBody>
      </p:sp>
      <p:grpSp>
        <p:nvGrpSpPr>
          <p:cNvPr id="13" name="组合 12"/>
          <p:cNvGrpSpPr/>
          <p:nvPr/>
        </p:nvGrpSpPr>
        <p:grpSpPr>
          <a:xfrm>
            <a:off x="6874150" y="1740029"/>
            <a:ext cx="830484" cy="830484"/>
            <a:chOff x="1117184" y="1303577"/>
            <a:chExt cx="720000" cy="720000"/>
          </a:xfrm>
          <a:effectLst/>
        </p:grpSpPr>
        <p:sp>
          <p:nvSpPr>
            <p:cNvPr id="17" name="MH_Title_1"/>
            <p:cNvSpPr/>
            <p:nvPr>
              <p:custDataLst>
                <p:tags r:id="rId6"/>
              </p:custDataLst>
            </p:nvPr>
          </p:nvSpPr>
          <p:spPr>
            <a:xfrm>
              <a:off x="1117184" y="1303577"/>
              <a:ext cx="720000" cy="720000"/>
            </a:xfrm>
            <a:prstGeom prst="ellipse">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zh-CN" lang="en-US" sz="3797">
                <a:cs typeface="+mn-ea"/>
                <a:sym typeface="+mn-lt"/>
              </a:endParaRPr>
            </a:p>
          </p:txBody>
        </p:sp>
        <p:sp>
          <p:nvSpPr>
            <p:cNvPr id="18" name="KSO_Shape"/>
            <p:cNvSpPr/>
            <p:nvPr/>
          </p:nvSpPr>
          <p:spPr bwMode="auto">
            <a:xfrm>
              <a:off x="1246586" y="1470899"/>
              <a:ext cx="461198" cy="385869"/>
            </a:xfrm>
            <a:custGeom>
              <a:gdLst>
                <a:gd fmla="*/ 259606 w 2301875" name="T0"/>
                <a:gd fmla="*/ 991831 h 1924050" name="T1"/>
                <a:gd fmla="*/ 363395 w 2301875" name="T2"/>
                <a:gd fmla="*/ 1088396 h 1924050" name="T3"/>
                <a:gd fmla="*/ 373906 w 2301875" name="T4"/>
                <a:gd fmla="*/ 1217851 h 1924050" name="T5"/>
                <a:gd fmla="*/ 363658 w 2301875" name="T6"/>
                <a:gd fmla="*/ 1442819 h 1924050" name="T7"/>
                <a:gd fmla="*/ 588842 w 2301875" name="T8"/>
                <a:gd fmla="*/ 1484918 h 1924050" name="T9"/>
                <a:gd fmla="*/ 0 w 2301875" name="T10"/>
                <a:gd fmla="*/ 1127338 h 1924050" name="T11"/>
                <a:gd fmla="*/ 34684 w 2301875" name="T12"/>
                <a:gd fmla="*/ 1006829 h 1924050" name="T13"/>
                <a:gd fmla="*/ 1779087 w 2301875" name="T14"/>
                <a:gd fmla="*/ 956047 h 1924050" name="T15"/>
                <a:gd fmla="*/ 1870302 w 2301875" name="T16"/>
                <a:gd fmla="*/ 1005757 h 1924050" name="T17"/>
                <a:gd fmla="*/ 1905000 w 2301875" name="T18"/>
                <a:gd fmla="*/ 1126216 h 1924050" name="T19"/>
                <a:gd fmla="*/ 1316177 w 2301875" name="T20"/>
                <a:gd fmla="*/ 1483912 h 1924050" name="T21"/>
                <a:gd fmla="*/ 1541455 w 2301875" name="T22"/>
                <a:gd fmla="*/ 1441567 h 1924050" name="T23"/>
                <a:gd fmla="*/ 1531202 w 2301875" name="T24"/>
                <a:gd fmla="*/ 1216429 h 1924050" name="T25"/>
                <a:gd fmla="*/ 1541455 w 2301875" name="T26"/>
                <a:gd fmla="*/ 1087027 h 1924050" name="T27"/>
                <a:gd fmla="*/ 1645025 w 2301875" name="T28"/>
                <a:gd fmla="*/ 990765 h 1924050" name="T29"/>
                <a:gd fmla="*/ 952237 w 2301875" name="T30"/>
                <a:gd fmla="*/ 799555 h 1924050" name="T31"/>
                <a:gd fmla="*/ 1296630 w 2301875" name="T32"/>
                <a:gd fmla="*/ 1376794 h 1924050" name="T33"/>
                <a:gd fmla="*/ 1192524 w 2301875" name="T34"/>
                <a:gd fmla="*/ 1453355 h 1924050" name="T35"/>
                <a:gd fmla="*/ 952237 w 2301875" name="T36"/>
                <a:gd fmla="*/ 1593850 h 1924050" name="T37"/>
                <a:gd fmla="*/ 712476 w 2301875" name="T38"/>
                <a:gd fmla="*/ 1453355 h 1924050" name="T39"/>
                <a:gd fmla="*/ 608370 w 2301875" name="T40"/>
                <a:gd fmla="*/ 1376794 h 1924050" name="T41"/>
                <a:gd fmla="*/ 166316 w 2301875" name="T42"/>
                <a:gd fmla="*/ 478681 h 1924050" name="T43"/>
                <a:gd fmla="*/ 263684 w 2301875" name="T44"/>
                <a:gd fmla="*/ 507331 h 1924050" name="T45"/>
                <a:gd fmla="*/ 328157 w 2301875" name="T46"/>
                <a:gd fmla="*/ 612732 h 1924050" name="T47"/>
                <a:gd fmla="*/ 345262 w 2301875" name="T48"/>
                <a:gd fmla="*/ 794094 h 1924050" name="T49"/>
                <a:gd fmla="*/ 277368 w 2301875" name="T50"/>
                <a:gd fmla="*/ 873209 h 1924050" name="T51"/>
                <a:gd fmla="*/ 151316 w 2301875" name="T52"/>
                <a:gd fmla="*/ 883986 h 1924050" name="T53"/>
                <a:gd fmla="*/ 54473 w 2301875" name="T54"/>
                <a:gd fmla="*/ 812493 h 1924050" name="T55"/>
                <a:gd fmla="*/ 263 w 2301875" name="T56"/>
                <a:gd fmla="*/ 680019 h 1924050" name="T57"/>
                <a:gd fmla="*/ 36316 w 2301875" name="T58"/>
                <a:gd fmla="*/ 545180 h 1924050" name="T59"/>
                <a:gd fmla="*/ 119737 w 2301875" name="T60"/>
                <a:gd fmla="*/ 485514 h 1924050" name="T61"/>
                <a:gd fmla="*/ 1779115 w 2301875" name="T62"/>
                <a:gd fmla="*/ 482627 h 1924050" name="T63"/>
                <a:gd fmla="*/ 1863390 w 2301875" name="T64"/>
                <a:gd fmla="*/ 536018 h 1924050" name="T65"/>
                <a:gd fmla="*/ 1905000 w 2301875" name="T66"/>
                <a:gd fmla="*/ 668575 h 1924050" name="T67"/>
                <a:gd fmla="*/ 1856016 w 2301875" name="T68"/>
                <a:gd fmla="*/ 804553 h 1924050" name="T69"/>
                <a:gd fmla="*/ 1759890 w 2301875" name="T70"/>
                <a:gd fmla="*/ 880564 h 1924050" name="T71"/>
                <a:gd fmla="*/ 1635059 w 2301875" name="T72"/>
                <a:gd fmla="*/ 875303 h 1924050" name="T73"/>
                <a:gd fmla="*/ 1560529 w 2301875" name="T74"/>
                <a:gd fmla="*/ 797188 h 1924050" name="T75"/>
                <a:gd fmla="*/ 1573433 w 2301875" name="T76"/>
                <a:gd fmla="*/ 623337 h 1924050" name="T77"/>
                <a:gd fmla="*/ 1636375 w 2301875" name="T78"/>
                <a:gd fmla="*/ 509454 h 1924050" name="T79"/>
                <a:gd fmla="*/ 830317 w 2301875" name="T80"/>
                <a:gd fmla="*/ 406353 h 1924050" name="T81"/>
                <a:gd fmla="*/ 922020 w 2301875" name="T82"/>
                <a:gd fmla="*/ 522867 h 1924050" name="T83"/>
                <a:gd fmla="*/ 921232 w 2301875" name="T84"/>
                <a:gd fmla="*/ 461848 h 1924050" name="T85"/>
                <a:gd fmla="*/ 944091 w 2301875" name="T86"/>
                <a:gd fmla="*/ 436599 h 1924050" name="T87"/>
                <a:gd fmla="*/ 997694 w 2301875" name="T88"/>
                <a:gd fmla="*/ 454747 h 1924050" name="T89"/>
                <a:gd fmla="*/ 986658 w 2301875" name="T90"/>
                <a:gd fmla="*/ 501037 h 1924050" name="T91"/>
                <a:gd fmla="*/ 1055239 w 2301875" name="T92"/>
                <a:gd fmla="*/ 469476 h 1924050" name="T93"/>
                <a:gd fmla="*/ 1194763 w 2301875" name="T94"/>
                <a:gd fmla="*/ 458430 h 1924050" name="T95"/>
                <a:gd fmla="*/ 669247 w 2301875" name="T96"/>
                <a:gd fmla="*/ 500774 h 1924050" name="T97"/>
                <a:gd fmla="*/ 776189 w 2301875" name="T98"/>
                <a:gd fmla="*/ 423712 h 1924050" name="T99"/>
                <a:gd fmla="*/ 1013359 w 2301875" name="T100"/>
                <a:gd fmla="*/ 13659 h 1924050" name="T101"/>
                <a:gd fmla="*/ 1091793 w 2301875" name="T102"/>
                <a:gd fmla="*/ 105070 h 1924050" name="T103"/>
                <a:gd fmla="*/ 1109106 w 2301875" name="T104"/>
                <a:gd fmla="*/ 189913 h 1924050" name="T105"/>
                <a:gd fmla="*/ 1087072 w 2301875" name="T106"/>
                <a:gd fmla="*/ 268453 h 1924050" name="T107"/>
                <a:gd fmla="*/ 1014671 w 2301875" name="T108"/>
                <a:gd fmla="*/ 381929 h 1924050" name="T109"/>
                <a:gd fmla="*/ 937812 w 2301875" name="T110"/>
                <a:gd fmla="*/ 408459 h 1924050" name="T111"/>
                <a:gd fmla="*/ 863575 w 2301875" name="T112"/>
                <a:gd fmla="*/ 352772 h 1924050" name="T113"/>
                <a:gd fmla="*/ 804290 w 2301875" name="T114"/>
                <a:gd fmla="*/ 246914 h 1924050" name="T115"/>
                <a:gd fmla="*/ 802979 w 2301875" name="T116"/>
                <a:gd fmla="*/ 161282 h 1924050" name="T117"/>
                <a:gd fmla="*/ 855443 w 2301875" name="T118"/>
                <a:gd fmla="*/ 38087 h 192405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924050" w="2301875">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6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6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5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531">
                <a:solidFill>
                  <a:srgbClr val="FFFFFF"/>
                </a:solidFill>
                <a:latin typeface="+mn-lt"/>
                <a:ea typeface="+mn-ea"/>
                <a:cs typeface="+mn-ea"/>
                <a:sym typeface="+mn-lt"/>
              </a:endParaRPr>
            </a:p>
          </p:txBody>
        </p:sp>
      </p:grpSp>
      <p:grpSp>
        <p:nvGrpSpPr>
          <p:cNvPr id="27" name="组合 26"/>
          <p:cNvGrpSpPr/>
          <p:nvPr/>
        </p:nvGrpSpPr>
        <p:grpSpPr>
          <a:xfrm>
            <a:off x="6884413" y="3568638"/>
            <a:ext cx="809956" cy="809956"/>
            <a:chOff x="5975988" y="2859822"/>
            <a:chExt cx="720000" cy="720000"/>
          </a:xfrm>
          <a:effectLst/>
        </p:grpSpPr>
        <p:sp>
          <p:nvSpPr>
            <p:cNvPr id="20" name="MH_Title_1"/>
            <p:cNvSpPr/>
            <p:nvPr>
              <p:custDataLst>
                <p:tags r:id="rId7"/>
              </p:custDataLst>
            </p:nvPr>
          </p:nvSpPr>
          <p:spPr>
            <a:xfrm>
              <a:off x="5975988" y="2859822"/>
              <a:ext cx="720000" cy="720000"/>
            </a:xfrm>
            <a:prstGeom prst="ellipse">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zh-CN" lang="en-US" sz="3797">
                <a:cs typeface="+mn-ea"/>
                <a:sym typeface="+mn-lt"/>
              </a:endParaRPr>
            </a:p>
          </p:txBody>
        </p:sp>
        <p:sp>
          <p:nvSpPr>
            <p:cNvPr id="21" name="KSO_Shape"/>
            <p:cNvSpPr/>
            <p:nvPr/>
          </p:nvSpPr>
          <p:spPr bwMode="auto">
            <a:xfrm>
              <a:off x="6073795" y="3038902"/>
              <a:ext cx="502102" cy="362350"/>
            </a:xfrm>
            <a:custGeom>
              <a:gdLst>
                <a:gd fmla="*/ 2881614 w 3362326" name="T0"/>
                <a:gd fmla="*/ 2245619 h 2424113" name="T1"/>
                <a:gd fmla="*/ 3207949 w 3362326" name="T2"/>
                <a:gd fmla="*/ 953766 h 2424113" name="T3"/>
                <a:gd fmla="*/ 3300702 w 3362326" name="T4"/>
                <a:gd fmla="*/ 1054704 h 2424113" name="T5"/>
                <a:gd fmla="*/ 3357879 w 3362326" name="T6"/>
                <a:gd fmla="*/ 1578442 h 2424113" name="T7"/>
                <a:gd fmla="*/ 2754348 w 3362326" name="T8"/>
                <a:gd fmla="*/ 1274991 h 2424113" name="T9"/>
                <a:gd fmla="*/ 2862031 w 3362326" name="T10"/>
                <a:gd fmla="*/ 1038516 h 2424113" name="T11"/>
                <a:gd fmla="*/ 2811207 w 3362326" name="T12"/>
                <a:gd fmla="*/ 1366725 h 2424113" name="T13"/>
                <a:gd fmla="*/ 3041820 w 3362326" name="T14"/>
                <a:gd fmla="*/ 999791 h 2424113" name="T15"/>
                <a:gd fmla="*/ 3170149 w 3362326" name="T16"/>
                <a:gd fmla="*/ 942974 h 2424113" name="T17"/>
                <a:gd fmla="*/ 296683 w 3362326" name="T18"/>
                <a:gd fmla="*/ 978524 h 2424113" name="T19"/>
                <a:gd fmla="*/ 498389 w 3362326" name="T20"/>
                <a:gd fmla="*/ 1265469 h 2424113" name="T21"/>
                <a:gd fmla="*/ 488542 w 3362326" name="T22"/>
                <a:gd fmla="*/ 1028041 h 2424113" name="T23"/>
                <a:gd fmla="*/ 582566 w 3362326" name="T24"/>
                <a:gd fmla="*/ 1187067 h 2424113" name="T25"/>
                <a:gd fmla="*/ 319871 w 3362326" name="T26"/>
                <a:gd fmla="*/ 2147887 h 2424113" name="T27"/>
                <a:gd fmla="*/ 37800 w 3362326" name="T28"/>
                <a:gd fmla="*/ 1105808 h 2424113" name="T29"/>
                <a:gd fmla="*/ 124836 w 3362326" name="T30"/>
                <a:gd fmla="*/ 975985 h 2424113" name="T31"/>
                <a:gd fmla="*/ 1545327 w 3362326" name="T32"/>
                <a:gd fmla="*/ 746198 h 2424113" name="T33"/>
                <a:gd fmla="*/ 1656547 w 3362326" name="T34"/>
                <a:gd fmla="*/ 809752 h 2424113" name="T35"/>
                <a:gd fmla="*/ 1802720 w 3362326" name="T36"/>
                <a:gd fmla="*/ 881250 h 2424113" name="T37"/>
                <a:gd fmla="*/ 1889154 w 3362326" name="T38"/>
                <a:gd fmla="*/ 667392 h 2424113" name="T39"/>
                <a:gd fmla="*/ 2073778 w 3362326" name="T40"/>
                <a:gd fmla="*/ 739843 h 2424113" name="T41"/>
                <a:gd fmla="*/ 2280963 w 3362326" name="T42"/>
                <a:gd fmla="*/ 997553 h 2424113" name="T43"/>
                <a:gd fmla="*/ 2456054 w 3362326" name="T44"/>
                <a:gd fmla="*/ 821509 h 2424113" name="T45"/>
                <a:gd fmla="*/ 2536132 w 3362326" name="T46"/>
                <a:gd fmla="*/ 819603 h 2424113" name="T47"/>
                <a:gd fmla="*/ 2596190 w 3362326" name="T48"/>
                <a:gd fmla="*/ 876801 h 2424113" name="T49"/>
                <a:gd fmla="*/ 2598415 w 3362326" name="T50"/>
                <a:gd fmla="*/ 956879 h 2424113" name="T51"/>
                <a:gd fmla="*/ 2382332 w 3362326" name="T52"/>
                <a:gd fmla="*/ 1195206 h 2424113" name="T53"/>
                <a:gd fmla="*/ 2241242 w 3362326" name="T54"/>
                <a:gd fmla="*/ 1268610 h 2424113" name="T55"/>
                <a:gd fmla="*/ 2118265 w 3362326" name="T56"/>
                <a:gd fmla="*/ 1192028 h 2424113" name="T57"/>
                <a:gd fmla="*/ 1363246 w 3362326" name="T58"/>
                <a:gd fmla="*/ 1018526 h 2424113" name="T59"/>
                <a:gd fmla="*/ 1307636 w 3362326" name="T60"/>
                <a:gd fmla="*/ 1409700 h 2424113" name="T61"/>
                <a:gd fmla="*/ 1157013 w 3362326" name="T62"/>
                <a:gd fmla="*/ 999778 h 2424113" name="T63"/>
                <a:gd fmla="*/ 1245989 w 3362326" name="T64"/>
                <a:gd fmla="*/ 780199 h 2424113" name="T65"/>
                <a:gd fmla="*/ 1499569 w 3362326" name="T66"/>
                <a:gd fmla="*/ 668027 h 2424113" name="T67"/>
                <a:gd fmla="*/ 3142462 w 3362326" name="T68"/>
                <a:gd fmla="*/ 282872 h 2424113" name="T69"/>
                <a:gd fmla="*/ 3244523 w 3362326" name="T70"/>
                <a:gd fmla="*/ 440586 h 2424113" name="T71"/>
                <a:gd fmla="*/ 3210503 w 3362326" name="T72"/>
                <a:gd fmla="*/ 656690 h 2424113" name="T73"/>
                <a:gd fmla="*/ 3038811 w 3362326" name="T74"/>
                <a:gd fmla="*/ 831222 h 2424113" name="T75"/>
                <a:gd fmla="*/ 2904319 w 3362326" name="T76"/>
                <a:gd fmla="*/ 826780 h 2424113" name="T77"/>
                <a:gd fmla="*/ 2817519 w 3362326" name="T78"/>
                <a:gd fmla="*/ 691913 h 2424113" name="T79"/>
                <a:gd fmla="*/ 2807981 w 3362326" name="T80"/>
                <a:gd fmla="*/ 429797 h 2424113" name="T81"/>
                <a:gd fmla="*/ 2910678 w 3362326" name="T82"/>
                <a:gd fmla="*/ 280651 h 2424113" name="T83"/>
                <a:gd fmla="*/ 375153 w 3362326" name="T84"/>
                <a:gd fmla="*/ 248918 h 2424113" name="T85"/>
                <a:gd fmla="*/ 514634 w 3362326" name="T86"/>
                <a:gd fmla="*/ 342213 h 2424113" name="T87"/>
                <a:gd fmla="*/ 561340 w 3362326" name="T88"/>
                <a:gd fmla="*/ 566885 h 2424113" name="T89"/>
                <a:gd fmla="*/ 510821 w 3362326" name="T90"/>
                <a:gd fmla="*/ 773785 h 2424113" name="T91"/>
                <a:gd fmla="*/ 418682 w 3362326" name="T92"/>
                <a:gd fmla="*/ 842646 h 2424113" name="T93"/>
                <a:gd fmla="*/ 241709 w 3362326" name="T94"/>
                <a:gd fmla="*/ 778862 h 2424113" name="T95"/>
                <a:gd fmla="*/ 117162 w 3362326" name="T96"/>
                <a:gd fmla="*/ 551970 h 2424113" name="T97"/>
                <a:gd fmla="*/ 148299 w 3362326" name="T98"/>
                <a:gd fmla="*/ 359984 h 2424113" name="T99"/>
                <a:gd fmla="*/ 297311 w 3362326" name="T100"/>
                <a:gd fmla="*/ 250822 h 2424113" name="T101"/>
                <a:gd fmla="*/ 1834594 w 3362326" name="T102"/>
                <a:gd fmla="*/ 43475 h 2424113" name="T103"/>
                <a:gd fmla="*/ 1934457 w 3362326" name="T104"/>
                <a:gd fmla="*/ 205318 h 2424113" name="T105"/>
                <a:gd fmla="*/ 1973258 w 3362326" name="T106"/>
                <a:gd fmla="*/ 288461 h 2424113" name="T107"/>
                <a:gd fmla="*/ 1942726 w 3362326" name="T108"/>
                <a:gd fmla="*/ 390961 h 2424113" name="T109"/>
                <a:gd fmla="*/ 1864808 w 3362326" name="T110"/>
                <a:gd fmla="*/ 532812 h 2424113" name="T111"/>
                <a:gd fmla="*/ 1729325 w 3362326" name="T112"/>
                <a:gd fmla="*/ 622301 h 2424113" name="T113"/>
                <a:gd fmla="*/ 1571262 w 3362326" name="T114"/>
                <a:gd fmla="*/ 579778 h 2424113" name="T115"/>
                <a:gd fmla="*/ 1478714 w 3362326" name="T116"/>
                <a:gd fmla="*/ 436341 h 2424113" name="T117"/>
                <a:gd fmla="*/ 1416379 w 3362326" name="T118"/>
                <a:gd fmla="*/ 348438 h 2424113" name="T119"/>
                <a:gd fmla="*/ 1429418 w 3362326" name="T120"/>
                <a:gd fmla="*/ 264978 h 2424113" name="T121"/>
                <a:gd fmla="*/ 1483484 w 3362326" name="T122"/>
                <a:gd fmla="*/ 132965 h 2424113" name="T123"/>
                <a:gd fmla="*/ 1621829 w 3362326" name="T124"/>
                <a:gd fmla="*/ 11107 h 242411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424113" w="3362326">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531">
                <a:solidFill>
                  <a:srgbClr val="FFFFFF"/>
                </a:solidFill>
                <a:latin typeface="+mn-lt"/>
                <a:ea typeface="+mn-ea"/>
                <a:cs typeface="+mn-ea"/>
                <a:sym typeface="+mn-lt"/>
              </a:endParaRPr>
            </a:p>
          </p:txBody>
        </p:sp>
      </p:grpSp>
      <p:grpSp>
        <p:nvGrpSpPr>
          <p:cNvPr id="33" name="组合 32"/>
          <p:cNvGrpSpPr/>
          <p:nvPr/>
        </p:nvGrpSpPr>
        <p:grpSpPr>
          <a:xfrm>
            <a:off x="6884413" y="5375434"/>
            <a:ext cx="809956" cy="809956"/>
            <a:chOff x="4535568" y="3787270"/>
            <a:chExt cx="720000" cy="720000"/>
          </a:xfrm>
          <a:effectLst/>
        </p:grpSpPr>
        <p:sp>
          <p:nvSpPr>
            <p:cNvPr id="23" name="MH_Title_1"/>
            <p:cNvSpPr/>
            <p:nvPr>
              <p:custDataLst>
                <p:tags r:id="rId8"/>
              </p:custDataLst>
            </p:nvPr>
          </p:nvSpPr>
          <p:spPr>
            <a:xfrm>
              <a:off x="4535568" y="3787270"/>
              <a:ext cx="720000" cy="720000"/>
            </a:xfrm>
            <a:prstGeom prst="ellipse">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zh-CN" lang="en-US" sz="3797">
                <a:cs typeface="+mn-ea"/>
                <a:sym typeface="+mn-lt"/>
              </a:endParaRPr>
            </a:p>
          </p:txBody>
        </p:sp>
        <p:sp>
          <p:nvSpPr>
            <p:cNvPr id="24" name="KSO_Shape"/>
            <p:cNvSpPr/>
            <p:nvPr/>
          </p:nvSpPr>
          <p:spPr bwMode="auto">
            <a:xfrm>
              <a:off x="4643568" y="3913270"/>
              <a:ext cx="504000" cy="468000"/>
            </a:xfrm>
            <a:custGeom>
              <a:gdLst>
                <a:gd fmla="*/ 1555232 w 2741613" name="T0"/>
                <a:gd fmla="*/ 1766302 h 2557463" name="T1"/>
                <a:gd fmla="*/ 1500877 w 2741613" name="T2"/>
                <a:gd fmla="*/ 1732308 h 2557463" name="T3"/>
                <a:gd fmla="*/ 410527 w 2741613" name="T4"/>
                <a:gd fmla="*/ 1777780 h 2557463" name="T5"/>
                <a:gd fmla="*/ 294306 w 2741613" name="T6"/>
                <a:gd fmla="*/ 1747980 h 2557463" name="T7"/>
                <a:gd fmla="*/ 1473436 w 2741613" name="T8"/>
                <a:gd fmla="*/ 1657260 h 2557463" name="T9"/>
                <a:gd fmla="*/ 1387009 w 2741613" name="T10"/>
                <a:gd fmla="*/ 1662603 h 2557463" name="T11"/>
                <a:gd fmla="*/ 511578 w 2741613" name="T12"/>
                <a:gd fmla="*/ 1682417 h 2557463" name="T13"/>
                <a:gd fmla="*/ 414761 w 2741613" name="T14"/>
                <a:gd fmla="*/ 1659264 h 2557463" name="T15"/>
                <a:gd fmla="*/ 1116006 w 2741613" name="T16"/>
                <a:gd fmla="*/ 1639146 h 2557463" name="T17"/>
                <a:gd fmla="*/ 1025639 w 2741613" name="T18"/>
                <a:gd fmla="*/ 1606463 h 2557463" name="T19"/>
                <a:gd fmla="*/ 902419 w 2741613" name="T20"/>
                <a:gd fmla="*/ 1619000 h 2557463" name="T21"/>
                <a:gd fmla="*/ 844427 w 2741613" name="T22"/>
                <a:gd fmla="*/ 1606240 h 2557463" name="T23"/>
                <a:gd fmla="*/ 445447 w 2741613" name="T24"/>
                <a:gd fmla="*/ 1163753 h 2557463" name="T25"/>
                <a:gd fmla="*/ 787487 w 2741613" name="T26"/>
                <a:gd fmla="*/ 791326 h 2557463" name="T27"/>
                <a:gd fmla="*/ 436007 w 2741613" name="T28"/>
                <a:gd fmla="*/ 849224 h 2557463" name="T29"/>
                <a:gd fmla="*/ 288609 w 2741613" name="T30"/>
                <a:gd fmla="*/ 1698536 h 2557463" name="T31"/>
                <a:gd fmla="*/ 48617 w 2741613" name="T32"/>
                <a:gd fmla="*/ 1149773 h 2557463" name="T33"/>
                <a:gd fmla="*/ 9281 w 2741613" name="T34"/>
                <a:gd fmla="*/ 859603 h 2557463" name="T35"/>
                <a:gd fmla="*/ 145851 w 2741613" name="T36"/>
                <a:gd fmla="*/ 699059 h 2557463" name="T37"/>
                <a:gd fmla="*/ 1592699 w 2741613" name="T38"/>
                <a:gd fmla="*/ 734392 h 2557463" name="T39"/>
                <a:gd fmla="*/ 1871083 w 2741613" name="T40"/>
                <a:gd fmla="*/ 787391 h 2557463" name="T41"/>
                <a:gd fmla="*/ 1890905 w 2741613" name="T42"/>
                <a:gd fmla="*/ 1065196 h 2557463" name="T43"/>
                <a:gd fmla="*/ 1812940 w 2741613" name="T44"/>
                <a:gd fmla="*/ 1357575 h 2557463" name="T45"/>
                <a:gd fmla="*/ 1457031 w 2741613" name="T46"/>
                <a:gd fmla="*/ 968693 h 2557463" name="T47"/>
                <a:gd fmla="*/ 1541163 w 2741613" name="T48"/>
                <a:gd fmla="*/ 700164 h 2557463" name="T49"/>
                <a:gd fmla="*/ 1241834 w 2741613" name="T50"/>
                <a:gd fmla="*/ 723340 h 2557463" name="T51"/>
                <a:gd fmla="*/ 1102527 w 2741613" name="T52"/>
                <a:gd fmla="*/ 893083 h 2557463" name="T53"/>
                <a:gd fmla="*/ 798746 w 2741613" name="T54"/>
                <a:gd fmla="*/ 901471 h 2557463" name="T55"/>
                <a:gd fmla="*/ 624337 w 2741613" name="T56"/>
                <a:gd fmla="*/ 850924 h 2557463" name="T57"/>
                <a:gd fmla="*/ 750839 w 2741613" name="T58"/>
                <a:gd fmla="*/ 677208 h 2557463" name="T59"/>
                <a:gd fmla="*/ 1062788 w 2741613" name="T60"/>
                <a:gd fmla="*/ 640566 h 2557463" name="T61"/>
                <a:gd fmla="*/ 137222 w 2741613" name="T62"/>
                <a:gd fmla="*/ 399417 h 2557463" name="T63"/>
                <a:gd fmla="*/ 292755 w 2741613" name="T64"/>
                <a:gd fmla="*/ 345682 h 2557463" name="T65"/>
                <a:gd fmla="*/ 334009 w 2741613" name="T66"/>
                <a:gd fmla="*/ 437452 h 2557463" name="T67"/>
                <a:gd fmla="*/ 372176 w 2741613" name="T68"/>
                <a:gd fmla="*/ 447403 h 2557463" name="T69"/>
                <a:gd fmla="*/ 362248 w 2741613" name="T70"/>
                <a:gd fmla="*/ 593130 h 2557463" name="T71"/>
                <a:gd fmla="*/ 240028 w 2741613" name="T72"/>
                <a:gd fmla="*/ 702591 h 2557463" name="T73"/>
                <a:gd fmla="*/ 122440 w 2741613" name="T74"/>
                <a:gd fmla="*/ 567478 h 2557463" name="T75"/>
                <a:gd fmla="*/ 107439 w 2741613" name="T76"/>
                <a:gd fmla="*/ 480131 h 2557463" name="T77"/>
                <a:gd fmla="*/ 170093 w 2741613" name="T78"/>
                <a:gd fmla="*/ 347893 h 2557463" name="T79"/>
                <a:gd fmla="*/ 1776846 w 2741613" name="T80"/>
                <a:gd fmla="*/ 366247 h 2557463" name="T81"/>
                <a:gd fmla="*/ 1798449 w 2741613" name="T82"/>
                <a:gd fmla="*/ 502465 h 2557463" name="T83"/>
                <a:gd fmla="*/ 1760093 w 2741613" name="T84"/>
                <a:gd fmla="*/ 621435 h 2557463" name="T85"/>
                <a:gd fmla="*/ 1630031 w 2741613" name="T86"/>
                <a:gd fmla="*/ 697505 h 2557463" name="T87"/>
                <a:gd fmla="*/ 1535902 w 2741613" name="T88"/>
                <a:gd fmla="*/ 561508 h 2557463" name="T89"/>
                <a:gd fmla="*/ 1552215 w 2741613" name="T90"/>
                <a:gd fmla="*/ 453594 h 2557463" name="T91"/>
                <a:gd fmla="*/ 1541854 w 2741613" name="T92"/>
                <a:gd fmla="*/ 422193 h 2557463" name="T93"/>
                <a:gd fmla="*/ 1010412 w 2741613" name="T94"/>
                <a:gd fmla="*/ 326683 h 2557463" name="T95"/>
                <a:gd fmla="*/ 1058285 w 2741613" name="T96"/>
                <a:gd fmla="*/ 408958 h 2557463" name="T97"/>
                <a:gd fmla="*/ 1092921 w 2741613" name="T98"/>
                <a:gd fmla="*/ 435649 h 2557463" name="T99"/>
                <a:gd fmla="*/ 1092260 w 2741613" name="T100"/>
                <a:gd fmla="*/ 528071 h 2557463" name="T101"/>
                <a:gd fmla="*/ 1006661 w 2741613" name="T102"/>
                <a:gd fmla="*/ 635492 h 2557463" name="T103"/>
                <a:gd fmla="*/ 893265 w 2741613" name="T104"/>
                <a:gd fmla="*/ 569098 h 2557463" name="T105"/>
                <a:gd fmla="*/ 861497 w 2741613" name="T106"/>
                <a:gd fmla="*/ 458589 h 2557463" name="T107"/>
                <a:gd fmla="*/ 868115 w 2741613" name="T108"/>
                <a:gd fmla="*/ 376093 h 2557463" name="T109"/>
                <a:gd fmla="*/ 514509 w 2741613" name="T110"/>
                <a:gd fmla="*/ 219583 h 2557463" name="T111"/>
                <a:gd fmla="*/ 515613 w 2741613" name="T112"/>
                <a:gd fmla="*/ 155869 h 2557463" name="T113"/>
                <a:gd fmla="*/ 520248 w 2741613" name="T114"/>
                <a:gd fmla="*/ 152562 h 2557463" name="T115"/>
                <a:gd fmla="*/ 791747 w 2741613" name="T116"/>
                <a:gd fmla="*/ 99650 h 2557463" name="T117"/>
                <a:gd fmla="*/ 848917 w 2741613" name="T118"/>
                <a:gd fmla="*/ 59085 h 2557463" name="T119"/>
                <a:gd fmla="*/ 813158 w 2741613" name="T120"/>
                <a:gd fmla="*/ 292558 h 2557463" name="T121"/>
                <a:gd fmla="*/ 481620 w 2741613" name="T122"/>
                <a:gd fmla="*/ 286605 h 2557463" name="T123"/>
                <a:gd fmla="*/ 458664 w 2741613" name="T124"/>
                <a:gd fmla="*/ 50267 h 25574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557463" w="274161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531">
                <a:solidFill>
                  <a:srgbClr val="FFFFFF"/>
                </a:solidFill>
                <a:latin typeface="+mn-lt"/>
                <a:ea typeface="+mn-ea"/>
                <a:cs typeface="+mn-ea"/>
                <a:sym typeface="+mn-lt"/>
              </a:endParaRPr>
            </a:p>
          </p:txBody>
        </p:sp>
      </p:grpSp>
      <p:sp>
        <p:nvSpPr>
          <p:cNvPr id="6" name="标题 5"/>
          <p:cNvSpPr>
            <a:spLocks noGrp="1"/>
          </p:cNvSpPr>
          <p:nvPr>
            <p:ph type="title"/>
          </p:nvPr>
        </p:nvSpPr>
        <p:spPr/>
        <p:txBody>
          <a:bodyPr/>
          <a:lstStyle/>
          <a:p>
            <a:r>
              <a:rPr altLang="en-US" b="1" lang="zh-CN" sz="2813">
                <a:solidFill>
                  <a:prstClr val="black">
                    <a:lumMod val="65000"/>
                    <a:lumOff val="35000"/>
                  </a:prstClr>
                </a:solidFill>
                <a:latin typeface="+mn-lt"/>
                <a:ea typeface="+mn-ea"/>
                <a:cs typeface="+mn-ea"/>
                <a:sym typeface="+mn-lt"/>
              </a:rPr>
              <a:t>产品介绍</a:t>
            </a:r>
          </a:p>
        </p:txBody>
      </p:sp>
      <p:sp>
        <p:nvSpPr>
          <p:cNvPr id="25" name="MH_Text_1"/>
          <p:cNvSpPr txBox="1">
            <a:spLocks noChangeArrowheads="1"/>
          </p:cNvSpPr>
          <p:nvPr>
            <p:custDataLst>
              <p:tags r:id="rId9"/>
            </p:custDataLst>
          </p:nvPr>
        </p:nvSpPr>
        <p:spPr bwMode="auto">
          <a:xfrm>
            <a:off x="8049466" y="2060075"/>
            <a:ext cx="3645205" cy="796094"/>
          </a:xfrm>
          <a:prstGeom prst="rect">
            <a:avLst/>
          </a:prstGeom>
          <a:noFill/>
          <a:ln w="9525">
            <a:noFill/>
            <a:miter lim="800000"/>
          </a:ln>
          <a:effectLst/>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en-US" lang="zh-CN" sz="1828">
                <a:solidFill>
                  <a:schemeClr val="tx1">
                    <a:lumMod val="65000"/>
                    <a:lumOff val="35000"/>
                  </a:schemeClr>
                </a:solidFill>
                <a:latin typeface="+mn-lt"/>
                <a:cs typeface="+mn-ea"/>
                <a:sym typeface="+mn-lt"/>
              </a:rPr>
              <a:t>您的内容打在这里，或者通过复制您的文本后，</a:t>
            </a:r>
          </a:p>
        </p:txBody>
      </p:sp>
      <p:sp>
        <p:nvSpPr>
          <p:cNvPr id="26" name="MH_SubTitle_1"/>
          <p:cNvSpPr txBox="1">
            <a:spLocks noChangeArrowheads="1"/>
          </p:cNvSpPr>
          <p:nvPr>
            <p:custDataLst>
              <p:tags r:id="rId10"/>
            </p:custDataLst>
          </p:nvPr>
        </p:nvSpPr>
        <p:spPr bwMode="auto">
          <a:xfrm>
            <a:off x="8049467" y="1686619"/>
            <a:ext cx="2528079" cy="454553"/>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t" bIns="0" lIns="168725" rIns="168725"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0" marL="0">
              <a:buClr>
                <a:srgbClr val="C00000"/>
              </a:buClr>
              <a:buNone/>
            </a:pPr>
            <a:r>
              <a:rPr altLang="en-US" lang="zh-CN" sz="2109">
                <a:solidFill>
                  <a:schemeClr val="dk2"/>
                </a:solidFill>
                <a:sym typeface="+mn-lt"/>
              </a:rPr>
              <a:t>点击输入标题</a:t>
            </a:r>
          </a:p>
        </p:txBody>
      </p:sp>
      <p:cxnSp>
        <p:nvCxnSpPr>
          <p:cNvPr id="8" name="直接连接符 7"/>
          <p:cNvCxnSpPr/>
          <p:nvPr/>
        </p:nvCxnSpPr>
        <p:spPr>
          <a:xfrm>
            <a:off x="6631302" y="3058680"/>
            <a:ext cx="5367137" cy="0"/>
          </a:xfrm>
          <a:prstGeom prst="line">
            <a:avLst/>
          </a:prstGeom>
          <a:ln>
            <a:solidFill>
              <a:schemeClr val="bg1">
                <a:lumMod val="65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28" name="MH_Text_1"/>
          <p:cNvSpPr txBox="1">
            <a:spLocks noChangeArrowheads="1"/>
          </p:cNvSpPr>
          <p:nvPr>
            <p:custDataLst>
              <p:tags r:id="rId11"/>
            </p:custDataLst>
          </p:nvPr>
        </p:nvSpPr>
        <p:spPr bwMode="auto">
          <a:xfrm>
            <a:off x="8049466" y="3832050"/>
            <a:ext cx="3645205" cy="796094"/>
          </a:xfrm>
          <a:prstGeom prst="rect">
            <a:avLst/>
          </a:prstGeom>
          <a:noFill/>
          <a:ln w="9525">
            <a:noFill/>
            <a:miter lim="800000"/>
          </a:ln>
          <a:effectLst/>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en-US" lang="zh-CN" sz="1828">
                <a:solidFill>
                  <a:schemeClr val="tx1">
                    <a:lumMod val="65000"/>
                    <a:lumOff val="35000"/>
                  </a:schemeClr>
                </a:solidFill>
                <a:latin typeface="+mn-lt"/>
                <a:cs typeface="+mn-ea"/>
                <a:sym typeface="+mn-lt"/>
              </a:rPr>
              <a:t>您的内容打在这里，或者通过复制您的文本后，</a:t>
            </a:r>
          </a:p>
        </p:txBody>
      </p:sp>
      <p:sp>
        <p:nvSpPr>
          <p:cNvPr id="29" name="MH_SubTitle_1"/>
          <p:cNvSpPr txBox="1">
            <a:spLocks noChangeArrowheads="1"/>
          </p:cNvSpPr>
          <p:nvPr>
            <p:custDataLst>
              <p:tags r:id="rId12"/>
            </p:custDataLst>
          </p:nvPr>
        </p:nvSpPr>
        <p:spPr bwMode="auto">
          <a:xfrm>
            <a:off x="8049467" y="3458594"/>
            <a:ext cx="2528079" cy="454553"/>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t" bIns="0" lIns="168725" rIns="168725"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0" marL="0">
              <a:buClr>
                <a:srgbClr val="FF0000"/>
              </a:buClr>
              <a:buNone/>
            </a:pPr>
            <a:r>
              <a:rPr altLang="en-US" lang="zh-CN" sz="2109">
                <a:solidFill>
                  <a:schemeClr val="dk2"/>
                </a:solidFill>
                <a:sym typeface="+mn-lt"/>
              </a:rPr>
              <a:t>点击输入标题</a:t>
            </a:r>
          </a:p>
        </p:txBody>
      </p:sp>
      <p:sp>
        <p:nvSpPr>
          <p:cNvPr id="30" name="MH_Text_1"/>
          <p:cNvSpPr txBox="1">
            <a:spLocks noChangeArrowheads="1"/>
          </p:cNvSpPr>
          <p:nvPr>
            <p:custDataLst>
              <p:tags r:id="rId13"/>
            </p:custDataLst>
          </p:nvPr>
        </p:nvSpPr>
        <p:spPr bwMode="auto">
          <a:xfrm>
            <a:off x="8049466" y="5604028"/>
            <a:ext cx="3645205" cy="796094"/>
          </a:xfrm>
          <a:prstGeom prst="rect">
            <a:avLst/>
          </a:prstGeom>
          <a:noFill/>
          <a:ln w="9525">
            <a:noFill/>
            <a:miter lim="800000"/>
          </a:ln>
          <a:effectLst/>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en-US" lang="zh-CN" sz="1828">
                <a:solidFill>
                  <a:schemeClr val="tx1">
                    <a:lumMod val="65000"/>
                    <a:lumOff val="35000"/>
                  </a:schemeClr>
                </a:solidFill>
                <a:latin typeface="+mn-lt"/>
                <a:cs typeface="+mn-ea"/>
                <a:sym typeface="+mn-lt"/>
              </a:rPr>
              <a:t>您的内容打在这里，或者通过复制您的文本后，</a:t>
            </a:r>
          </a:p>
        </p:txBody>
      </p:sp>
      <p:sp>
        <p:nvSpPr>
          <p:cNvPr id="31" name="MH_SubTitle_1"/>
          <p:cNvSpPr txBox="1">
            <a:spLocks noChangeArrowheads="1"/>
          </p:cNvSpPr>
          <p:nvPr>
            <p:custDataLst>
              <p:tags r:id="rId14"/>
            </p:custDataLst>
          </p:nvPr>
        </p:nvSpPr>
        <p:spPr bwMode="auto">
          <a:xfrm>
            <a:off x="8049467" y="5230572"/>
            <a:ext cx="2528079" cy="454553"/>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t" bIns="0" lIns="168725" rIns="168725"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0" marL="0">
              <a:buClr>
                <a:srgbClr val="C00000"/>
              </a:buClr>
              <a:buNone/>
            </a:pPr>
            <a:r>
              <a:rPr altLang="en-US" lang="zh-CN" sz="2109">
                <a:solidFill>
                  <a:schemeClr val="dk2"/>
                </a:solidFill>
                <a:sym typeface="+mn-lt"/>
              </a:rPr>
              <a:t>点击输入标题</a:t>
            </a:r>
          </a:p>
        </p:txBody>
      </p:sp>
      <p:cxnSp>
        <p:nvCxnSpPr>
          <p:cNvPr id="32" name="直接连接符 31"/>
          <p:cNvCxnSpPr/>
          <p:nvPr/>
        </p:nvCxnSpPr>
        <p:spPr>
          <a:xfrm>
            <a:off x="6631302" y="4881283"/>
            <a:ext cx="5367137" cy="0"/>
          </a:xfrm>
          <a:prstGeom prst="line">
            <a:avLst/>
          </a:prstGeom>
          <a:ln>
            <a:solidFill>
              <a:schemeClr val="bg1">
                <a:lumMod val="65000"/>
              </a:schemeClr>
            </a:solidFill>
            <a:prstDash val="sysDash"/>
          </a:ln>
          <a:effectLst/>
        </p:spPr>
        <p:style>
          <a:lnRef idx="1">
            <a:schemeClr val="accent1"/>
          </a:lnRef>
          <a:fillRef idx="0">
            <a:schemeClr val="accent1"/>
          </a:fillRef>
          <a:effectRef idx="0">
            <a:schemeClr val="accent1"/>
          </a:effectRef>
          <a:fontRef idx="minor">
            <a:schemeClr val="tx1"/>
          </a:fontRef>
        </p:style>
      </p:cxnSp>
    </p:spTree>
    <p:custDataLst>
      <p:tags r:id="rId15"/>
    </p:custDataLst>
    <p:extLst>
      <p:ext uri="{BB962C8B-B14F-4D97-AF65-F5344CB8AC3E}">
        <p14:creationId val="2533962341"/>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2"/>
                                        </p:tgtEl>
                                        <p:attrNameLst>
                                          <p:attrName>style.visibility</p:attrName>
                                        </p:attrNameLst>
                                      </p:cBhvr>
                                      <p:to>
                                        <p:strVal val="visible"/>
                                      </p:to>
                                    </p:set>
                                    <p:animEffect filter="fade" transition="in">
                                      <p:cBhvr>
                                        <p:cTn dur="500" id="11"/>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457" name="Group 1"/>
          <p:cNvGrpSpPr/>
          <p:nvPr/>
        </p:nvGrpSpPr>
        <p:grpSpPr>
          <a:xfrm>
            <a:off x="353" y="1665296"/>
            <a:ext cx="2571609" cy="5058390"/>
            <a:chOff x="-1" y="0"/>
            <a:chExt cx="1829063" cy="3596384"/>
          </a:xfrm>
        </p:grpSpPr>
        <p:sp>
          <p:nvSpPr>
            <p:cNvPr descr="pic12.jpg" id="19458" name="AutoShape 2"/>
            <p:cNvSpPr/>
            <p:nvPr/>
          </p:nvSpPr>
          <p:spPr bwMode="auto">
            <a:xfrm>
              <a:off x="-1" y="0"/>
              <a:ext cx="1829063" cy="179819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blipFill dpi="0" rotWithShape="1">
              <a:blip r:embed="rId3">
                <a:extLst>
                  <a:ext uri="{28A0092B-C50C-407E-A947-70E740481C1C}">
                    <a14:useLocalDpi val="0"/>
                  </a:ext>
                </a:extLst>
              </a:blip>
              <a:stretch>
                <a:fillRect/>
              </a:stretch>
            </a:bli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defRPr/>
              </a:pPr>
              <a:endParaRPr lang="es-ES" sz="2669">
                <a:solidFill>
                  <a:srgbClr val="FFFFFF"/>
                </a:solidFill>
                <a:latin typeface="+mn-lt"/>
                <a:ea typeface="+mn-ea"/>
                <a:cs typeface="+mn-ea"/>
                <a:sym typeface="+mn-lt"/>
              </a:endParaRPr>
            </a:p>
          </p:txBody>
        </p:sp>
        <p:sp>
          <p:nvSpPr>
            <p:cNvPr id="19459" name="AutoShape 3"/>
            <p:cNvSpPr/>
            <p:nvPr/>
          </p:nvSpPr>
          <p:spPr bwMode="auto">
            <a:xfrm>
              <a:off x="-1" y="1798192"/>
              <a:ext cx="1829063" cy="179819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solidFill>
              <a:schemeClr val="dk2">
                <a:lumMod val="100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defRPr/>
              </a:pPr>
              <a:endParaRPr lang="es-ES" sz="2669">
                <a:solidFill>
                  <a:srgbClr val="FFFFFF"/>
                </a:solidFill>
                <a:latin typeface="+mn-lt"/>
                <a:ea typeface="+mn-ea"/>
                <a:cs typeface="+mn-ea"/>
                <a:sym typeface="+mn-lt"/>
              </a:endParaRPr>
            </a:p>
          </p:txBody>
        </p:sp>
        <p:sp>
          <p:nvSpPr>
            <p:cNvPr id="19460" name="AutoShape 4"/>
            <p:cNvSpPr/>
            <p:nvPr/>
          </p:nvSpPr>
          <p:spPr bwMode="auto">
            <a:xfrm>
              <a:off x="188939" y="2493345"/>
              <a:ext cx="1436893" cy="64912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64289" lIns="64289" rIns="64289" tIns="64289"/>
            <a:lstStyle/>
            <a:p>
              <a:pPr>
                <a:lnSpc>
                  <a:spcPct val="150000"/>
                </a:lnSpc>
              </a:pPr>
              <a:r>
                <a:rPr altLang="en-US" lang="zh-CN" sz="800">
                  <a:solidFill>
                    <a:schemeClr val="bg1"/>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19461" name="AutoShape 5"/>
            <p:cNvSpPr/>
            <p:nvPr/>
          </p:nvSpPr>
          <p:spPr bwMode="auto">
            <a:xfrm>
              <a:off x="187351" y="2212427"/>
              <a:ext cx="1260656" cy="3063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en-US" lang="zh-CN" sz="1400">
                  <a:solidFill>
                    <a:schemeClr val="bg1"/>
                  </a:solidFill>
                  <a:latin typeface="+mn-lt"/>
                  <a:ea typeface="+mn-ea"/>
                  <a:cs typeface="+mn-ea"/>
                  <a:sym typeface="+mn-lt"/>
                </a:rPr>
                <a:t>点击请替换文字内容</a:t>
              </a:r>
            </a:p>
          </p:txBody>
        </p:sp>
      </p:grpSp>
      <p:grpSp>
        <p:nvGrpSpPr>
          <p:cNvPr id="19462" name="Group 6"/>
          <p:cNvGrpSpPr/>
          <p:nvPr/>
        </p:nvGrpSpPr>
        <p:grpSpPr>
          <a:xfrm>
            <a:off x="5141340" y="1665296"/>
            <a:ext cx="2573840" cy="5058390"/>
            <a:chOff x="0" y="-1"/>
            <a:chExt cx="1830362" cy="3596385"/>
          </a:xfrm>
        </p:grpSpPr>
        <p:pic>
          <p:nvPicPr>
            <p:cNvPr descr="pic10.jpg" id="19463" name="Picture 7"/>
            <p:cNvPicPr>
              <a:picLocks noChangeAspect="1"/>
            </p:cNvPicPr>
            <p:nvPr/>
          </p:nvPicPr>
          <p:blipFill>
            <a:blip r:embed="rId4">
              <a:extLst>
                <a:ext uri="{28A0092B-C50C-407E-A947-70E740481C1C}">
                  <a14:useLocalDpi val="0"/>
                </a:ext>
              </a:extLst>
            </a:blip>
            <a:stretch>
              <a:fillRect/>
            </a:stretch>
          </p:blipFill>
          <p:spPr bwMode="auto">
            <a:xfrm>
              <a:off x="0" y="-1"/>
              <a:ext cx="1828775" cy="1798193"/>
            </a:xfrm>
            <a:prstGeom prst="rect">
              <a:avLst/>
            </a:pr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pic>
        <p:sp>
          <p:nvSpPr>
            <p:cNvPr id="2" name="AutoShape 8"/>
            <p:cNvSpPr/>
            <p:nvPr/>
          </p:nvSpPr>
          <p:spPr bwMode="auto">
            <a:xfrm>
              <a:off x="1587" y="1798192"/>
              <a:ext cx="1828775" cy="179819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solidFill>
              <a:schemeClr val="dk2">
                <a:lumMod val="100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defRPr/>
              </a:pPr>
              <a:endParaRPr lang="es-ES" sz="2669">
                <a:solidFill>
                  <a:srgbClr val="FFFFFF"/>
                </a:solidFill>
                <a:latin typeface="+mn-lt"/>
                <a:ea typeface="+mn-ea"/>
                <a:cs typeface="+mn-ea"/>
                <a:sym typeface="+mn-lt"/>
              </a:endParaRPr>
            </a:p>
          </p:txBody>
        </p:sp>
      </p:grpSp>
      <p:sp>
        <p:nvSpPr>
          <p:cNvPr id="19465" name="AutoShape 9"/>
          <p:cNvSpPr/>
          <p:nvPr/>
        </p:nvSpPr>
        <p:spPr bwMode="auto">
          <a:xfrm>
            <a:off x="5344478" y="5170006"/>
            <a:ext cx="2021001" cy="91524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64289" lIns="64289" rIns="64289" tIns="64289"/>
          <a:lstStyle/>
          <a:p>
            <a:pPr>
              <a:lnSpc>
                <a:spcPct val="150000"/>
              </a:lnSpc>
            </a:pPr>
            <a:r>
              <a:rPr altLang="en-US" lang="zh-CN" sz="800">
                <a:solidFill>
                  <a:schemeClr val="bg1"/>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19466" name="AutoShape 10"/>
          <p:cNvSpPr/>
          <p:nvPr/>
        </p:nvSpPr>
        <p:spPr bwMode="auto">
          <a:xfrm>
            <a:off x="5342247" y="4774890"/>
            <a:ext cx="1620649" cy="4330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687">
                <a:solidFill>
                  <a:srgbClr val="FFFFFF"/>
                </a:solidFill>
                <a:latin typeface="+mn-lt"/>
                <a:ea typeface="+mn-ea"/>
                <a:cs typeface="+mn-ea"/>
                <a:sym typeface="+mn-lt"/>
              </a:rPr>
              <a:t>Portfolio 4</a:t>
            </a:r>
          </a:p>
        </p:txBody>
      </p:sp>
      <p:grpSp>
        <p:nvGrpSpPr>
          <p:cNvPr id="19467" name="Group 11"/>
          <p:cNvGrpSpPr/>
          <p:nvPr/>
        </p:nvGrpSpPr>
        <p:grpSpPr>
          <a:xfrm>
            <a:off x="7712948" y="1665296"/>
            <a:ext cx="2571609" cy="5058390"/>
            <a:chOff x="-1" y="0"/>
            <a:chExt cx="1829063" cy="3596384"/>
          </a:xfrm>
        </p:grpSpPr>
        <p:sp>
          <p:nvSpPr>
            <p:cNvPr id="19468" name="AutoShape 12"/>
            <p:cNvSpPr/>
            <p:nvPr/>
          </p:nvSpPr>
          <p:spPr bwMode="auto">
            <a:xfrm>
              <a:off x="-1" y="0"/>
              <a:ext cx="1829063" cy="179819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solidFill>
              <a:schemeClr val="accent4"/>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defRPr/>
              </a:pPr>
              <a:endParaRPr lang="es-ES" sz="2669">
                <a:solidFill>
                  <a:srgbClr val="FFFFFF"/>
                </a:solidFill>
                <a:latin typeface="+mn-lt"/>
                <a:ea typeface="+mn-ea"/>
                <a:cs typeface="+mn-ea"/>
                <a:sym typeface="+mn-lt"/>
              </a:endParaRPr>
            </a:p>
          </p:txBody>
        </p:sp>
        <p:pic>
          <p:nvPicPr>
            <p:cNvPr descr="pic9.jpg" id="19469" name="Picture 13"/>
            <p:cNvPicPr>
              <a:picLocks noChangeAspect="1"/>
            </p:cNvPicPr>
            <p:nvPr/>
          </p:nvPicPr>
          <p:blipFill>
            <a:blip r:embed="rId5">
              <a:extLst>
                <a:ext uri="{28A0092B-C50C-407E-A947-70E740481C1C}">
                  <a14:useLocalDpi val="0"/>
                </a:ext>
              </a:extLst>
            </a:blip>
            <a:stretch>
              <a:fillRect/>
            </a:stretch>
          </p:blipFill>
          <p:spPr bwMode="auto">
            <a:xfrm>
              <a:off x="-1" y="1798192"/>
              <a:ext cx="1829063" cy="1798192"/>
            </a:xfrm>
            <a:prstGeom prst="rect">
              <a:avLst/>
            </a:pr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pic>
        <p:sp>
          <p:nvSpPr>
            <p:cNvPr id="19470" name="AutoShape 14"/>
            <p:cNvSpPr/>
            <p:nvPr/>
          </p:nvSpPr>
          <p:spPr bwMode="auto">
            <a:xfrm>
              <a:off x="204816" y="674521"/>
              <a:ext cx="1443033" cy="65071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64289" lIns="64289" rIns="64289" tIns="64289"/>
            <a:lstStyle/>
            <a:p>
              <a:pPr>
                <a:lnSpc>
                  <a:spcPct val="150000"/>
                </a:lnSpc>
              </a:pPr>
              <a:r>
                <a:rPr altLang="en-US" lang="zh-CN" sz="800">
                  <a:solidFill>
                    <a:schemeClr val="bg1"/>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19471" name="AutoShape 15"/>
            <p:cNvSpPr/>
            <p:nvPr/>
          </p:nvSpPr>
          <p:spPr bwMode="auto">
            <a:xfrm>
              <a:off x="203228" y="393602"/>
              <a:ext cx="1616307" cy="30789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687">
                  <a:solidFill>
                    <a:srgbClr val="FFFFFF"/>
                  </a:solidFill>
                  <a:latin typeface="+mn-lt"/>
                  <a:ea typeface="+mn-ea"/>
                  <a:cs typeface="+mn-ea"/>
                  <a:sym typeface="+mn-lt"/>
                </a:rPr>
                <a:t>Portfolio 2</a:t>
              </a:r>
            </a:p>
          </p:txBody>
        </p:sp>
      </p:grpSp>
      <p:grpSp>
        <p:nvGrpSpPr>
          <p:cNvPr id="19472" name="Group 16"/>
          <p:cNvGrpSpPr/>
          <p:nvPr/>
        </p:nvGrpSpPr>
        <p:grpSpPr>
          <a:xfrm>
            <a:off x="10284557" y="1665296"/>
            <a:ext cx="2571609" cy="5058390"/>
            <a:chOff x="-1" y="0"/>
            <a:chExt cx="1829063" cy="3596384"/>
          </a:xfrm>
        </p:grpSpPr>
        <p:pic>
          <p:nvPicPr>
            <p:cNvPr descr="pic7.jpg" id="19473" name="Picture 17"/>
            <p:cNvPicPr>
              <a:picLocks noChangeAspect="1"/>
            </p:cNvPicPr>
            <p:nvPr/>
          </p:nvPicPr>
          <p:blipFill>
            <a:blip r:embed="rId6">
              <a:extLst>
                <a:ext uri="{28A0092B-C50C-407E-A947-70E740481C1C}">
                  <a14:useLocalDpi val="0"/>
                </a:ext>
              </a:extLst>
            </a:blip>
            <a:stretch>
              <a:fillRect/>
            </a:stretch>
          </p:blipFill>
          <p:spPr bwMode="auto">
            <a:xfrm>
              <a:off x="-1" y="0"/>
              <a:ext cx="1829063" cy="1798192"/>
            </a:xfrm>
            <a:prstGeom prst="rect">
              <a:avLst/>
            </a:pr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pic>
        <p:sp>
          <p:nvSpPr>
            <p:cNvPr id="19474" name="AutoShape 18"/>
            <p:cNvSpPr/>
            <p:nvPr/>
          </p:nvSpPr>
          <p:spPr bwMode="auto">
            <a:xfrm>
              <a:off x="-1" y="1798192"/>
              <a:ext cx="1829063" cy="179819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solidFill>
              <a:schemeClr val="dk2">
                <a:lumMod val="100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defRPr/>
              </a:pPr>
              <a:endParaRPr lang="es-ES" sz="2669">
                <a:solidFill>
                  <a:srgbClr val="FFFFFF"/>
                </a:solidFill>
                <a:latin typeface="+mn-lt"/>
                <a:ea typeface="+mn-ea"/>
                <a:cs typeface="+mn-ea"/>
                <a:sym typeface="+mn-lt"/>
              </a:endParaRPr>
            </a:p>
          </p:txBody>
        </p:sp>
        <p:sp>
          <p:nvSpPr>
            <p:cNvPr id="19475" name="AutoShape 19"/>
            <p:cNvSpPr/>
            <p:nvPr/>
          </p:nvSpPr>
          <p:spPr bwMode="auto">
            <a:xfrm>
              <a:off x="179412" y="2493345"/>
              <a:ext cx="1431928" cy="64912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64289" lIns="64289" rIns="64289" tIns="64289"/>
            <a:lstStyle/>
            <a:p>
              <a:pPr>
                <a:lnSpc>
                  <a:spcPct val="150000"/>
                </a:lnSpc>
              </a:pPr>
              <a:r>
                <a:rPr altLang="en-US" lang="zh-CN" sz="800">
                  <a:solidFill>
                    <a:schemeClr val="bg1"/>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19476" name="AutoShape 20"/>
            <p:cNvSpPr/>
            <p:nvPr/>
          </p:nvSpPr>
          <p:spPr bwMode="auto">
            <a:xfrm>
              <a:off x="177825" y="2212427"/>
              <a:ext cx="1471824" cy="3063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687">
                  <a:solidFill>
                    <a:srgbClr val="FFFFFF"/>
                  </a:solidFill>
                  <a:latin typeface="+mn-lt"/>
                  <a:ea typeface="+mn-ea"/>
                  <a:cs typeface="+mn-ea"/>
                  <a:sym typeface="+mn-lt"/>
                </a:rPr>
                <a:t>Portfolio 5</a:t>
              </a:r>
            </a:p>
          </p:txBody>
        </p:sp>
      </p:grpSp>
      <p:grpSp>
        <p:nvGrpSpPr>
          <p:cNvPr id="19477" name="Group 21"/>
          <p:cNvGrpSpPr/>
          <p:nvPr/>
        </p:nvGrpSpPr>
        <p:grpSpPr>
          <a:xfrm>
            <a:off x="2565266" y="1665295"/>
            <a:ext cx="2573840" cy="5056159"/>
            <a:chOff x="-1" y="0"/>
            <a:chExt cx="1829063" cy="3596384"/>
          </a:xfrm>
        </p:grpSpPr>
        <p:sp>
          <p:nvSpPr>
            <p:cNvPr id="19478" name="AutoShape 22"/>
            <p:cNvSpPr/>
            <p:nvPr/>
          </p:nvSpPr>
          <p:spPr bwMode="auto">
            <a:xfrm>
              <a:off x="-1" y="0"/>
              <a:ext cx="1829063" cy="179898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solidFill>
              <a:schemeClr val="accent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defRPr/>
              </a:pPr>
              <a:endParaRPr lang="es-ES" sz="2669">
                <a:solidFill>
                  <a:srgbClr val="FFFFFF"/>
                </a:solidFill>
                <a:latin typeface="+mn-lt"/>
                <a:ea typeface="+mn-ea"/>
                <a:cs typeface="+mn-ea"/>
                <a:sym typeface="+mn-lt"/>
              </a:endParaRPr>
            </a:p>
          </p:txBody>
        </p:sp>
        <p:pic>
          <p:nvPicPr>
            <p:cNvPr descr="pic13.jpg" id="19479" name="Picture 23"/>
            <p:cNvPicPr>
              <a:picLocks noChangeAspect="1"/>
            </p:cNvPicPr>
            <p:nvPr/>
          </p:nvPicPr>
          <p:blipFill>
            <a:blip r:embed="rId8">
              <a:extLst>
                <a:ext uri="{28A0092B-C50C-407E-A947-70E740481C1C}">
                  <a14:useLocalDpi val="0"/>
                </a:ext>
              </a:extLst>
            </a:blip>
            <a:stretch>
              <a:fillRect/>
            </a:stretch>
          </p:blipFill>
          <p:spPr bwMode="auto">
            <a:xfrm>
              <a:off x="-1" y="1797398"/>
              <a:ext cx="1829063" cy="1798986"/>
            </a:xfrm>
            <a:prstGeom prst="rect">
              <a:avLst/>
            </a:prstGeom>
            <a:blipFill dpi="0" rotWithShape="1">
              <a:blip r:embed="rId7">
                <a:extLst>
                  <a:ext uri="{28A0092B-C50C-407E-A947-70E740481C1C}">
                    <a14:useLocalDpi val="0"/>
                  </a:ext>
                </a:extLst>
              </a:blip>
              <a:stretch>
                <a:fillRect/>
              </a:stretch>
            </a:blip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pic>
        <p:sp>
          <p:nvSpPr>
            <p:cNvPr id="19480" name="AutoShape 24"/>
            <p:cNvSpPr/>
            <p:nvPr/>
          </p:nvSpPr>
          <p:spPr bwMode="auto">
            <a:xfrm>
              <a:off x="204638" y="674819"/>
              <a:ext cx="1421373" cy="6494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64289" lIns="64289" rIns="64289" tIns="64289"/>
            <a:lstStyle/>
            <a:p>
              <a:pPr>
                <a:lnSpc>
                  <a:spcPct val="150000"/>
                </a:lnSpc>
              </a:pPr>
              <a:r>
                <a:rPr altLang="en-US" lang="zh-CN" sz="800">
                  <a:solidFill>
                    <a:schemeClr val="bg1"/>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19481" name="AutoShape 25"/>
            <p:cNvSpPr/>
            <p:nvPr/>
          </p:nvSpPr>
          <p:spPr bwMode="auto">
            <a:xfrm>
              <a:off x="203052" y="393776"/>
              <a:ext cx="1616492" cy="30644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687">
                  <a:solidFill>
                    <a:srgbClr val="FFFFFF"/>
                  </a:solidFill>
                  <a:latin typeface="+mn-lt"/>
                  <a:ea typeface="+mn-ea"/>
                  <a:cs typeface="+mn-ea"/>
                  <a:sym typeface="+mn-lt"/>
                </a:rPr>
                <a:t>Portfolio 1</a:t>
              </a:r>
            </a:p>
          </p:txBody>
        </p:sp>
      </p:grpSp>
      <p:sp>
        <p:nvSpPr>
          <p:cNvPr id="29" name="Content Placeholder 2"/>
          <p:cNvSpPr txBox="1"/>
          <p:nvPr/>
        </p:nvSpPr>
        <p:spPr>
          <a:xfrm>
            <a:off x="4895850" y="269591"/>
            <a:ext cx="3067050" cy="378111"/>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en-US" lang="zh-CN" sz="2000">
                <a:solidFill>
                  <a:schemeClr val="bg1">
                    <a:lumMod val="50000"/>
                  </a:schemeClr>
                </a:solidFill>
                <a:cs typeface="+mn-ea"/>
                <a:sym typeface="+mn-lt"/>
              </a:rPr>
              <a:t>点击添加相关标题文字</a:t>
            </a:r>
          </a:p>
        </p:txBody>
      </p:sp>
      <p:sp>
        <p:nvSpPr>
          <p:cNvPr id="30" name="Content Placeholder 2"/>
          <p:cNvSpPr txBox="1"/>
          <p:nvPr/>
        </p:nvSpPr>
        <p:spPr>
          <a:xfrm>
            <a:off x="5196592" y="584201"/>
            <a:ext cx="2465566" cy="203799"/>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zh-CN" lang="en-US" smtClean="0" sz="900">
                <a:solidFill>
                  <a:schemeClr val="bg1">
                    <a:lumMod val="50000"/>
                  </a:schemeClr>
                </a:solidFill>
                <a:cs typeface="+mn-ea"/>
                <a:sym typeface="+mn-lt"/>
              </a:rPr>
              <a:t>CLICK ON ADD RELATED TITLE WORDS</a:t>
            </a:r>
          </a:p>
        </p:txBody>
      </p:sp>
    </p:spTree>
    <p:extLst>
      <p:ext uri="{BB962C8B-B14F-4D97-AF65-F5344CB8AC3E}">
        <p14:creationId val="3266925725"/>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19457"/>
                                        </p:tgtEl>
                                        <p:attrNameLst>
                                          <p:attrName>style.visibility</p:attrName>
                                        </p:attrNameLst>
                                      </p:cBhvr>
                                      <p:to>
                                        <p:strVal val="visible"/>
                                      </p:to>
                                    </p:set>
                                    <p:animEffect filter="wipe(up)" transition="in">
                                      <p:cBhvr>
                                        <p:cTn dur="500" id="7"/>
                                        <p:tgtEl>
                                          <p:spTgt spid="19457"/>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9477"/>
                                        </p:tgtEl>
                                        <p:attrNameLst>
                                          <p:attrName>style.visibility</p:attrName>
                                        </p:attrNameLst>
                                      </p:cBhvr>
                                      <p:to>
                                        <p:strVal val="visible"/>
                                      </p:to>
                                    </p:set>
                                    <p:animEffect filter="wipe(down)" transition="in">
                                      <p:cBhvr>
                                        <p:cTn dur="500" id="11"/>
                                        <p:tgtEl>
                                          <p:spTgt spid="19477"/>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9467"/>
                                        </p:tgtEl>
                                        <p:attrNameLst>
                                          <p:attrName>style.visibility</p:attrName>
                                        </p:attrNameLst>
                                      </p:cBhvr>
                                      <p:to>
                                        <p:strVal val="visible"/>
                                      </p:to>
                                    </p:set>
                                    <p:animEffect filter="wipe(down)" transition="in">
                                      <p:cBhvr>
                                        <p:cTn dur="500" id="15"/>
                                        <p:tgtEl>
                                          <p:spTgt spid="19467"/>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19472"/>
                                        </p:tgtEl>
                                        <p:attrNameLst>
                                          <p:attrName>style.visibility</p:attrName>
                                        </p:attrNameLst>
                                      </p:cBhvr>
                                      <p:to>
                                        <p:strVal val="visible"/>
                                      </p:to>
                                    </p:set>
                                    <p:animEffect filter="wipe(up)" transition="in">
                                      <p:cBhvr>
                                        <p:cTn dur="500" id="19"/>
                                        <p:tgtEl>
                                          <p:spTgt spid="19472"/>
                                        </p:tgtEl>
                                      </p:cBhvr>
                                    </p:animEffect>
                                  </p:childTnLst>
                                </p:cTn>
                              </p:par>
                            </p:childTnLst>
                          </p:cTn>
                        </p:par>
                        <p:par>
                          <p:cTn fill="hold" id="20" nodeType="afterGroup">
                            <p:stCondLst>
                              <p:cond delay="2000"/>
                            </p:stCondLst>
                            <p:childTnLst>
                              <p:par>
                                <p:cTn fill="hold" id="21" nodeType="afterEffect" presetClass="entr" presetID="22" presetSubtype="4">
                                  <p:stCondLst>
                                    <p:cond delay="500"/>
                                  </p:stCondLst>
                                  <p:childTnLst>
                                    <p:set>
                                      <p:cBhvr>
                                        <p:cTn dur="1" fill="hold" id="22">
                                          <p:stCondLst>
                                            <p:cond delay="0"/>
                                          </p:stCondLst>
                                        </p:cTn>
                                        <p:tgtEl>
                                          <p:spTgt spid="19462"/>
                                        </p:tgtEl>
                                        <p:attrNameLst>
                                          <p:attrName>style.visibility</p:attrName>
                                        </p:attrNameLst>
                                      </p:cBhvr>
                                      <p:to>
                                        <p:strVal val="visible"/>
                                      </p:to>
                                    </p:set>
                                    <p:animEffect filter="wipe(down)" transition="in">
                                      <p:cBhvr>
                                        <p:cTn dur="500" id="23"/>
                                        <p:tgtEl>
                                          <p:spTgt spid="194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b="1" lang="en-GB" sz="1600">
                <a:solidFill>
                  <a:schemeClr val="bg1"/>
                </a:solidFill>
                <a:cs typeface="+mn-ea"/>
                <a:sym typeface="+mn-lt"/>
              </a:endParaRPr>
            </a:p>
          </p:txBody>
        </p:sp>
        <p:sp>
          <p:nvSpPr>
            <p:cNvPr id="12" name="TextBox 11"/>
            <p:cNvSpPr txBox="1"/>
            <p:nvPr/>
          </p:nvSpPr>
          <p:spPr>
            <a:xfrm>
              <a:off x="6425440" y="2208373"/>
              <a:ext cx="643441" cy="419346"/>
            </a:xfrm>
            <a:prstGeom prst="rect">
              <a:avLst/>
            </a:prstGeom>
            <a:noFill/>
          </p:spPr>
          <p:txBody>
            <a:bodyPr rtlCol="0" wrap="none">
              <a:spAutoFit/>
            </a:bodyPr>
            <a:lstStyle/>
            <a:p>
              <a:pPr algn="just">
                <a:lnSpc>
                  <a:spcPct val="120000"/>
                </a:lnSpc>
              </a:pPr>
              <a:r>
                <a:rPr b="1" lang="en-US" sz="1600">
                  <a:solidFill>
                    <a:schemeClr val="bg1"/>
                  </a:solidFill>
                  <a:latin typeface="+mn-lt"/>
                  <a:ea typeface="+mn-ea"/>
                  <a:cs typeface="+mn-ea"/>
                  <a:sym typeface="+mn-lt"/>
                </a:rPr>
                <a:t>93%</a:t>
              </a: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600">
                <a:solidFill>
                  <a:schemeClr val="bg1"/>
                </a:solidFill>
                <a:cs typeface="+mn-ea"/>
                <a:sym typeface="+mn-lt"/>
              </a:endParaRPr>
            </a:p>
          </p:txBody>
        </p:sp>
        <p:sp>
          <p:nvSpPr>
            <p:cNvPr id="13" name="TextBox 12"/>
            <p:cNvSpPr txBox="1"/>
            <p:nvPr/>
          </p:nvSpPr>
          <p:spPr>
            <a:xfrm>
              <a:off x="6425440" y="3160455"/>
              <a:ext cx="643441" cy="419346"/>
            </a:xfrm>
            <a:prstGeom prst="rect">
              <a:avLst/>
            </a:prstGeom>
            <a:noFill/>
          </p:spPr>
          <p:txBody>
            <a:bodyPr rtlCol="0" wrap="none">
              <a:spAutoFit/>
            </a:bodyPr>
            <a:lstStyle/>
            <a:p>
              <a:pPr algn="just">
                <a:lnSpc>
                  <a:spcPct val="120000"/>
                </a:lnSpc>
              </a:pPr>
              <a:r>
                <a:rPr b="1" lang="en-US" sz="1600">
                  <a:solidFill>
                    <a:schemeClr val="bg1"/>
                  </a:solidFill>
                  <a:latin typeface="+mn-lt"/>
                  <a:ea typeface="+mn-ea"/>
                  <a:cs typeface="+mn-ea"/>
                  <a:sym typeface="+mn-lt"/>
                </a:rPr>
                <a:t>82%</a:t>
              </a: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600">
                <a:solidFill>
                  <a:schemeClr val="bg1"/>
                </a:solidFill>
                <a:cs typeface="+mn-ea"/>
                <a:sym typeface="+mn-lt"/>
              </a:endParaRPr>
            </a:p>
          </p:txBody>
        </p:sp>
        <p:sp>
          <p:nvSpPr>
            <p:cNvPr id="14" name="TextBox 13"/>
            <p:cNvSpPr txBox="1"/>
            <p:nvPr/>
          </p:nvSpPr>
          <p:spPr>
            <a:xfrm>
              <a:off x="6425440" y="4114593"/>
              <a:ext cx="643441" cy="419346"/>
            </a:xfrm>
            <a:prstGeom prst="rect">
              <a:avLst/>
            </a:prstGeom>
            <a:noFill/>
          </p:spPr>
          <p:txBody>
            <a:bodyPr rtlCol="0" wrap="none">
              <a:spAutoFit/>
            </a:bodyPr>
            <a:lstStyle/>
            <a:p>
              <a:pPr algn="just">
                <a:lnSpc>
                  <a:spcPct val="120000"/>
                </a:lnSpc>
              </a:pPr>
              <a:r>
                <a:rPr b="1" lang="en-US" sz="1600">
                  <a:solidFill>
                    <a:schemeClr val="bg1"/>
                  </a:solidFill>
                  <a:latin typeface="+mn-lt"/>
                  <a:ea typeface="+mn-ea"/>
                  <a:cs typeface="+mn-ea"/>
                  <a:sym typeface="+mn-lt"/>
                </a:rPr>
                <a:t>70%</a:t>
              </a: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600">
                <a:solidFill>
                  <a:schemeClr val="bg1"/>
                </a:solidFill>
                <a:cs typeface="+mn-ea"/>
                <a:sym typeface="+mn-lt"/>
              </a:endParaRPr>
            </a:p>
          </p:txBody>
        </p:sp>
        <p:sp>
          <p:nvSpPr>
            <p:cNvPr id="15" name="TextBox 14"/>
            <p:cNvSpPr txBox="1"/>
            <p:nvPr/>
          </p:nvSpPr>
          <p:spPr>
            <a:xfrm>
              <a:off x="6425440" y="5068728"/>
              <a:ext cx="643441" cy="419346"/>
            </a:xfrm>
            <a:prstGeom prst="rect">
              <a:avLst/>
            </a:prstGeom>
            <a:noFill/>
          </p:spPr>
          <p:txBody>
            <a:bodyPr rtlCol="0" wrap="none">
              <a:spAutoFit/>
            </a:bodyPr>
            <a:lstStyle/>
            <a:p>
              <a:pPr algn="just">
                <a:lnSpc>
                  <a:spcPct val="120000"/>
                </a:lnSpc>
              </a:pPr>
              <a:r>
                <a:rPr b="1" lang="en-US" sz="1600">
                  <a:solidFill>
                    <a:schemeClr val="bg1"/>
                  </a:solidFill>
                  <a:latin typeface="+mn-lt"/>
                  <a:ea typeface="+mn-ea"/>
                  <a:cs typeface="+mn-ea"/>
                  <a:sym typeface="+mn-lt"/>
                </a:rPr>
                <a:t>68%</a:t>
              </a: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gdLst>
                <a:gd fmla="*/ 4242316 w 4242316" name="connsiteX0"/>
                <a:gd fmla="*/ 562708 h 3657591" name="connsiteY0"/>
                <a:gd fmla="*/ 4117817 w 4242316" name="connsiteX1"/>
                <a:gd fmla="*/ 562708 h 3657591" name="connsiteY1"/>
                <a:gd fmla="*/ 4117817 w 4242316" name="connsiteX2"/>
                <a:gd fmla="*/ 3094883 h 3657591" name="connsiteY2"/>
                <a:gd fmla="*/ 3555109 w 4242316" name="connsiteX3"/>
                <a:gd fmla="*/ 3657591 h 3657591" name="connsiteY3"/>
                <a:gd fmla="*/ 0 w 4242316" name="connsiteX4"/>
                <a:gd fmla="*/ 3657591 h 3657591" name="connsiteY4"/>
                <a:gd fmla="*/ 0 w 4242316" name="connsiteX5"/>
                <a:gd fmla="*/ 3094883 h 3657591" name="connsiteY5"/>
                <a:gd fmla="*/ 3555109 w 4242316" name="connsiteX6"/>
                <a:gd fmla="*/ 3094883 h 3657591" name="connsiteY6"/>
                <a:gd fmla="*/ 3555109 w 4242316" name="connsiteX7"/>
                <a:gd fmla="*/ 562708 h 3657591" name="connsiteY7"/>
                <a:gd fmla="*/ 3430609 w 4242316" name="connsiteX8"/>
                <a:gd fmla="*/ 562708 h 3657591" name="connsiteY8"/>
                <a:gd fmla="*/ 3836463 w 4242316" name="connsiteX9"/>
                <a:gd fmla="*/ 0 h 365759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657591" w="4242316">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cs typeface="+mn-ea"/>
                <a:sym typeface="+mn-lt"/>
              </a:endParaRPr>
            </a:p>
          </p:txBody>
        </p:sp>
        <p:sp>
          <p:nvSpPr>
            <p:cNvPr id="16" name="Freeform 15"/>
            <p:cNvSpPr>
              <a:spLocks noEditPoints="1"/>
            </p:cNvSpPr>
            <p:nvPr/>
          </p:nvSpPr>
          <p:spPr bwMode="auto">
            <a:xfrm>
              <a:off x="8114763" y="3219375"/>
              <a:ext cx="352166" cy="301858"/>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cs typeface="+mn-ea"/>
                <a:sym typeface="+mn-lt"/>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gdLst>
                <a:gd fmla="*/ 2496508 w 3190111" name="connsiteX0"/>
                <a:gd fmla="*/ 2321164 h 2883873" name="connsiteY0"/>
                <a:gd fmla="*/ 2496508 w 3190111" name="connsiteX1"/>
                <a:gd fmla="*/ 2883872 h 2883873" name="connsiteY1"/>
                <a:gd fmla="*/ 0 w 3190111" name="connsiteX2"/>
                <a:gd fmla="*/ 2883872 h 2883873" name="connsiteY2"/>
                <a:gd fmla="*/ 0 w 3190111" name="connsiteX3"/>
                <a:gd fmla="*/ 2321164 h 2883873" name="connsiteY3"/>
                <a:gd fmla="*/ 3190111 w 3190111" name="connsiteX4"/>
                <a:gd fmla="*/ 562708 h 2883873" name="connsiteY4"/>
                <a:gd fmla="*/ 3062414 w 3190111" name="connsiteX5"/>
                <a:gd fmla="*/ 562708 h 2883873" name="connsiteY5"/>
                <a:gd fmla="*/ 3062414 w 3190111" name="connsiteX6"/>
                <a:gd fmla="*/ 2321165 h 2883873" name="connsiteY6"/>
                <a:gd fmla="*/ 3065612 w 3190111" name="connsiteX7"/>
                <a:gd fmla="*/ 2321165 h 2883873" name="connsiteY7"/>
                <a:gd fmla="*/ 2499706 w 3190111" name="connsiteX8"/>
                <a:gd fmla="*/ 2883873 h 2883873" name="connsiteY8"/>
                <a:gd fmla="*/ 2499706 w 3190111" name="connsiteX9"/>
                <a:gd fmla="*/ 2321165 h 2883873" name="connsiteY9"/>
                <a:gd fmla="*/ 2499706 w 3190111" name="connsiteX10"/>
                <a:gd fmla="*/ 562708 h 2883873" name="connsiteY10"/>
                <a:gd fmla="*/ 2378404 w 3190111" name="connsiteX11"/>
                <a:gd fmla="*/ 562708 h 2883873" name="connsiteY11"/>
                <a:gd fmla="*/ 2784258 w 3190111" name="connsiteX12"/>
                <a:gd fmla="*/ 0 h 288387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883873" w="3190111">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cs typeface="+mn-ea"/>
                <a:sym typeface="+mn-lt"/>
              </a:endParaRPr>
            </a:p>
          </p:txBody>
        </p:sp>
        <p:sp>
          <p:nvSpPr>
            <p:cNvPr id="17" name="Freeform 16"/>
            <p:cNvSpPr>
              <a:spLocks noEditPoints="1"/>
            </p:cNvSpPr>
            <p:nvPr/>
          </p:nvSpPr>
          <p:spPr bwMode="auto">
            <a:xfrm>
              <a:off x="8101752" y="4176428"/>
              <a:ext cx="378190" cy="338289"/>
            </a:xfrm>
            <a:custGeom>
              <a:gdLst>
                <a:gd fmla="*/ 36 w 101" name="T0"/>
                <a:gd fmla="*/ 77 h 90" name="T1"/>
                <a:gd fmla="*/ 39 w 101" name="T2"/>
                <a:gd fmla="*/ 80 h 90" name="T3"/>
                <a:gd fmla="*/ 42 w 101" name="T4"/>
                <a:gd fmla="*/ 80 h 90" name="T5"/>
                <a:gd fmla="*/ 44 w 101" name="T6"/>
                <a:gd fmla="*/ 79 h 90" name="T7"/>
                <a:gd fmla="*/ 46 w 101" name="T8"/>
                <a:gd fmla="*/ 75 h 90" name="T9"/>
                <a:gd fmla="*/ 46 w 101" name="T10"/>
                <a:gd fmla="*/ 75 h 90" name="T11"/>
                <a:gd fmla="*/ 46 w 101" name="T12"/>
                <a:gd fmla="*/ 47 h 90" name="T13"/>
                <a:gd fmla="*/ 30 w 101" name="T14"/>
                <a:gd fmla="*/ 52 h 90" name="T15"/>
                <a:gd fmla="*/ 0 w 101" name="T16"/>
                <a:gd fmla="*/ 52 h 90" name="T17"/>
                <a:gd fmla="*/ 44 w 101" name="T18"/>
                <a:gd fmla="*/ 6 h 90" name="T19"/>
                <a:gd fmla="*/ 46 w 101" name="T20"/>
                <a:gd fmla="*/ 0 h 90" name="T21"/>
                <a:gd fmla="*/ 55 w 101" name="T22"/>
                <a:gd fmla="*/ 0 h 90" name="T23"/>
                <a:gd fmla="*/ 57 w 101" name="T24"/>
                <a:gd fmla="*/ 6 h 90" name="T25"/>
                <a:gd fmla="*/ 101 w 101" name="T26"/>
                <a:gd fmla="*/ 52 h 90" name="T27"/>
                <a:gd fmla="*/ 72 w 101" name="T28"/>
                <a:gd fmla="*/ 52 h 90" name="T29"/>
                <a:gd fmla="*/ 56 w 101" name="T30"/>
                <a:gd fmla="*/ 47 h 90" name="T31"/>
                <a:gd fmla="*/ 56 w 101" name="T32"/>
                <a:gd fmla="*/ 75 h 90" name="T33"/>
                <a:gd fmla="*/ 56 w 101" name="T34"/>
                <a:gd fmla="*/ 75 h 90" name="T35"/>
                <a:gd fmla="*/ 50 w 101" name="T36"/>
                <a:gd fmla="*/ 88 h 90" name="T37"/>
                <a:gd fmla="*/ 43 w 101" name="T38"/>
                <a:gd fmla="*/ 90 h 90" name="T39"/>
                <a:gd fmla="*/ 36 w 101" name="T40"/>
                <a:gd fmla="*/ 89 h 90" name="T41"/>
                <a:gd fmla="*/ 26 w 101" name="T42"/>
                <a:gd fmla="*/ 79 h 90" name="T43"/>
                <a:gd fmla="*/ 36 w 101" name="T44"/>
                <a:gd fmla="*/ 77 h 90" name="T45"/>
                <a:gd fmla="*/ 72 w 101" name="T46"/>
                <a:gd fmla="*/ 43 h 90" name="T47"/>
                <a:gd fmla="*/ 80 w 101" name="T48"/>
                <a:gd fmla="*/ 41 h 90" name="T49"/>
                <a:gd fmla="*/ 57 w 101" name="T50"/>
                <a:gd fmla="*/ 13 h 90" name="T51"/>
                <a:gd fmla="*/ 72 w 101" name="T52"/>
                <a:gd fmla="*/ 43 h 90" name="T53"/>
                <a:gd fmla="*/ 10 w 101" name="T54"/>
                <a:gd fmla="*/ 40 h 90" name="T55"/>
                <a:gd fmla="*/ 20 w 101" name="T56"/>
                <a:gd fmla="*/ 39 h 90" name="T57"/>
                <a:gd fmla="*/ 33 w 101" name="T58"/>
                <a:gd fmla="*/ 16 h 90" name="T59"/>
                <a:gd fmla="*/ 10 w 101" name="T60"/>
                <a:gd fmla="*/ 40 h 9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0" w="10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a:extLst/>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cs typeface="+mn-ea"/>
                <a:sym typeface="+mn-lt"/>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gdLst>
                <a:gd fmla="*/ 5289608 w 5289608" name="connsiteX0"/>
                <a:gd fmla="*/ 562708 h 4431309" name="connsiteY0"/>
                <a:gd fmla="*/ 5165108 w 5289608" name="connsiteX1"/>
                <a:gd fmla="*/ 562708 h 4431309" name="connsiteY1"/>
                <a:gd fmla="*/ 5165108 w 5289608" name="connsiteX2"/>
                <a:gd fmla="*/ 3868601 h 4431309" name="connsiteY2"/>
                <a:gd fmla="*/ 4602401 w 5289608" name="connsiteX3"/>
                <a:gd fmla="*/ 4431309 h 4431309" name="connsiteY3"/>
                <a:gd fmla="*/ 0 w 5289608" name="connsiteX4"/>
                <a:gd fmla="*/ 4431309 h 4431309" name="connsiteY4"/>
                <a:gd fmla="*/ 0 w 5289608" name="connsiteX5"/>
                <a:gd fmla="*/ 3868601 h 4431309" name="connsiteY5"/>
                <a:gd fmla="*/ 4602401 w 5289608" name="connsiteX6"/>
                <a:gd fmla="*/ 3868601 h 4431309" name="connsiteY6"/>
                <a:gd fmla="*/ 4602401 w 5289608" name="connsiteX7"/>
                <a:gd fmla="*/ 562708 h 4431309" name="connsiteY7"/>
                <a:gd fmla="*/ 4477901 w 5289608" name="connsiteX8"/>
                <a:gd fmla="*/ 562708 h 4431309" name="connsiteY8"/>
                <a:gd fmla="*/ 4883755 w 5289608" name="connsiteX9"/>
                <a:gd fmla="*/ 0 h 4431309"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4431309" w="5289608">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cs typeface="+mn-ea"/>
                <a:sym typeface="+mn-lt"/>
              </a:endParaRPr>
            </a:p>
          </p:txBody>
        </p:sp>
        <p:sp>
          <p:nvSpPr>
            <p:cNvPr id="18" name="Freeform 17"/>
            <p:cNvSpPr>
              <a:spLocks noEditPoints="1"/>
            </p:cNvSpPr>
            <p:nvPr/>
          </p:nvSpPr>
          <p:spPr bwMode="auto">
            <a:xfrm>
              <a:off x="8120836" y="2231727"/>
              <a:ext cx="369515" cy="372985"/>
            </a:xfrm>
            <a:custGeom>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cs typeface="+mn-ea"/>
                <a:sym typeface="+mn-lt"/>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gdLst>
                <a:gd fmla="*/ 2143216 w 2143216" name="connsiteX0"/>
                <a:gd fmla="*/ 562708 h 2110152" name="connsiteY0"/>
                <a:gd fmla="*/ 2018715 w 2143216" name="connsiteX1"/>
                <a:gd fmla="*/ 562708 h 2110152" name="connsiteY1"/>
                <a:gd fmla="*/ 2018715 w 2143216" name="connsiteX2"/>
                <a:gd fmla="*/ 1547444 h 2110152" name="connsiteY2"/>
                <a:gd fmla="*/ 1456007 w 2143216" name="connsiteX3"/>
                <a:gd fmla="*/ 2110152 h 2110152" name="connsiteY3"/>
                <a:gd fmla="*/ 1456007 w 2143216" name="connsiteX4"/>
                <a:gd fmla="*/ 2110151 h 2110152" name="connsiteY4"/>
                <a:gd fmla="*/ 0 w 2143216" name="connsiteX5"/>
                <a:gd fmla="*/ 2110151 h 2110152" name="connsiteY5"/>
                <a:gd fmla="*/ 0 w 2143216" name="connsiteX6"/>
                <a:gd fmla="*/ 1547443 h 2110152" name="connsiteY6"/>
                <a:gd fmla="*/ 1456007 w 2143216" name="connsiteX7"/>
                <a:gd fmla="*/ 1547443 h 2110152" name="connsiteY7"/>
                <a:gd fmla="*/ 1456007 w 2143216" name="connsiteX8"/>
                <a:gd fmla="*/ 562708 h 2110152" name="connsiteY8"/>
                <a:gd fmla="*/ 1331509 w 2143216" name="connsiteX9"/>
                <a:gd fmla="*/ 562708 h 2110152" name="connsiteY9"/>
                <a:gd fmla="*/ 1737363 w 2143216" name="connsiteX10"/>
                <a:gd fmla="*/ 0 h 211015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110152" w="2143216">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cs typeface="+mn-ea"/>
                <a:sym typeface="+mn-lt"/>
              </a:endParaRPr>
            </a:p>
          </p:txBody>
        </p:sp>
        <p:sp>
          <p:nvSpPr>
            <p:cNvPr id="19" name="Freeform 18"/>
            <p:cNvSpPr>
              <a:spLocks noEditPoints="1"/>
            </p:cNvSpPr>
            <p:nvPr/>
          </p:nvSpPr>
          <p:spPr bwMode="auto">
            <a:xfrm>
              <a:off x="8091344" y="5076469"/>
              <a:ext cx="399007" cy="404213"/>
            </a:xfrm>
            <a:custGeom>
              <a:gdLst>
                <a:gd fmla="*/ 94 w 107" name="T0"/>
                <a:gd fmla="*/ 30 h 108" name="T1"/>
                <a:gd fmla="*/ 77 w 107" name="T2"/>
                <a:gd fmla="*/ 95 h 108" name="T3"/>
                <a:gd fmla="*/ 13 w 107" name="T4"/>
                <a:gd fmla="*/ 77 h 108" name="T5"/>
                <a:gd fmla="*/ 30 w 107" name="T6"/>
                <a:gd fmla="*/ 13 h 108" name="T7"/>
                <a:gd fmla="*/ 94 w 107" name="T8"/>
                <a:gd fmla="*/ 30 h 108" name="T9"/>
                <a:gd fmla="*/ 68 w 107" name="T10"/>
                <a:gd fmla="*/ 46 h 108" name="T11"/>
                <a:gd fmla="*/ 68 w 107" name="T12"/>
                <a:gd fmla="*/ 46 h 108" name="T13"/>
                <a:gd fmla="*/ 58 w 107" name="T14"/>
                <a:gd fmla="*/ 38 h 108" name="T15"/>
                <a:gd fmla="*/ 45 w 107" name="T16"/>
                <a:gd fmla="*/ 40 h 108" name="T17"/>
                <a:gd fmla="*/ 45 w 107" name="T18"/>
                <a:gd fmla="*/ 40 h 108" name="T19"/>
                <a:gd fmla="*/ 38 w 107" name="T20"/>
                <a:gd fmla="*/ 50 h 108" name="T21"/>
                <a:gd fmla="*/ 39 w 107" name="T22"/>
                <a:gd fmla="*/ 62 h 108" name="T23"/>
                <a:gd fmla="*/ 39 w 107" name="T24"/>
                <a:gd fmla="*/ 62 h 108" name="T25"/>
                <a:gd fmla="*/ 49 w 107" name="T26"/>
                <a:gd fmla="*/ 69 h 108" name="T27"/>
                <a:gd fmla="*/ 62 w 107" name="T28"/>
                <a:gd fmla="*/ 68 h 108" name="T29"/>
                <a:gd fmla="*/ 62 w 107" name="T30"/>
                <a:gd fmla="*/ 68 h 108" name="T31"/>
                <a:gd fmla="*/ 69 w 107" name="T32"/>
                <a:gd fmla="*/ 58 h 108" name="T33"/>
                <a:gd fmla="*/ 68 w 107" name="T34"/>
                <a:gd fmla="*/ 46 h 108" name="T35"/>
                <a:gd fmla="*/ 63 w 107" name="T36"/>
                <a:gd fmla="*/ 56 h 108" name="T37"/>
                <a:gd fmla="*/ 62 w 107" name="T38"/>
                <a:gd fmla="*/ 49 h 108" name="T39"/>
                <a:gd fmla="*/ 62 w 107" name="T40"/>
                <a:gd fmla="*/ 49 h 108" name="T41"/>
                <a:gd fmla="*/ 56 w 107" name="T42"/>
                <a:gd fmla="*/ 44 h 108" name="T43"/>
                <a:gd fmla="*/ 48 w 107" name="T44"/>
                <a:gd fmla="*/ 45 h 108" name="T45"/>
                <a:gd fmla="*/ 48 w 107" name="T46"/>
                <a:gd fmla="*/ 45 h 108" name="T47"/>
                <a:gd fmla="*/ 44 w 107" name="T48"/>
                <a:gd fmla="*/ 51 h 108" name="T49"/>
                <a:gd fmla="*/ 45 w 107" name="T50"/>
                <a:gd fmla="*/ 59 h 108" name="T51"/>
                <a:gd fmla="*/ 45 w 107" name="T52"/>
                <a:gd fmla="*/ 59 h 108" name="T53"/>
                <a:gd fmla="*/ 51 w 107" name="T54"/>
                <a:gd fmla="*/ 64 h 108" name="T55"/>
                <a:gd fmla="*/ 59 w 107" name="T56"/>
                <a:gd fmla="*/ 63 h 108" name="T57"/>
                <a:gd fmla="*/ 59 w 107" name="T58"/>
                <a:gd fmla="*/ 63 h 108" name="T59"/>
                <a:gd fmla="*/ 63 w 107" name="T60"/>
                <a:gd fmla="*/ 56 h 108" name="T61"/>
                <a:gd fmla="*/ 29 w 107" name="T62"/>
                <a:gd fmla="*/ 24 h 108" name="T63"/>
                <a:gd fmla="*/ 17 w 107" name="T64"/>
                <a:gd fmla="*/ 65 h 108" name="T65"/>
                <a:gd fmla="*/ 25 w 107" name="T66"/>
                <a:gd fmla="*/ 63 h 108" name="T67"/>
                <a:gd fmla="*/ 29 w 107" name="T68"/>
                <a:gd fmla="*/ 24 h 108" name="T69"/>
                <a:gd fmla="*/ 69 w 107" name="T70"/>
                <a:gd fmla="*/ 37 h 108" name="T71"/>
                <a:gd fmla="*/ 73 w 107" name="T72"/>
                <a:gd fmla="*/ 42 h 108" name="T73"/>
                <a:gd fmla="*/ 74 w 107" name="T74"/>
                <a:gd fmla="*/ 45 h 108" name="T75"/>
                <a:gd fmla="*/ 91 w 107" name="T76"/>
                <a:gd fmla="*/ 38 h 108" name="T77"/>
                <a:gd fmla="*/ 89 w 107" name="T78"/>
                <a:gd fmla="*/ 33 h 108" name="T79"/>
                <a:gd fmla="*/ 82 w 107" name="T80"/>
                <a:gd fmla="*/ 25 h 108" name="T81"/>
                <a:gd fmla="*/ 69 w 107" name="T82"/>
                <a:gd fmla="*/ 37 h 108" name="T83"/>
                <a:gd fmla="*/ 92 w 107" name="T84"/>
                <a:gd fmla="*/ 43 h 108" name="T85"/>
                <a:gd fmla="*/ 75 w 107" name="T86"/>
                <a:gd fmla="*/ 47 h 108" name="T87"/>
                <a:gd fmla="*/ 76 w 107" name="T88"/>
                <a:gd fmla="*/ 53 h 108" name="T89"/>
                <a:gd fmla="*/ 93 w 107" name="T90"/>
                <a:gd fmla="*/ 54 h 108" name="T91"/>
                <a:gd fmla="*/ 92 w 107" name="T92"/>
                <a:gd fmla="*/ 43 h 108" name="T93"/>
                <a:gd fmla="*/ 70 w 107" name="T94"/>
                <a:gd fmla="*/ 44 h 108" name="T95"/>
                <a:gd fmla="*/ 44 w 107" name="T96"/>
                <a:gd fmla="*/ 37 h 108" name="T97"/>
                <a:gd fmla="*/ 37 w 107" name="T98"/>
                <a:gd fmla="*/ 63 h 108" name="T99"/>
                <a:gd fmla="*/ 63 w 107" name="T100"/>
                <a:gd fmla="*/ 70 h 108" name="T101"/>
                <a:gd fmla="*/ 70 w 107" name="T102"/>
                <a:gd fmla="*/ 44 h 10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8" w="107">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cs typeface="+mn-ea"/>
                <a:sym typeface="+mn-lt"/>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cs typeface="+mn-ea"/>
                <a:sym typeface="+mn-lt"/>
              </a:endParaRPr>
            </a:p>
          </p:txBody>
        </p:sp>
        <p:sp>
          <p:nvSpPr>
            <p:cNvPr id="22" name="Rectangle 21"/>
            <p:cNvSpPr/>
            <p:nvPr/>
          </p:nvSpPr>
          <p:spPr>
            <a:xfrm>
              <a:off x="789999" y="2242985"/>
              <a:ext cx="436099" cy="32193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cs typeface="+mn-ea"/>
                <a:sym typeface="+mn-lt"/>
              </a:endParaRPr>
            </a:p>
          </p:txBody>
        </p:sp>
      </p:grpSp>
      <p:sp>
        <p:nvSpPr>
          <p:cNvPr id="23" name="Rectangle 22"/>
          <p:cNvSpPr/>
          <p:nvPr/>
        </p:nvSpPr>
        <p:spPr>
          <a:xfrm>
            <a:off x="2814293" y="2379944"/>
            <a:ext cx="3026728" cy="38404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cs typeface="+mn-ea"/>
                <a:sym typeface="+mn-lt"/>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cs typeface="+mn-ea"/>
                <a:sym typeface="+mn-lt"/>
              </a:endParaRPr>
            </a:p>
          </p:txBody>
        </p:sp>
      </p:grpSp>
      <p:sp>
        <p:nvSpPr>
          <p:cNvPr id="27" name="Rectangle 26"/>
          <p:cNvSpPr/>
          <p:nvPr/>
        </p:nvSpPr>
        <p:spPr>
          <a:xfrm>
            <a:off x="2814293" y="3339079"/>
            <a:ext cx="3026728" cy="38404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cs typeface="+mn-ea"/>
                <a:sym typeface="+mn-lt"/>
              </a:endParaRPr>
            </a:p>
          </p:txBody>
        </p:sp>
        <p:sp>
          <p:nvSpPr>
            <p:cNvPr id="30" name="Rectangle 29"/>
            <p:cNvSpPr/>
            <p:nvPr/>
          </p:nvSpPr>
          <p:spPr>
            <a:xfrm>
              <a:off x="789999" y="2242985"/>
              <a:ext cx="436099" cy="32193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cs typeface="+mn-ea"/>
                <a:sym typeface="+mn-lt"/>
              </a:endParaRPr>
            </a:p>
          </p:txBody>
        </p:sp>
      </p:grpSp>
      <p:sp>
        <p:nvSpPr>
          <p:cNvPr id="31" name="Rectangle 30"/>
          <p:cNvSpPr/>
          <p:nvPr/>
        </p:nvSpPr>
        <p:spPr>
          <a:xfrm>
            <a:off x="2814293" y="4321571"/>
            <a:ext cx="3026728" cy="38404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cs typeface="+mn-ea"/>
                <a:sym typeface="+mn-lt"/>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cs typeface="+mn-ea"/>
                <a:sym typeface="+mn-lt"/>
              </a:endParaRPr>
            </a:p>
          </p:txBody>
        </p:sp>
      </p:grpSp>
      <p:sp>
        <p:nvSpPr>
          <p:cNvPr id="35" name="Rectangle 34"/>
          <p:cNvSpPr/>
          <p:nvPr/>
        </p:nvSpPr>
        <p:spPr>
          <a:xfrm>
            <a:off x="2814293" y="5261487"/>
            <a:ext cx="3026728" cy="38404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sp>
        <p:nvSpPr>
          <p:cNvPr id="44" name="Content Placeholder 2"/>
          <p:cNvSpPr txBox="1"/>
          <p:nvPr/>
        </p:nvSpPr>
        <p:spPr>
          <a:xfrm>
            <a:off x="4895850" y="269591"/>
            <a:ext cx="3067050" cy="378111"/>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en-US" lang="zh-CN" sz="2000">
                <a:solidFill>
                  <a:schemeClr val="bg1">
                    <a:lumMod val="50000"/>
                  </a:schemeClr>
                </a:solidFill>
                <a:cs typeface="+mn-ea"/>
                <a:sym typeface="+mn-lt"/>
              </a:rPr>
              <a:t>点击添加相关标题文字</a:t>
            </a:r>
          </a:p>
        </p:txBody>
      </p:sp>
      <p:sp>
        <p:nvSpPr>
          <p:cNvPr id="45" name="Content Placeholder 2"/>
          <p:cNvSpPr txBox="1"/>
          <p:nvPr/>
        </p:nvSpPr>
        <p:spPr>
          <a:xfrm>
            <a:off x="5196592" y="584201"/>
            <a:ext cx="2465566" cy="203799"/>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zh-CN" lang="en-US" smtClean="0" sz="900">
                <a:solidFill>
                  <a:schemeClr val="bg1">
                    <a:lumMod val="50000"/>
                  </a:schemeClr>
                </a:solidFill>
                <a:cs typeface="+mn-ea"/>
                <a:sym typeface="+mn-lt"/>
              </a:rPr>
              <a:t>CLICK ON ADD RELATED TITLE WORDS</a:t>
            </a:r>
          </a:p>
        </p:txBody>
      </p:sp>
    </p:spTree>
    <p:extLst>
      <p:ext uri="{BB962C8B-B14F-4D97-AF65-F5344CB8AC3E}">
        <p14:creationId val="622431219"/>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9"/>
                                        </p:tgtEl>
                                        <p:attrNameLst>
                                          <p:attrName>style.visibility</p:attrName>
                                        </p:attrNameLst>
                                      </p:cBhvr>
                                      <p:to>
                                        <p:strVal val="visible"/>
                                      </p:to>
                                    </p:set>
                                    <p:animEffect filter="fade" transition="in">
                                      <p:cBhvr>
                                        <p:cTn dur="1000" id="7"/>
                                        <p:tgtEl>
                                          <p:spTgt spid="39"/>
                                        </p:tgtEl>
                                      </p:cBhvr>
                                    </p:animEffect>
                                    <p:anim calcmode="lin" valueType="num">
                                      <p:cBhvr>
                                        <p:cTn dur="1000" fill="hold" id="8"/>
                                        <p:tgtEl>
                                          <p:spTgt spid="39"/>
                                        </p:tgtEl>
                                        <p:attrNameLst>
                                          <p:attrName>ppt_x</p:attrName>
                                        </p:attrNameLst>
                                      </p:cBhvr>
                                      <p:tavLst>
                                        <p:tav tm="0">
                                          <p:val>
                                            <p:strVal val="#ppt_x"/>
                                          </p:val>
                                        </p:tav>
                                        <p:tav tm="100000">
                                          <p:val>
                                            <p:strVal val="#ppt_x"/>
                                          </p:val>
                                        </p:tav>
                                      </p:tavLst>
                                    </p:anim>
                                    <p:anim calcmode="lin" valueType="num">
                                      <p:cBhvr>
                                        <p:cTn dur="1000" fill="hold" id="9"/>
                                        <p:tgtEl>
                                          <p:spTgt spid="3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8"/>
                                        </p:tgtEl>
                                        <p:attrNameLst>
                                          <p:attrName>style.visibility</p:attrName>
                                        </p:attrNameLst>
                                      </p:cBhvr>
                                      <p:to>
                                        <p:strVal val="visible"/>
                                      </p:to>
                                    </p:set>
                                    <p:animEffect filter="fade" transition="in">
                                      <p:cBhvr>
                                        <p:cTn dur="1000" id="13"/>
                                        <p:tgtEl>
                                          <p:spTgt spid="38"/>
                                        </p:tgtEl>
                                      </p:cBhvr>
                                    </p:animEffect>
                                    <p:anim calcmode="lin" valueType="num">
                                      <p:cBhvr>
                                        <p:cTn dur="1000" fill="hold" id="14"/>
                                        <p:tgtEl>
                                          <p:spTgt spid="38"/>
                                        </p:tgtEl>
                                        <p:attrNameLst>
                                          <p:attrName>ppt_x</p:attrName>
                                        </p:attrNameLst>
                                      </p:cBhvr>
                                      <p:tavLst>
                                        <p:tav tm="0">
                                          <p:val>
                                            <p:strVal val="#ppt_x"/>
                                          </p:val>
                                        </p:tav>
                                        <p:tav tm="100000">
                                          <p:val>
                                            <p:strVal val="#ppt_x"/>
                                          </p:val>
                                        </p:tav>
                                      </p:tavLst>
                                    </p:anim>
                                    <p:anim calcmode="lin" valueType="num">
                                      <p:cBhvr>
                                        <p:cTn dur="1000" fill="hold" id="15"/>
                                        <p:tgtEl>
                                          <p:spTgt spid="3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37"/>
                                        </p:tgtEl>
                                        <p:attrNameLst>
                                          <p:attrName>style.visibility</p:attrName>
                                        </p:attrNameLst>
                                      </p:cBhvr>
                                      <p:to>
                                        <p:strVal val="visible"/>
                                      </p:to>
                                    </p:set>
                                    <p:animEffect filter="fade" transition="in">
                                      <p:cBhvr>
                                        <p:cTn dur="1000" id="19"/>
                                        <p:tgtEl>
                                          <p:spTgt spid="37"/>
                                        </p:tgtEl>
                                      </p:cBhvr>
                                    </p:animEffect>
                                    <p:anim calcmode="lin" valueType="num">
                                      <p:cBhvr>
                                        <p:cTn dur="1000" fill="hold" id="20"/>
                                        <p:tgtEl>
                                          <p:spTgt spid="37"/>
                                        </p:tgtEl>
                                        <p:attrNameLst>
                                          <p:attrName>ppt_x</p:attrName>
                                        </p:attrNameLst>
                                      </p:cBhvr>
                                      <p:tavLst>
                                        <p:tav tm="0">
                                          <p:val>
                                            <p:strVal val="#ppt_x"/>
                                          </p:val>
                                        </p:tav>
                                        <p:tav tm="100000">
                                          <p:val>
                                            <p:strVal val="#ppt_x"/>
                                          </p:val>
                                        </p:tav>
                                      </p:tavLst>
                                    </p:anim>
                                    <p:anim calcmode="lin" valueType="num">
                                      <p:cBhvr>
                                        <p:cTn dur="1000" fill="hold" id="21"/>
                                        <p:tgtEl>
                                          <p:spTgt spid="3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36"/>
                                        </p:tgtEl>
                                        <p:attrNameLst>
                                          <p:attrName>style.visibility</p:attrName>
                                        </p:attrNameLst>
                                      </p:cBhvr>
                                      <p:to>
                                        <p:strVal val="visible"/>
                                      </p:to>
                                    </p:set>
                                    <p:animEffect filter="fade" transition="in">
                                      <p:cBhvr>
                                        <p:cTn dur="1000" id="25"/>
                                        <p:tgtEl>
                                          <p:spTgt spid="36"/>
                                        </p:tgtEl>
                                      </p:cBhvr>
                                    </p:animEffect>
                                    <p:anim calcmode="lin" valueType="num">
                                      <p:cBhvr>
                                        <p:cTn dur="1000" fill="hold" id="26"/>
                                        <p:tgtEl>
                                          <p:spTgt spid="36"/>
                                        </p:tgtEl>
                                        <p:attrNameLst>
                                          <p:attrName>ppt_x</p:attrName>
                                        </p:attrNameLst>
                                      </p:cBhvr>
                                      <p:tavLst>
                                        <p:tav tm="0">
                                          <p:val>
                                            <p:strVal val="#ppt_x"/>
                                          </p:val>
                                        </p:tav>
                                        <p:tav tm="100000">
                                          <p:val>
                                            <p:strVal val="#ppt_x"/>
                                          </p:val>
                                        </p:tav>
                                      </p:tavLst>
                                    </p:anim>
                                    <p:anim calcmode="lin" valueType="num">
                                      <p:cBhvr>
                                        <p:cTn dur="1000" fill="hold" id="27"/>
                                        <p:tgtEl>
                                          <p:spTgt spid="3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53" presetSubtype="0">
                                  <p:stCondLst>
                                    <p:cond delay="0"/>
                                  </p:stCondLst>
                                  <p:childTnLst>
                                    <p:set>
                                      <p:cBhvr>
                                        <p:cTn dur="1" fill="hold" id="30">
                                          <p:stCondLst>
                                            <p:cond delay="0"/>
                                          </p:stCondLst>
                                        </p:cTn>
                                        <p:tgtEl>
                                          <p:spTgt spid="43"/>
                                        </p:tgtEl>
                                        <p:attrNameLst>
                                          <p:attrName>style.visibility</p:attrName>
                                        </p:attrNameLst>
                                      </p:cBhvr>
                                      <p:to>
                                        <p:strVal val="visible"/>
                                      </p:to>
                                    </p:set>
                                    <p:anim calcmode="lin" valueType="num">
                                      <p:cBhvr>
                                        <p:cTn dur="500" fill="hold" id="31"/>
                                        <p:tgtEl>
                                          <p:spTgt spid="43"/>
                                        </p:tgtEl>
                                        <p:attrNameLst>
                                          <p:attrName>ppt_w</p:attrName>
                                        </p:attrNameLst>
                                      </p:cBhvr>
                                      <p:tavLst>
                                        <p:tav tm="0">
                                          <p:val>
                                            <p:fltVal val="0"/>
                                          </p:val>
                                        </p:tav>
                                        <p:tav tm="100000">
                                          <p:val>
                                            <p:strVal val="#ppt_w"/>
                                          </p:val>
                                        </p:tav>
                                      </p:tavLst>
                                    </p:anim>
                                    <p:anim calcmode="lin" valueType="num">
                                      <p:cBhvr>
                                        <p:cTn dur="500" fill="hold" id="32"/>
                                        <p:tgtEl>
                                          <p:spTgt spid="43"/>
                                        </p:tgtEl>
                                        <p:attrNameLst>
                                          <p:attrName>ppt_h</p:attrName>
                                        </p:attrNameLst>
                                      </p:cBhvr>
                                      <p:tavLst>
                                        <p:tav tm="0">
                                          <p:val>
                                            <p:fltVal val="0"/>
                                          </p:val>
                                        </p:tav>
                                        <p:tav tm="100000">
                                          <p:val>
                                            <p:strVal val="#ppt_h"/>
                                          </p:val>
                                        </p:tav>
                                      </p:tavLst>
                                    </p:anim>
                                    <p:animEffect filter="fade" transition="in">
                                      <p:cBhvr>
                                        <p:cTn dur="500" id="33"/>
                                        <p:tgtEl>
                                          <p:spTgt spid="43"/>
                                        </p:tgtEl>
                                      </p:cBhvr>
                                    </p:animEffect>
                                  </p:childTnLst>
                                </p:cTn>
                              </p:par>
                            </p:childTnLst>
                          </p:cTn>
                        </p:par>
                        <p:par>
                          <p:cTn fill="hold" id="34" nodeType="afterGroup">
                            <p:stCondLst>
                              <p:cond delay="4500"/>
                            </p:stCondLst>
                            <p:childTnLst>
                              <p:par>
                                <p:cTn fill="hold" id="35" nodeType="afterEffect" presetClass="entr" presetID="53" presetSubtype="0">
                                  <p:stCondLst>
                                    <p:cond delay="0"/>
                                  </p:stCondLst>
                                  <p:childTnLst>
                                    <p:set>
                                      <p:cBhvr>
                                        <p:cTn dur="1" fill="hold" id="36">
                                          <p:stCondLst>
                                            <p:cond delay="0"/>
                                          </p:stCondLst>
                                        </p:cTn>
                                        <p:tgtEl>
                                          <p:spTgt spid="42"/>
                                        </p:tgtEl>
                                        <p:attrNameLst>
                                          <p:attrName>style.visibility</p:attrName>
                                        </p:attrNameLst>
                                      </p:cBhvr>
                                      <p:to>
                                        <p:strVal val="visible"/>
                                      </p:to>
                                    </p:set>
                                    <p:anim calcmode="lin" valueType="num">
                                      <p:cBhvr>
                                        <p:cTn dur="500" fill="hold" id="37"/>
                                        <p:tgtEl>
                                          <p:spTgt spid="42"/>
                                        </p:tgtEl>
                                        <p:attrNameLst>
                                          <p:attrName>ppt_w</p:attrName>
                                        </p:attrNameLst>
                                      </p:cBhvr>
                                      <p:tavLst>
                                        <p:tav tm="0">
                                          <p:val>
                                            <p:fltVal val="0"/>
                                          </p:val>
                                        </p:tav>
                                        <p:tav tm="100000">
                                          <p:val>
                                            <p:strVal val="#ppt_w"/>
                                          </p:val>
                                        </p:tav>
                                      </p:tavLst>
                                    </p:anim>
                                    <p:anim calcmode="lin" valueType="num">
                                      <p:cBhvr>
                                        <p:cTn dur="500" fill="hold" id="38"/>
                                        <p:tgtEl>
                                          <p:spTgt spid="42"/>
                                        </p:tgtEl>
                                        <p:attrNameLst>
                                          <p:attrName>ppt_h</p:attrName>
                                        </p:attrNameLst>
                                      </p:cBhvr>
                                      <p:tavLst>
                                        <p:tav tm="0">
                                          <p:val>
                                            <p:fltVal val="0"/>
                                          </p:val>
                                        </p:tav>
                                        <p:tav tm="100000">
                                          <p:val>
                                            <p:strVal val="#ppt_h"/>
                                          </p:val>
                                        </p:tav>
                                      </p:tavLst>
                                    </p:anim>
                                    <p:animEffect filter="fade" transition="in">
                                      <p:cBhvr>
                                        <p:cTn dur="500" id="39"/>
                                        <p:tgtEl>
                                          <p:spTgt spid="42"/>
                                        </p:tgtEl>
                                      </p:cBhvr>
                                    </p:animEffect>
                                  </p:childTnLst>
                                </p:cTn>
                              </p:par>
                            </p:childTnLst>
                          </p:cTn>
                        </p:par>
                        <p:par>
                          <p:cTn fill="hold" id="40" nodeType="afterGroup">
                            <p:stCondLst>
                              <p:cond delay="5000"/>
                            </p:stCondLst>
                            <p:childTnLst>
                              <p:par>
                                <p:cTn fill="hold" id="41" nodeType="afterEffect" presetClass="entr" presetID="53" presetSubtype="0">
                                  <p:stCondLst>
                                    <p:cond delay="0"/>
                                  </p:stCondLst>
                                  <p:childTnLst>
                                    <p:set>
                                      <p:cBhvr>
                                        <p:cTn dur="1" fill="hold" id="42">
                                          <p:stCondLst>
                                            <p:cond delay="0"/>
                                          </p:stCondLst>
                                        </p:cTn>
                                        <p:tgtEl>
                                          <p:spTgt spid="41"/>
                                        </p:tgtEl>
                                        <p:attrNameLst>
                                          <p:attrName>style.visibility</p:attrName>
                                        </p:attrNameLst>
                                      </p:cBhvr>
                                      <p:to>
                                        <p:strVal val="visible"/>
                                      </p:to>
                                    </p:set>
                                    <p:anim calcmode="lin" valueType="num">
                                      <p:cBhvr>
                                        <p:cTn dur="500" fill="hold" id="43"/>
                                        <p:tgtEl>
                                          <p:spTgt spid="41"/>
                                        </p:tgtEl>
                                        <p:attrNameLst>
                                          <p:attrName>ppt_w</p:attrName>
                                        </p:attrNameLst>
                                      </p:cBhvr>
                                      <p:tavLst>
                                        <p:tav tm="0">
                                          <p:val>
                                            <p:fltVal val="0"/>
                                          </p:val>
                                        </p:tav>
                                        <p:tav tm="100000">
                                          <p:val>
                                            <p:strVal val="#ppt_w"/>
                                          </p:val>
                                        </p:tav>
                                      </p:tavLst>
                                    </p:anim>
                                    <p:anim calcmode="lin" valueType="num">
                                      <p:cBhvr>
                                        <p:cTn dur="500" fill="hold" id="44"/>
                                        <p:tgtEl>
                                          <p:spTgt spid="41"/>
                                        </p:tgtEl>
                                        <p:attrNameLst>
                                          <p:attrName>ppt_h</p:attrName>
                                        </p:attrNameLst>
                                      </p:cBhvr>
                                      <p:tavLst>
                                        <p:tav tm="0">
                                          <p:val>
                                            <p:fltVal val="0"/>
                                          </p:val>
                                        </p:tav>
                                        <p:tav tm="100000">
                                          <p:val>
                                            <p:strVal val="#ppt_h"/>
                                          </p:val>
                                        </p:tav>
                                      </p:tavLst>
                                    </p:anim>
                                    <p:animEffect filter="fade" transition="in">
                                      <p:cBhvr>
                                        <p:cTn dur="500" id="45"/>
                                        <p:tgtEl>
                                          <p:spTgt spid="41"/>
                                        </p:tgtEl>
                                      </p:cBhvr>
                                    </p:animEffect>
                                  </p:childTnLst>
                                </p:cTn>
                              </p:par>
                            </p:childTnLst>
                          </p:cTn>
                        </p:par>
                        <p:par>
                          <p:cTn fill="hold" id="46" nodeType="afterGroup">
                            <p:stCondLst>
                              <p:cond delay="5500"/>
                            </p:stCondLst>
                            <p:childTnLst>
                              <p:par>
                                <p:cTn fill="hold" id="47" nodeType="afterEffect" presetClass="entr" presetID="53" presetSubtype="0">
                                  <p:stCondLst>
                                    <p:cond delay="0"/>
                                  </p:stCondLst>
                                  <p:childTnLst>
                                    <p:set>
                                      <p:cBhvr>
                                        <p:cTn dur="1" fill="hold" id="48">
                                          <p:stCondLst>
                                            <p:cond delay="0"/>
                                          </p:stCondLst>
                                        </p:cTn>
                                        <p:tgtEl>
                                          <p:spTgt spid="40"/>
                                        </p:tgtEl>
                                        <p:attrNameLst>
                                          <p:attrName>style.visibility</p:attrName>
                                        </p:attrNameLst>
                                      </p:cBhvr>
                                      <p:to>
                                        <p:strVal val="visible"/>
                                      </p:to>
                                    </p:set>
                                    <p:anim calcmode="lin" valueType="num">
                                      <p:cBhvr>
                                        <p:cTn dur="500" fill="hold" id="49"/>
                                        <p:tgtEl>
                                          <p:spTgt spid="40"/>
                                        </p:tgtEl>
                                        <p:attrNameLst>
                                          <p:attrName>ppt_w</p:attrName>
                                        </p:attrNameLst>
                                      </p:cBhvr>
                                      <p:tavLst>
                                        <p:tav tm="0">
                                          <p:val>
                                            <p:fltVal val="0"/>
                                          </p:val>
                                        </p:tav>
                                        <p:tav tm="100000">
                                          <p:val>
                                            <p:strVal val="#ppt_w"/>
                                          </p:val>
                                        </p:tav>
                                      </p:tavLst>
                                    </p:anim>
                                    <p:anim calcmode="lin" valueType="num">
                                      <p:cBhvr>
                                        <p:cTn dur="500" fill="hold" id="50"/>
                                        <p:tgtEl>
                                          <p:spTgt spid="40"/>
                                        </p:tgtEl>
                                        <p:attrNameLst>
                                          <p:attrName>ppt_h</p:attrName>
                                        </p:attrNameLst>
                                      </p:cBhvr>
                                      <p:tavLst>
                                        <p:tav tm="0">
                                          <p:val>
                                            <p:fltVal val="0"/>
                                          </p:val>
                                        </p:tav>
                                        <p:tav tm="100000">
                                          <p:val>
                                            <p:strVal val="#ppt_h"/>
                                          </p:val>
                                        </p:tav>
                                      </p:tavLst>
                                    </p:anim>
                                    <p:animEffect filter="fade" transition="in">
                                      <p:cBhvr>
                                        <p:cTn dur="500" id="51"/>
                                        <p:tgtEl>
                                          <p:spTgt spid="40"/>
                                        </p:tgtEl>
                                      </p:cBhvr>
                                    </p:animEffect>
                                  </p:childTnLst>
                                </p:cTn>
                              </p:par>
                            </p:childTnLst>
                          </p:cTn>
                        </p:par>
                        <p:par>
                          <p:cTn fill="hold" id="52" nodeType="afterGroup">
                            <p:stCondLst>
                              <p:cond delay="6000"/>
                            </p:stCondLst>
                            <p:childTnLst>
                              <p:par>
                                <p:cTn fill="hold" id="53" nodeType="afterEffect" presetClass="entr" presetID="10" presetSubtype="0">
                                  <p:stCondLst>
                                    <p:cond delay="0"/>
                                  </p:stCondLst>
                                  <p:childTnLst>
                                    <p:set>
                                      <p:cBhvr>
                                        <p:cTn dur="1" fill="hold" id="54">
                                          <p:stCondLst>
                                            <p:cond delay="0"/>
                                          </p:stCondLst>
                                        </p:cTn>
                                        <p:tgtEl>
                                          <p:spTgt spid="20"/>
                                        </p:tgtEl>
                                        <p:attrNameLst>
                                          <p:attrName>style.visibility</p:attrName>
                                        </p:attrNameLst>
                                      </p:cBhvr>
                                      <p:to>
                                        <p:strVal val="visible"/>
                                      </p:to>
                                    </p:set>
                                    <p:animEffect filter="fade" transition="in">
                                      <p:cBhvr>
                                        <p:cTn dur="500" id="55"/>
                                        <p:tgtEl>
                                          <p:spTgt spid="20"/>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23"/>
                                        </p:tgtEl>
                                        <p:attrNameLst>
                                          <p:attrName>style.visibility</p:attrName>
                                        </p:attrNameLst>
                                      </p:cBhvr>
                                      <p:to>
                                        <p:strVal val="visible"/>
                                      </p:to>
                                    </p:set>
                                    <p:animEffect filter="fade" transition="in">
                                      <p:cBhvr>
                                        <p:cTn dur="500" id="59"/>
                                        <p:tgtEl>
                                          <p:spTgt spid="23"/>
                                        </p:tgtEl>
                                      </p:cBhvr>
                                    </p:animEffect>
                                  </p:childTnLst>
                                </p:cTn>
                              </p:par>
                            </p:childTnLst>
                          </p:cTn>
                        </p:par>
                        <p:par>
                          <p:cTn fill="hold" id="60" nodeType="afterGroup">
                            <p:stCondLst>
                              <p:cond delay="7000"/>
                            </p:stCondLst>
                            <p:childTnLst>
                              <p:par>
                                <p:cTn fill="hold" id="61" nodeType="afterEffect" presetClass="entr" presetID="10" presetSubtype="0">
                                  <p:stCondLst>
                                    <p:cond delay="0"/>
                                  </p:stCondLst>
                                  <p:childTnLst>
                                    <p:set>
                                      <p:cBhvr>
                                        <p:cTn dur="1" fill="hold" id="62">
                                          <p:stCondLst>
                                            <p:cond delay="0"/>
                                          </p:stCondLst>
                                        </p:cTn>
                                        <p:tgtEl>
                                          <p:spTgt spid="24"/>
                                        </p:tgtEl>
                                        <p:attrNameLst>
                                          <p:attrName>style.visibility</p:attrName>
                                        </p:attrNameLst>
                                      </p:cBhvr>
                                      <p:to>
                                        <p:strVal val="visible"/>
                                      </p:to>
                                    </p:set>
                                    <p:animEffect filter="fade" transition="in">
                                      <p:cBhvr>
                                        <p:cTn dur="500" id="63"/>
                                        <p:tgtEl>
                                          <p:spTgt spid="24"/>
                                        </p:tgtEl>
                                      </p:cBhvr>
                                    </p:animEffect>
                                  </p:childTnLst>
                                </p:cTn>
                              </p:par>
                            </p:childTnLst>
                          </p:cTn>
                        </p:par>
                        <p:par>
                          <p:cTn fill="hold" id="64" nodeType="afterGroup">
                            <p:stCondLst>
                              <p:cond delay="7500"/>
                            </p:stCondLst>
                            <p:childTnLst>
                              <p:par>
                                <p:cTn fill="hold" grpId="0" id="65" nodeType="afterEffect" presetClass="entr" presetID="10" presetSubtype="0">
                                  <p:stCondLst>
                                    <p:cond delay="0"/>
                                  </p:stCondLst>
                                  <p:childTnLst>
                                    <p:set>
                                      <p:cBhvr>
                                        <p:cTn dur="1" fill="hold" id="66">
                                          <p:stCondLst>
                                            <p:cond delay="0"/>
                                          </p:stCondLst>
                                        </p:cTn>
                                        <p:tgtEl>
                                          <p:spTgt spid="27"/>
                                        </p:tgtEl>
                                        <p:attrNameLst>
                                          <p:attrName>style.visibility</p:attrName>
                                        </p:attrNameLst>
                                      </p:cBhvr>
                                      <p:to>
                                        <p:strVal val="visible"/>
                                      </p:to>
                                    </p:set>
                                    <p:animEffect filter="fade" transition="in">
                                      <p:cBhvr>
                                        <p:cTn dur="500" id="67"/>
                                        <p:tgtEl>
                                          <p:spTgt spid="27"/>
                                        </p:tgtEl>
                                      </p:cBhvr>
                                    </p:animEffect>
                                  </p:childTnLst>
                                </p:cTn>
                              </p:par>
                            </p:childTnLst>
                          </p:cTn>
                        </p:par>
                        <p:par>
                          <p:cTn fill="hold" id="68" nodeType="afterGroup">
                            <p:stCondLst>
                              <p:cond delay="8000"/>
                            </p:stCondLst>
                            <p:childTnLst>
                              <p:par>
                                <p:cTn fill="hold" id="69" nodeType="afterEffect" presetClass="entr" presetID="10" presetSubtype="0">
                                  <p:stCondLst>
                                    <p:cond delay="0"/>
                                  </p:stCondLst>
                                  <p:childTnLst>
                                    <p:set>
                                      <p:cBhvr>
                                        <p:cTn dur="1" fill="hold" id="70">
                                          <p:stCondLst>
                                            <p:cond delay="0"/>
                                          </p:stCondLst>
                                        </p:cTn>
                                        <p:tgtEl>
                                          <p:spTgt spid="28"/>
                                        </p:tgtEl>
                                        <p:attrNameLst>
                                          <p:attrName>style.visibility</p:attrName>
                                        </p:attrNameLst>
                                      </p:cBhvr>
                                      <p:to>
                                        <p:strVal val="visible"/>
                                      </p:to>
                                    </p:set>
                                    <p:animEffect filter="fade" transition="in">
                                      <p:cBhvr>
                                        <p:cTn dur="500" id="71"/>
                                        <p:tgtEl>
                                          <p:spTgt spid="28"/>
                                        </p:tgtEl>
                                      </p:cBhvr>
                                    </p:animEffect>
                                  </p:childTnLst>
                                </p:cTn>
                              </p:par>
                            </p:childTnLst>
                          </p:cTn>
                        </p:par>
                        <p:par>
                          <p:cTn fill="hold" id="72" nodeType="afterGroup">
                            <p:stCondLst>
                              <p:cond delay="8500"/>
                            </p:stCondLst>
                            <p:childTnLst>
                              <p:par>
                                <p:cTn fill="hold" grpId="0" id="73" nodeType="afterEffect" presetClass="entr" presetID="10" presetSubtype="0">
                                  <p:stCondLst>
                                    <p:cond delay="0"/>
                                  </p:stCondLst>
                                  <p:childTnLst>
                                    <p:set>
                                      <p:cBhvr>
                                        <p:cTn dur="1" fill="hold" id="74">
                                          <p:stCondLst>
                                            <p:cond delay="0"/>
                                          </p:stCondLst>
                                        </p:cTn>
                                        <p:tgtEl>
                                          <p:spTgt spid="31"/>
                                        </p:tgtEl>
                                        <p:attrNameLst>
                                          <p:attrName>style.visibility</p:attrName>
                                        </p:attrNameLst>
                                      </p:cBhvr>
                                      <p:to>
                                        <p:strVal val="visible"/>
                                      </p:to>
                                    </p:set>
                                    <p:animEffect filter="fade" transition="in">
                                      <p:cBhvr>
                                        <p:cTn dur="500" id="75"/>
                                        <p:tgtEl>
                                          <p:spTgt spid="31"/>
                                        </p:tgtEl>
                                      </p:cBhvr>
                                    </p:animEffect>
                                  </p:childTnLst>
                                </p:cTn>
                              </p:par>
                            </p:childTnLst>
                          </p:cTn>
                        </p:par>
                        <p:par>
                          <p:cTn fill="hold" id="76" nodeType="afterGroup">
                            <p:stCondLst>
                              <p:cond delay="9000"/>
                            </p:stCondLst>
                            <p:childTnLst>
                              <p:par>
                                <p:cTn fill="hold" id="77" nodeType="afterEffect" presetClass="entr" presetID="10" presetSubtype="0">
                                  <p:stCondLst>
                                    <p:cond delay="0"/>
                                  </p:stCondLst>
                                  <p:childTnLst>
                                    <p:set>
                                      <p:cBhvr>
                                        <p:cTn dur="1" fill="hold" id="78">
                                          <p:stCondLst>
                                            <p:cond delay="0"/>
                                          </p:stCondLst>
                                        </p:cTn>
                                        <p:tgtEl>
                                          <p:spTgt spid="32"/>
                                        </p:tgtEl>
                                        <p:attrNameLst>
                                          <p:attrName>style.visibility</p:attrName>
                                        </p:attrNameLst>
                                      </p:cBhvr>
                                      <p:to>
                                        <p:strVal val="visible"/>
                                      </p:to>
                                    </p:set>
                                    <p:animEffect filter="fade" transition="in">
                                      <p:cBhvr>
                                        <p:cTn dur="500" id="79"/>
                                        <p:tgtEl>
                                          <p:spTgt spid="32"/>
                                        </p:tgtEl>
                                      </p:cBhvr>
                                    </p:animEffect>
                                  </p:childTnLst>
                                </p:cTn>
                              </p:par>
                            </p:childTnLst>
                          </p:cTn>
                        </p:par>
                        <p:par>
                          <p:cTn fill="hold" id="80" nodeType="afterGroup">
                            <p:stCondLst>
                              <p:cond delay="9500"/>
                            </p:stCondLst>
                            <p:childTnLst>
                              <p:par>
                                <p:cTn fill="hold" grpId="0" id="81" nodeType="afterEffect" presetClass="entr" presetID="10" presetSubtype="0">
                                  <p:stCondLst>
                                    <p:cond delay="0"/>
                                  </p:stCondLst>
                                  <p:childTnLst>
                                    <p:set>
                                      <p:cBhvr>
                                        <p:cTn dur="1" fill="hold" id="82">
                                          <p:stCondLst>
                                            <p:cond delay="0"/>
                                          </p:stCondLst>
                                        </p:cTn>
                                        <p:tgtEl>
                                          <p:spTgt spid="35"/>
                                        </p:tgtEl>
                                        <p:attrNameLst>
                                          <p:attrName>style.visibility</p:attrName>
                                        </p:attrNameLst>
                                      </p:cBhvr>
                                      <p:to>
                                        <p:strVal val="visible"/>
                                      </p:to>
                                    </p:set>
                                    <p:animEffect filter="fade" transition="in">
                                      <p:cBhvr>
                                        <p:cTn dur="500" id="83"/>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7"/>
      <p:bldP grpId="0" spid="31"/>
      <p:bldP grpId="0" spid="3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Freeform 7"/>
          <p:cNvSpPr/>
          <p:nvPr/>
        </p:nvSpPr>
        <p:spPr bwMode="auto">
          <a:xfrm>
            <a:off x="2125293" y="2703298"/>
            <a:ext cx="1574327" cy="1013902"/>
          </a:xfrm>
          <a:custGeom>
            <a:gdLst>
              <a:gd fmla="*/ 330 w 660" name="T0"/>
              <a:gd fmla="*/ 262 h 262" name="T1"/>
              <a:gd fmla="*/ 331 w 660" name="T2"/>
              <a:gd fmla="*/ 262 h 262" name="T3"/>
              <a:gd fmla="*/ 660 w 660" name="T4"/>
              <a:gd fmla="*/ 262 h 262" name="T5"/>
              <a:gd fmla="*/ 330 w 660" name="T6"/>
              <a:gd fmla="*/ 4 h 262" name="T7"/>
              <a:gd fmla="*/ 0 w 660" name="T8"/>
              <a:gd fmla="*/ 262 h 262" name="T9"/>
              <a:gd fmla="*/ 330 w 660" name="T10"/>
              <a:gd fmla="*/ 262 h 262" name="T11"/>
            </a:gdLst>
            <a:cxnLst>
              <a:cxn ang="0">
                <a:pos x="T0" y="T1"/>
              </a:cxn>
              <a:cxn ang="0">
                <a:pos x="T2" y="T3"/>
              </a:cxn>
              <a:cxn ang="0">
                <a:pos x="T4" y="T5"/>
              </a:cxn>
              <a:cxn ang="0">
                <a:pos x="T6" y="T7"/>
              </a:cxn>
              <a:cxn ang="0">
                <a:pos x="T8" y="T9"/>
              </a:cxn>
              <a:cxn ang="0">
                <a:pos x="T10" y="T11"/>
              </a:cxn>
            </a:cxnLst>
            <a:rect b="b" l="0" r="r" t="0"/>
            <a:pathLst>
              <a:path h="262" w="660">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dk2">
              <a:lumMod val="100000"/>
            </a:schemeClr>
          </a:solidFill>
          <a:ln>
            <a:noFill/>
          </a:ln>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800">
              <a:latin typeface="+mn-lt"/>
              <a:ea typeface="+mn-ea"/>
              <a:cs typeface="+mn-ea"/>
              <a:sym typeface="+mn-lt"/>
            </a:endParaRPr>
          </a:p>
        </p:txBody>
      </p:sp>
      <p:sp>
        <p:nvSpPr>
          <p:cNvPr id="6" name="Freeform 7"/>
          <p:cNvSpPr/>
          <p:nvPr/>
        </p:nvSpPr>
        <p:spPr bwMode="auto">
          <a:xfrm>
            <a:off x="3193097" y="2200984"/>
            <a:ext cx="1574327" cy="1516215"/>
          </a:xfrm>
          <a:custGeom>
            <a:gdLst>
              <a:gd fmla="*/ 330 w 660" name="T0"/>
              <a:gd fmla="*/ 262 h 262" name="T1"/>
              <a:gd fmla="*/ 331 w 660" name="T2"/>
              <a:gd fmla="*/ 262 h 262" name="T3"/>
              <a:gd fmla="*/ 660 w 660" name="T4"/>
              <a:gd fmla="*/ 262 h 262" name="T5"/>
              <a:gd fmla="*/ 330 w 660" name="T6"/>
              <a:gd fmla="*/ 4 h 262" name="T7"/>
              <a:gd fmla="*/ 0 w 660" name="T8"/>
              <a:gd fmla="*/ 262 h 262" name="T9"/>
              <a:gd fmla="*/ 330 w 660" name="T10"/>
              <a:gd fmla="*/ 262 h 262" name="T11"/>
            </a:gdLst>
            <a:cxnLst>
              <a:cxn ang="0">
                <a:pos x="T0" y="T1"/>
              </a:cxn>
              <a:cxn ang="0">
                <a:pos x="T2" y="T3"/>
              </a:cxn>
              <a:cxn ang="0">
                <a:pos x="T4" y="T5"/>
              </a:cxn>
              <a:cxn ang="0">
                <a:pos x="T6" y="T7"/>
              </a:cxn>
              <a:cxn ang="0">
                <a:pos x="T8" y="T9"/>
              </a:cxn>
              <a:cxn ang="0">
                <a:pos x="T10" y="T11"/>
              </a:cxn>
            </a:cxnLst>
            <a:rect b="b" l="0" r="r" t="0"/>
            <a:pathLst>
              <a:path h="262" w="660">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800">
              <a:latin typeface="+mn-lt"/>
              <a:ea typeface="+mn-ea"/>
              <a:cs typeface="+mn-ea"/>
              <a:sym typeface="+mn-lt"/>
            </a:endParaRPr>
          </a:p>
        </p:txBody>
      </p:sp>
      <p:sp>
        <p:nvSpPr>
          <p:cNvPr id="7" name="Freeform 7"/>
          <p:cNvSpPr/>
          <p:nvPr/>
        </p:nvSpPr>
        <p:spPr bwMode="auto">
          <a:xfrm>
            <a:off x="4457201" y="1880205"/>
            <a:ext cx="1574327" cy="1836994"/>
          </a:xfrm>
          <a:custGeom>
            <a:gdLst>
              <a:gd fmla="*/ 330 w 660" name="T0"/>
              <a:gd fmla="*/ 262 h 262" name="T1"/>
              <a:gd fmla="*/ 331 w 660" name="T2"/>
              <a:gd fmla="*/ 262 h 262" name="T3"/>
              <a:gd fmla="*/ 660 w 660" name="T4"/>
              <a:gd fmla="*/ 262 h 262" name="T5"/>
              <a:gd fmla="*/ 330 w 660" name="T6"/>
              <a:gd fmla="*/ 4 h 262" name="T7"/>
              <a:gd fmla="*/ 0 w 660" name="T8"/>
              <a:gd fmla="*/ 262 h 262" name="T9"/>
              <a:gd fmla="*/ 330 w 660" name="T10"/>
              <a:gd fmla="*/ 262 h 262" name="T11"/>
            </a:gdLst>
            <a:cxnLst>
              <a:cxn ang="0">
                <a:pos x="T0" y="T1"/>
              </a:cxn>
              <a:cxn ang="0">
                <a:pos x="T2" y="T3"/>
              </a:cxn>
              <a:cxn ang="0">
                <a:pos x="T4" y="T5"/>
              </a:cxn>
              <a:cxn ang="0">
                <a:pos x="T6" y="T7"/>
              </a:cxn>
              <a:cxn ang="0">
                <a:pos x="T8" y="T9"/>
              </a:cxn>
              <a:cxn ang="0">
                <a:pos x="T10" y="T11"/>
              </a:cxn>
            </a:cxnLst>
            <a:rect b="b" l="0" r="r" t="0"/>
            <a:pathLst>
              <a:path h="262" w="660">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dk2">
              <a:lumMod val="100000"/>
            </a:schemeClr>
          </a:solidFill>
          <a:ln>
            <a:noFill/>
          </a:ln>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800">
              <a:latin typeface="+mn-lt"/>
              <a:ea typeface="+mn-ea"/>
              <a:cs typeface="+mn-ea"/>
              <a:sym typeface="+mn-lt"/>
            </a:endParaRPr>
          </a:p>
        </p:txBody>
      </p:sp>
      <p:sp>
        <p:nvSpPr>
          <p:cNvPr id="8" name="Freeform 7"/>
          <p:cNvSpPr/>
          <p:nvPr/>
        </p:nvSpPr>
        <p:spPr bwMode="auto">
          <a:xfrm>
            <a:off x="5643175" y="2473415"/>
            <a:ext cx="1574327" cy="1243783"/>
          </a:xfrm>
          <a:custGeom>
            <a:gdLst>
              <a:gd fmla="*/ 330 w 660" name="T0"/>
              <a:gd fmla="*/ 262 h 262" name="T1"/>
              <a:gd fmla="*/ 331 w 660" name="T2"/>
              <a:gd fmla="*/ 262 h 262" name="T3"/>
              <a:gd fmla="*/ 660 w 660" name="T4"/>
              <a:gd fmla="*/ 262 h 262" name="T5"/>
              <a:gd fmla="*/ 330 w 660" name="T6"/>
              <a:gd fmla="*/ 4 h 262" name="T7"/>
              <a:gd fmla="*/ 0 w 660" name="T8"/>
              <a:gd fmla="*/ 262 h 262" name="T9"/>
              <a:gd fmla="*/ 330 w 660" name="T10"/>
              <a:gd fmla="*/ 262 h 262" name="T11"/>
            </a:gdLst>
            <a:cxnLst>
              <a:cxn ang="0">
                <a:pos x="T0" y="T1"/>
              </a:cxn>
              <a:cxn ang="0">
                <a:pos x="T2" y="T3"/>
              </a:cxn>
              <a:cxn ang="0">
                <a:pos x="T4" y="T5"/>
              </a:cxn>
              <a:cxn ang="0">
                <a:pos x="T6" y="T7"/>
              </a:cxn>
              <a:cxn ang="0">
                <a:pos x="T8" y="T9"/>
              </a:cxn>
              <a:cxn ang="0">
                <a:pos x="T10" y="T11"/>
              </a:cxn>
            </a:cxnLst>
            <a:rect b="b" l="0" r="r" t="0"/>
            <a:pathLst>
              <a:path h="262" w="660">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4"/>
          </a:solidFill>
          <a:ln>
            <a:noFill/>
          </a:ln>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800">
              <a:latin typeface="+mn-lt"/>
              <a:ea typeface="+mn-ea"/>
              <a:cs typeface="+mn-ea"/>
              <a:sym typeface="+mn-lt"/>
            </a:endParaRPr>
          </a:p>
        </p:txBody>
      </p:sp>
      <p:sp>
        <p:nvSpPr>
          <p:cNvPr id="9" name="Freeform 7"/>
          <p:cNvSpPr/>
          <p:nvPr/>
        </p:nvSpPr>
        <p:spPr bwMode="auto">
          <a:xfrm>
            <a:off x="6829380" y="2200984"/>
            <a:ext cx="1574327" cy="1516215"/>
          </a:xfrm>
          <a:custGeom>
            <a:gdLst>
              <a:gd fmla="*/ 330 w 660" name="T0"/>
              <a:gd fmla="*/ 262 h 262" name="T1"/>
              <a:gd fmla="*/ 331 w 660" name="T2"/>
              <a:gd fmla="*/ 262 h 262" name="T3"/>
              <a:gd fmla="*/ 660 w 660" name="T4"/>
              <a:gd fmla="*/ 262 h 262" name="T5"/>
              <a:gd fmla="*/ 330 w 660" name="T6"/>
              <a:gd fmla="*/ 4 h 262" name="T7"/>
              <a:gd fmla="*/ 0 w 660" name="T8"/>
              <a:gd fmla="*/ 262 h 262" name="T9"/>
              <a:gd fmla="*/ 330 w 660" name="T10"/>
              <a:gd fmla="*/ 262 h 262" name="T11"/>
            </a:gdLst>
            <a:cxnLst>
              <a:cxn ang="0">
                <a:pos x="T0" y="T1"/>
              </a:cxn>
              <a:cxn ang="0">
                <a:pos x="T2" y="T3"/>
              </a:cxn>
              <a:cxn ang="0">
                <a:pos x="T4" y="T5"/>
              </a:cxn>
              <a:cxn ang="0">
                <a:pos x="T6" y="T7"/>
              </a:cxn>
              <a:cxn ang="0">
                <a:pos x="T8" y="T9"/>
              </a:cxn>
              <a:cxn ang="0">
                <a:pos x="T10" y="T11"/>
              </a:cxn>
            </a:cxnLst>
            <a:rect b="b" l="0" r="r" t="0"/>
            <a:pathLst>
              <a:path h="262" w="660">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dk2">
              <a:lumMod val="100000"/>
            </a:schemeClr>
          </a:solidFill>
          <a:ln>
            <a:noFill/>
          </a:ln>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800">
              <a:latin typeface="+mn-lt"/>
              <a:ea typeface="+mn-ea"/>
              <a:cs typeface="+mn-ea"/>
              <a:sym typeface="+mn-lt"/>
            </a:endParaRPr>
          </a:p>
        </p:txBody>
      </p:sp>
      <p:sp>
        <p:nvSpPr>
          <p:cNvPr id="12" name="Freeform 7"/>
          <p:cNvSpPr/>
          <p:nvPr/>
        </p:nvSpPr>
        <p:spPr bwMode="auto">
          <a:xfrm>
            <a:off x="8024068" y="2628467"/>
            <a:ext cx="1574327" cy="1088731"/>
          </a:xfrm>
          <a:custGeom>
            <a:gdLst>
              <a:gd fmla="*/ 330 w 660" name="T0"/>
              <a:gd fmla="*/ 262 h 262" name="T1"/>
              <a:gd fmla="*/ 331 w 660" name="T2"/>
              <a:gd fmla="*/ 262 h 262" name="T3"/>
              <a:gd fmla="*/ 660 w 660" name="T4"/>
              <a:gd fmla="*/ 262 h 262" name="T5"/>
              <a:gd fmla="*/ 330 w 660" name="T6"/>
              <a:gd fmla="*/ 4 h 262" name="T7"/>
              <a:gd fmla="*/ 0 w 660" name="T8"/>
              <a:gd fmla="*/ 262 h 262" name="T9"/>
              <a:gd fmla="*/ 330 w 660" name="T10"/>
              <a:gd fmla="*/ 262 h 262" name="T11"/>
            </a:gdLst>
            <a:cxnLst>
              <a:cxn ang="0">
                <a:pos x="T0" y="T1"/>
              </a:cxn>
              <a:cxn ang="0">
                <a:pos x="T2" y="T3"/>
              </a:cxn>
              <a:cxn ang="0">
                <a:pos x="T4" y="T5"/>
              </a:cxn>
              <a:cxn ang="0">
                <a:pos x="T6" y="T7"/>
              </a:cxn>
              <a:cxn ang="0">
                <a:pos x="T8" y="T9"/>
              </a:cxn>
              <a:cxn ang="0">
                <a:pos x="T10" y="T11"/>
              </a:cxn>
            </a:cxnLst>
            <a:rect b="b" l="0" r="r" t="0"/>
            <a:pathLst>
              <a:path h="262" w="660">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6"/>
          </a:solidFill>
          <a:ln>
            <a:noFill/>
          </a:ln>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800">
              <a:latin typeface="+mn-lt"/>
              <a:ea typeface="+mn-ea"/>
              <a:cs typeface="+mn-ea"/>
              <a:sym typeface="+mn-lt"/>
            </a:endParaRPr>
          </a:p>
        </p:txBody>
      </p:sp>
      <p:sp>
        <p:nvSpPr>
          <p:cNvPr id="14" name="Freeform 7"/>
          <p:cNvSpPr/>
          <p:nvPr/>
        </p:nvSpPr>
        <p:spPr bwMode="auto">
          <a:xfrm>
            <a:off x="9069420" y="2896245"/>
            <a:ext cx="1574327" cy="820953"/>
          </a:xfrm>
          <a:custGeom>
            <a:gdLst>
              <a:gd fmla="*/ 330 w 660" name="T0"/>
              <a:gd fmla="*/ 262 h 262" name="T1"/>
              <a:gd fmla="*/ 331 w 660" name="T2"/>
              <a:gd fmla="*/ 262 h 262" name="T3"/>
              <a:gd fmla="*/ 660 w 660" name="T4"/>
              <a:gd fmla="*/ 262 h 262" name="T5"/>
              <a:gd fmla="*/ 330 w 660" name="T6"/>
              <a:gd fmla="*/ 4 h 262" name="T7"/>
              <a:gd fmla="*/ 0 w 660" name="T8"/>
              <a:gd fmla="*/ 262 h 262" name="T9"/>
              <a:gd fmla="*/ 330 w 660" name="T10"/>
              <a:gd fmla="*/ 262 h 262" name="T11"/>
            </a:gdLst>
            <a:cxnLst>
              <a:cxn ang="0">
                <a:pos x="T0" y="T1"/>
              </a:cxn>
              <a:cxn ang="0">
                <a:pos x="T2" y="T3"/>
              </a:cxn>
              <a:cxn ang="0">
                <a:pos x="T4" y="T5"/>
              </a:cxn>
              <a:cxn ang="0">
                <a:pos x="T6" y="T7"/>
              </a:cxn>
              <a:cxn ang="0">
                <a:pos x="T8" y="T9"/>
              </a:cxn>
              <a:cxn ang="0">
                <a:pos x="T10" y="T11"/>
              </a:cxn>
            </a:cxnLst>
            <a:rect b="b" l="0" r="r" t="0"/>
            <a:pathLst>
              <a:path h="262" w="660">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tx2"/>
          </a:solidFill>
          <a:ln>
            <a:noFill/>
          </a:ln>
        </p:spPr>
        <p:txBody>
          <a:bodyPr anchor="t" anchorCtr="0" bIns="48218" compatLnSpc="1" lIns="96435" numCol="1" rIns="96435" tIns="48218" vert="horz" wrap="square">
            <a:prstTxWarp prst="textNoShape">
              <a:avLst/>
            </a:prstTxWarp>
          </a:bodyPr>
          <a:lstStyle/>
          <a:p>
            <a:pPr algn="just">
              <a:lnSpc>
                <a:spcPct val="120000"/>
              </a:lnSpc>
              <a:spcBef>
                <a:spcPct val="0"/>
              </a:spcBef>
              <a:spcAft>
                <a:spcPct val="0"/>
              </a:spcAft>
            </a:pPr>
            <a:endParaRPr lang="en-US" sz="800">
              <a:latin typeface="+mn-lt"/>
              <a:ea typeface="+mn-ea"/>
              <a:cs typeface="+mn-ea"/>
              <a:sym typeface="+mn-lt"/>
            </a:endParaRPr>
          </a:p>
        </p:txBody>
      </p:sp>
      <p:sp>
        <p:nvSpPr>
          <p:cNvPr id="3" name="TextBox 2"/>
          <p:cNvSpPr txBox="1"/>
          <p:nvPr/>
        </p:nvSpPr>
        <p:spPr>
          <a:xfrm>
            <a:off x="2592807" y="3343640"/>
            <a:ext cx="538480" cy="347472"/>
          </a:xfrm>
          <a:prstGeom prst="rect">
            <a:avLst/>
          </a:prstGeom>
          <a:noFill/>
        </p:spPr>
        <p:txBody>
          <a:bodyPr rtlCol="0" wrap="none">
            <a:spAutoFit/>
          </a:bodyPr>
          <a:lstStyle/>
          <a:p>
            <a:pPr algn="ctr">
              <a:lnSpc>
                <a:spcPct val="120000"/>
              </a:lnSpc>
              <a:spcBef>
                <a:spcPct val="0"/>
              </a:spcBef>
              <a:spcAft>
                <a:spcPct val="0"/>
              </a:spcAft>
            </a:pPr>
            <a:r>
              <a:rPr lang="en-US" sz="1400">
                <a:solidFill>
                  <a:schemeClr val="bg1"/>
                </a:solidFill>
                <a:latin typeface="+mn-lt"/>
                <a:ea typeface="+mn-ea"/>
                <a:cs typeface="+mn-ea"/>
                <a:sym typeface="+mn-lt"/>
              </a:rPr>
              <a:t>45%</a:t>
            </a:r>
          </a:p>
        </p:txBody>
      </p:sp>
      <p:sp>
        <p:nvSpPr>
          <p:cNvPr id="15" name="TextBox 14"/>
          <p:cNvSpPr txBox="1"/>
          <p:nvPr/>
        </p:nvSpPr>
        <p:spPr>
          <a:xfrm>
            <a:off x="3660610" y="3343640"/>
            <a:ext cx="538480" cy="347472"/>
          </a:xfrm>
          <a:prstGeom prst="rect">
            <a:avLst/>
          </a:prstGeom>
          <a:noFill/>
        </p:spPr>
        <p:txBody>
          <a:bodyPr rtlCol="0" wrap="none">
            <a:spAutoFit/>
          </a:bodyPr>
          <a:lstStyle/>
          <a:p>
            <a:pPr algn="ctr">
              <a:lnSpc>
                <a:spcPct val="120000"/>
              </a:lnSpc>
              <a:spcBef>
                <a:spcPct val="0"/>
              </a:spcBef>
              <a:spcAft>
                <a:spcPct val="0"/>
              </a:spcAft>
            </a:pPr>
            <a:r>
              <a:rPr lang="en-US" sz="1400">
                <a:solidFill>
                  <a:schemeClr val="bg1"/>
                </a:solidFill>
                <a:latin typeface="+mn-lt"/>
                <a:ea typeface="+mn-ea"/>
                <a:cs typeface="+mn-ea"/>
                <a:sym typeface="+mn-lt"/>
              </a:rPr>
              <a:t>60%</a:t>
            </a:r>
          </a:p>
        </p:txBody>
      </p:sp>
      <p:sp>
        <p:nvSpPr>
          <p:cNvPr id="16" name="TextBox 15"/>
          <p:cNvSpPr txBox="1"/>
          <p:nvPr/>
        </p:nvSpPr>
        <p:spPr>
          <a:xfrm>
            <a:off x="4883115" y="3343640"/>
            <a:ext cx="538480" cy="347472"/>
          </a:xfrm>
          <a:prstGeom prst="rect">
            <a:avLst/>
          </a:prstGeom>
          <a:noFill/>
        </p:spPr>
        <p:txBody>
          <a:bodyPr rtlCol="0" wrap="none">
            <a:spAutoFit/>
          </a:bodyPr>
          <a:lstStyle/>
          <a:p>
            <a:pPr algn="ctr">
              <a:lnSpc>
                <a:spcPct val="120000"/>
              </a:lnSpc>
              <a:spcBef>
                <a:spcPct val="0"/>
              </a:spcBef>
              <a:spcAft>
                <a:spcPct val="0"/>
              </a:spcAft>
            </a:pPr>
            <a:r>
              <a:rPr lang="en-US" sz="1400">
                <a:solidFill>
                  <a:schemeClr val="bg1"/>
                </a:solidFill>
                <a:latin typeface="+mn-lt"/>
                <a:ea typeface="+mn-ea"/>
                <a:cs typeface="+mn-ea"/>
                <a:sym typeface="+mn-lt"/>
              </a:rPr>
              <a:t>80%</a:t>
            </a:r>
          </a:p>
        </p:txBody>
      </p:sp>
      <p:sp>
        <p:nvSpPr>
          <p:cNvPr id="17" name="TextBox 16"/>
          <p:cNvSpPr txBox="1"/>
          <p:nvPr/>
        </p:nvSpPr>
        <p:spPr>
          <a:xfrm>
            <a:off x="6062334" y="3343640"/>
            <a:ext cx="538480" cy="347472"/>
          </a:xfrm>
          <a:prstGeom prst="rect">
            <a:avLst/>
          </a:prstGeom>
          <a:noFill/>
        </p:spPr>
        <p:txBody>
          <a:bodyPr rtlCol="0" wrap="none">
            <a:spAutoFit/>
          </a:bodyPr>
          <a:lstStyle/>
          <a:p>
            <a:pPr algn="ctr">
              <a:lnSpc>
                <a:spcPct val="120000"/>
              </a:lnSpc>
              <a:spcBef>
                <a:spcPct val="0"/>
              </a:spcBef>
              <a:spcAft>
                <a:spcPct val="0"/>
              </a:spcAft>
            </a:pPr>
            <a:r>
              <a:rPr lang="en-US" sz="1400">
                <a:solidFill>
                  <a:schemeClr val="bg1"/>
                </a:solidFill>
                <a:latin typeface="+mn-lt"/>
                <a:ea typeface="+mn-ea"/>
                <a:cs typeface="+mn-ea"/>
                <a:sym typeface="+mn-lt"/>
              </a:rPr>
              <a:t>50%</a:t>
            </a:r>
          </a:p>
        </p:txBody>
      </p:sp>
      <p:sp>
        <p:nvSpPr>
          <p:cNvPr id="18" name="TextBox 17"/>
          <p:cNvSpPr txBox="1"/>
          <p:nvPr/>
        </p:nvSpPr>
        <p:spPr>
          <a:xfrm>
            <a:off x="7297132" y="3343640"/>
            <a:ext cx="538480" cy="347472"/>
          </a:xfrm>
          <a:prstGeom prst="rect">
            <a:avLst/>
          </a:prstGeom>
          <a:noFill/>
        </p:spPr>
        <p:txBody>
          <a:bodyPr rtlCol="0" wrap="none">
            <a:spAutoFit/>
          </a:bodyPr>
          <a:lstStyle/>
          <a:p>
            <a:pPr algn="ctr">
              <a:lnSpc>
                <a:spcPct val="120000"/>
              </a:lnSpc>
              <a:spcBef>
                <a:spcPct val="0"/>
              </a:spcBef>
              <a:spcAft>
                <a:spcPct val="0"/>
              </a:spcAft>
            </a:pPr>
            <a:r>
              <a:rPr lang="en-US" sz="1400">
                <a:solidFill>
                  <a:schemeClr val="bg1"/>
                </a:solidFill>
                <a:latin typeface="+mn-lt"/>
                <a:ea typeface="+mn-ea"/>
                <a:cs typeface="+mn-ea"/>
                <a:sym typeface="+mn-lt"/>
              </a:rPr>
              <a:t>50%</a:t>
            </a:r>
          </a:p>
        </p:txBody>
      </p:sp>
      <p:sp>
        <p:nvSpPr>
          <p:cNvPr id="19" name="TextBox 18"/>
          <p:cNvSpPr txBox="1"/>
          <p:nvPr/>
        </p:nvSpPr>
        <p:spPr>
          <a:xfrm>
            <a:off x="8490643" y="3343640"/>
            <a:ext cx="538480" cy="347472"/>
          </a:xfrm>
          <a:prstGeom prst="rect">
            <a:avLst/>
          </a:prstGeom>
          <a:noFill/>
        </p:spPr>
        <p:txBody>
          <a:bodyPr rtlCol="0" wrap="none">
            <a:spAutoFit/>
          </a:bodyPr>
          <a:lstStyle/>
          <a:p>
            <a:pPr algn="ctr">
              <a:lnSpc>
                <a:spcPct val="120000"/>
              </a:lnSpc>
              <a:spcBef>
                <a:spcPct val="0"/>
              </a:spcBef>
              <a:spcAft>
                <a:spcPct val="0"/>
              </a:spcAft>
            </a:pPr>
            <a:r>
              <a:rPr lang="en-US" sz="1400">
                <a:solidFill>
                  <a:schemeClr val="bg1"/>
                </a:solidFill>
                <a:latin typeface="+mn-lt"/>
                <a:ea typeface="+mn-ea"/>
                <a:cs typeface="+mn-ea"/>
                <a:sym typeface="+mn-lt"/>
              </a:rPr>
              <a:t>50%</a:t>
            </a:r>
          </a:p>
        </p:txBody>
      </p:sp>
      <p:sp>
        <p:nvSpPr>
          <p:cNvPr id="20" name="TextBox 19"/>
          <p:cNvSpPr txBox="1"/>
          <p:nvPr/>
        </p:nvSpPr>
        <p:spPr>
          <a:xfrm>
            <a:off x="9531921" y="3343640"/>
            <a:ext cx="538480" cy="347472"/>
          </a:xfrm>
          <a:prstGeom prst="rect">
            <a:avLst/>
          </a:prstGeom>
          <a:noFill/>
        </p:spPr>
        <p:txBody>
          <a:bodyPr rtlCol="0" wrap="none">
            <a:spAutoFit/>
          </a:bodyPr>
          <a:lstStyle/>
          <a:p>
            <a:pPr algn="ctr">
              <a:lnSpc>
                <a:spcPct val="120000"/>
              </a:lnSpc>
              <a:spcBef>
                <a:spcPct val="0"/>
              </a:spcBef>
              <a:spcAft>
                <a:spcPct val="0"/>
              </a:spcAft>
            </a:pPr>
            <a:r>
              <a:rPr lang="en-US" sz="1400">
                <a:solidFill>
                  <a:schemeClr val="bg1"/>
                </a:solidFill>
                <a:latin typeface="+mn-lt"/>
                <a:ea typeface="+mn-ea"/>
                <a:cs typeface="+mn-ea"/>
                <a:sym typeface="+mn-lt"/>
              </a:rPr>
              <a:t>50%</a:t>
            </a:r>
          </a:p>
        </p:txBody>
      </p:sp>
      <p:sp>
        <p:nvSpPr>
          <p:cNvPr id="22" name="TextBox 21"/>
          <p:cNvSpPr txBox="1"/>
          <p:nvPr/>
        </p:nvSpPr>
        <p:spPr>
          <a:xfrm>
            <a:off x="2465415" y="3916257"/>
            <a:ext cx="894080" cy="347472"/>
          </a:xfrm>
          <a:prstGeom prst="rect">
            <a:avLst/>
          </a:prstGeom>
          <a:noFill/>
        </p:spPr>
        <p:txBody>
          <a:bodyPr rtlCol="0" wrap="none">
            <a:spAutoFit/>
          </a:bodyPr>
          <a:lstStyle/>
          <a:p>
            <a:pPr algn="just">
              <a:lnSpc>
                <a:spcPct val="120000"/>
              </a:lnSpc>
              <a:spcBef>
                <a:spcPct val="0"/>
              </a:spcBef>
              <a:spcAft>
                <a:spcPct val="0"/>
              </a:spcAft>
            </a:pPr>
            <a:r>
              <a:rPr altLang="en-US" lang="zh-CN" sz="1400">
                <a:solidFill>
                  <a:schemeClr val="bg1">
                    <a:lumMod val="50000"/>
                  </a:schemeClr>
                </a:solidFill>
                <a:latin typeface="+mn-lt"/>
                <a:ea typeface="+mn-ea"/>
                <a:cs typeface="+mn-ea"/>
                <a:sym typeface="+mn-lt"/>
              </a:rPr>
              <a:t>文字内容</a:t>
            </a:r>
          </a:p>
        </p:txBody>
      </p:sp>
      <p:sp>
        <p:nvSpPr>
          <p:cNvPr id="23" name="TextBox 22"/>
          <p:cNvSpPr txBox="1"/>
          <p:nvPr/>
        </p:nvSpPr>
        <p:spPr>
          <a:xfrm>
            <a:off x="3626058" y="3916257"/>
            <a:ext cx="894080" cy="347472"/>
          </a:xfrm>
          <a:prstGeom prst="rect">
            <a:avLst/>
          </a:prstGeom>
          <a:noFill/>
        </p:spPr>
        <p:txBody>
          <a:bodyPr rtlCol="0" wrap="none">
            <a:spAutoFit/>
          </a:bodyPr>
          <a:lstStyle/>
          <a:p>
            <a:pPr algn="just">
              <a:lnSpc>
                <a:spcPct val="120000"/>
              </a:lnSpc>
              <a:spcBef>
                <a:spcPct val="0"/>
              </a:spcBef>
              <a:spcAft>
                <a:spcPct val="0"/>
              </a:spcAft>
            </a:pPr>
            <a:r>
              <a:rPr altLang="en-US" lang="zh-CN" sz="1400">
                <a:solidFill>
                  <a:schemeClr val="bg1">
                    <a:lumMod val="50000"/>
                  </a:schemeClr>
                </a:solidFill>
                <a:latin typeface="+mn-lt"/>
                <a:ea typeface="+mn-ea"/>
                <a:cs typeface="+mn-ea"/>
                <a:sym typeface="+mn-lt"/>
              </a:rPr>
              <a:t>文字内容</a:t>
            </a:r>
          </a:p>
        </p:txBody>
      </p:sp>
      <p:sp>
        <p:nvSpPr>
          <p:cNvPr id="25" name="TextBox 24"/>
          <p:cNvSpPr txBox="1"/>
          <p:nvPr/>
        </p:nvSpPr>
        <p:spPr>
          <a:xfrm>
            <a:off x="4786699" y="3916257"/>
            <a:ext cx="894080" cy="347472"/>
          </a:xfrm>
          <a:prstGeom prst="rect">
            <a:avLst/>
          </a:prstGeom>
          <a:noFill/>
        </p:spPr>
        <p:txBody>
          <a:bodyPr rtlCol="0" wrap="none">
            <a:spAutoFit/>
          </a:bodyPr>
          <a:lstStyle/>
          <a:p>
            <a:pPr algn="just">
              <a:lnSpc>
                <a:spcPct val="120000"/>
              </a:lnSpc>
              <a:spcBef>
                <a:spcPct val="0"/>
              </a:spcBef>
              <a:spcAft>
                <a:spcPct val="0"/>
              </a:spcAft>
            </a:pPr>
            <a:r>
              <a:rPr altLang="en-US" lang="zh-CN" sz="1400">
                <a:solidFill>
                  <a:schemeClr val="bg1">
                    <a:lumMod val="50000"/>
                  </a:schemeClr>
                </a:solidFill>
                <a:latin typeface="+mn-lt"/>
                <a:ea typeface="+mn-ea"/>
                <a:cs typeface="+mn-ea"/>
                <a:sym typeface="+mn-lt"/>
              </a:rPr>
              <a:t>文字内容</a:t>
            </a:r>
          </a:p>
        </p:txBody>
      </p:sp>
      <p:sp>
        <p:nvSpPr>
          <p:cNvPr id="26" name="TextBox 25"/>
          <p:cNvSpPr txBox="1"/>
          <p:nvPr/>
        </p:nvSpPr>
        <p:spPr>
          <a:xfrm>
            <a:off x="5947342" y="3916257"/>
            <a:ext cx="894080" cy="347472"/>
          </a:xfrm>
          <a:prstGeom prst="rect">
            <a:avLst/>
          </a:prstGeom>
          <a:noFill/>
        </p:spPr>
        <p:txBody>
          <a:bodyPr rtlCol="0" wrap="none">
            <a:spAutoFit/>
          </a:bodyPr>
          <a:lstStyle/>
          <a:p>
            <a:pPr algn="just">
              <a:lnSpc>
                <a:spcPct val="120000"/>
              </a:lnSpc>
              <a:spcBef>
                <a:spcPct val="0"/>
              </a:spcBef>
              <a:spcAft>
                <a:spcPct val="0"/>
              </a:spcAft>
            </a:pPr>
            <a:r>
              <a:rPr altLang="en-US" lang="zh-CN" sz="1400">
                <a:solidFill>
                  <a:schemeClr val="bg1">
                    <a:lumMod val="50000"/>
                  </a:schemeClr>
                </a:solidFill>
                <a:latin typeface="+mn-lt"/>
                <a:ea typeface="+mn-ea"/>
                <a:cs typeface="+mn-ea"/>
                <a:sym typeface="+mn-lt"/>
              </a:rPr>
              <a:t>文字内容</a:t>
            </a:r>
          </a:p>
        </p:txBody>
      </p:sp>
      <p:sp>
        <p:nvSpPr>
          <p:cNvPr id="27" name="TextBox 26"/>
          <p:cNvSpPr txBox="1"/>
          <p:nvPr/>
        </p:nvSpPr>
        <p:spPr>
          <a:xfrm>
            <a:off x="7107984" y="3916257"/>
            <a:ext cx="894080" cy="347472"/>
          </a:xfrm>
          <a:prstGeom prst="rect">
            <a:avLst/>
          </a:prstGeom>
          <a:noFill/>
        </p:spPr>
        <p:txBody>
          <a:bodyPr rtlCol="0" wrap="none">
            <a:spAutoFit/>
          </a:bodyPr>
          <a:lstStyle/>
          <a:p>
            <a:pPr algn="just">
              <a:lnSpc>
                <a:spcPct val="120000"/>
              </a:lnSpc>
              <a:spcBef>
                <a:spcPct val="0"/>
              </a:spcBef>
              <a:spcAft>
                <a:spcPct val="0"/>
              </a:spcAft>
            </a:pPr>
            <a:r>
              <a:rPr altLang="en-US" lang="zh-CN" sz="1400">
                <a:solidFill>
                  <a:schemeClr val="bg1">
                    <a:lumMod val="50000"/>
                  </a:schemeClr>
                </a:solidFill>
                <a:latin typeface="+mn-lt"/>
                <a:ea typeface="+mn-ea"/>
                <a:cs typeface="+mn-ea"/>
                <a:sym typeface="+mn-lt"/>
              </a:rPr>
              <a:t>文字内容</a:t>
            </a:r>
          </a:p>
        </p:txBody>
      </p:sp>
      <p:sp>
        <p:nvSpPr>
          <p:cNvPr id="28" name="TextBox 27"/>
          <p:cNvSpPr txBox="1"/>
          <p:nvPr/>
        </p:nvSpPr>
        <p:spPr>
          <a:xfrm>
            <a:off x="8268626" y="3916257"/>
            <a:ext cx="894080" cy="347472"/>
          </a:xfrm>
          <a:prstGeom prst="rect">
            <a:avLst/>
          </a:prstGeom>
          <a:noFill/>
        </p:spPr>
        <p:txBody>
          <a:bodyPr rtlCol="0" wrap="none">
            <a:spAutoFit/>
          </a:bodyPr>
          <a:lstStyle/>
          <a:p>
            <a:pPr algn="just">
              <a:lnSpc>
                <a:spcPct val="120000"/>
              </a:lnSpc>
              <a:spcBef>
                <a:spcPct val="0"/>
              </a:spcBef>
              <a:spcAft>
                <a:spcPct val="0"/>
              </a:spcAft>
            </a:pPr>
            <a:r>
              <a:rPr altLang="en-US" lang="zh-CN" sz="1400">
                <a:solidFill>
                  <a:schemeClr val="bg1">
                    <a:lumMod val="50000"/>
                  </a:schemeClr>
                </a:solidFill>
                <a:latin typeface="+mn-lt"/>
                <a:ea typeface="+mn-ea"/>
                <a:cs typeface="+mn-ea"/>
                <a:sym typeface="+mn-lt"/>
              </a:rPr>
              <a:t>文字内容</a:t>
            </a:r>
          </a:p>
        </p:txBody>
      </p:sp>
      <p:sp>
        <p:nvSpPr>
          <p:cNvPr id="36" name="TextBox 27"/>
          <p:cNvSpPr txBox="1"/>
          <p:nvPr/>
        </p:nvSpPr>
        <p:spPr>
          <a:xfrm>
            <a:off x="9429269" y="3916257"/>
            <a:ext cx="894080" cy="347472"/>
          </a:xfrm>
          <a:prstGeom prst="rect">
            <a:avLst/>
          </a:prstGeom>
          <a:noFill/>
        </p:spPr>
        <p:txBody>
          <a:bodyPr rtlCol="0" wrap="none">
            <a:spAutoFit/>
          </a:bodyPr>
          <a:lstStyle/>
          <a:p>
            <a:pPr algn="just">
              <a:lnSpc>
                <a:spcPct val="120000"/>
              </a:lnSpc>
              <a:spcBef>
                <a:spcPct val="0"/>
              </a:spcBef>
              <a:spcAft>
                <a:spcPct val="0"/>
              </a:spcAft>
            </a:pPr>
            <a:r>
              <a:rPr altLang="en-US" lang="zh-CN" sz="1400">
                <a:solidFill>
                  <a:schemeClr val="bg1">
                    <a:lumMod val="50000"/>
                  </a:schemeClr>
                </a:solidFill>
                <a:latin typeface="+mn-lt"/>
                <a:ea typeface="+mn-ea"/>
                <a:cs typeface="+mn-ea"/>
                <a:sym typeface="+mn-lt"/>
              </a:rPr>
              <a:t>文字内容</a:t>
            </a:r>
          </a:p>
        </p:txBody>
      </p:sp>
      <p:sp>
        <p:nvSpPr>
          <p:cNvPr id="24" name="Shape 2411"/>
          <p:cNvSpPr/>
          <p:nvPr/>
        </p:nvSpPr>
        <p:spPr>
          <a:xfrm>
            <a:off x="2093640" y="4703692"/>
            <a:ext cx="1605980" cy="266936"/>
          </a:xfrm>
          <a:prstGeom prst="rect">
            <a:avLst/>
          </a:prstGeom>
          <a:ln w="12700">
            <a:miter lim="400000"/>
          </a:ln>
          <a:extLst>
            <a:ext uri="{C572A759-6A51-4108-AA02-DFA0A04FC94B}">
              <ma14:wrappingTextBoxFlag xmlns:ma14="http://schemas.microsoft.com/office/mac/drawingml/2011/main" val="1"/>
            </a:ext>
          </a:extLst>
        </p:spPr>
        <p:txBody>
          <a:bodyPr anchor="ctr" bIns="26788" lIns="26788" rIns="26788" tIns="26788" wrap="square">
            <a:spAutoFit/>
          </a:bodyPr>
          <a:lstStyle>
            <a:lvl1pPr algn="l">
              <a:defRPr sz="3000">
                <a:solidFill>
                  <a:srgbClr val="53585F"/>
                </a:solidFill>
                <a:latin typeface="Helvetica"/>
                <a:ea typeface="Helvetica"/>
                <a:cs typeface="Helvetica"/>
                <a:sym typeface="Helvetica"/>
              </a:defRPr>
            </a:lvl1pPr>
          </a:lstStyle>
          <a:p>
            <a:pPr lvl="0">
              <a:spcBef>
                <a:spcPct val="0"/>
              </a:spcBef>
              <a:spcAft>
                <a:spcPct val="0"/>
              </a:spcAft>
              <a:defRPr sz="1800">
                <a:solidFill>
                  <a:srgbClr val="000000"/>
                </a:solidFill>
              </a:defRPr>
            </a:pPr>
            <a:r>
              <a:rPr altLang="en-US" lang="zh-CN" smtClean="0" sz="1400">
                <a:solidFill>
                  <a:schemeClr val="bg1">
                    <a:lumMod val="65000"/>
                  </a:schemeClr>
                </a:solidFill>
                <a:latin typeface="+mn-lt"/>
                <a:ea typeface="+mn-ea"/>
                <a:cs typeface="+mn-ea"/>
                <a:sym typeface="+mn-lt"/>
              </a:rPr>
              <a:t>请替换文字内容</a:t>
            </a:r>
          </a:p>
        </p:txBody>
      </p:sp>
      <p:sp>
        <p:nvSpPr>
          <p:cNvPr id="29" name="Shape 2414"/>
          <p:cNvSpPr/>
          <p:nvPr/>
        </p:nvSpPr>
        <p:spPr>
          <a:xfrm>
            <a:off x="2105141" y="5197363"/>
            <a:ext cx="3319086" cy="785096"/>
          </a:xfrm>
          <a:prstGeom prst="rect">
            <a:avLst/>
          </a:prstGeom>
          <a:ln w="12700">
            <a:miter lim="400000"/>
          </a:ln>
          <a:extLst>
            <a:ext uri="{C572A759-6A51-4108-AA02-DFA0A04FC94B}">
              <ma14:wrappingTextBoxFlag xmlns:ma14="http://schemas.microsoft.com/office/mac/drawingml/2011/main" val="1"/>
            </a:ext>
          </a:extLst>
        </p:spPr>
        <p:txBody>
          <a:bodyPr anchor="ctr" bIns="26788" lIns="26788" rIns="26788" tIns="26788" wrap="square">
            <a:spAutoFit/>
          </a:bodyPr>
          <a:lstStyle>
            <a:lvl1pPr algn="l" defTabSz="457200">
              <a:lnSpc>
                <a:spcPct val="120000"/>
              </a:lnSpc>
              <a:defRPr sz="2000">
                <a:solidFill>
                  <a:srgbClr val="A6AAA9"/>
                </a:solidFill>
                <a:latin typeface="Arial"/>
                <a:ea typeface="Arial"/>
                <a:cs typeface="Arial"/>
                <a:sym typeface="Arial"/>
              </a:defRPr>
            </a:lvl1pPr>
          </a:lstStyle>
          <a:p>
            <a:pPr algn="just">
              <a:spcBef>
                <a:spcPct val="0"/>
              </a:spcBef>
              <a:spcAft>
                <a:spcPct val="0"/>
              </a:spcAft>
              <a:defRPr sz="1800">
                <a:solidFill>
                  <a:srgbClr val="000000"/>
                </a:solidFill>
              </a:defRPr>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sp>
        <p:nvSpPr>
          <p:cNvPr id="2" name="矩形 1"/>
          <p:cNvSpPr/>
          <p:nvPr/>
        </p:nvSpPr>
        <p:spPr>
          <a:xfrm>
            <a:off x="5942976" y="4702389"/>
            <a:ext cx="4700771" cy="1794256"/>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0" name="Content Placeholder 2"/>
          <p:cNvSpPr txBox="1"/>
          <p:nvPr/>
        </p:nvSpPr>
        <p:spPr>
          <a:xfrm>
            <a:off x="4895850" y="269591"/>
            <a:ext cx="3067050" cy="378111"/>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en-US" lang="zh-CN" sz="2000">
                <a:solidFill>
                  <a:schemeClr val="bg1">
                    <a:lumMod val="50000"/>
                  </a:schemeClr>
                </a:solidFill>
                <a:cs typeface="+mn-ea"/>
                <a:sym typeface="+mn-lt"/>
              </a:rPr>
              <a:t>点击添加相关标题文字</a:t>
            </a:r>
          </a:p>
        </p:txBody>
      </p:sp>
      <p:sp>
        <p:nvSpPr>
          <p:cNvPr id="31" name="Content Placeholder 2"/>
          <p:cNvSpPr txBox="1"/>
          <p:nvPr/>
        </p:nvSpPr>
        <p:spPr>
          <a:xfrm>
            <a:off x="5196592" y="584201"/>
            <a:ext cx="2465566" cy="203799"/>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zh-CN" lang="en-US" smtClean="0" sz="900">
                <a:solidFill>
                  <a:schemeClr val="bg1">
                    <a:lumMod val="50000"/>
                  </a:schemeClr>
                </a:solidFill>
                <a:cs typeface="+mn-ea"/>
                <a:sym typeface="+mn-lt"/>
              </a:rPr>
              <a:t>CLICK ON ADD RELATED TITLE WORDS</a:t>
            </a:r>
          </a:p>
        </p:txBody>
      </p:sp>
    </p:spTree>
    <p:extLst>
      <p:ext uri="{BB962C8B-B14F-4D97-AF65-F5344CB8AC3E}">
        <p14:creationId val="1188845576"/>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1000" id="17"/>
                                        <p:tgtEl>
                                          <p:spTgt spid="8"/>
                                        </p:tgtEl>
                                      </p:cBhvr>
                                    </p:animEffect>
                                    <p:anim calcmode="lin" valueType="num">
                                      <p:cBhvr>
                                        <p:cTn dur="1000" fill="hold" id="18"/>
                                        <p:tgtEl>
                                          <p:spTgt spid="8"/>
                                        </p:tgtEl>
                                        <p:attrNameLst>
                                          <p:attrName>ppt_x</p:attrName>
                                        </p:attrNameLst>
                                      </p:cBhvr>
                                      <p:tavLst>
                                        <p:tav tm="0">
                                          <p:val>
                                            <p:strVal val="#ppt_x"/>
                                          </p:val>
                                        </p:tav>
                                        <p:tav tm="100000">
                                          <p:val>
                                            <p:strVal val="#ppt_x"/>
                                          </p:val>
                                        </p:tav>
                                      </p:tavLst>
                                    </p:anim>
                                    <p:anim calcmode="lin" valueType="num">
                                      <p:cBhvr>
                                        <p:cTn dur="1000" fill="hold" id="19"/>
                                        <p:tgtEl>
                                          <p:spTgt spid="8"/>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1000" id="22"/>
                                        <p:tgtEl>
                                          <p:spTgt spid="9"/>
                                        </p:tgtEl>
                                      </p:cBhvr>
                                    </p:animEffect>
                                    <p:anim calcmode="lin" valueType="num">
                                      <p:cBhvr>
                                        <p:cTn dur="1000" fill="hold" id="23"/>
                                        <p:tgtEl>
                                          <p:spTgt spid="9"/>
                                        </p:tgtEl>
                                        <p:attrNameLst>
                                          <p:attrName>ppt_x</p:attrName>
                                        </p:attrNameLst>
                                      </p:cBhvr>
                                      <p:tavLst>
                                        <p:tav tm="0">
                                          <p:val>
                                            <p:strVal val="#ppt_x"/>
                                          </p:val>
                                        </p:tav>
                                        <p:tav tm="100000">
                                          <p:val>
                                            <p:strVal val="#ppt_x"/>
                                          </p:val>
                                        </p:tav>
                                      </p:tavLst>
                                    </p:anim>
                                    <p:anim calcmode="lin" valueType="num">
                                      <p:cBhvr>
                                        <p:cTn dur="1000" fill="hold" id="24"/>
                                        <p:tgtEl>
                                          <p:spTgt spid="9"/>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1000" id="27"/>
                                        <p:tgtEl>
                                          <p:spTgt spid="12"/>
                                        </p:tgtEl>
                                      </p:cBhvr>
                                    </p:animEffect>
                                    <p:anim calcmode="lin" valueType="num">
                                      <p:cBhvr>
                                        <p:cTn dur="1000" fill="hold" id="28"/>
                                        <p:tgtEl>
                                          <p:spTgt spid="12"/>
                                        </p:tgtEl>
                                        <p:attrNameLst>
                                          <p:attrName>ppt_x</p:attrName>
                                        </p:attrNameLst>
                                      </p:cBhvr>
                                      <p:tavLst>
                                        <p:tav tm="0">
                                          <p:val>
                                            <p:strVal val="#ppt_x"/>
                                          </p:val>
                                        </p:tav>
                                        <p:tav tm="100000">
                                          <p:val>
                                            <p:strVal val="#ppt_x"/>
                                          </p:val>
                                        </p:tav>
                                      </p:tavLst>
                                    </p:anim>
                                    <p:anim calcmode="lin" valueType="num">
                                      <p:cBhvr>
                                        <p:cTn dur="1000" fill="hold" id="29"/>
                                        <p:tgtEl>
                                          <p:spTgt spid="12"/>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4"/>
                                        </p:tgtEl>
                                        <p:attrNameLst>
                                          <p:attrName>style.visibility</p:attrName>
                                        </p:attrNameLst>
                                      </p:cBhvr>
                                      <p:to>
                                        <p:strVal val="visible"/>
                                      </p:to>
                                    </p:set>
                                    <p:animEffect filter="fade" transition="in">
                                      <p:cBhvr>
                                        <p:cTn dur="1000" id="32"/>
                                        <p:tgtEl>
                                          <p:spTgt spid="14"/>
                                        </p:tgtEl>
                                      </p:cBhvr>
                                    </p:animEffect>
                                    <p:anim calcmode="lin" valueType="num">
                                      <p:cBhvr>
                                        <p:cTn dur="1000" fill="hold" id="33"/>
                                        <p:tgtEl>
                                          <p:spTgt spid="14"/>
                                        </p:tgtEl>
                                        <p:attrNameLst>
                                          <p:attrName>ppt_x</p:attrName>
                                        </p:attrNameLst>
                                      </p:cBhvr>
                                      <p:tavLst>
                                        <p:tav tm="0">
                                          <p:val>
                                            <p:strVal val="#ppt_x"/>
                                          </p:val>
                                        </p:tav>
                                        <p:tav tm="100000">
                                          <p:val>
                                            <p:strVal val="#ppt_x"/>
                                          </p:val>
                                        </p:tav>
                                      </p:tavLst>
                                    </p:anim>
                                    <p:anim calcmode="lin" valueType="num">
                                      <p:cBhvr>
                                        <p:cTn dur="1000" fill="hold" id="34"/>
                                        <p:tgtEl>
                                          <p:spTgt spid="14"/>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7"/>
                                        </p:tgtEl>
                                        <p:attrNameLst>
                                          <p:attrName>style.visibility</p:attrName>
                                        </p:attrNameLst>
                                      </p:cBhvr>
                                      <p:to>
                                        <p:strVal val="visible"/>
                                      </p:to>
                                    </p:set>
                                    <p:animEffect filter="fade" transition="in">
                                      <p:cBhvr>
                                        <p:cTn dur="1000" id="37"/>
                                        <p:tgtEl>
                                          <p:spTgt spid="7"/>
                                        </p:tgtEl>
                                      </p:cBhvr>
                                    </p:animEffect>
                                    <p:anim calcmode="lin" valueType="num">
                                      <p:cBhvr>
                                        <p:cTn dur="1000" fill="hold" id="38"/>
                                        <p:tgtEl>
                                          <p:spTgt spid="7"/>
                                        </p:tgtEl>
                                        <p:attrNameLst>
                                          <p:attrName>ppt_x</p:attrName>
                                        </p:attrNameLst>
                                      </p:cBhvr>
                                      <p:tavLst>
                                        <p:tav tm="0">
                                          <p:val>
                                            <p:strVal val="#ppt_x"/>
                                          </p:val>
                                        </p:tav>
                                        <p:tav tm="100000">
                                          <p:val>
                                            <p:strVal val="#ppt_x"/>
                                          </p:val>
                                        </p:tav>
                                      </p:tavLst>
                                    </p:anim>
                                    <p:anim calcmode="lin" valueType="num">
                                      <p:cBhvr>
                                        <p:cTn dur="1000" fill="hold" id="3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2" presetSubtype="4">
                                  <p:stCondLst>
                                    <p:cond delay="0"/>
                                  </p:stCondLst>
                                  <p:childTnLst>
                                    <p:set>
                                      <p:cBhvr>
                                        <p:cTn dur="1" fill="hold" id="43">
                                          <p:stCondLst>
                                            <p:cond delay="0"/>
                                          </p:stCondLst>
                                        </p:cTn>
                                        <p:tgtEl>
                                          <p:spTgt spid="3"/>
                                        </p:tgtEl>
                                        <p:attrNameLst>
                                          <p:attrName>style.visibility</p:attrName>
                                        </p:attrNameLst>
                                      </p:cBhvr>
                                      <p:to>
                                        <p:strVal val="visible"/>
                                      </p:to>
                                    </p:set>
                                    <p:animEffect filter="wipe(down)" transition="in">
                                      <p:cBhvr>
                                        <p:cTn dur="500" id="44"/>
                                        <p:tgtEl>
                                          <p:spTgt spid="3"/>
                                        </p:tgtEl>
                                      </p:cBhvr>
                                    </p:animEffect>
                                  </p:childTnLst>
                                </p:cTn>
                              </p:par>
                              <p:par>
                                <p:cTn fill="hold" grpId="0" id="45" nodeType="withEffect" presetClass="entr" presetID="22" presetSubtype="4">
                                  <p:stCondLst>
                                    <p:cond delay="0"/>
                                  </p:stCondLst>
                                  <p:childTnLst>
                                    <p:set>
                                      <p:cBhvr>
                                        <p:cTn dur="1" fill="hold" id="46">
                                          <p:stCondLst>
                                            <p:cond delay="0"/>
                                          </p:stCondLst>
                                        </p:cTn>
                                        <p:tgtEl>
                                          <p:spTgt spid="15"/>
                                        </p:tgtEl>
                                        <p:attrNameLst>
                                          <p:attrName>style.visibility</p:attrName>
                                        </p:attrNameLst>
                                      </p:cBhvr>
                                      <p:to>
                                        <p:strVal val="visible"/>
                                      </p:to>
                                    </p:set>
                                    <p:animEffect filter="wipe(down)" transition="in">
                                      <p:cBhvr>
                                        <p:cTn dur="500" id="47"/>
                                        <p:tgtEl>
                                          <p:spTgt spid="15"/>
                                        </p:tgtEl>
                                      </p:cBhvr>
                                    </p:animEffect>
                                  </p:childTnLst>
                                </p:cTn>
                              </p:par>
                              <p:par>
                                <p:cTn fill="hold" grpId="0" id="48" nodeType="withEffect" presetClass="entr" presetID="22" presetSubtype="4">
                                  <p:stCondLst>
                                    <p:cond delay="0"/>
                                  </p:stCondLst>
                                  <p:childTnLst>
                                    <p:set>
                                      <p:cBhvr>
                                        <p:cTn dur="1" fill="hold" id="49">
                                          <p:stCondLst>
                                            <p:cond delay="0"/>
                                          </p:stCondLst>
                                        </p:cTn>
                                        <p:tgtEl>
                                          <p:spTgt spid="16"/>
                                        </p:tgtEl>
                                        <p:attrNameLst>
                                          <p:attrName>style.visibility</p:attrName>
                                        </p:attrNameLst>
                                      </p:cBhvr>
                                      <p:to>
                                        <p:strVal val="visible"/>
                                      </p:to>
                                    </p:set>
                                    <p:animEffect filter="wipe(down)" transition="in">
                                      <p:cBhvr>
                                        <p:cTn dur="500" id="50"/>
                                        <p:tgtEl>
                                          <p:spTgt spid="16"/>
                                        </p:tgtEl>
                                      </p:cBhvr>
                                    </p:animEffect>
                                  </p:childTnLst>
                                </p:cTn>
                              </p:par>
                              <p:par>
                                <p:cTn fill="hold" grpId="0" id="51" nodeType="withEffect" presetClass="entr" presetID="22" presetSubtype="4">
                                  <p:stCondLst>
                                    <p:cond delay="0"/>
                                  </p:stCondLst>
                                  <p:childTnLst>
                                    <p:set>
                                      <p:cBhvr>
                                        <p:cTn dur="1" fill="hold" id="52">
                                          <p:stCondLst>
                                            <p:cond delay="0"/>
                                          </p:stCondLst>
                                        </p:cTn>
                                        <p:tgtEl>
                                          <p:spTgt spid="17"/>
                                        </p:tgtEl>
                                        <p:attrNameLst>
                                          <p:attrName>style.visibility</p:attrName>
                                        </p:attrNameLst>
                                      </p:cBhvr>
                                      <p:to>
                                        <p:strVal val="visible"/>
                                      </p:to>
                                    </p:set>
                                    <p:animEffect filter="wipe(down)" transition="in">
                                      <p:cBhvr>
                                        <p:cTn dur="500" id="53"/>
                                        <p:tgtEl>
                                          <p:spTgt spid="17"/>
                                        </p:tgtEl>
                                      </p:cBhvr>
                                    </p:animEffect>
                                  </p:childTnLst>
                                </p:cTn>
                              </p:par>
                              <p:par>
                                <p:cTn fill="hold" grpId="0" id="54" nodeType="withEffect" presetClass="entr" presetID="22" presetSubtype="4">
                                  <p:stCondLst>
                                    <p:cond delay="0"/>
                                  </p:stCondLst>
                                  <p:childTnLst>
                                    <p:set>
                                      <p:cBhvr>
                                        <p:cTn dur="1" fill="hold" id="55">
                                          <p:stCondLst>
                                            <p:cond delay="0"/>
                                          </p:stCondLst>
                                        </p:cTn>
                                        <p:tgtEl>
                                          <p:spTgt spid="18"/>
                                        </p:tgtEl>
                                        <p:attrNameLst>
                                          <p:attrName>style.visibility</p:attrName>
                                        </p:attrNameLst>
                                      </p:cBhvr>
                                      <p:to>
                                        <p:strVal val="visible"/>
                                      </p:to>
                                    </p:set>
                                    <p:animEffect filter="wipe(down)" transition="in">
                                      <p:cBhvr>
                                        <p:cTn dur="500" id="56"/>
                                        <p:tgtEl>
                                          <p:spTgt spid="18"/>
                                        </p:tgtEl>
                                      </p:cBhvr>
                                    </p:animEffect>
                                  </p:childTnLst>
                                </p:cTn>
                              </p:par>
                              <p:par>
                                <p:cTn fill="hold" grpId="0" id="57" nodeType="withEffect" presetClass="entr" presetID="22" presetSubtype="4">
                                  <p:stCondLst>
                                    <p:cond delay="0"/>
                                  </p:stCondLst>
                                  <p:childTnLst>
                                    <p:set>
                                      <p:cBhvr>
                                        <p:cTn dur="1" fill="hold" id="58">
                                          <p:stCondLst>
                                            <p:cond delay="0"/>
                                          </p:stCondLst>
                                        </p:cTn>
                                        <p:tgtEl>
                                          <p:spTgt spid="19"/>
                                        </p:tgtEl>
                                        <p:attrNameLst>
                                          <p:attrName>style.visibility</p:attrName>
                                        </p:attrNameLst>
                                      </p:cBhvr>
                                      <p:to>
                                        <p:strVal val="visible"/>
                                      </p:to>
                                    </p:set>
                                    <p:animEffect filter="wipe(down)" transition="in">
                                      <p:cBhvr>
                                        <p:cTn dur="500" id="59"/>
                                        <p:tgtEl>
                                          <p:spTgt spid="19"/>
                                        </p:tgtEl>
                                      </p:cBhvr>
                                    </p:animEffect>
                                  </p:childTnLst>
                                </p:cTn>
                              </p:par>
                              <p:par>
                                <p:cTn fill="hold" grpId="0" id="60" nodeType="withEffect" presetClass="entr" presetID="22" presetSubtype="4">
                                  <p:stCondLst>
                                    <p:cond delay="0"/>
                                  </p:stCondLst>
                                  <p:childTnLst>
                                    <p:set>
                                      <p:cBhvr>
                                        <p:cTn dur="1" fill="hold" id="61">
                                          <p:stCondLst>
                                            <p:cond delay="0"/>
                                          </p:stCondLst>
                                        </p:cTn>
                                        <p:tgtEl>
                                          <p:spTgt spid="20"/>
                                        </p:tgtEl>
                                        <p:attrNameLst>
                                          <p:attrName>style.visibility</p:attrName>
                                        </p:attrNameLst>
                                      </p:cBhvr>
                                      <p:to>
                                        <p:strVal val="visible"/>
                                      </p:to>
                                    </p:set>
                                    <p:animEffect filter="wipe(down)" transition="in">
                                      <p:cBhvr>
                                        <p:cTn dur="500" id="62"/>
                                        <p:tgtEl>
                                          <p:spTgt spid="20"/>
                                        </p:tgtEl>
                                      </p:cBhvr>
                                    </p:animEffect>
                                  </p:childTnLst>
                                </p:cTn>
                              </p:par>
                            </p:childTnLst>
                          </p:cTn>
                        </p:par>
                      </p:childTnLst>
                    </p:cTn>
                  </p:par>
                  <p:par>
                    <p:cTn fill="hold" id="63" nodeType="clickPar">
                      <p:stCondLst>
                        <p:cond delay="indefinite"/>
                      </p:stCondLst>
                      <p:childTnLst>
                        <p:par>
                          <p:cTn fill="hold" id="64" nodeType="afterGroup">
                            <p:stCondLst>
                              <p:cond delay="0"/>
                            </p:stCondLst>
                            <p:childTnLst>
                              <p:par>
                                <p:cTn fill="hold" grpId="0" id="65" nodeType="clickEffect" presetClass="entr" presetID="1" presetSubtype="0">
                                  <p:stCondLst>
                                    <p:cond delay="0"/>
                                  </p:stCondLst>
                                  <p:childTnLst>
                                    <p:set>
                                      <p:cBhvr>
                                        <p:cTn dur="1" fill="hold" id="66">
                                          <p:stCondLst>
                                            <p:cond delay="249"/>
                                          </p:stCondLst>
                                        </p:cTn>
                                        <p:tgtEl>
                                          <p:spTgt spid="22"/>
                                        </p:tgtEl>
                                        <p:attrNameLst>
                                          <p:attrName>style.visibility</p:attrName>
                                        </p:attrNameLst>
                                      </p:cBhvr>
                                      <p:to>
                                        <p:strVal val="visible"/>
                                      </p:to>
                                    </p:set>
                                  </p:childTnLst>
                                </p:cTn>
                              </p:par>
                            </p:childTnLst>
                          </p:cTn>
                        </p:par>
                      </p:childTnLst>
                    </p:cTn>
                  </p:par>
                  <p:par>
                    <p:cTn fill="hold" id="67" nodeType="clickPar">
                      <p:stCondLst>
                        <p:cond delay="indefinite"/>
                      </p:stCondLst>
                      <p:childTnLst>
                        <p:par>
                          <p:cTn fill="hold" id="68" nodeType="afterGroup">
                            <p:stCondLst>
                              <p:cond delay="0"/>
                            </p:stCondLst>
                            <p:childTnLst>
                              <p:par>
                                <p:cTn fill="hold" grpId="0" id="69" nodeType="clickEffect" presetClass="entr" presetID="1" presetSubtype="0">
                                  <p:stCondLst>
                                    <p:cond delay="0"/>
                                  </p:stCondLst>
                                  <p:childTnLst>
                                    <p:set>
                                      <p:cBhvr>
                                        <p:cTn dur="1" fill="hold" id="70">
                                          <p:stCondLst>
                                            <p:cond delay="249"/>
                                          </p:stCondLst>
                                        </p:cTn>
                                        <p:tgtEl>
                                          <p:spTgt spid="23"/>
                                        </p:tgtEl>
                                        <p:attrNameLst>
                                          <p:attrName>style.visibility</p:attrName>
                                        </p:attrNameLst>
                                      </p:cBhvr>
                                      <p:to>
                                        <p:strVal val="visible"/>
                                      </p:to>
                                    </p:set>
                                  </p:childTnLst>
                                </p:cTn>
                              </p:par>
                            </p:childTnLst>
                          </p:cTn>
                        </p:par>
                      </p:childTnLst>
                    </p:cTn>
                  </p:par>
                  <p:par>
                    <p:cTn fill="hold" id="71" nodeType="clickPar">
                      <p:stCondLst>
                        <p:cond delay="indefinite"/>
                      </p:stCondLst>
                      <p:childTnLst>
                        <p:par>
                          <p:cTn fill="hold" id="72" nodeType="afterGroup">
                            <p:stCondLst>
                              <p:cond delay="0"/>
                            </p:stCondLst>
                            <p:childTnLst>
                              <p:par>
                                <p:cTn fill="hold" grpId="0" id="73" nodeType="clickEffect" presetClass="entr" presetID="1" presetSubtype="0">
                                  <p:stCondLst>
                                    <p:cond delay="0"/>
                                  </p:stCondLst>
                                  <p:childTnLst>
                                    <p:set>
                                      <p:cBhvr>
                                        <p:cTn dur="1" fill="hold" id="74">
                                          <p:stCondLst>
                                            <p:cond delay="249"/>
                                          </p:stCondLst>
                                        </p:cTn>
                                        <p:tgtEl>
                                          <p:spTgt spid="25"/>
                                        </p:tgtEl>
                                        <p:attrNameLst>
                                          <p:attrName>style.visibility</p:attrName>
                                        </p:attrNameLst>
                                      </p:cBhvr>
                                      <p:to>
                                        <p:strVal val="visible"/>
                                      </p:to>
                                    </p:set>
                                  </p:childTnLst>
                                </p:cTn>
                              </p:par>
                            </p:childTnLst>
                          </p:cTn>
                        </p:par>
                      </p:childTnLst>
                    </p:cTn>
                  </p:par>
                  <p:par>
                    <p:cTn fill="hold" id="75" nodeType="clickPar">
                      <p:stCondLst>
                        <p:cond delay="indefinite"/>
                      </p:stCondLst>
                      <p:childTnLst>
                        <p:par>
                          <p:cTn fill="hold" id="76" nodeType="afterGroup">
                            <p:stCondLst>
                              <p:cond delay="0"/>
                            </p:stCondLst>
                            <p:childTnLst>
                              <p:par>
                                <p:cTn fill="hold" grpId="0" id="77" nodeType="clickEffect" presetClass="entr" presetID="1" presetSubtype="0">
                                  <p:stCondLst>
                                    <p:cond delay="0"/>
                                  </p:stCondLst>
                                  <p:childTnLst>
                                    <p:set>
                                      <p:cBhvr>
                                        <p:cTn dur="1" fill="hold" id="78">
                                          <p:stCondLst>
                                            <p:cond delay="249"/>
                                          </p:stCondLst>
                                        </p:cTn>
                                        <p:tgtEl>
                                          <p:spTgt spid="26"/>
                                        </p:tgtEl>
                                        <p:attrNameLst>
                                          <p:attrName>style.visibility</p:attrName>
                                        </p:attrNameLst>
                                      </p:cBhvr>
                                      <p:to>
                                        <p:strVal val="visible"/>
                                      </p:to>
                                    </p:set>
                                  </p:childTnLst>
                                </p:cTn>
                              </p:par>
                            </p:childTnLst>
                          </p:cTn>
                        </p:par>
                      </p:childTnLst>
                    </p:cTn>
                  </p:par>
                  <p:par>
                    <p:cTn fill="hold" id="79" nodeType="clickPar">
                      <p:stCondLst>
                        <p:cond delay="indefinite"/>
                      </p:stCondLst>
                      <p:childTnLst>
                        <p:par>
                          <p:cTn fill="hold" id="80" nodeType="afterGroup">
                            <p:stCondLst>
                              <p:cond delay="0"/>
                            </p:stCondLst>
                            <p:childTnLst>
                              <p:par>
                                <p:cTn fill="hold" grpId="0" id="81" nodeType="clickEffect" presetClass="entr" presetID="1" presetSubtype="0">
                                  <p:stCondLst>
                                    <p:cond delay="0"/>
                                  </p:stCondLst>
                                  <p:childTnLst>
                                    <p:set>
                                      <p:cBhvr>
                                        <p:cTn dur="1" fill="hold" id="82">
                                          <p:stCondLst>
                                            <p:cond delay="249"/>
                                          </p:stCondLst>
                                        </p:cTn>
                                        <p:tgtEl>
                                          <p:spTgt spid="27"/>
                                        </p:tgtEl>
                                        <p:attrNameLst>
                                          <p:attrName>style.visibility</p:attrName>
                                        </p:attrNameLst>
                                      </p:cBhvr>
                                      <p:to>
                                        <p:strVal val="visible"/>
                                      </p:to>
                                    </p:set>
                                  </p:childTnLst>
                                </p:cTn>
                              </p:par>
                            </p:childTnLst>
                          </p:cTn>
                        </p:par>
                      </p:childTnLst>
                    </p:cTn>
                  </p:par>
                  <p:par>
                    <p:cTn fill="hold" id="83" nodeType="clickPar">
                      <p:stCondLst>
                        <p:cond delay="indefinite"/>
                      </p:stCondLst>
                      <p:childTnLst>
                        <p:par>
                          <p:cTn fill="hold" id="84" nodeType="afterGroup">
                            <p:stCondLst>
                              <p:cond delay="0"/>
                            </p:stCondLst>
                            <p:childTnLst>
                              <p:par>
                                <p:cTn fill="hold" grpId="0" id="85" nodeType="clickEffect" presetClass="entr" presetID="1" presetSubtype="0">
                                  <p:stCondLst>
                                    <p:cond delay="0"/>
                                  </p:stCondLst>
                                  <p:childTnLst>
                                    <p:set>
                                      <p:cBhvr>
                                        <p:cTn dur="1" fill="hold" id="86">
                                          <p:stCondLst>
                                            <p:cond delay="249"/>
                                          </p:stCondLst>
                                        </p:cTn>
                                        <p:tgtEl>
                                          <p:spTgt spid="28"/>
                                        </p:tgtEl>
                                        <p:attrNameLst>
                                          <p:attrName>style.visibility</p:attrName>
                                        </p:attrNameLst>
                                      </p:cBhvr>
                                      <p:to>
                                        <p:strVal val="visible"/>
                                      </p:to>
                                    </p:set>
                                  </p:childTnLst>
                                </p:cTn>
                              </p:par>
                            </p:childTnLst>
                          </p:cTn>
                        </p:par>
                      </p:childTnLst>
                    </p:cTn>
                  </p:par>
                  <p:par>
                    <p:cTn fill="hold" id="87" nodeType="clickPar">
                      <p:stCondLst>
                        <p:cond delay="indefinite"/>
                      </p:stCondLst>
                      <p:childTnLst>
                        <p:par>
                          <p:cTn fill="hold" id="88" nodeType="afterGroup">
                            <p:stCondLst>
                              <p:cond delay="0"/>
                            </p:stCondLst>
                            <p:childTnLst>
                              <p:par>
                                <p:cTn fill="hold" grpId="0" id="89" nodeType="clickEffect" presetClass="entr" presetID="1" presetSubtype="0">
                                  <p:stCondLst>
                                    <p:cond delay="0"/>
                                  </p:stCondLst>
                                  <p:childTnLst>
                                    <p:set>
                                      <p:cBhvr>
                                        <p:cTn dur="1" fill="hold" id="90">
                                          <p:stCondLst>
                                            <p:cond delay="249"/>
                                          </p:stCondLst>
                                        </p:cTn>
                                        <p:tgtEl>
                                          <p:spTgt spid="36"/>
                                        </p:tgtEl>
                                        <p:attrNameLst>
                                          <p:attrName>style.visibility</p:attrName>
                                        </p:attrNameLst>
                                      </p:cBhvr>
                                      <p:to>
                                        <p:strVal val="visible"/>
                                      </p:to>
                                    </p:set>
                                  </p:childTnLst>
                                </p:cTn>
                              </p:par>
                            </p:childTnLst>
                          </p:cTn>
                        </p:par>
                      </p:childTnLst>
                    </p:cTn>
                  </p:par>
                  <p:par>
                    <p:cTn fill="hold" id="91" nodeType="clickPar">
                      <p:stCondLst>
                        <p:cond delay="indefinite"/>
                      </p:stCondLst>
                      <p:childTnLst>
                        <p:par>
                          <p:cTn fill="hold" id="92" nodeType="afterGroup">
                            <p:stCondLst>
                              <p:cond delay="0"/>
                            </p:stCondLst>
                            <p:childTnLst>
                              <p:par>
                                <p:cTn fill="hold" grpId="0" id="93" nodeType="clickEffect" presetClass="entr" presetID="22" presetSubtype="4">
                                  <p:stCondLst>
                                    <p:cond delay="0"/>
                                  </p:stCondLst>
                                  <p:childTnLst>
                                    <p:set>
                                      <p:cBhvr>
                                        <p:cTn dur="1" fill="hold" id="94">
                                          <p:stCondLst>
                                            <p:cond delay="0"/>
                                          </p:stCondLst>
                                        </p:cTn>
                                        <p:tgtEl>
                                          <p:spTgt spid="24"/>
                                        </p:tgtEl>
                                        <p:attrNameLst>
                                          <p:attrName>style.visibility</p:attrName>
                                        </p:attrNameLst>
                                      </p:cBhvr>
                                      <p:to>
                                        <p:strVal val="visible"/>
                                      </p:to>
                                    </p:set>
                                    <p:animEffect filter="wipe(down)" transition="in">
                                      <p:cBhvr>
                                        <p:cTn dur="500" id="95"/>
                                        <p:tgtEl>
                                          <p:spTgt spid="24"/>
                                        </p:tgtEl>
                                      </p:cBhvr>
                                    </p:animEffect>
                                  </p:childTnLst>
                                </p:cTn>
                              </p:par>
                            </p:childTnLst>
                          </p:cTn>
                        </p:par>
                      </p:childTnLst>
                    </p:cTn>
                  </p:par>
                  <p:par>
                    <p:cTn fill="hold" id="96" nodeType="clickPar">
                      <p:stCondLst>
                        <p:cond delay="indefinite"/>
                      </p:stCondLst>
                      <p:childTnLst>
                        <p:par>
                          <p:cTn fill="hold" id="97" nodeType="afterGroup">
                            <p:stCondLst>
                              <p:cond delay="0"/>
                            </p:stCondLst>
                            <p:childTnLst>
                              <p:par>
                                <p:cTn fill="hold" grpId="0" id="98" nodeType="clickEffect" presetClass="entr" presetID="31" presetSubtype="0">
                                  <p:stCondLst>
                                    <p:cond delay="0"/>
                                  </p:stCondLst>
                                  <p:childTnLst>
                                    <p:set>
                                      <p:cBhvr>
                                        <p:cTn dur="1" fill="hold" id="99">
                                          <p:stCondLst>
                                            <p:cond delay="0"/>
                                          </p:stCondLst>
                                        </p:cTn>
                                        <p:tgtEl>
                                          <p:spTgt spid="29"/>
                                        </p:tgtEl>
                                        <p:attrNameLst>
                                          <p:attrName>style.visibility</p:attrName>
                                        </p:attrNameLst>
                                      </p:cBhvr>
                                      <p:to>
                                        <p:strVal val="visible"/>
                                      </p:to>
                                    </p:set>
                                    <p:anim calcmode="lin" valueType="num">
                                      <p:cBhvr>
                                        <p:cTn dur="1000" fill="hold" id="100"/>
                                        <p:tgtEl>
                                          <p:spTgt spid="29"/>
                                        </p:tgtEl>
                                        <p:attrNameLst>
                                          <p:attrName>ppt_w</p:attrName>
                                        </p:attrNameLst>
                                      </p:cBhvr>
                                      <p:tavLst>
                                        <p:tav tm="0">
                                          <p:val>
                                            <p:fltVal val="0"/>
                                          </p:val>
                                        </p:tav>
                                        <p:tav tm="100000">
                                          <p:val>
                                            <p:strVal val="#ppt_w"/>
                                          </p:val>
                                        </p:tav>
                                      </p:tavLst>
                                    </p:anim>
                                    <p:anim calcmode="lin" valueType="num">
                                      <p:cBhvr>
                                        <p:cTn dur="1000" fill="hold" id="101"/>
                                        <p:tgtEl>
                                          <p:spTgt spid="29"/>
                                        </p:tgtEl>
                                        <p:attrNameLst>
                                          <p:attrName>ppt_h</p:attrName>
                                        </p:attrNameLst>
                                      </p:cBhvr>
                                      <p:tavLst>
                                        <p:tav tm="0">
                                          <p:val>
                                            <p:fltVal val="0"/>
                                          </p:val>
                                        </p:tav>
                                        <p:tav tm="100000">
                                          <p:val>
                                            <p:strVal val="#ppt_h"/>
                                          </p:val>
                                        </p:tav>
                                      </p:tavLst>
                                    </p:anim>
                                    <p:anim calcmode="lin" valueType="num">
                                      <p:cBhvr>
                                        <p:cTn dur="1000" fill="hold" id="102"/>
                                        <p:tgtEl>
                                          <p:spTgt spid="29"/>
                                        </p:tgtEl>
                                        <p:attrNameLst>
                                          <p:attrName>style.rotation</p:attrName>
                                        </p:attrNameLst>
                                      </p:cBhvr>
                                      <p:tavLst>
                                        <p:tav tm="0">
                                          <p:val>
                                            <p:fltVal val="90"/>
                                          </p:val>
                                        </p:tav>
                                        <p:tav tm="100000">
                                          <p:val>
                                            <p:fltVal val="0"/>
                                          </p:val>
                                        </p:tav>
                                      </p:tavLst>
                                    </p:anim>
                                    <p:animEffect filter="fade" transition="in">
                                      <p:cBhvr>
                                        <p:cTn dur="1000" id="103"/>
                                        <p:tgtEl>
                                          <p:spTgt spid="29"/>
                                        </p:tgtEl>
                                      </p:cBhvr>
                                    </p:animEffect>
                                  </p:childTnLst>
                                </p:cTn>
                              </p:par>
                            </p:childTnLst>
                          </p:cTn>
                        </p:par>
                      </p:childTnLst>
                    </p:cTn>
                  </p:par>
                  <p:par>
                    <p:cTn fill="hold" id="104" nodeType="clickPar">
                      <p:stCondLst>
                        <p:cond delay="indefinite"/>
                      </p:stCondLst>
                      <p:childTnLst>
                        <p:par>
                          <p:cTn fill="hold" id="105" nodeType="afterGroup">
                            <p:stCondLst>
                              <p:cond delay="0"/>
                            </p:stCondLst>
                            <p:childTnLst>
                              <p:par>
                                <p:cTn fill="hold" grpId="0" id="106" nodeType="clickEffect" presetClass="entr" presetID="10" presetSubtype="0">
                                  <p:stCondLst>
                                    <p:cond delay="0"/>
                                  </p:stCondLst>
                                  <p:childTnLst>
                                    <p:set>
                                      <p:cBhvr>
                                        <p:cTn dur="1" fill="hold" id="107">
                                          <p:stCondLst>
                                            <p:cond delay="0"/>
                                          </p:stCondLst>
                                        </p:cTn>
                                        <p:tgtEl>
                                          <p:spTgt spid="2"/>
                                        </p:tgtEl>
                                        <p:attrNameLst>
                                          <p:attrName>style.visibility</p:attrName>
                                        </p:attrNameLst>
                                      </p:cBhvr>
                                      <p:to>
                                        <p:strVal val="visible"/>
                                      </p:to>
                                    </p:set>
                                    <p:animEffect filter="fade" transition="in">
                                      <p:cBhvr>
                                        <p:cTn dur="500" id="108"/>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2"/>
      <p:bldP grpId="0" spid="14"/>
      <p:bldP grpId="0" spid="3"/>
      <p:bldP grpId="0" spid="15"/>
      <p:bldP grpId="0" spid="16"/>
      <p:bldP grpId="0" spid="17"/>
      <p:bldP grpId="0" spid="18"/>
      <p:bldP grpId="0" spid="19"/>
      <p:bldP grpId="0" spid="20"/>
      <p:bldP grpId="0" spid="22"/>
      <p:bldP grpId="0" spid="23"/>
      <p:bldP grpId="0" spid="25"/>
      <p:bldP grpId="0" spid="26"/>
      <p:bldP grpId="0" spid="27"/>
      <p:bldP grpId="0" spid="28"/>
      <p:bldP grpId="0" spid="36"/>
      <p:bldP grpId="0" spid="24"/>
      <p:bldP grpId="0" spid="29"/>
      <p:bldP grpId="0" spid="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3470"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矩形 6"/>
          <p:cNvSpPr/>
          <p:nvPr/>
        </p:nvSpPr>
        <p:spPr>
          <a:xfrm>
            <a:off x="3200821" y="7144282"/>
            <a:ext cx="3214291" cy="87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矩形 7"/>
          <p:cNvSpPr/>
          <p:nvPr/>
        </p:nvSpPr>
        <p:spPr>
          <a:xfrm>
            <a:off x="6415111"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矩形 9"/>
          <p:cNvSpPr/>
          <p:nvPr/>
        </p:nvSpPr>
        <p:spPr>
          <a:xfrm>
            <a:off x="9629402" y="7144282"/>
            <a:ext cx="3214291" cy="87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矩形 10"/>
          <p:cNvSpPr>
            <a:spLocks noChangeAspect="1"/>
          </p:cNvSpPr>
          <p:nvPr/>
        </p:nvSpPr>
        <p:spPr>
          <a:xfrm>
            <a:off x="4751851" y="1604797"/>
            <a:ext cx="2496277" cy="2185899"/>
          </a:xfrm>
          <a:prstGeom prst="hexagon">
            <a:avLst/>
          </a:prstGeom>
          <a:solidFill>
            <a:schemeClr val="dk2"/>
          </a:solidFill>
          <a:ln w="15875">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12" name="文本框 8"/>
          <p:cNvSpPr>
            <a:spLocks noChangeArrowheads="1"/>
          </p:cNvSpPr>
          <p:nvPr/>
        </p:nvSpPr>
        <p:spPr bwMode="auto">
          <a:xfrm>
            <a:off x="4189164" y="4313515"/>
            <a:ext cx="3813672" cy="92459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2" lIns="91421" rIns="91421" tIns="45712">
            <a:spAutoFit/>
          </a:bodyPr>
          <a:lstStyle/>
          <a:p>
            <a:pPr algn="ctr"/>
            <a:r>
              <a:rPr altLang="en-US" b="1" lang="zh-CN" sz="5467">
                <a:solidFill>
                  <a:schemeClr val="dk2"/>
                </a:solidFill>
                <a:latin typeface="+mn-lt"/>
                <a:ea typeface="+mn-ea"/>
                <a:cs typeface="+mn-ea"/>
                <a:sym typeface="+mn-lt"/>
              </a:rPr>
              <a:t>产品介绍</a:t>
            </a:r>
          </a:p>
        </p:txBody>
      </p:sp>
      <p:sp>
        <p:nvSpPr>
          <p:cNvPr id="13" name="矩形 51"/>
          <p:cNvSpPr>
            <a:spLocks noChangeArrowheads="1"/>
          </p:cNvSpPr>
          <p:nvPr/>
        </p:nvSpPr>
        <p:spPr bwMode="auto">
          <a:xfrm>
            <a:off x="3386667" y="5134561"/>
            <a:ext cx="5418667" cy="49787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2" lIns="91421" rIns="91421" tIns="45712" wrap="square">
            <a:spAutoFit/>
          </a:bodyPr>
          <a:lstStyle/>
          <a:p>
            <a:pPr algn="ctr">
              <a:spcBef>
                <a:spcPct val="20000"/>
              </a:spcBef>
            </a:pPr>
            <a:r>
              <a:rPr altLang="zh-CN" lang="en-US" sz="2667">
                <a:solidFill>
                  <a:schemeClr val="tx1">
                    <a:lumMod val="65000"/>
                    <a:lumOff val="35000"/>
                  </a:schemeClr>
                </a:solidFill>
                <a:latin typeface="+mn-lt"/>
                <a:ea typeface="+mn-ea"/>
                <a:cs typeface="+mn-ea"/>
                <a:sym typeface="+mn-lt"/>
              </a:rPr>
              <a:t>PRODUCT INTRODUCTION</a:t>
            </a:r>
          </a:p>
        </p:txBody>
      </p:sp>
      <p:sp>
        <p:nvSpPr>
          <p:cNvPr id="14" name="KSO_Shape"/>
          <p:cNvSpPr/>
          <p:nvPr/>
        </p:nvSpPr>
        <p:spPr bwMode="auto">
          <a:xfrm>
            <a:off x="5450174" y="2056573"/>
            <a:ext cx="1187693" cy="1330875"/>
          </a:xfrm>
          <a:custGeom>
            <a:gdLst>
              <a:gd fmla="*/ 735741 w 3192" name="T0"/>
              <a:gd fmla="*/ 748655 h 3576" name="T1"/>
              <a:gd fmla="*/ 714591 w 3192" name="T2"/>
              <a:gd fmla="*/ 502963 h 3576" name="T3"/>
              <a:gd fmla="*/ 687900 w 3192" name="T4"/>
              <a:gd fmla="*/ 44305 h 3576" name="T5"/>
              <a:gd fmla="*/ 910990 w 3192" name="T6"/>
              <a:gd fmla="*/ 43802 h 3576" name="T7"/>
              <a:gd fmla="*/ 879767 w 3192" name="T8"/>
              <a:gd fmla="*/ 502963 h 3576" name="T9"/>
              <a:gd fmla="*/ 858113 w 3192" name="T10"/>
              <a:gd fmla="*/ 749158 h 3576" name="T11"/>
              <a:gd fmla="*/ 984513 w 3192" name="T12"/>
              <a:gd fmla="*/ 737075 h 3576" name="T13"/>
              <a:gd fmla="*/ 1457886 w 3192" name="T14"/>
              <a:gd fmla="*/ 371558 h 3576" name="T15"/>
              <a:gd fmla="*/ 1599897 w 3192" name="T16"/>
              <a:gd fmla="*/ 513033 h 3576" name="T17"/>
              <a:gd fmla="*/ 1498676 w 3192" name="T18"/>
              <a:gd fmla="*/ 661555 h 3576" name="T19"/>
              <a:gd fmla="*/ 1189977 w 3192" name="T20"/>
              <a:gd fmla="*/ 772821 h 3576" name="T21"/>
              <a:gd fmla="*/ 962859 w 3192" name="T22"/>
              <a:gd fmla="*/ 898688 h 3576" name="T23"/>
              <a:gd fmla="*/ 1157747 w 3192" name="T24"/>
              <a:gd fmla="*/ 1012472 h 3576" name="T25"/>
              <a:gd fmla="*/ 1607451 w 3192" name="T26"/>
              <a:gd fmla="*/ 1279812 h 3576" name="T27"/>
              <a:gd fmla="*/ 1467454 w 3192" name="T28"/>
              <a:gd fmla="*/ 1421287 h 3576" name="T29"/>
              <a:gd fmla="*/ 1093792 w 3192" name="T30"/>
              <a:gd fmla="*/ 1166532 h 3576" name="T31"/>
              <a:gd fmla="*/ 908472 w 3192" name="T32"/>
              <a:gd fmla="*/ 1031100 h 3576" name="T33"/>
              <a:gd fmla="*/ 898400 w 3192" name="T34"/>
              <a:gd fmla="*/ 1324117 h 3576" name="T35"/>
              <a:gd fmla="*/ 908472 w 3192" name="T36"/>
              <a:gd fmla="*/ 1751561 h 3576" name="T37"/>
              <a:gd fmla="*/ 694447 w 3192" name="T38"/>
              <a:gd fmla="*/ 1751561 h 3576" name="T39"/>
              <a:gd fmla="*/ 674807 w 3192" name="T40"/>
              <a:gd fmla="*/ 1447970 h 3576" name="T41"/>
              <a:gd fmla="*/ 750345 w 3192" name="T42"/>
              <a:gd fmla="*/ 1102089 h 3576" name="T43"/>
              <a:gd fmla="*/ 617902 w 3192" name="T44"/>
              <a:gd fmla="*/ 1067349 h 3576" name="T45"/>
              <a:gd fmla="*/ 258340 w 3192" name="T46"/>
              <a:gd fmla="*/ 1382016 h 3576" name="T47"/>
              <a:gd fmla="*/ 43309 w 3192" name="T48"/>
              <a:gd fmla="*/ 1380002 h 3576" name="T49"/>
              <a:gd fmla="*/ 29712 w 3192" name="T50"/>
              <a:gd fmla="*/ 1194727 h 3576" name="T51"/>
              <a:gd fmla="*/ 336900 w 3192" name="T52"/>
              <a:gd fmla="*/ 1046204 h 3576" name="T53"/>
              <a:gd fmla="*/ 648117 w 3192" name="T54"/>
              <a:gd fmla="*/ 906744 h 3576" name="T55"/>
              <a:gd fmla="*/ 450207 w 3192" name="T56"/>
              <a:gd fmla="*/ 789436 h 3576" name="T57"/>
              <a:gd fmla="*/ 0 w 3192" name="T58"/>
              <a:gd fmla="*/ 526626 h 3576" name="T59"/>
              <a:gd fmla="*/ 131940 w 3192" name="T60"/>
              <a:gd fmla="*/ 379110 h 3576" name="T61"/>
              <a:gd fmla="*/ 465818 w 3192" name="T62"/>
              <a:gd fmla="*/ 595098 h 357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3576" w="3192">
                <a:moveTo>
                  <a:pt x="1367" y="1536"/>
                </a:moveTo>
                <a:cubicBezTo>
                  <a:pt x="1406" y="1536"/>
                  <a:pt x="1437" y="1519"/>
                  <a:pt x="1461" y="1487"/>
                </a:cubicBezTo>
                <a:cubicBezTo>
                  <a:pt x="1485" y="1455"/>
                  <a:pt x="1497" y="1416"/>
                  <a:pt x="1497" y="1370"/>
                </a:cubicBezTo>
                <a:cubicBezTo>
                  <a:pt x="1497" y="1315"/>
                  <a:pt x="1471" y="1191"/>
                  <a:pt x="1419" y="999"/>
                </a:cubicBezTo>
                <a:cubicBezTo>
                  <a:pt x="1336" y="687"/>
                  <a:pt x="1295" y="457"/>
                  <a:pt x="1295" y="308"/>
                </a:cubicBezTo>
                <a:cubicBezTo>
                  <a:pt x="1295" y="221"/>
                  <a:pt x="1318" y="148"/>
                  <a:pt x="1366" y="88"/>
                </a:cubicBezTo>
                <a:cubicBezTo>
                  <a:pt x="1414" y="29"/>
                  <a:pt x="1488" y="0"/>
                  <a:pt x="1588" y="0"/>
                </a:cubicBezTo>
                <a:cubicBezTo>
                  <a:pt x="1687" y="0"/>
                  <a:pt x="1761" y="29"/>
                  <a:pt x="1809" y="87"/>
                </a:cubicBezTo>
                <a:cubicBezTo>
                  <a:pt x="1858" y="145"/>
                  <a:pt x="1882" y="220"/>
                  <a:pt x="1882" y="311"/>
                </a:cubicBezTo>
                <a:cubicBezTo>
                  <a:pt x="1882" y="460"/>
                  <a:pt x="1837" y="689"/>
                  <a:pt x="1747" y="999"/>
                </a:cubicBezTo>
                <a:cubicBezTo>
                  <a:pt x="1693" y="1191"/>
                  <a:pt x="1665" y="1314"/>
                  <a:pt x="1665" y="1366"/>
                </a:cubicBezTo>
                <a:cubicBezTo>
                  <a:pt x="1665" y="1416"/>
                  <a:pt x="1678" y="1457"/>
                  <a:pt x="1704" y="1488"/>
                </a:cubicBezTo>
                <a:cubicBezTo>
                  <a:pt x="1730" y="1520"/>
                  <a:pt x="1760" y="1536"/>
                  <a:pt x="1794" y="1536"/>
                </a:cubicBezTo>
                <a:cubicBezTo>
                  <a:pt x="1837" y="1536"/>
                  <a:pt x="1891" y="1512"/>
                  <a:pt x="1955" y="1464"/>
                </a:cubicBezTo>
                <a:cubicBezTo>
                  <a:pt x="2019" y="1416"/>
                  <a:pt x="2115" y="1325"/>
                  <a:pt x="2243" y="1189"/>
                </a:cubicBezTo>
                <a:cubicBezTo>
                  <a:pt x="2524" y="888"/>
                  <a:pt x="2742" y="738"/>
                  <a:pt x="2895" y="738"/>
                </a:cubicBezTo>
                <a:cubicBezTo>
                  <a:pt x="2973" y="738"/>
                  <a:pt x="3039" y="764"/>
                  <a:pt x="3094" y="818"/>
                </a:cubicBezTo>
                <a:cubicBezTo>
                  <a:pt x="3149" y="871"/>
                  <a:pt x="3177" y="938"/>
                  <a:pt x="3177" y="1019"/>
                </a:cubicBezTo>
                <a:cubicBezTo>
                  <a:pt x="3177" y="1076"/>
                  <a:pt x="3164" y="1126"/>
                  <a:pt x="3137" y="1170"/>
                </a:cubicBezTo>
                <a:cubicBezTo>
                  <a:pt x="3111" y="1215"/>
                  <a:pt x="3057" y="1263"/>
                  <a:pt x="2976" y="1314"/>
                </a:cubicBezTo>
                <a:cubicBezTo>
                  <a:pt x="2895" y="1364"/>
                  <a:pt x="2813" y="1404"/>
                  <a:pt x="2730" y="1431"/>
                </a:cubicBezTo>
                <a:cubicBezTo>
                  <a:pt x="2647" y="1459"/>
                  <a:pt x="2525" y="1493"/>
                  <a:pt x="2363" y="1535"/>
                </a:cubicBezTo>
                <a:cubicBezTo>
                  <a:pt x="2159" y="1587"/>
                  <a:pt x="2033" y="1630"/>
                  <a:pt x="1984" y="1665"/>
                </a:cubicBezTo>
                <a:cubicBezTo>
                  <a:pt x="1936" y="1700"/>
                  <a:pt x="1912" y="1740"/>
                  <a:pt x="1912" y="1785"/>
                </a:cubicBezTo>
                <a:cubicBezTo>
                  <a:pt x="1912" y="1827"/>
                  <a:pt x="1931" y="1865"/>
                  <a:pt x="1969" y="1899"/>
                </a:cubicBezTo>
                <a:cubicBezTo>
                  <a:pt x="2007" y="1933"/>
                  <a:pt x="2117" y="1970"/>
                  <a:pt x="2299" y="2011"/>
                </a:cubicBezTo>
                <a:cubicBezTo>
                  <a:pt x="2614" y="2082"/>
                  <a:pt x="2841" y="2158"/>
                  <a:pt x="2982" y="2238"/>
                </a:cubicBezTo>
                <a:cubicBezTo>
                  <a:pt x="3122" y="2318"/>
                  <a:pt x="3192" y="2419"/>
                  <a:pt x="3192" y="2542"/>
                </a:cubicBezTo>
                <a:cubicBezTo>
                  <a:pt x="3192" y="2621"/>
                  <a:pt x="3165" y="2688"/>
                  <a:pt x="3109" y="2742"/>
                </a:cubicBezTo>
                <a:cubicBezTo>
                  <a:pt x="3054" y="2796"/>
                  <a:pt x="2989" y="2823"/>
                  <a:pt x="2914" y="2823"/>
                </a:cubicBezTo>
                <a:cubicBezTo>
                  <a:pt x="2835" y="2823"/>
                  <a:pt x="2746" y="2795"/>
                  <a:pt x="2649" y="2739"/>
                </a:cubicBezTo>
                <a:cubicBezTo>
                  <a:pt x="2552" y="2683"/>
                  <a:pt x="2392" y="2542"/>
                  <a:pt x="2172" y="2317"/>
                </a:cubicBezTo>
                <a:cubicBezTo>
                  <a:pt x="2058" y="2200"/>
                  <a:pt x="1978" y="2126"/>
                  <a:pt x="1933" y="2095"/>
                </a:cubicBezTo>
                <a:cubicBezTo>
                  <a:pt x="1888" y="2063"/>
                  <a:pt x="1845" y="2048"/>
                  <a:pt x="1804" y="2048"/>
                </a:cubicBezTo>
                <a:cubicBezTo>
                  <a:pt x="1731" y="2048"/>
                  <a:pt x="1694" y="2088"/>
                  <a:pt x="1694" y="2169"/>
                </a:cubicBezTo>
                <a:cubicBezTo>
                  <a:pt x="1694" y="2236"/>
                  <a:pt x="1724" y="2390"/>
                  <a:pt x="1784" y="2630"/>
                </a:cubicBezTo>
                <a:cubicBezTo>
                  <a:pt x="1849" y="2887"/>
                  <a:pt x="1882" y="3079"/>
                  <a:pt x="1882" y="3206"/>
                </a:cubicBezTo>
                <a:cubicBezTo>
                  <a:pt x="1882" y="3324"/>
                  <a:pt x="1856" y="3415"/>
                  <a:pt x="1804" y="3479"/>
                </a:cubicBezTo>
                <a:cubicBezTo>
                  <a:pt x="1752" y="3544"/>
                  <a:pt x="1681" y="3576"/>
                  <a:pt x="1592" y="3576"/>
                </a:cubicBezTo>
                <a:cubicBezTo>
                  <a:pt x="1501" y="3576"/>
                  <a:pt x="1430" y="3544"/>
                  <a:pt x="1379" y="3479"/>
                </a:cubicBezTo>
                <a:cubicBezTo>
                  <a:pt x="1328" y="3414"/>
                  <a:pt x="1302" y="3324"/>
                  <a:pt x="1302" y="3207"/>
                </a:cubicBezTo>
                <a:cubicBezTo>
                  <a:pt x="1302" y="3098"/>
                  <a:pt x="1315" y="2987"/>
                  <a:pt x="1340" y="2876"/>
                </a:cubicBezTo>
                <a:cubicBezTo>
                  <a:pt x="1365" y="2766"/>
                  <a:pt x="1404" y="2603"/>
                  <a:pt x="1458" y="2387"/>
                </a:cubicBezTo>
                <a:cubicBezTo>
                  <a:pt x="1479" y="2305"/>
                  <a:pt x="1490" y="2239"/>
                  <a:pt x="1490" y="2189"/>
                </a:cubicBezTo>
                <a:cubicBezTo>
                  <a:pt x="1490" y="2100"/>
                  <a:pt x="1455" y="2055"/>
                  <a:pt x="1386" y="2055"/>
                </a:cubicBezTo>
                <a:cubicBezTo>
                  <a:pt x="1339" y="2055"/>
                  <a:pt x="1286" y="2077"/>
                  <a:pt x="1227" y="2120"/>
                </a:cubicBezTo>
                <a:cubicBezTo>
                  <a:pt x="1168" y="2164"/>
                  <a:pt x="1060" y="2262"/>
                  <a:pt x="902" y="2415"/>
                </a:cubicBezTo>
                <a:cubicBezTo>
                  <a:pt x="728" y="2583"/>
                  <a:pt x="598" y="2692"/>
                  <a:pt x="513" y="2745"/>
                </a:cubicBezTo>
                <a:cubicBezTo>
                  <a:pt x="427" y="2797"/>
                  <a:pt x="347" y="2823"/>
                  <a:pt x="271" y="2823"/>
                </a:cubicBezTo>
                <a:cubicBezTo>
                  <a:pt x="200" y="2823"/>
                  <a:pt x="138" y="2796"/>
                  <a:pt x="86" y="2741"/>
                </a:cubicBezTo>
                <a:cubicBezTo>
                  <a:pt x="33" y="2686"/>
                  <a:pt x="7" y="2617"/>
                  <a:pt x="7" y="2534"/>
                </a:cubicBezTo>
                <a:cubicBezTo>
                  <a:pt x="7" y="2473"/>
                  <a:pt x="24" y="2419"/>
                  <a:pt x="59" y="2373"/>
                </a:cubicBezTo>
                <a:cubicBezTo>
                  <a:pt x="95" y="2327"/>
                  <a:pt x="163" y="2279"/>
                  <a:pt x="263" y="2228"/>
                </a:cubicBezTo>
                <a:cubicBezTo>
                  <a:pt x="364" y="2178"/>
                  <a:pt x="500" y="2128"/>
                  <a:pt x="669" y="2078"/>
                </a:cubicBezTo>
                <a:cubicBezTo>
                  <a:pt x="838" y="2028"/>
                  <a:pt x="956" y="1995"/>
                  <a:pt x="1021" y="1978"/>
                </a:cubicBezTo>
                <a:cubicBezTo>
                  <a:pt x="1198" y="1933"/>
                  <a:pt x="1287" y="1874"/>
                  <a:pt x="1287" y="1801"/>
                </a:cubicBezTo>
                <a:cubicBezTo>
                  <a:pt x="1287" y="1745"/>
                  <a:pt x="1260" y="1700"/>
                  <a:pt x="1207" y="1668"/>
                </a:cubicBezTo>
                <a:cubicBezTo>
                  <a:pt x="1154" y="1635"/>
                  <a:pt x="1049" y="1602"/>
                  <a:pt x="894" y="1568"/>
                </a:cubicBezTo>
                <a:cubicBezTo>
                  <a:pt x="660" y="1518"/>
                  <a:pt x="452" y="1449"/>
                  <a:pt x="271" y="1361"/>
                </a:cubicBezTo>
                <a:cubicBezTo>
                  <a:pt x="90" y="1272"/>
                  <a:pt x="0" y="1168"/>
                  <a:pt x="0" y="1046"/>
                </a:cubicBezTo>
                <a:cubicBezTo>
                  <a:pt x="0" y="974"/>
                  <a:pt x="22" y="906"/>
                  <a:pt x="68" y="845"/>
                </a:cubicBezTo>
                <a:cubicBezTo>
                  <a:pt x="114" y="783"/>
                  <a:pt x="178" y="753"/>
                  <a:pt x="262" y="753"/>
                </a:cubicBezTo>
                <a:cubicBezTo>
                  <a:pt x="351" y="753"/>
                  <a:pt x="448" y="783"/>
                  <a:pt x="551" y="843"/>
                </a:cubicBezTo>
                <a:cubicBezTo>
                  <a:pt x="654" y="903"/>
                  <a:pt x="779" y="1016"/>
                  <a:pt x="925" y="1182"/>
                </a:cubicBezTo>
                <a:cubicBezTo>
                  <a:pt x="1132" y="1418"/>
                  <a:pt x="1279" y="1536"/>
                  <a:pt x="1367" y="1536"/>
                </a:cubicBezTo>
                <a:close/>
              </a:path>
            </a:pathLst>
          </a:custGeom>
          <a:solidFill>
            <a:schemeClr val="bg1"/>
          </a:solidFill>
          <a:ln>
            <a:noFill/>
          </a:ln>
          <a:effectLst/>
          <a:extLst/>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sz="2400">
              <a:latin typeface="+mn-lt"/>
              <a:ea typeface="+mn-ea"/>
              <a:cs typeface="+mn-ea"/>
              <a:sym typeface="+mn-lt"/>
            </a:endParaRPr>
          </a:p>
        </p:txBody>
      </p:sp>
    </p:spTree>
    <p:custDataLst>
      <p:tags r:id="rId3"/>
    </p:custDataLst>
    <p:extLst>
      <p:ext uri="{BB962C8B-B14F-4D97-AF65-F5344CB8AC3E}">
        <p14:creationId val="121539868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7"/>
                                        </p:tgtEl>
                                        <p:attrNameLst>
                                          <p:attrName>style.visibility</p:attrName>
                                        </p:attrNameLst>
                                      </p:cBhvr>
                                      <p:to>
                                        <p:strVal val="visible"/>
                                      </p:to>
                                    </p:set>
                                    <p:animEffect filter="wipe(down)" transition="in">
                                      <p:cBhvr>
                                        <p:cTn dur="500" id="10"/>
                                        <p:tgtEl>
                                          <p:spTgt spid="7"/>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8"/>
                                        </p:tgtEl>
                                        <p:attrNameLst>
                                          <p:attrName>style.visibility</p:attrName>
                                        </p:attrNameLst>
                                      </p:cBhvr>
                                      <p:to>
                                        <p:strVal val="visible"/>
                                      </p:to>
                                    </p:set>
                                    <p:animEffect filter="wipe(down)" transition="in">
                                      <p:cBhvr>
                                        <p:cTn dur="500" id="13"/>
                                        <p:tgtEl>
                                          <p:spTgt spid="8"/>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10"/>
                                        </p:tgtEl>
                                        <p:attrNameLst>
                                          <p:attrName>style.visibility</p:attrName>
                                        </p:attrNameLst>
                                      </p:cBhvr>
                                      <p:to>
                                        <p:strVal val="visible"/>
                                      </p:to>
                                    </p:set>
                                    <p:animEffect filter="wipe(down)" transition="in">
                                      <p:cBhvr>
                                        <p:cTn dur="500" id="16"/>
                                        <p:tgtEl>
                                          <p:spTgt spid="10"/>
                                        </p:tgtEl>
                                      </p:cBhvr>
                                    </p:animEffect>
                                  </p:childTnLst>
                                </p:cTn>
                              </p:par>
                            </p:childTnLst>
                          </p:cTn>
                        </p:par>
                        <p:par>
                          <p:cTn fill="hold" id="17" nodeType="afterGroup">
                            <p:stCondLst>
                              <p:cond delay="500"/>
                            </p:stCondLst>
                            <p:childTnLst>
                              <p:par>
                                <p:cTn fill="hold" grpId="0" id="18" nodeType="afterEffect" presetClass="entr" presetID="2" presetSubtype="12">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1500" fill="hold" id="20"/>
                                        <p:tgtEl>
                                          <p:spTgt spid="11"/>
                                        </p:tgtEl>
                                        <p:attrNameLst>
                                          <p:attrName>ppt_x</p:attrName>
                                        </p:attrNameLst>
                                      </p:cBhvr>
                                      <p:tavLst>
                                        <p:tav tm="0">
                                          <p:val>
                                            <p:strVal val="0-#ppt_w/2"/>
                                          </p:val>
                                        </p:tav>
                                        <p:tav tm="100000">
                                          <p:val>
                                            <p:strVal val="#ppt_x"/>
                                          </p:val>
                                        </p:tav>
                                      </p:tavLst>
                                    </p:anim>
                                    <p:anim calcmode="lin" valueType="num">
                                      <p:cBhvr additive="base">
                                        <p:cTn dur="1500" fill="hold" id="21"/>
                                        <p:tgtEl>
                                          <p:spTgt spid="11"/>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4"/>
                                        </p:tgtEl>
                                        <p:attrNameLst>
                                          <p:attrName>style.visibility</p:attrName>
                                        </p:attrNameLst>
                                      </p:cBhvr>
                                      <p:to>
                                        <p:strVal val="visible"/>
                                      </p:to>
                                    </p:set>
                                    <p:anim calcmode="lin" valueType="num">
                                      <p:cBhvr>
                                        <p:cTn dur="500" fill="hold" id="25"/>
                                        <p:tgtEl>
                                          <p:spTgt spid="14"/>
                                        </p:tgtEl>
                                        <p:attrNameLst>
                                          <p:attrName>ppt_w</p:attrName>
                                        </p:attrNameLst>
                                      </p:cBhvr>
                                      <p:tavLst>
                                        <p:tav tm="0">
                                          <p:val>
                                            <p:fltVal val="0"/>
                                          </p:val>
                                        </p:tav>
                                        <p:tav tm="100000">
                                          <p:val>
                                            <p:strVal val="#ppt_w"/>
                                          </p:val>
                                        </p:tav>
                                      </p:tavLst>
                                    </p:anim>
                                    <p:anim calcmode="lin" valueType="num">
                                      <p:cBhvr>
                                        <p:cTn dur="500" fill="hold" id="26"/>
                                        <p:tgtEl>
                                          <p:spTgt spid="14"/>
                                        </p:tgtEl>
                                        <p:attrNameLst>
                                          <p:attrName>ppt_h</p:attrName>
                                        </p:attrNameLst>
                                      </p:cBhvr>
                                      <p:tavLst>
                                        <p:tav tm="0">
                                          <p:val>
                                            <p:fltVal val="0"/>
                                          </p:val>
                                        </p:tav>
                                        <p:tav tm="100000">
                                          <p:val>
                                            <p:strVal val="#ppt_h"/>
                                          </p:val>
                                        </p:tav>
                                      </p:tavLst>
                                    </p:anim>
                                    <p:animEffect filter="fade" transition="in">
                                      <p:cBhvr>
                                        <p:cTn dur="500" id="27"/>
                                        <p:tgtEl>
                                          <p:spTgt spid="14"/>
                                        </p:tgtEl>
                                      </p:cBhvr>
                                    </p:animEffect>
                                  </p:childTnLst>
                                </p:cTn>
                              </p:par>
                            </p:childTnLst>
                          </p:cTn>
                        </p:par>
                        <p:par>
                          <p:cTn fill="hold" id="28" nodeType="afterGroup">
                            <p:stCondLst>
                              <p:cond delay="2500"/>
                            </p:stCondLst>
                            <p:childTnLst>
                              <p:par>
                                <p:cTn fill="hold" grpId="0" id="29" nodeType="afterEffect" presetClass="entr" presetID="12" presetSubtype="4">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500" id="31"/>
                                        <p:tgtEl>
                                          <p:spTgt spid="12"/>
                                        </p:tgtEl>
                                        <p:attrNameLst>
                                          <p:attrName>ppt_y</p:attrName>
                                        </p:attrNameLst>
                                      </p:cBhvr>
                                      <p:tavLst>
                                        <p:tav tm="0">
                                          <p:val>
                                            <p:strVal val="#ppt_y+#ppt_h*1.125000"/>
                                          </p:val>
                                        </p:tav>
                                        <p:tav tm="100000">
                                          <p:val>
                                            <p:strVal val="#ppt_y"/>
                                          </p:val>
                                        </p:tav>
                                      </p:tavLst>
                                    </p:anim>
                                    <p:animEffect filter="">
                                      <p:cBhvr>
                                        <p:cTn dur="500" id="32"/>
                                        <p:tgtEl>
                                          <p:spTgt spid="12"/>
                                        </p:tgtEl>
                                      </p:cBhvr>
                                    </p:animEffect>
                                  </p:childTnLst>
                                </p:cTn>
                              </p:par>
                              <p:par>
                                <p:cTn fill="hold" grpId="0" id="33" nodeType="withEffect" presetClass="entr" presetID="12" presetSubtype="1">
                                  <p:stCondLst>
                                    <p:cond delay="50"/>
                                  </p:stCondLst>
                                  <p:childTnLst>
                                    <p:set>
                                      <p:cBhvr>
                                        <p:cTn dur="1" fill="hold" id="34">
                                          <p:stCondLst>
                                            <p:cond delay="0"/>
                                          </p:stCondLst>
                                        </p:cTn>
                                        <p:tgtEl>
                                          <p:spTgt spid="13"/>
                                        </p:tgtEl>
                                        <p:attrNameLst>
                                          <p:attrName>style.visibility</p:attrName>
                                        </p:attrNameLst>
                                      </p:cBhvr>
                                      <p:to>
                                        <p:strVal val="visible"/>
                                      </p:to>
                                    </p:set>
                                    <p:anim calcmode="lin" valueType="num">
                                      <p:cBhvr>
                                        <p:cTn dur="500" id="35"/>
                                        <p:tgtEl>
                                          <p:spTgt spid="13"/>
                                        </p:tgtEl>
                                        <p:attrNameLst>
                                          <p:attrName>ppt_y</p:attrName>
                                        </p:attrNameLst>
                                      </p:cBhvr>
                                      <p:tavLst>
                                        <p:tav tm="0">
                                          <p:val>
                                            <p:strVal val="#ppt_y-#ppt_h*1.125000"/>
                                          </p:val>
                                        </p:tav>
                                        <p:tav tm="100000">
                                          <p:val>
                                            <p:strVal val="#ppt_y"/>
                                          </p:val>
                                        </p:tav>
                                      </p:tavLst>
                                    </p:anim>
                                    <p:animEffect filter="">
                                      <p:cBhvr>
                                        <p:cTn dur="500" id="3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0"/>
      <p:bldP grpId="0" spid="11"/>
      <p:bldP grpId="0" spid="12"/>
      <p:bldP grpId="0" spid="13"/>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8" name="十字形 47"/>
          <p:cNvSpPr/>
          <p:nvPr/>
        </p:nvSpPr>
        <p:spPr>
          <a:xfrm>
            <a:off x="9719785" y="1399653"/>
            <a:ext cx="388420" cy="388420"/>
          </a:xfrm>
          <a:prstGeom prst="plus">
            <a:avLst>
              <a:gd fmla="val 41380" name="adj"/>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cs typeface="+mn-ea"/>
              <a:sym typeface="+mn-lt"/>
            </a:endParaRPr>
          </a:p>
        </p:txBody>
      </p:sp>
      <p:sp>
        <p:nvSpPr>
          <p:cNvPr id="49" name="十字形 48"/>
          <p:cNvSpPr/>
          <p:nvPr/>
        </p:nvSpPr>
        <p:spPr>
          <a:xfrm>
            <a:off x="9719785" y="4006979"/>
            <a:ext cx="388420" cy="388420"/>
          </a:xfrm>
          <a:prstGeom prst="plus">
            <a:avLst>
              <a:gd fmla="val 4138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cs typeface="+mn-ea"/>
              <a:sym typeface="+mn-lt"/>
            </a:endParaRPr>
          </a:p>
        </p:txBody>
      </p:sp>
      <p:grpSp>
        <p:nvGrpSpPr>
          <p:cNvPr id="6" name="组合 6"/>
          <p:cNvGrpSpPr/>
          <p:nvPr/>
        </p:nvGrpSpPr>
        <p:grpSpPr>
          <a:xfrm>
            <a:off x="1725921" y="-17858"/>
            <a:ext cx="5533869" cy="7250508"/>
            <a:chOff x="694895" y="-12700"/>
            <a:chExt cx="4833397" cy="5156200"/>
          </a:xfrm>
        </p:grpSpPr>
        <p:sp>
          <p:nvSpPr>
            <p:cNvPr id="50" name="任意多边形 49"/>
            <p:cNvSpPr/>
            <p:nvPr/>
          </p:nvSpPr>
          <p:spPr>
            <a:xfrm>
              <a:off x="1049747" y="-12700"/>
              <a:ext cx="4478545" cy="5156200"/>
            </a:xfrm>
            <a:custGeom>
              <a:gdLst>
                <a:gd fmla="*/ 0 w 3810000" name="connsiteX0"/>
                <a:gd fmla="*/ 0 h 5181600" name="connsiteY0"/>
                <a:gd fmla="*/ 1079500 w 3810000" name="connsiteX1"/>
                <a:gd fmla="*/ 5181600 h 5181600" name="connsiteY1"/>
                <a:gd fmla="*/ 3810000 w 3810000" name="connsiteX2"/>
                <a:gd fmla="*/ 5181600 h 5181600" name="connsiteY2"/>
                <a:gd fmla="*/ 2514600 w 3810000" name="connsiteX3"/>
                <a:gd fmla="*/ 12700 h 5181600" name="connsiteY3"/>
                <a:gd fmla="*/ 0 w 3810000" name="connsiteX4"/>
                <a:gd fmla="*/ 0 h 51816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81600" w="3810000">
                  <a:moveTo>
                    <a:pt x="0" y="0"/>
                  </a:moveTo>
                  <a:lnTo>
                    <a:pt x="1079500" y="5181600"/>
                  </a:lnTo>
                  <a:lnTo>
                    <a:pt x="3810000" y="5181600"/>
                  </a:lnTo>
                  <a:lnTo>
                    <a:pt x="2514600" y="127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cs typeface="+mn-ea"/>
                <a:sym typeface="+mn-lt"/>
              </a:endParaRPr>
            </a:p>
          </p:txBody>
        </p:sp>
        <p:sp>
          <p:nvSpPr>
            <p:cNvPr id="4" name="任意多边形 3"/>
            <p:cNvSpPr/>
            <p:nvPr/>
          </p:nvSpPr>
          <p:spPr>
            <a:xfrm>
              <a:off x="694895" y="-12700"/>
              <a:ext cx="4478545" cy="5156200"/>
            </a:xfrm>
            <a:custGeom>
              <a:gdLst>
                <a:gd fmla="*/ 0 w 3810000" name="connsiteX0"/>
                <a:gd fmla="*/ 0 h 5181600" name="connsiteY0"/>
                <a:gd fmla="*/ 1079500 w 3810000" name="connsiteX1"/>
                <a:gd fmla="*/ 5181600 h 5181600" name="connsiteY1"/>
                <a:gd fmla="*/ 3810000 w 3810000" name="connsiteX2"/>
                <a:gd fmla="*/ 5181600 h 5181600" name="connsiteY2"/>
                <a:gd fmla="*/ 2514600 w 3810000" name="connsiteX3"/>
                <a:gd fmla="*/ 12700 h 5181600" name="connsiteY3"/>
                <a:gd fmla="*/ 0 w 3810000" name="connsiteX4"/>
                <a:gd fmla="*/ 0 h 51816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81600" w="3810000">
                  <a:moveTo>
                    <a:pt x="0" y="0"/>
                  </a:moveTo>
                  <a:lnTo>
                    <a:pt x="1079500" y="5181600"/>
                  </a:lnTo>
                  <a:lnTo>
                    <a:pt x="3810000" y="5181600"/>
                  </a:lnTo>
                  <a:lnTo>
                    <a:pt x="2514600" y="12700"/>
                  </a:lnTo>
                  <a:lnTo>
                    <a:pt x="0" y="0"/>
                  </a:lnTo>
                  <a:close/>
                </a:path>
              </a:pathLst>
            </a:cu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cs typeface="+mn-ea"/>
                <a:sym typeface="+mn-lt"/>
              </a:endParaRPr>
            </a:p>
          </p:txBody>
        </p:sp>
      </p:grpSp>
      <p:grpSp>
        <p:nvGrpSpPr>
          <p:cNvPr id="23" name="组合 7"/>
          <p:cNvGrpSpPr/>
          <p:nvPr/>
        </p:nvGrpSpPr>
        <p:grpSpPr>
          <a:xfrm>
            <a:off x="7949571" y="1417512"/>
            <a:ext cx="3960092" cy="1732433"/>
            <a:chOff x="2989865" y="602136"/>
            <a:chExt cx="2814868" cy="1232197"/>
          </a:xfrm>
        </p:grpSpPr>
        <p:sp>
          <p:nvSpPr>
            <p:cNvPr id="24" name="文本框 66"/>
            <p:cNvSpPr txBox="1">
              <a:spLocks noChangeArrowheads="1"/>
            </p:cNvSpPr>
            <p:nvPr/>
          </p:nvSpPr>
          <p:spPr bwMode="auto">
            <a:xfrm>
              <a:off x="2989866" y="1374629"/>
              <a:ext cx="2814868" cy="4552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z="800">
                  <a:solidFill>
                    <a:schemeClr val="bg1">
                      <a:lumMod val="65000"/>
                    </a:schemeClr>
                  </a:solidFill>
                  <a:latin typeface="+mn-lt"/>
                  <a:ea typeface="+mn-ea"/>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p>
          </p:txBody>
        </p:sp>
        <p:sp>
          <p:nvSpPr>
            <p:cNvPr id="26" name="文本框 13"/>
            <p:cNvSpPr txBox="1">
              <a:spLocks noChangeArrowheads="1"/>
            </p:cNvSpPr>
            <p:nvPr/>
          </p:nvSpPr>
          <p:spPr bwMode="auto">
            <a:xfrm>
              <a:off x="2992420" y="602136"/>
              <a:ext cx="1141047" cy="2384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r>
                <a:rPr altLang="en-US" lang="zh-CN" sz="1600">
                  <a:solidFill>
                    <a:schemeClr val="bg1">
                      <a:lumMod val="65000"/>
                    </a:schemeClr>
                  </a:solidFill>
                  <a:latin typeface="+mn-lt"/>
                  <a:ea typeface="+mn-ea"/>
                  <a:cs typeface="+mn-ea"/>
                  <a:sym typeface="+mn-lt"/>
                </a:rPr>
                <a:t>请替换文字内容</a:t>
              </a:r>
            </a:p>
          </p:txBody>
        </p:sp>
        <p:sp>
          <p:nvSpPr>
            <p:cNvPr id="27" name="文本框 66"/>
            <p:cNvSpPr txBox="1">
              <a:spLocks noChangeArrowheads="1"/>
            </p:cNvSpPr>
            <p:nvPr/>
          </p:nvSpPr>
          <p:spPr bwMode="auto">
            <a:xfrm>
              <a:off x="3000354" y="880114"/>
              <a:ext cx="2296537" cy="232724"/>
            </a:xfrm>
            <a:prstGeom prst="rect">
              <a:avLst/>
            </a:prstGeom>
            <a:noFill/>
            <a:ln>
              <a:noFill/>
            </a:ln>
            <a:extLst/>
          </p:spPr>
          <p:txBody>
            <a:bodyPr wrap="none">
              <a:spAutoFit/>
            </a:bodyPr>
            <a:lstStyle>
              <a:defPPr>
                <a:defRPr lang="zh-CN"/>
              </a:defPPr>
              <a:lvl1pPr eaLnBrk="1" hangingPunct="1">
                <a:defRPr sz="4400">
                  <a:latin charset="0" panose="020b0303020202080204" pitchFamily="34" typeface="Simply City Light"/>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defRPr/>
              </a:pPr>
              <a:r>
                <a:rPr altLang="zh-CN" lang="en-US" sz="1547">
                  <a:solidFill>
                    <a:schemeClr val="bg1">
                      <a:lumMod val="65000"/>
                    </a:schemeClr>
                  </a:solidFill>
                  <a:latin typeface="+mn-lt"/>
                  <a:ea typeface="+mn-ea"/>
                  <a:cs typeface="+mn-ea"/>
                  <a:sym typeface="+mn-lt"/>
                </a:rPr>
                <a:t>PLEASE ADD YOUR TITLE HERE</a:t>
              </a:r>
            </a:p>
          </p:txBody>
        </p:sp>
        <p:sp>
          <p:nvSpPr>
            <p:cNvPr id="28" name="任意多边形 27"/>
            <p:cNvSpPr/>
            <p:nvPr/>
          </p:nvSpPr>
          <p:spPr>
            <a:xfrm>
              <a:off x="3078717" y="1286572"/>
              <a:ext cx="287200"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cs typeface="+mn-ea"/>
                <a:sym typeface="+mn-lt"/>
              </a:endParaRPr>
            </a:p>
          </p:txBody>
        </p:sp>
      </p:grpSp>
      <p:grpSp>
        <p:nvGrpSpPr>
          <p:cNvPr id="29" name="组合 7"/>
          <p:cNvGrpSpPr/>
          <p:nvPr/>
        </p:nvGrpSpPr>
        <p:grpSpPr>
          <a:xfrm>
            <a:off x="7949571" y="4070408"/>
            <a:ext cx="3960092" cy="1725558"/>
            <a:chOff x="2989865" y="607026"/>
            <a:chExt cx="2814868" cy="1227307"/>
          </a:xfrm>
        </p:grpSpPr>
        <p:sp>
          <p:nvSpPr>
            <p:cNvPr id="30" name="文本框 66"/>
            <p:cNvSpPr txBox="1">
              <a:spLocks noChangeArrowheads="1"/>
            </p:cNvSpPr>
            <p:nvPr/>
          </p:nvSpPr>
          <p:spPr bwMode="auto">
            <a:xfrm>
              <a:off x="2989865" y="1374629"/>
              <a:ext cx="2814868" cy="4552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z="800">
                  <a:solidFill>
                    <a:schemeClr val="bg1">
                      <a:lumMod val="65000"/>
                    </a:schemeClr>
                  </a:solidFill>
                  <a:latin typeface="+mn-lt"/>
                  <a:ea typeface="+mn-ea"/>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p>
          </p:txBody>
        </p:sp>
        <p:sp>
          <p:nvSpPr>
            <p:cNvPr id="31" name="文本框 13"/>
            <p:cNvSpPr txBox="1">
              <a:spLocks noChangeArrowheads="1"/>
            </p:cNvSpPr>
            <p:nvPr/>
          </p:nvSpPr>
          <p:spPr bwMode="auto">
            <a:xfrm>
              <a:off x="2990708" y="607026"/>
              <a:ext cx="1141047" cy="2384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r>
                <a:rPr altLang="en-US" lang="zh-CN" sz="1600">
                  <a:solidFill>
                    <a:schemeClr val="bg1">
                      <a:lumMod val="65000"/>
                    </a:schemeClr>
                  </a:solidFill>
                  <a:latin typeface="+mn-lt"/>
                  <a:ea typeface="+mn-ea"/>
                  <a:cs typeface="+mn-ea"/>
                  <a:sym typeface="+mn-lt"/>
                </a:rPr>
                <a:t>请替换文字内容</a:t>
              </a:r>
            </a:p>
          </p:txBody>
        </p:sp>
        <p:sp>
          <p:nvSpPr>
            <p:cNvPr id="32" name="文本框 66"/>
            <p:cNvSpPr txBox="1">
              <a:spLocks noChangeArrowheads="1"/>
            </p:cNvSpPr>
            <p:nvPr/>
          </p:nvSpPr>
          <p:spPr bwMode="auto">
            <a:xfrm>
              <a:off x="2989864" y="880115"/>
              <a:ext cx="2296537" cy="232724"/>
            </a:xfrm>
            <a:prstGeom prst="rect">
              <a:avLst/>
            </a:prstGeom>
            <a:noFill/>
            <a:ln>
              <a:noFill/>
            </a:ln>
            <a:extLst/>
          </p:spPr>
          <p:txBody>
            <a:bodyPr wrap="none">
              <a:spAutoFit/>
            </a:bodyPr>
            <a:lstStyle>
              <a:defPPr>
                <a:defRPr lang="zh-CN"/>
              </a:defPPr>
              <a:lvl1pPr eaLnBrk="1" hangingPunct="1">
                <a:defRPr sz="4400">
                  <a:latin charset="0" panose="020b0303020202080204" pitchFamily="34" typeface="Simply City Light"/>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defRPr/>
              </a:pPr>
              <a:r>
                <a:rPr altLang="zh-CN" lang="en-US" sz="1547">
                  <a:solidFill>
                    <a:schemeClr val="bg1">
                      <a:lumMod val="65000"/>
                    </a:schemeClr>
                  </a:solidFill>
                  <a:latin typeface="+mn-lt"/>
                  <a:ea typeface="+mn-ea"/>
                  <a:cs typeface="+mn-ea"/>
                  <a:sym typeface="+mn-lt"/>
                </a:rPr>
                <a:t>PLEASE ADD YOUR TITLE HERE</a:t>
              </a:r>
            </a:p>
          </p:txBody>
        </p:sp>
        <p:sp>
          <p:nvSpPr>
            <p:cNvPr id="33" name="任意多边形 32"/>
            <p:cNvSpPr/>
            <p:nvPr/>
          </p:nvSpPr>
          <p:spPr>
            <a:xfrm>
              <a:off x="3078717" y="1286573"/>
              <a:ext cx="287199"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cs typeface="+mn-ea"/>
                <a:sym typeface="+mn-lt"/>
              </a:endParaRPr>
            </a:p>
          </p:txBody>
        </p:sp>
      </p:grpSp>
      <p:sp>
        <p:nvSpPr>
          <p:cNvPr id="20" name="Content Placeholder 2"/>
          <p:cNvSpPr txBox="1"/>
          <p:nvPr/>
        </p:nvSpPr>
        <p:spPr>
          <a:xfrm>
            <a:off x="5532477" y="94116"/>
            <a:ext cx="3067050" cy="378111"/>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en-US" lang="zh-CN" sz="2000">
                <a:solidFill>
                  <a:schemeClr val="bg1">
                    <a:lumMod val="50000"/>
                  </a:schemeClr>
                </a:solidFill>
                <a:cs typeface="+mn-ea"/>
                <a:sym typeface="+mn-lt"/>
              </a:rPr>
              <a:t>点击添加相关标题文字</a:t>
            </a:r>
          </a:p>
        </p:txBody>
      </p:sp>
      <p:sp>
        <p:nvSpPr>
          <p:cNvPr id="21" name="Content Placeholder 2"/>
          <p:cNvSpPr txBox="1"/>
          <p:nvPr/>
        </p:nvSpPr>
        <p:spPr>
          <a:xfrm>
            <a:off x="5833219" y="552758"/>
            <a:ext cx="2465566" cy="203799"/>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zh-CN" lang="en-US" smtClean="0" sz="900">
                <a:solidFill>
                  <a:schemeClr val="bg1">
                    <a:lumMod val="50000"/>
                  </a:schemeClr>
                </a:solidFill>
                <a:cs typeface="+mn-ea"/>
                <a:sym typeface="+mn-lt"/>
              </a:rPr>
              <a:t>CLICK ON ADD RELATED TITLE WORDS</a:t>
            </a:r>
          </a:p>
        </p:txBody>
      </p:sp>
    </p:spTree>
    <p:extLst>
      <p:ext uri="{BB962C8B-B14F-4D97-AF65-F5344CB8AC3E}">
        <p14:creationId val="2925173770"/>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6"/>
                                        </p:tgtEl>
                                        <p:attrNameLst>
                                          <p:attrName>style.visibility</p:attrName>
                                        </p:attrNameLst>
                                      </p:cBhvr>
                                      <p:to>
                                        <p:strVal val="visible"/>
                                      </p:to>
                                    </p:set>
                                    <p:animEffect filter="wipe(up)" transition="in">
                                      <p:cBhvr>
                                        <p:cTn dur="750" id="7"/>
                                        <p:tgtEl>
                                          <p:spTgt spid="6"/>
                                        </p:tgtEl>
                                      </p:cBhvr>
                                    </p:animEffect>
                                  </p:childTnLst>
                                </p:cTn>
                              </p:par>
                              <p:par>
                                <p:cTn fill="hold" id="8" nodeType="withEffect" presetClass="entr" presetID="2" presetSubtype="2">
                                  <p:stCondLst>
                                    <p:cond delay="600"/>
                                  </p:stCondLst>
                                  <p:childTnLst>
                                    <p:set>
                                      <p:cBhvr>
                                        <p:cTn dur="1" fill="hold" id="9">
                                          <p:stCondLst>
                                            <p:cond delay="0"/>
                                          </p:stCondLst>
                                        </p:cTn>
                                        <p:tgtEl>
                                          <p:spTgt spid="23"/>
                                        </p:tgtEl>
                                        <p:attrNameLst>
                                          <p:attrName>style.visibility</p:attrName>
                                        </p:attrNameLst>
                                      </p:cBhvr>
                                      <p:to>
                                        <p:strVal val="visible"/>
                                      </p:to>
                                    </p:set>
                                    <p:anim calcmode="lin" valueType="num">
                                      <p:cBhvr additive="base">
                                        <p:cTn dur="1000" fill="hold" id="10"/>
                                        <p:tgtEl>
                                          <p:spTgt spid="23"/>
                                        </p:tgtEl>
                                        <p:attrNameLst>
                                          <p:attrName>ppt_x</p:attrName>
                                        </p:attrNameLst>
                                      </p:cBhvr>
                                      <p:tavLst>
                                        <p:tav tm="0">
                                          <p:val>
                                            <p:strVal val="1+#ppt_w/2"/>
                                          </p:val>
                                        </p:tav>
                                        <p:tav tm="100000">
                                          <p:val>
                                            <p:strVal val="#ppt_x"/>
                                          </p:val>
                                        </p:tav>
                                      </p:tavLst>
                                    </p:anim>
                                    <p:anim calcmode="lin" valueType="num">
                                      <p:cBhvr additive="base">
                                        <p:cTn dur="1000" fill="hold" id="11"/>
                                        <p:tgtEl>
                                          <p:spTgt spid="23"/>
                                        </p:tgtEl>
                                        <p:attrNameLst>
                                          <p:attrName>ppt_y</p:attrName>
                                        </p:attrNameLst>
                                      </p:cBhvr>
                                      <p:tavLst>
                                        <p:tav tm="0">
                                          <p:val>
                                            <p:strVal val="#ppt_y"/>
                                          </p:val>
                                        </p:tav>
                                        <p:tav tm="100000">
                                          <p:val>
                                            <p:strVal val="#ppt_y"/>
                                          </p:val>
                                        </p:tav>
                                      </p:tavLst>
                                    </p:anim>
                                  </p:childTnLst>
                                </p:cTn>
                              </p:par>
                              <p:par>
                                <p:cTn fill="hold" id="12" nodeType="withEffect" presetClass="entr" presetID="2" presetSubtype="2">
                                  <p:stCondLst>
                                    <p:cond delay="1000"/>
                                  </p:stCondLst>
                                  <p:childTnLst>
                                    <p:set>
                                      <p:cBhvr>
                                        <p:cTn dur="1" fill="hold" id="13">
                                          <p:stCondLst>
                                            <p:cond delay="0"/>
                                          </p:stCondLst>
                                        </p:cTn>
                                        <p:tgtEl>
                                          <p:spTgt spid="29"/>
                                        </p:tgtEl>
                                        <p:attrNameLst>
                                          <p:attrName>style.visibility</p:attrName>
                                        </p:attrNameLst>
                                      </p:cBhvr>
                                      <p:to>
                                        <p:strVal val="visible"/>
                                      </p:to>
                                    </p:set>
                                    <p:anim calcmode="lin" valueType="num">
                                      <p:cBhvr additive="base">
                                        <p:cTn dur="1000" fill="hold" id="14"/>
                                        <p:tgtEl>
                                          <p:spTgt spid="29"/>
                                        </p:tgtEl>
                                        <p:attrNameLst>
                                          <p:attrName>ppt_x</p:attrName>
                                        </p:attrNameLst>
                                      </p:cBhvr>
                                      <p:tavLst>
                                        <p:tav tm="0">
                                          <p:val>
                                            <p:strVal val="1+#ppt_w/2"/>
                                          </p:val>
                                        </p:tav>
                                        <p:tav tm="100000">
                                          <p:val>
                                            <p:strVal val="#ppt_x"/>
                                          </p:val>
                                        </p:tav>
                                      </p:tavLst>
                                    </p:anim>
                                    <p:anim calcmode="lin" valueType="num">
                                      <p:cBhvr additive="base">
                                        <p:cTn dur="1000" fill="hold" id="15"/>
                                        <p:tgtEl>
                                          <p:spTgt spid="29"/>
                                        </p:tgtEl>
                                        <p:attrNameLst>
                                          <p:attrName>ppt_y</p:attrName>
                                        </p:attrNameLst>
                                      </p:cBhvr>
                                      <p:tavLst>
                                        <p:tav tm="0">
                                          <p:val>
                                            <p:strVal val="#ppt_y"/>
                                          </p:val>
                                        </p:tav>
                                        <p:tav tm="100000">
                                          <p:val>
                                            <p:strVal val="#ppt_y"/>
                                          </p:val>
                                        </p:tav>
                                      </p:tavLst>
                                    </p:anim>
                                  </p:childTnLst>
                                </p:cTn>
                              </p:par>
                              <p:par>
                                <p:cTn fill="hold" grpId="0" id="16" nodeType="withEffect" presetClass="entr" presetID="53" presetSubtype="0">
                                  <p:stCondLst>
                                    <p:cond delay="1000"/>
                                  </p:stCondLst>
                                  <p:childTnLst>
                                    <p:set>
                                      <p:cBhvr>
                                        <p:cTn dur="1" fill="hold" id="17">
                                          <p:stCondLst>
                                            <p:cond delay="0"/>
                                          </p:stCondLst>
                                        </p:cTn>
                                        <p:tgtEl>
                                          <p:spTgt spid="48"/>
                                        </p:tgtEl>
                                        <p:attrNameLst>
                                          <p:attrName>style.visibility</p:attrName>
                                        </p:attrNameLst>
                                      </p:cBhvr>
                                      <p:to>
                                        <p:strVal val="visible"/>
                                      </p:to>
                                    </p:set>
                                    <p:anim calcmode="lin" valueType="num">
                                      <p:cBhvr>
                                        <p:cTn dur="750" fill="hold" id="18"/>
                                        <p:tgtEl>
                                          <p:spTgt spid="48"/>
                                        </p:tgtEl>
                                        <p:attrNameLst>
                                          <p:attrName>ppt_w</p:attrName>
                                        </p:attrNameLst>
                                      </p:cBhvr>
                                      <p:tavLst>
                                        <p:tav tm="0">
                                          <p:val>
                                            <p:fltVal val="0"/>
                                          </p:val>
                                        </p:tav>
                                        <p:tav tm="100000">
                                          <p:val>
                                            <p:strVal val="#ppt_w"/>
                                          </p:val>
                                        </p:tav>
                                      </p:tavLst>
                                    </p:anim>
                                    <p:anim calcmode="lin" valueType="num">
                                      <p:cBhvr>
                                        <p:cTn dur="750" fill="hold" id="19"/>
                                        <p:tgtEl>
                                          <p:spTgt spid="48"/>
                                        </p:tgtEl>
                                        <p:attrNameLst>
                                          <p:attrName>ppt_h</p:attrName>
                                        </p:attrNameLst>
                                      </p:cBhvr>
                                      <p:tavLst>
                                        <p:tav tm="0">
                                          <p:val>
                                            <p:fltVal val="0"/>
                                          </p:val>
                                        </p:tav>
                                        <p:tav tm="100000">
                                          <p:val>
                                            <p:strVal val="#ppt_h"/>
                                          </p:val>
                                        </p:tav>
                                      </p:tavLst>
                                    </p:anim>
                                    <p:animEffect filter="fade" transition="in">
                                      <p:cBhvr>
                                        <p:cTn dur="750" id="20"/>
                                        <p:tgtEl>
                                          <p:spTgt spid="48"/>
                                        </p:tgtEl>
                                      </p:cBhvr>
                                    </p:animEffect>
                                  </p:childTnLst>
                                </p:cTn>
                              </p:par>
                              <p:par>
                                <p:cTn fill="hold" grpId="0" id="21" nodeType="withEffect" presetClass="entr" presetID="53" presetSubtype="0">
                                  <p:stCondLst>
                                    <p:cond delay="1200"/>
                                  </p:stCondLst>
                                  <p:childTnLst>
                                    <p:set>
                                      <p:cBhvr>
                                        <p:cTn dur="1" fill="hold" id="22">
                                          <p:stCondLst>
                                            <p:cond delay="0"/>
                                          </p:stCondLst>
                                        </p:cTn>
                                        <p:tgtEl>
                                          <p:spTgt spid="49"/>
                                        </p:tgtEl>
                                        <p:attrNameLst>
                                          <p:attrName>style.visibility</p:attrName>
                                        </p:attrNameLst>
                                      </p:cBhvr>
                                      <p:to>
                                        <p:strVal val="visible"/>
                                      </p:to>
                                    </p:set>
                                    <p:anim calcmode="lin" valueType="num">
                                      <p:cBhvr>
                                        <p:cTn dur="750" fill="hold" id="23"/>
                                        <p:tgtEl>
                                          <p:spTgt spid="49"/>
                                        </p:tgtEl>
                                        <p:attrNameLst>
                                          <p:attrName>ppt_w</p:attrName>
                                        </p:attrNameLst>
                                      </p:cBhvr>
                                      <p:tavLst>
                                        <p:tav tm="0">
                                          <p:val>
                                            <p:fltVal val="0"/>
                                          </p:val>
                                        </p:tav>
                                        <p:tav tm="100000">
                                          <p:val>
                                            <p:strVal val="#ppt_w"/>
                                          </p:val>
                                        </p:tav>
                                      </p:tavLst>
                                    </p:anim>
                                    <p:anim calcmode="lin" valueType="num">
                                      <p:cBhvr>
                                        <p:cTn dur="750" fill="hold" id="24"/>
                                        <p:tgtEl>
                                          <p:spTgt spid="49"/>
                                        </p:tgtEl>
                                        <p:attrNameLst>
                                          <p:attrName>ppt_h</p:attrName>
                                        </p:attrNameLst>
                                      </p:cBhvr>
                                      <p:tavLst>
                                        <p:tav tm="0">
                                          <p:val>
                                            <p:fltVal val="0"/>
                                          </p:val>
                                        </p:tav>
                                        <p:tav tm="100000">
                                          <p:val>
                                            <p:strVal val="#ppt_h"/>
                                          </p:val>
                                        </p:tav>
                                      </p:tavLst>
                                    </p:anim>
                                    <p:animEffect filter="fade" transition="in">
                                      <p:cBhvr>
                                        <p:cTn dur="750" id="25"/>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4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文本框 17">
            <a:extLst>
              <a:ext uri="{FF2B5EF4-FFF2-40B4-BE49-F238E27FC236}">
                <a16:creationId xmlns:a16="http://schemas.microsoft.com/office/drawing/2014/main" id="{EE862FBC-EC8C-4B3E-AB36-8875D300EB37}"/>
              </a:ext>
            </a:extLst>
          </p:cNvPr>
          <p:cNvSpPr txBox="1"/>
          <p:nvPr/>
        </p:nvSpPr>
        <p:spPr>
          <a:xfrm rot="5400000">
            <a:off x="1399465" y="1409381"/>
            <a:ext cx="4149955" cy="2212848"/>
          </a:xfrm>
          <a:prstGeom prst="rect">
            <a:avLst/>
          </a:prstGeom>
          <a:noFill/>
        </p:spPr>
        <p:txBody>
          <a:bodyPr rtlCol="0" wrap="square">
            <a:spAutoFit/>
          </a:bodyPr>
          <a:lstStyle/>
          <a:p>
            <a:pPr algn="ctr"/>
            <a:r>
              <a:rPr altLang="zh-CN" lang="en-US" spc="-158" sz="6960">
                <a:solidFill>
                  <a:schemeClr val="dk2">
                    <a:alpha val="95000"/>
                  </a:schemeClr>
                </a:solidFill>
                <a:latin typeface="+mn-lt"/>
                <a:ea typeface="+mn-ea"/>
                <a:cs typeface="+mn-ea"/>
                <a:sym typeface="+mn-lt"/>
              </a:rPr>
              <a:t>CONTENTS</a:t>
            </a:r>
          </a:p>
        </p:txBody>
      </p:sp>
      <p:cxnSp>
        <p:nvCxnSpPr>
          <p:cNvPr id="21" name="直接连接符 20">
            <a:extLst>
              <a:ext uri="{FF2B5EF4-FFF2-40B4-BE49-F238E27FC236}">
                <a16:creationId xmlns:a16="http://schemas.microsoft.com/office/drawing/2014/main" id="{6686B04D-62E8-4031-9CE3-50A828A06F19}"/>
              </a:ext>
            </a:extLst>
          </p:cNvPr>
          <p:cNvCxnSpPr/>
          <p:nvPr/>
        </p:nvCxnSpPr>
        <p:spPr>
          <a:xfrm flipH="1">
            <a:off x="4560473" y="0"/>
            <a:ext cx="0" cy="5571819"/>
          </a:xfrm>
          <a:prstGeom prst="line">
            <a:avLst/>
          </a:prstGeom>
          <a:ln w="25400">
            <a:solidFill>
              <a:schemeClr val="dk2"/>
            </a:solidFill>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id="{ACA41F2B-AD9B-4212-8CC3-810D580C62A0}"/>
              </a:ext>
            </a:extLst>
          </p:cNvPr>
          <p:cNvGrpSpPr/>
          <p:nvPr/>
        </p:nvGrpSpPr>
        <p:grpSpPr>
          <a:xfrm>
            <a:off x="6014432" y="1477585"/>
            <a:ext cx="4819828" cy="810967"/>
            <a:chOff x="5702551" y="1401046"/>
            <a:chExt cx="4570162" cy="768959"/>
          </a:xfrm>
        </p:grpSpPr>
        <p:sp>
          <p:nvSpPr>
            <p:cNvPr id="23" name="椭圆 22">
              <a:extLst>
                <a:ext uri="{FF2B5EF4-FFF2-40B4-BE49-F238E27FC236}">
                  <a16:creationId xmlns:a16="http://schemas.microsoft.com/office/drawing/2014/main" id="{D1CA4F31-D387-44E0-AC7D-8397538AD80D}"/>
                </a:ext>
              </a:extLst>
            </p:cNvPr>
            <p:cNvSpPr/>
            <p:nvPr/>
          </p:nvSpPr>
          <p:spPr>
            <a:xfrm>
              <a:off x="5718834" y="1410571"/>
              <a:ext cx="759434" cy="759434"/>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4" name="文本框 23">
              <a:extLst>
                <a:ext uri="{FF2B5EF4-FFF2-40B4-BE49-F238E27FC236}">
                  <a16:creationId xmlns:a16="http://schemas.microsoft.com/office/drawing/2014/main" id="{6829D436-F5BD-4986-989A-1F6921C8113C}"/>
                </a:ext>
              </a:extLst>
            </p:cNvPr>
            <p:cNvSpPr txBox="1"/>
            <p:nvPr/>
          </p:nvSpPr>
          <p:spPr>
            <a:xfrm>
              <a:off x="5702551" y="1509250"/>
              <a:ext cx="791989" cy="513429"/>
            </a:xfrm>
            <a:prstGeom prst="rect">
              <a:avLst/>
            </a:prstGeom>
            <a:noFill/>
          </p:spPr>
          <p:txBody>
            <a:bodyPr rtlCol="0" wrap="square">
              <a:spAutoFit/>
            </a:bodyPr>
            <a:lstStyle/>
            <a:p>
              <a:pPr algn="ctr"/>
              <a:r>
                <a:rPr altLang="zh-CN" lang="en-US" sz="2953">
                  <a:solidFill>
                    <a:schemeClr val="bg1"/>
                  </a:solidFill>
                  <a:latin typeface="+mn-lt"/>
                  <a:ea typeface="+mn-ea"/>
                  <a:cs typeface="+mn-ea"/>
                  <a:sym typeface="+mn-lt"/>
                </a:rPr>
                <a:t>01</a:t>
              </a:r>
            </a:p>
          </p:txBody>
        </p:sp>
        <p:sp>
          <p:nvSpPr>
            <p:cNvPr id="25" name="文本框 24">
              <a:extLst>
                <a:ext uri="{FF2B5EF4-FFF2-40B4-BE49-F238E27FC236}">
                  <a16:creationId xmlns:a16="http://schemas.microsoft.com/office/drawing/2014/main" id="{12781A33-5883-4CE7-919A-F7E309877DF7}"/>
                </a:ext>
              </a:extLst>
            </p:cNvPr>
            <p:cNvSpPr txBox="1"/>
            <p:nvPr/>
          </p:nvSpPr>
          <p:spPr>
            <a:xfrm>
              <a:off x="6832409" y="1401046"/>
              <a:ext cx="3440303" cy="513429"/>
            </a:xfrm>
            <a:prstGeom prst="rect">
              <a:avLst/>
            </a:prstGeom>
            <a:noFill/>
          </p:spPr>
          <p:txBody>
            <a:bodyPr rtlCol="0" wrap="square">
              <a:spAutoFit/>
            </a:bodyPr>
            <a:lstStyle/>
            <a:p>
              <a:r>
                <a:rPr altLang="en-US" lang="zh-CN" sz="2953">
                  <a:solidFill>
                    <a:schemeClr val="dk2"/>
                  </a:solidFill>
                  <a:latin typeface="+mn-lt"/>
                  <a:ea typeface="+mn-ea"/>
                  <a:cs typeface="+mn-ea"/>
                  <a:sym typeface="+mn-lt"/>
                </a:rPr>
                <a:t>企业文化</a:t>
              </a:r>
            </a:p>
          </p:txBody>
        </p:sp>
        <p:sp>
          <p:nvSpPr>
            <p:cNvPr id="26" name="文本框 25">
              <a:extLst>
                <a:ext uri="{FF2B5EF4-FFF2-40B4-BE49-F238E27FC236}">
                  <a16:creationId xmlns:a16="http://schemas.microsoft.com/office/drawing/2014/main" id="{00346C8E-42F9-423E-9A6E-09AD6E6611A1}"/>
                </a:ext>
              </a:extLst>
            </p:cNvPr>
            <p:cNvSpPr txBox="1"/>
            <p:nvPr/>
          </p:nvSpPr>
          <p:spPr>
            <a:xfrm>
              <a:off x="6851459" y="1814803"/>
              <a:ext cx="2798910" cy="299994"/>
            </a:xfrm>
            <a:prstGeom prst="rect">
              <a:avLst/>
            </a:prstGeom>
            <a:noFill/>
          </p:spPr>
          <p:txBody>
            <a:bodyPr rtlCol="0" wrap="square">
              <a:spAutoFit/>
            </a:bodyPr>
            <a:lstStyle/>
            <a:p>
              <a:r>
                <a:rPr altLang="zh-CN" lang="en-US" sz="1476">
                  <a:solidFill>
                    <a:schemeClr val="dk2"/>
                  </a:solidFill>
                  <a:latin typeface="+mn-lt"/>
                  <a:ea typeface="+mn-ea"/>
                  <a:cs typeface="+mn-ea"/>
                  <a:sym typeface="+mn-lt"/>
                </a:rPr>
                <a:t>Corporate Culture</a:t>
              </a:r>
            </a:p>
          </p:txBody>
        </p:sp>
      </p:grpSp>
      <p:grpSp>
        <p:nvGrpSpPr>
          <p:cNvPr id="27" name="组合 26">
            <a:extLst>
              <a:ext uri="{FF2B5EF4-FFF2-40B4-BE49-F238E27FC236}">
                <a16:creationId xmlns:a16="http://schemas.microsoft.com/office/drawing/2014/main" id="{E1A9BC30-AE30-490E-AFF7-B461C9701452}"/>
              </a:ext>
            </a:extLst>
          </p:cNvPr>
          <p:cNvGrpSpPr/>
          <p:nvPr/>
        </p:nvGrpSpPr>
        <p:grpSpPr>
          <a:xfrm>
            <a:off x="6014432" y="2700458"/>
            <a:ext cx="4819828" cy="810967"/>
            <a:chOff x="5702551" y="2560574"/>
            <a:chExt cx="4570162" cy="768959"/>
          </a:xfrm>
        </p:grpSpPr>
        <p:sp>
          <p:nvSpPr>
            <p:cNvPr id="28" name="椭圆 27">
              <a:extLst>
                <a:ext uri="{FF2B5EF4-FFF2-40B4-BE49-F238E27FC236}">
                  <a16:creationId xmlns:a16="http://schemas.microsoft.com/office/drawing/2014/main" id="{42F28C21-50ED-4751-9FB0-1212E3DDA492}"/>
                </a:ext>
              </a:extLst>
            </p:cNvPr>
            <p:cNvSpPr/>
            <p:nvPr/>
          </p:nvSpPr>
          <p:spPr>
            <a:xfrm>
              <a:off x="5718834" y="2570099"/>
              <a:ext cx="759434" cy="759434"/>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文本框 28">
              <a:extLst>
                <a:ext uri="{FF2B5EF4-FFF2-40B4-BE49-F238E27FC236}">
                  <a16:creationId xmlns:a16="http://schemas.microsoft.com/office/drawing/2014/main" id="{1A6C35CA-FA03-4EF4-99BF-076682EF6A43}"/>
                </a:ext>
              </a:extLst>
            </p:cNvPr>
            <p:cNvSpPr txBox="1"/>
            <p:nvPr/>
          </p:nvSpPr>
          <p:spPr>
            <a:xfrm>
              <a:off x="5702551" y="2662510"/>
              <a:ext cx="791989" cy="513429"/>
            </a:xfrm>
            <a:prstGeom prst="rect">
              <a:avLst/>
            </a:prstGeom>
            <a:noFill/>
          </p:spPr>
          <p:txBody>
            <a:bodyPr rtlCol="0" wrap="square">
              <a:spAutoFit/>
            </a:bodyPr>
            <a:lstStyle/>
            <a:p>
              <a:pPr algn="ctr"/>
              <a:r>
                <a:rPr altLang="zh-CN" lang="en-US" sz="2953">
                  <a:solidFill>
                    <a:schemeClr val="bg1"/>
                  </a:solidFill>
                  <a:latin typeface="+mn-lt"/>
                  <a:ea typeface="+mn-ea"/>
                  <a:cs typeface="+mn-ea"/>
                  <a:sym typeface="+mn-lt"/>
                </a:rPr>
                <a:t>02</a:t>
              </a:r>
            </a:p>
          </p:txBody>
        </p:sp>
        <p:sp>
          <p:nvSpPr>
            <p:cNvPr id="30" name="文本框 29">
              <a:extLst>
                <a:ext uri="{FF2B5EF4-FFF2-40B4-BE49-F238E27FC236}">
                  <a16:creationId xmlns:a16="http://schemas.microsoft.com/office/drawing/2014/main" id="{F8FFDC5F-22BB-475F-A76D-785D24CCEB47}"/>
                </a:ext>
              </a:extLst>
            </p:cNvPr>
            <p:cNvSpPr txBox="1"/>
            <p:nvPr/>
          </p:nvSpPr>
          <p:spPr>
            <a:xfrm>
              <a:off x="6832409" y="2560574"/>
              <a:ext cx="3440303" cy="513429"/>
            </a:xfrm>
            <a:prstGeom prst="rect">
              <a:avLst/>
            </a:prstGeom>
            <a:noFill/>
          </p:spPr>
          <p:txBody>
            <a:bodyPr rtlCol="0" wrap="square">
              <a:spAutoFit/>
            </a:bodyPr>
            <a:lstStyle/>
            <a:p>
              <a:r>
                <a:rPr altLang="en-US" lang="zh-CN" sz="2953">
                  <a:solidFill>
                    <a:schemeClr val="dk2"/>
                  </a:solidFill>
                  <a:latin typeface="+mn-lt"/>
                  <a:ea typeface="+mn-ea"/>
                  <a:cs typeface="+mn-ea"/>
                  <a:sym typeface="+mn-lt"/>
                </a:rPr>
                <a:t>企业品牌</a:t>
              </a:r>
            </a:p>
          </p:txBody>
        </p:sp>
        <p:sp>
          <p:nvSpPr>
            <p:cNvPr id="31" name="文本框 30">
              <a:extLst>
                <a:ext uri="{FF2B5EF4-FFF2-40B4-BE49-F238E27FC236}">
                  <a16:creationId xmlns:a16="http://schemas.microsoft.com/office/drawing/2014/main" id="{941CB627-2E08-4B3A-8120-8AA568AE9280}"/>
                </a:ext>
              </a:extLst>
            </p:cNvPr>
            <p:cNvSpPr txBox="1"/>
            <p:nvPr/>
          </p:nvSpPr>
          <p:spPr>
            <a:xfrm>
              <a:off x="6851459" y="2974331"/>
              <a:ext cx="2798910" cy="299994"/>
            </a:xfrm>
            <a:prstGeom prst="rect">
              <a:avLst/>
            </a:prstGeom>
            <a:noFill/>
          </p:spPr>
          <p:txBody>
            <a:bodyPr rtlCol="0" wrap="square">
              <a:spAutoFit/>
            </a:bodyPr>
            <a:lstStyle/>
            <a:p>
              <a:r>
                <a:rPr altLang="zh-CN" lang="en-US" sz="1476">
                  <a:solidFill>
                    <a:schemeClr val="dk2"/>
                  </a:solidFill>
                  <a:latin typeface="+mn-lt"/>
                  <a:ea typeface="+mn-ea"/>
                  <a:cs typeface="+mn-ea"/>
                  <a:sym typeface="+mn-lt"/>
                </a:rPr>
                <a:t>Enterprise Brand</a:t>
              </a:r>
            </a:p>
          </p:txBody>
        </p:sp>
      </p:grpSp>
      <p:grpSp>
        <p:nvGrpSpPr>
          <p:cNvPr id="32" name="组合 31">
            <a:extLst>
              <a:ext uri="{FF2B5EF4-FFF2-40B4-BE49-F238E27FC236}">
                <a16:creationId xmlns:a16="http://schemas.microsoft.com/office/drawing/2014/main" id="{DF0B2BBA-04F2-4CB3-BC05-90504D73FB04}"/>
              </a:ext>
            </a:extLst>
          </p:cNvPr>
          <p:cNvGrpSpPr/>
          <p:nvPr/>
        </p:nvGrpSpPr>
        <p:grpSpPr>
          <a:xfrm>
            <a:off x="6014432" y="3923330"/>
            <a:ext cx="4822134" cy="810967"/>
            <a:chOff x="5702551" y="3720102"/>
            <a:chExt cx="4572348" cy="768959"/>
          </a:xfrm>
        </p:grpSpPr>
        <p:sp>
          <p:nvSpPr>
            <p:cNvPr id="33" name="椭圆 32">
              <a:extLst>
                <a:ext uri="{FF2B5EF4-FFF2-40B4-BE49-F238E27FC236}">
                  <a16:creationId xmlns:a16="http://schemas.microsoft.com/office/drawing/2014/main" id="{B9DC2759-62A0-417E-8F88-D6DF19D25D10}"/>
                </a:ext>
              </a:extLst>
            </p:cNvPr>
            <p:cNvSpPr/>
            <p:nvPr/>
          </p:nvSpPr>
          <p:spPr>
            <a:xfrm>
              <a:off x="5718834" y="3729627"/>
              <a:ext cx="759434" cy="759434"/>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4" name="文本框 33">
              <a:extLst>
                <a:ext uri="{FF2B5EF4-FFF2-40B4-BE49-F238E27FC236}">
                  <a16:creationId xmlns:a16="http://schemas.microsoft.com/office/drawing/2014/main" id="{D67F01EF-8BCA-435C-B1C4-1CC426183AEB}"/>
                </a:ext>
              </a:extLst>
            </p:cNvPr>
            <p:cNvSpPr txBox="1"/>
            <p:nvPr/>
          </p:nvSpPr>
          <p:spPr>
            <a:xfrm>
              <a:off x="5702550" y="3822038"/>
              <a:ext cx="791989" cy="513429"/>
            </a:xfrm>
            <a:prstGeom prst="rect">
              <a:avLst/>
            </a:prstGeom>
            <a:noFill/>
          </p:spPr>
          <p:txBody>
            <a:bodyPr rtlCol="0" wrap="square">
              <a:spAutoFit/>
            </a:bodyPr>
            <a:lstStyle/>
            <a:p>
              <a:pPr algn="ctr"/>
              <a:r>
                <a:rPr altLang="zh-CN" lang="en-US" sz="2953">
                  <a:solidFill>
                    <a:schemeClr val="bg1"/>
                  </a:solidFill>
                  <a:latin typeface="+mn-lt"/>
                  <a:ea typeface="+mn-ea"/>
                  <a:cs typeface="+mn-ea"/>
                  <a:sym typeface="+mn-lt"/>
                </a:rPr>
                <a:t>03</a:t>
              </a:r>
            </a:p>
          </p:txBody>
        </p:sp>
        <p:sp>
          <p:nvSpPr>
            <p:cNvPr id="35" name="文本框 34">
              <a:extLst>
                <a:ext uri="{FF2B5EF4-FFF2-40B4-BE49-F238E27FC236}">
                  <a16:creationId xmlns:a16="http://schemas.microsoft.com/office/drawing/2014/main" id="{E5F4D933-E117-4525-BF26-D7720A5A78F0}"/>
                </a:ext>
              </a:extLst>
            </p:cNvPr>
            <p:cNvSpPr txBox="1"/>
            <p:nvPr/>
          </p:nvSpPr>
          <p:spPr>
            <a:xfrm>
              <a:off x="6832411" y="3720102"/>
              <a:ext cx="3442489" cy="513429"/>
            </a:xfrm>
            <a:prstGeom prst="rect">
              <a:avLst/>
            </a:prstGeom>
            <a:noFill/>
          </p:spPr>
          <p:txBody>
            <a:bodyPr rtlCol="0" wrap="square">
              <a:spAutoFit/>
            </a:bodyPr>
            <a:lstStyle/>
            <a:p>
              <a:r>
                <a:rPr altLang="en-US" lang="zh-CN" sz="2953">
                  <a:solidFill>
                    <a:schemeClr val="dk2"/>
                  </a:solidFill>
                  <a:latin typeface="+mn-lt"/>
                  <a:ea typeface="+mn-ea"/>
                  <a:cs typeface="+mn-ea"/>
                  <a:sym typeface="+mn-lt"/>
                </a:rPr>
                <a:t>发展历程</a:t>
              </a:r>
            </a:p>
          </p:txBody>
        </p:sp>
        <p:sp>
          <p:nvSpPr>
            <p:cNvPr id="36" name="文本框 35">
              <a:extLst>
                <a:ext uri="{FF2B5EF4-FFF2-40B4-BE49-F238E27FC236}">
                  <a16:creationId xmlns:a16="http://schemas.microsoft.com/office/drawing/2014/main" id="{B42E7514-2E6B-4BC5-BF64-54278D340BD1}"/>
                </a:ext>
              </a:extLst>
            </p:cNvPr>
            <p:cNvSpPr txBox="1"/>
            <p:nvPr/>
          </p:nvSpPr>
          <p:spPr>
            <a:xfrm>
              <a:off x="6851459" y="4133859"/>
              <a:ext cx="2801097" cy="299994"/>
            </a:xfrm>
            <a:prstGeom prst="rect">
              <a:avLst/>
            </a:prstGeom>
            <a:noFill/>
          </p:spPr>
          <p:txBody>
            <a:bodyPr rtlCol="0" wrap="square">
              <a:spAutoFit/>
            </a:bodyPr>
            <a:lstStyle/>
            <a:p>
              <a:r>
                <a:rPr altLang="zh-CN" lang="en-US" sz="1476">
                  <a:solidFill>
                    <a:schemeClr val="dk2"/>
                  </a:solidFill>
                  <a:latin typeface="+mn-lt"/>
                  <a:ea typeface="+mn-ea"/>
                  <a:cs typeface="+mn-ea"/>
                  <a:sym typeface="+mn-lt"/>
                </a:rPr>
                <a:t>Development History</a:t>
              </a:r>
            </a:p>
          </p:txBody>
        </p:sp>
      </p:grpSp>
      <p:grpSp>
        <p:nvGrpSpPr>
          <p:cNvPr id="37" name="组合 36">
            <a:extLst>
              <a:ext uri="{FF2B5EF4-FFF2-40B4-BE49-F238E27FC236}">
                <a16:creationId xmlns:a16="http://schemas.microsoft.com/office/drawing/2014/main" id="{6BC16128-AA48-4F61-8C11-EF6683A8CBA6}"/>
              </a:ext>
            </a:extLst>
          </p:cNvPr>
          <p:cNvGrpSpPr/>
          <p:nvPr/>
        </p:nvGrpSpPr>
        <p:grpSpPr>
          <a:xfrm>
            <a:off x="6014432" y="5146202"/>
            <a:ext cx="4822134" cy="810967"/>
            <a:chOff x="5702551" y="4879629"/>
            <a:chExt cx="4572348" cy="768959"/>
          </a:xfrm>
        </p:grpSpPr>
        <p:sp>
          <p:nvSpPr>
            <p:cNvPr id="38" name="椭圆 37">
              <a:extLst>
                <a:ext uri="{FF2B5EF4-FFF2-40B4-BE49-F238E27FC236}">
                  <a16:creationId xmlns:a16="http://schemas.microsoft.com/office/drawing/2014/main" id="{F93E6799-D812-43FF-9F18-FED14B516DEA}"/>
                </a:ext>
              </a:extLst>
            </p:cNvPr>
            <p:cNvSpPr/>
            <p:nvPr/>
          </p:nvSpPr>
          <p:spPr>
            <a:xfrm>
              <a:off x="5718834" y="4889154"/>
              <a:ext cx="759434" cy="759434"/>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9" name="文本框 38">
              <a:extLst>
                <a:ext uri="{FF2B5EF4-FFF2-40B4-BE49-F238E27FC236}">
                  <a16:creationId xmlns:a16="http://schemas.microsoft.com/office/drawing/2014/main" id="{EC2E6FA3-F6DD-4E70-B9B1-F7FBCD58789B}"/>
                </a:ext>
              </a:extLst>
            </p:cNvPr>
            <p:cNvSpPr txBox="1"/>
            <p:nvPr/>
          </p:nvSpPr>
          <p:spPr>
            <a:xfrm>
              <a:off x="5702550" y="4995894"/>
              <a:ext cx="791989" cy="513429"/>
            </a:xfrm>
            <a:prstGeom prst="rect">
              <a:avLst/>
            </a:prstGeom>
            <a:noFill/>
          </p:spPr>
          <p:txBody>
            <a:bodyPr rtlCol="0" wrap="square">
              <a:spAutoFit/>
            </a:bodyPr>
            <a:lstStyle/>
            <a:p>
              <a:pPr algn="ctr"/>
              <a:r>
                <a:rPr altLang="zh-CN" lang="en-US" sz="2953">
                  <a:solidFill>
                    <a:schemeClr val="bg1"/>
                  </a:solidFill>
                  <a:latin typeface="+mn-lt"/>
                  <a:ea typeface="+mn-ea"/>
                  <a:cs typeface="+mn-ea"/>
                  <a:sym typeface="+mn-lt"/>
                </a:rPr>
                <a:t>04</a:t>
              </a:r>
            </a:p>
          </p:txBody>
        </p:sp>
        <p:sp>
          <p:nvSpPr>
            <p:cNvPr id="40" name="文本框 39">
              <a:extLst>
                <a:ext uri="{FF2B5EF4-FFF2-40B4-BE49-F238E27FC236}">
                  <a16:creationId xmlns:a16="http://schemas.microsoft.com/office/drawing/2014/main" id="{803E35EC-EE37-467F-99DF-E6D8A06E9529}"/>
                </a:ext>
              </a:extLst>
            </p:cNvPr>
            <p:cNvSpPr txBox="1"/>
            <p:nvPr/>
          </p:nvSpPr>
          <p:spPr>
            <a:xfrm>
              <a:off x="6832411" y="4879629"/>
              <a:ext cx="3442489" cy="513429"/>
            </a:xfrm>
            <a:prstGeom prst="rect">
              <a:avLst/>
            </a:prstGeom>
            <a:noFill/>
          </p:spPr>
          <p:txBody>
            <a:bodyPr rtlCol="0" wrap="square">
              <a:spAutoFit/>
            </a:bodyPr>
            <a:lstStyle/>
            <a:p>
              <a:r>
                <a:rPr altLang="en-US" lang="zh-CN" sz="2953">
                  <a:solidFill>
                    <a:schemeClr val="dk2"/>
                  </a:solidFill>
                  <a:latin typeface="+mn-lt"/>
                  <a:ea typeface="+mn-ea"/>
                  <a:cs typeface="+mn-ea"/>
                  <a:sym typeface="+mn-lt"/>
                </a:rPr>
                <a:t>未来规划</a:t>
              </a:r>
            </a:p>
          </p:txBody>
        </p:sp>
        <p:sp>
          <p:nvSpPr>
            <p:cNvPr id="41" name="文本框 40">
              <a:extLst>
                <a:ext uri="{FF2B5EF4-FFF2-40B4-BE49-F238E27FC236}">
                  <a16:creationId xmlns:a16="http://schemas.microsoft.com/office/drawing/2014/main" id="{9E0E761F-9AAF-47AD-A10D-9E22AD23C709}"/>
                </a:ext>
              </a:extLst>
            </p:cNvPr>
            <p:cNvSpPr txBox="1"/>
            <p:nvPr/>
          </p:nvSpPr>
          <p:spPr>
            <a:xfrm>
              <a:off x="6851461" y="5293385"/>
              <a:ext cx="2801096" cy="299994"/>
            </a:xfrm>
            <a:prstGeom prst="rect">
              <a:avLst/>
            </a:prstGeom>
            <a:noFill/>
          </p:spPr>
          <p:txBody>
            <a:bodyPr rtlCol="0" wrap="square">
              <a:spAutoFit/>
            </a:bodyPr>
            <a:lstStyle/>
            <a:p>
              <a:r>
                <a:rPr altLang="zh-CN" lang="en-US" sz="1476">
                  <a:solidFill>
                    <a:schemeClr val="dk2"/>
                  </a:solidFill>
                  <a:latin typeface="+mn-lt"/>
                  <a:ea typeface="+mn-ea"/>
                  <a:cs typeface="+mn-ea"/>
                  <a:sym typeface="+mn-lt"/>
                </a:rPr>
                <a:t>Future Planning</a:t>
              </a:r>
            </a:p>
          </p:txBody>
        </p:sp>
      </p:grpSp>
      <p:sp>
        <p:nvSpPr>
          <p:cNvPr id="2" name="文本框 1"/>
          <p:cNvSpPr txBox="1"/>
          <p:nvPr/>
        </p:nvSpPr>
        <p:spPr>
          <a:xfrm>
            <a:off x="1335455" y="2866225"/>
            <a:ext cx="1524000" cy="2734555"/>
          </a:xfrm>
          <a:prstGeom prst="rect">
            <a:avLst/>
          </a:prstGeom>
          <a:noFill/>
        </p:spPr>
        <p:txBody>
          <a:bodyPr rtlCol="0" vert="eaVert" wrap="square">
            <a:spAutoFit/>
          </a:bodyPr>
          <a:lstStyle/>
          <a:p>
            <a:pPr algn="dist"/>
            <a:r>
              <a:rPr altLang="en-US" lang="zh-CN" smtClean="0" sz="8800">
                <a:solidFill>
                  <a:schemeClr val="dk2"/>
                </a:solidFill>
                <a:latin typeface="+mn-lt"/>
                <a:ea typeface="+mn-ea"/>
                <a:cs typeface="+mn-ea"/>
                <a:sym typeface="+mn-lt"/>
              </a:rPr>
              <a:t>目录</a:t>
            </a:r>
          </a:p>
        </p:txBody>
      </p:sp>
    </p:spTree>
    <p:custDataLst>
      <p:tags r:id="rId3"/>
    </p:custDataLst>
    <p:extLst>
      <p:ext uri="{BB962C8B-B14F-4D97-AF65-F5344CB8AC3E}">
        <p14:creationId val="282702357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500" id="7"/>
                                        <p:tgtEl>
                                          <p:spTgt spid="21"/>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ppt_x"/>
                                          </p:val>
                                        </p:tav>
                                        <p:tav tm="100000">
                                          <p:val>
                                            <p:strVal val="#ppt_x"/>
                                          </p:val>
                                        </p:tav>
                                      </p:tavLst>
                                    </p:anim>
                                    <p:anim calcmode="lin" valueType="num">
                                      <p:cBhvr additive="base">
                                        <p:cTn dur="500" fill="hold" id="12"/>
                                        <p:tgtEl>
                                          <p:spTgt spid="18"/>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2">
                                  <p:stCondLst>
                                    <p:cond delay="0"/>
                                  </p:stCondLst>
                                  <p:childTnLst>
                                    <p:set>
                                      <p:cBhvr>
                                        <p:cTn dur="1" fill="hold" id="15">
                                          <p:stCondLst>
                                            <p:cond delay="0"/>
                                          </p:stCondLst>
                                        </p:cTn>
                                        <p:tgtEl>
                                          <p:spTgt spid="22"/>
                                        </p:tgtEl>
                                        <p:attrNameLst>
                                          <p:attrName>style.visibility</p:attrName>
                                        </p:attrNameLst>
                                      </p:cBhvr>
                                      <p:to>
                                        <p:strVal val="visible"/>
                                      </p:to>
                                    </p:set>
                                    <p:anim calcmode="lin" valueType="num">
                                      <p:cBhvr additive="base">
                                        <p:cTn dur="500" fill="hold" id="16"/>
                                        <p:tgtEl>
                                          <p:spTgt spid="22"/>
                                        </p:tgtEl>
                                        <p:attrNameLst>
                                          <p:attrName>ppt_x</p:attrName>
                                        </p:attrNameLst>
                                      </p:cBhvr>
                                      <p:tavLst>
                                        <p:tav tm="0">
                                          <p:val>
                                            <p:strVal val="1+#ppt_w/2"/>
                                          </p:val>
                                        </p:tav>
                                        <p:tav tm="100000">
                                          <p:val>
                                            <p:strVal val="#ppt_x"/>
                                          </p:val>
                                        </p:tav>
                                      </p:tavLst>
                                    </p:anim>
                                    <p:anim calcmode="lin" valueType="num">
                                      <p:cBhvr additive="base">
                                        <p:cTn dur="500" fill="hold" id="17"/>
                                        <p:tgtEl>
                                          <p:spTgt spid="2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27"/>
                                        </p:tgtEl>
                                        <p:attrNameLst>
                                          <p:attrName>style.visibility</p:attrName>
                                        </p:attrNameLst>
                                      </p:cBhvr>
                                      <p:to>
                                        <p:strVal val="visible"/>
                                      </p:to>
                                    </p:set>
                                    <p:anim calcmode="lin" valueType="num">
                                      <p:cBhvr additive="base">
                                        <p:cTn dur="500" fill="hold" id="21"/>
                                        <p:tgtEl>
                                          <p:spTgt spid="27"/>
                                        </p:tgtEl>
                                        <p:attrNameLst>
                                          <p:attrName>ppt_x</p:attrName>
                                        </p:attrNameLst>
                                      </p:cBhvr>
                                      <p:tavLst>
                                        <p:tav tm="0">
                                          <p:val>
                                            <p:strVal val="1+#ppt_w/2"/>
                                          </p:val>
                                        </p:tav>
                                        <p:tav tm="100000">
                                          <p:val>
                                            <p:strVal val="#ppt_x"/>
                                          </p:val>
                                        </p:tav>
                                      </p:tavLst>
                                    </p:anim>
                                    <p:anim calcmode="lin" valueType="num">
                                      <p:cBhvr additive="base">
                                        <p:cTn dur="500" fill="hold" id="22"/>
                                        <p:tgtEl>
                                          <p:spTgt spid="27"/>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2">
                                  <p:stCondLst>
                                    <p:cond delay="0"/>
                                  </p:stCondLst>
                                  <p:childTnLst>
                                    <p:set>
                                      <p:cBhvr>
                                        <p:cTn dur="1" fill="hold" id="25">
                                          <p:stCondLst>
                                            <p:cond delay="0"/>
                                          </p:stCondLst>
                                        </p:cTn>
                                        <p:tgtEl>
                                          <p:spTgt spid="32"/>
                                        </p:tgtEl>
                                        <p:attrNameLst>
                                          <p:attrName>style.visibility</p:attrName>
                                        </p:attrNameLst>
                                      </p:cBhvr>
                                      <p:to>
                                        <p:strVal val="visible"/>
                                      </p:to>
                                    </p:set>
                                    <p:anim calcmode="lin" valueType="num">
                                      <p:cBhvr additive="base">
                                        <p:cTn dur="500" fill="hold" id="26"/>
                                        <p:tgtEl>
                                          <p:spTgt spid="32"/>
                                        </p:tgtEl>
                                        <p:attrNameLst>
                                          <p:attrName>ppt_x</p:attrName>
                                        </p:attrNameLst>
                                      </p:cBhvr>
                                      <p:tavLst>
                                        <p:tav tm="0">
                                          <p:val>
                                            <p:strVal val="1+#ppt_w/2"/>
                                          </p:val>
                                        </p:tav>
                                        <p:tav tm="100000">
                                          <p:val>
                                            <p:strVal val="#ppt_x"/>
                                          </p:val>
                                        </p:tav>
                                      </p:tavLst>
                                    </p:anim>
                                    <p:anim calcmode="lin" valueType="num">
                                      <p:cBhvr additive="base">
                                        <p:cTn dur="500" fill="hold" id="27"/>
                                        <p:tgtEl>
                                          <p:spTgt spid="32"/>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id="29" nodeType="afterEffect" presetClass="entr" presetID="2" presetSubtype="2">
                                  <p:stCondLst>
                                    <p:cond delay="0"/>
                                  </p:stCondLst>
                                  <p:childTnLst>
                                    <p:set>
                                      <p:cBhvr>
                                        <p:cTn dur="1" fill="hold" id="30">
                                          <p:stCondLst>
                                            <p:cond delay="0"/>
                                          </p:stCondLst>
                                        </p:cTn>
                                        <p:tgtEl>
                                          <p:spTgt spid="37"/>
                                        </p:tgtEl>
                                        <p:attrNameLst>
                                          <p:attrName>style.visibility</p:attrName>
                                        </p:attrNameLst>
                                      </p:cBhvr>
                                      <p:to>
                                        <p:strVal val="visible"/>
                                      </p:to>
                                    </p:set>
                                    <p:anim calcmode="lin" valueType="num">
                                      <p:cBhvr additive="base">
                                        <p:cTn dur="500" fill="hold" id="31"/>
                                        <p:tgtEl>
                                          <p:spTgt spid="37"/>
                                        </p:tgtEl>
                                        <p:attrNameLst>
                                          <p:attrName>ppt_x</p:attrName>
                                        </p:attrNameLst>
                                      </p:cBhvr>
                                      <p:tavLst>
                                        <p:tav tm="0">
                                          <p:val>
                                            <p:strVal val="1+#ppt_w/2"/>
                                          </p:val>
                                        </p:tav>
                                        <p:tav tm="100000">
                                          <p:val>
                                            <p:strVal val="#ppt_x"/>
                                          </p:val>
                                        </p:tav>
                                      </p:tavLst>
                                    </p:anim>
                                    <p:anim calcmode="lin" valueType="num">
                                      <p:cBhvr additive="base">
                                        <p:cTn dur="500" fill="hold" id="32"/>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6" name="任意多边形 75"/>
          <p:cNvSpPr/>
          <p:nvPr>
            <p:custDataLst>
              <p:tags r:id="rId3"/>
            </p:custDataLst>
          </p:nvPr>
        </p:nvSpPr>
        <p:spPr>
          <a:xfrm>
            <a:off x="2965771" y="2967299"/>
            <a:ext cx="1269313" cy="1269313"/>
          </a:xfrm>
          <a:custGeom>
            <a:gdLst>
              <a:gd fmla="*/ 984194 w 1968387" name="connsiteX0"/>
              <a:gd fmla="*/ 0 h 1968387" name="connsiteY0"/>
              <a:gd fmla="*/ 1968387 w 1968387" name="connsiteX1"/>
              <a:gd fmla="*/ 984194 h 1968387" name="connsiteY1"/>
              <a:gd fmla="*/ 984194 w 1968387" name="connsiteX2"/>
              <a:gd fmla="*/ 1968387 h 1968387" name="connsiteY2"/>
              <a:gd fmla="*/ 0 w 1968387" name="connsiteX3"/>
              <a:gd fmla="*/ 984194 h 1968387" name="connsiteY3"/>
              <a:gd fmla="*/ 984194 w 1968387" name="connsiteX4"/>
              <a:gd fmla="*/ 0 h 19683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68386" w="1968386">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gradFill flip="none" rotWithShape="1">
            <a:gsLst>
              <a:gs pos="100000">
                <a:schemeClr val="bg1"/>
              </a:gs>
              <a:gs pos="0">
                <a:srgbClr val="E0E0E0"/>
              </a:gs>
            </a:gsLst>
            <a:lin ang="8100000" scaled="0"/>
          </a:gradFill>
          <a:ln w="254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bIns="71390" lIns="142784" rIns="142784" tIns="71390"/>
          <a:lstStyle/>
          <a:p>
            <a:pPr algn="ctr"/>
            <a:endParaRPr altLang="en-US" lang="zh-CN" sz="2531">
              <a:solidFill>
                <a:prstClr val="white"/>
              </a:solidFill>
              <a:latin charset="-122" panose="00000500000000000000" pitchFamily="2" typeface="字魂59号-创粗黑"/>
              <a:ea charset="-122" panose="00000500000000000000" pitchFamily="2" typeface="字魂59号-创粗黑"/>
              <a:sym typeface="+mn-lt"/>
            </a:endParaRPr>
          </a:p>
        </p:txBody>
      </p:sp>
      <p:sp>
        <p:nvSpPr>
          <p:cNvPr id="77" name="任意多边形 76"/>
          <p:cNvSpPr/>
          <p:nvPr>
            <p:custDataLst>
              <p:tags r:id="rId4"/>
            </p:custDataLst>
          </p:nvPr>
        </p:nvSpPr>
        <p:spPr>
          <a:xfrm>
            <a:off x="3904480" y="4937021"/>
            <a:ext cx="708711" cy="708711"/>
          </a:xfrm>
          <a:custGeom>
            <a:gdLst>
              <a:gd fmla="*/ 984194 w 1968387" name="connsiteX0"/>
              <a:gd fmla="*/ 0 h 1968387" name="connsiteY0"/>
              <a:gd fmla="*/ 1968387 w 1968387" name="connsiteX1"/>
              <a:gd fmla="*/ 984194 h 1968387" name="connsiteY1"/>
              <a:gd fmla="*/ 984194 w 1968387" name="connsiteX2"/>
              <a:gd fmla="*/ 1968387 h 1968387" name="connsiteY2"/>
              <a:gd fmla="*/ 0 w 1968387" name="connsiteX3"/>
              <a:gd fmla="*/ 984194 h 1968387" name="connsiteY3"/>
              <a:gd fmla="*/ 984194 w 1968387" name="connsiteX4"/>
              <a:gd fmla="*/ 0 h 19683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68386" w="1968386">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71390" lIns="142784" rIns="142784" tIns="71390"/>
          <a:lstStyle/>
          <a:p>
            <a:pPr algn="ctr"/>
            <a:endParaRPr altLang="en-US" lang="zh-CN" sz="2531">
              <a:solidFill>
                <a:prstClr val="white"/>
              </a:solidFill>
              <a:latin charset="-122" panose="00000500000000000000" pitchFamily="2" typeface="字魂59号-创粗黑"/>
              <a:ea charset="-122" panose="00000500000000000000" pitchFamily="2" typeface="字魂59号-创粗黑"/>
              <a:sym typeface="+mn-lt"/>
            </a:endParaRPr>
          </a:p>
        </p:txBody>
      </p:sp>
      <p:sp>
        <p:nvSpPr>
          <p:cNvPr id="78" name="任意多边形 77"/>
          <p:cNvSpPr/>
          <p:nvPr>
            <p:custDataLst>
              <p:tags r:id="rId5"/>
            </p:custDataLst>
          </p:nvPr>
        </p:nvSpPr>
        <p:spPr>
          <a:xfrm>
            <a:off x="1774498" y="5357929"/>
            <a:ext cx="422842" cy="422842"/>
          </a:xfrm>
          <a:custGeom>
            <a:gdLst>
              <a:gd fmla="*/ 984194 w 1968387" name="connsiteX0"/>
              <a:gd fmla="*/ 0 h 1968387" name="connsiteY0"/>
              <a:gd fmla="*/ 1968387 w 1968387" name="connsiteX1"/>
              <a:gd fmla="*/ 984194 h 1968387" name="connsiteY1"/>
              <a:gd fmla="*/ 984194 w 1968387" name="connsiteX2"/>
              <a:gd fmla="*/ 1968387 h 1968387" name="connsiteY2"/>
              <a:gd fmla="*/ 0 w 1968387" name="connsiteX3"/>
              <a:gd fmla="*/ 984194 h 1968387" name="connsiteY3"/>
              <a:gd fmla="*/ 984194 w 1968387" name="connsiteX4"/>
              <a:gd fmla="*/ 0 h 19683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68386" w="1968386">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71390" lIns="142784" rIns="142784" tIns="71390"/>
          <a:lstStyle/>
          <a:p>
            <a:pPr algn="ctr"/>
            <a:endParaRPr altLang="en-US" lang="zh-CN" sz="2531">
              <a:solidFill>
                <a:schemeClr val="tx2">
                  <a:lumMod val="50000"/>
                </a:schemeClr>
              </a:solidFill>
              <a:latin charset="-122" panose="00000500000000000000" pitchFamily="2" typeface="字魂59号-创粗黑"/>
              <a:ea charset="-122" panose="00000500000000000000" pitchFamily="2" typeface="字魂59号-创粗黑"/>
              <a:cs typeface="+mn-ea"/>
              <a:sym typeface="+mn-lt"/>
            </a:endParaRPr>
          </a:p>
        </p:txBody>
      </p:sp>
      <p:sp>
        <p:nvSpPr>
          <p:cNvPr id="79" name="任意多边形 78"/>
          <p:cNvSpPr/>
          <p:nvPr>
            <p:custDataLst>
              <p:tags r:id="rId6"/>
            </p:custDataLst>
          </p:nvPr>
        </p:nvSpPr>
        <p:spPr>
          <a:xfrm>
            <a:off x="1336553" y="3142321"/>
            <a:ext cx="422842" cy="422842"/>
          </a:xfrm>
          <a:custGeom>
            <a:gdLst>
              <a:gd fmla="*/ 984194 w 1968387" name="connsiteX0"/>
              <a:gd fmla="*/ 0 h 1968387" name="connsiteY0"/>
              <a:gd fmla="*/ 1968387 w 1968387" name="connsiteX1"/>
              <a:gd fmla="*/ 984194 h 1968387" name="connsiteY1"/>
              <a:gd fmla="*/ 984194 w 1968387" name="connsiteX2"/>
              <a:gd fmla="*/ 1968387 h 1968387" name="connsiteY2"/>
              <a:gd fmla="*/ 0 w 1968387" name="connsiteX3"/>
              <a:gd fmla="*/ 984194 h 1968387" name="connsiteY3"/>
              <a:gd fmla="*/ 984194 w 1968387" name="connsiteX4"/>
              <a:gd fmla="*/ 0 h 19683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68386" w="1968386">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71390" lIns="142784" rIns="142784" tIns="71390"/>
          <a:lstStyle/>
          <a:p>
            <a:pPr algn="ctr"/>
            <a:endParaRPr altLang="en-US" lang="zh-CN" sz="2531">
              <a:solidFill>
                <a:schemeClr val="tx2">
                  <a:lumMod val="50000"/>
                </a:schemeClr>
              </a:solidFill>
              <a:latin charset="-122" panose="00000500000000000000" pitchFamily="2" typeface="字魂59号-创粗黑"/>
              <a:ea charset="-122" panose="00000500000000000000" pitchFamily="2" typeface="字魂59号-创粗黑"/>
              <a:cs typeface="+mn-ea"/>
              <a:sym typeface="+mn-lt"/>
            </a:endParaRPr>
          </a:p>
        </p:txBody>
      </p:sp>
      <p:sp>
        <p:nvSpPr>
          <p:cNvPr id="80" name="椭圆 79"/>
          <p:cNvSpPr/>
          <p:nvPr/>
        </p:nvSpPr>
        <p:spPr bwMode="auto">
          <a:xfrm>
            <a:off x="1970817" y="4401115"/>
            <a:ext cx="747938" cy="748099"/>
          </a:xfrm>
          <a:prstGeom prst="ellipse">
            <a:avLst/>
          </a:prstGeom>
          <a:gradFill flip="none" rotWithShape="1">
            <a:gsLst>
              <a:gs pos="100000">
                <a:schemeClr val="bg1"/>
              </a:gs>
              <a:gs pos="0">
                <a:srgbClr val="E0E0E0"/>
              </a:gs>
            </a:gsLst>
            <a:lin ang="8100000" scaled="0"/>
          </a:gradFill>
          <a:ln w="254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bIns="71390" lIns="142784" rIns="142784" tIns="71390"/>
          <a:lstStyle/>
          <a:p>
            <a:pPr algn="ctr"/>
            <a:endParaRPr altLang="en-US" lang="zh-CN" sz="2531">
              <a:solidFill>
                <a:prstClr val="white"/>
              </a:solidFill>
              <a:latin charset="-122" panose="00000500000000000000" pitchFamily="2" typeface="字魂59号-创粗黑"/>
              <a:ea charset="-122" panose="00000500000000000000" pitchFamily="2" typeface="字魂59号-创粗黑"/>
              <a:sym typeface="+mn-lt"/>
            </a:endParaRPr>
          </a:p>
        </p:txBody>
      </p:sp>
      <p:sp>
        <p:nvSpPr>
          <p:cNvPr id="81" name="椭圆 80"/>
          <p:cNvSpPr/>
          <p:nvPr/>
        </p:nvSpPr>
        <p:spPr bwMode="auto">
          <a:xfrm>
            <a:off x="4939919" y="4029985"/>
            <a:ext cx="375048" cy="375131"/>
          </a:xfrm>
          <a:prstGeom prst="ellipse">
            <a:avLst/>
          </a:prstGeom>
          <a:gradFill flip="none" rotWithShape="1">
            <a:gsLst>
              <a:gs pos="100000">
                <a:schemeClr val="bg1"/>
              </a:gs>
              <a:gs pos="0">
                <a:srgbClr val="E0E0E0"/>
              </a:gs>
            </a:gsLst>
            <a:lin ang="8100000" scaled="0"/>
          </a:gradFill>
          <a:ln w="254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bIns="71390" lIns="142784" rIns="142784" tIns="71390"/>
          <a:lstStyle/>
          <a:p>
            <a:pPr algn="ctr"/>
            <a:endParaRPr altLang="en-US" lang="zh-CN" sz="2531">
              <a:solidFill>
                <a:prstClr val="white"/>
              </a:solidFill>
              <a:latin charset="-122" panose="00000500000000000000" pitchFamily="2" typeface="字魂59号-创粗黑"/>
              <a:ea charset="-122" panose="00000500000000000000" pitchFamily="2" typeface="字魂59号-创粗黑"/>
              <a:sym typeface="+mn-lt"/>
            </a:endParaRPr>
          </a:p>
        </p:txBody>
      </p:sp>
      <p:sp>
        <p:nvSpPr>
          <p:cNvPr id="82" name="任意多边形 81"/>
          <p:cNvSpPr/>
          <p:nvPr>
            <p:custDataLst>
              <p:tags r:id="rId7"/>
            </p:custDataLst>
          </p:nvPr>
        </p:nvSpPr>
        <p:spPr>
          <a:xfrm>
            <a:off x="4649394" y="2931794"/>
            <a:ext cx="759333" cy="759333"/>
          </a:xfrm>
          <a:custGeom>
            <a:gdLst>
              <a:gd fmla="*/ 984194 w 1968387" name="connsiteX0"/>
              <a:gd fmla="*/ 0 h 1968387" name="connsiteY0"/>
              <a:gd fmla="*/ 1968387 w 1968387" name="connsiteX1"/>
              <a:gd fmla="*/ 984194 h 1968387" name="connsiteY1"/>
              <a:gd fmla="*/ 984194 w 1968387" name="connsiteX2"/>
              <a:gd fmla="*/ 1968387 h 1968387" name="connsiteY2"/>
              <a:gd fmla="*/ 0 w 1968387" name="connsiteX3"/>
              <a:gd fmla="*/ 984194 h 1968387" name="connsiteY3"/>
              <a:gd fmla="*/ 984194 w 1968387" name="connsiteX4"/>
              <a:gd fmla="*/ 0 h 19683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68386" w="1968386">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71390" lIns="142784" rIns="142784" tIns="71390"/>
          <a:lstStyle/>
          <a:p>
            <a:pPr algn="ctr"/>
            <a:endParaRPr altLang="en-US" lang="zh-CN" sz="2531">
              <a:solidFill>
                <a:schemeClr val="tx2">
                  <a:lumMod val="50000"/>
                </a:schemeClr>
              </a:solidFill>
              <a:latin charset="-122" panose="00000500000000000000" pitchFamily="2" typeface="字魂59号-创粗黑"/>
              <a:ea charset="-122" panose="00000500000000000000" pitchFamily="2" typeface="字魂59号-创粗黑"/>
              <a:cs typeface="+mn-ea"/>
              <a:sym typeface="+mn-lt"/>
            </a:endParaRPr>
          </a:p>
        </p:txBody>
      </p:sp>
      <p:sp>
        <p:nvSpPr>
          <p:cNvPr id="83" name="椭圆 82"/>
          <p:cNvSpPr/>
          <p:nvPr/>
        </p:nvSpPr>
        <p:spPr bwMode="auto">
          <a:xfrm>
            <a:off x="2931976" y="1975879"/>
            <a:ext cx="375048" cy="375131"/>
          </a:xfrm>
          <a:prstGeom prst="ellipse">
            <a:avLst/>
          </a:prstGeom>
          <a:gradFill flip="none" rotWithShape="1">
            <a:gsLst>
              <a:gs pos="100000">
                <a:schemeClr val="bg1"/>
              </a:gs>
              <a:gs pos="0">
                <a:srgbClr val="E0E0E0"/>
              </a:gs>
            </a:gsLst>
            <a:lin ang="8100000" scaled="0"/>
          </a:gradFill>
          <a:ln w="254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bIns="71390" lIns="142784" rIns="142784" tIns="71390"/>
          <a:lstStyle/>
          <a:p>
            <a:pPr algn="ctr"/>
            <a:endParaRPr altLang="en-US" lang="zh-CN" sz="2531">
              <a:solidFill>
                <a:prstClr val="white"/>
              </a:solidFill>
              <a:latin charset="-122" panose="00000500000000000000" pitchFamily="2" typeface="字魂59号-创粗黑"/>
              <a:ea charset="-122" panose="00000500000000000000" pitchFamily="2" typeface="字魂59号-创粗黑"/>
              <a:sym typeface="+mn-lt"/>
            </a:endParaRPr>
          </a:p>
        </p:txBody>
      </p:sp>
      <p:sp>
        <p:nvSpPr>
          <p:cNvPr id="84" name="椭圆 83"/>
          <p:cNvSpPr/>
          <p:nvPr/>
        </p:nvSpPr>
        <p:spPr bwMode="auto">
          <a:xfrm>
            <a:off x="4162146" y="4449437"/>
            <a:ext cx="187525" cy="187567"/>
          </a:xfrm>
          <a:prstGeom prst="ellipse">
            <a:avLst/>
          </a:pr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71390" lIns="142784" rIns="142784" tIns="71390"/>
          <a:lstStyle/>
          <a:p>
            <a:pPr algn="ctr"/>
            <a:endParaRPr altLang="en-US" lang="zh-CN" sz="2531">
              <a:solidFill>
                <a:prstClr val="white"/>
              </a:solidFill>
              <a:latin charset="-122" panose="00000500000000000000" pitchFamily="2" typeface="字魂59号-创粗黑"/>
              <a:ea charset="-122" panose="00000500000000000000" pitchFamily="2" typeface="字魂59号-创粗黑"/>
              <a:sym typeface="+mn-lt"/>
            </a:endParaRPr>
          </a:p>
        </p:txBody>
      </p:sp>
      <p:sp>
        <p:nvSpPr>
          <p:cNvPr id="85" name="椭圆 84"/>
          <p:cNvSpPr/>
          <p:nvPr/>
        </p:nvSpPr>
        <p:spPr bwMode="auto">
          <a:xfrm>
            <a:off x="4365677" y="2163515"/>
            <a:ext cx="187525" cy="187567"/>
          </a:xfrm>
          <a:prstGeom prst="ellipse">
            <a:avLst/>
          </a:pr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71390" lIns="142784" rIns="142784" tIns="71390"/>
          <a:lstStyle/>
          <a:p>
            <a:pPr algn="ctr"/>
            <a:endParaRPr altLang="en-US" lang="zh-CN" sz="2531">
              <a:solidFill>
                <a:prstClr val="white"/>
              </a:solidFill>
              <a:latin charset="-122" panose="00000500000000000000" pitchFamily="2" typeface="字魂59号-创粗黑"/>
              <a:ea charset="-122" panose="00000500000000000000" pitchFamily="2" typeface="字魂59号-创粗黑"/>
              <a:sym typeface="+mn-lt"/>
            </a:endParaRPr>
          </a:p>
        </p:txBody>
      </p:sp>
      <p:sp>
        <p:nvSpPr>
          <p:cNvPr id="86" name="椭圆 85"/>
          <p:cNvSpPr/>
          <p:nvPr/>
        </p:nvSpPr>
        <p:spPr bwMode="auto">
          <a:xfrm>
            <a:off x="5314966" y="5759747"/>
            <a:ext cx="187525" cy="187567"/>
          </a:xfrm>
          <a:prstGeom prst="ellipse">
            <a:avLst/>
          </a:pr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71390" lIns="142784" rIns="142784" tIns="71390"/>
          <a:lstStyle/>
          <a:p>
            <a:pPr algn="ctr"/>
            <a:endParaRPr altLang="en-US" lang="zh-CN" sz="2531">
              <a:solidFill>
                <a:prstClr val="white"/>
              </a:solidFill>
              <a:latin charset="-122" panose="00000500000000000000" pitchFamily="2" typeface="字魂59号-创粗黑"/>
              <a:ea charset="-122" panose="00000500000000000000" pitchFamily="2" typeface="字魂59号-创粗黑"/>
              <a:sym typeface="+mn-lt"/>
            </a:endParaRPr>
          </a:p>
        </p:txBody>
      </p:sp>
      <p:sp>
        <p:nvSpPr>
          <p:cNvPr id="87" name="TextBox 12"/>
          <p:cNvSpPr txBox="1"/>
          <p:nvPr/>
        </p:nvSpPr>
        <p:spPr>
          <a:xfrm>
            <a:off x="1985918" y="2568958"/>
            <a:ext cx="1391965" cy="571481"/>
          </a:xfrm>
          <a:prstGeom prst="rect">
            <a:avLst/>
          </a:prstGeom>
          <a:noFill/>
          <a:effectLst/>
        </p:spPr>
        <p:txBody>
          <a:bodyPr bIns="71390" lIns="142784" rIns="142784" rtlCol="0" tIns="71390" wrap="square">
            <a:spAutoFit/>
          </a:bodyPr>
          <a:lstStyle/>
          <a:p>
            <a:pPr algn="ctr">
              <a:buClr>
                <a:schemeClr val="tx1">
                  <a:lumMod val="90000"/>
                  <a:lumOff val="10000"/>
                </a:schemeClr>
              </a:buClr>
            </a:pPr>
            <a:r>
              <a:rPr altLang="en-US" b="1" lang="zh-CN" sz="2813">
                <a:solidFill>
                  <a:schemeClr val="tx1">
                    <a:lumMod val="65000"/>
                    <a:lumOff val="35000"/>
                  </a:schemeClr>
                </a:solidFill>
                <a:latin charset="-122" panose="00000500000000000000" pitchFamily="2" typeface="字魂59号-创粗黑"/>
                <a:ea charset="-122" panose="00000500000000000000" pitchFamily="2" typeface="字魂59号-创粗黑"/>
                <a:cs typeface="+mn-ea"/>
                <a:sym typeface="+mn-lt"/>
              </a:rPr>
              <a:t>远见</a:t>
            </a:r>
          </a:p>
        </p:txBody>
      </p:sp>
      <p:sp>
        <p:nvSpPr>
          <p:cNvPr id="88" name="TextBox 13"/>
          <p:cNvSpPr txBox="1"/>
          <p:nvPr/>
        </p:nvSpPr>
        <p:spPr>
          <a:xfrm>
            <a:off x="3550046" y="2411472"/>
            <a:ext cx="1391965" cy="571481"/>
          </a:xfrm>
          <a:prstGeom prst="rect">
            <a:avLst/>
          </a:prstGeom>
          <a:noFill/>
          <a:effectLst/>
        </p:spPr>
        <p:txBody>
          <a:bodyPr bIns="71390" lIns="142784" rIns="142784" rtlCol="0" tIns="71390" wrap="square">
            <a:spAutoFit/>
          </a:bodyPr>
          <a:lstStyle/>
          <a:p>
            <a:pPr algn="ctr">
              <a:buClr>
                <a:schemeClr val="tx1">
                  <a:lumMod val="90000"/>
                  <a:lumOff val="10000"/>
                </a:schemeClr>
              </a:buClr>
            </a:pPr>
            <a:r>
              <a:rPr altLang="en-US" b="1" lang="zh-CN" sz="2813">
                <a:solidFill>
                  <a:schemeClr val="tx1">
                    <a:lumMod val="65000"/>
                    <a:lumOff val="35000"/>
                  </a:schemeClr>
                </a:solidFill>
                <a:latin charset="-122" panose="00000500000000000000" pitchFamily="2" typeface="字魂59号-创粗黑"/>
                <a:ea charset="-122" panose="00000500000000000000" pitchFamily="2" typeface="字魂59号-创粗黑"/>
                <a:cs typeface="+mn-ea"/>
                <a:sym typeface="+mn-lt"/>
              </a:rPr>
              <a:t>决策</a:t>
            </a:r>
          </a:p>
        </p:txBody>
      </p:sp>
      <p:sp>
        <p:nvSpPr>
          <p:cNvPr id="89" name="TextBox 14"/>
          <p:cNvSpPr txBox="1"/>
          <p:nvPr/>
        </p:nvSpPr>
        <p:spPr>
          <a:xfrm>
            <a:off x="4258837" y="4406792"/>
            <a:ext cx="1391965" cy="571481"/>
          </a:xfrm>
          <a:prstGeom prst="rect">
            <a:avLst/>
          </a:prstGeom>
          <a:noFill/>
          <a:effectLst/>
        </p:spPr>
        <p:txBody>
          <a:bodyPr bIns="71390" lIns="142784" rIns="142784" rtlCol="0" tIns="71390" wrap="square">
            <a:spAutoFit/>
          </a:bodyPr>
          <a:lstStyle/>
          <a:p>
            <a:pPr algn="ctr">
              <a:buClr>
                <a:schemeClr val="tx1">
                  <a:lumMod val="90000"/>
                  <a:lumOff val="10000"/>
                </a:schemeClr>
              </a:buClr>
            </a:pPr>
            <a:r>
              <a:rPr altLang="en-US" b="1" lang="zh-CN" sz="2813">
                <a:solidFill>
                  <a:schemeClr val="tx1">
                    <a:lumMod val="65000"/>
                    <a:lumOff val="35000"/>
                  </a:schemeClr>
                </a:solidFill>
                <a:latin charset="-122" panose="00000500000000000000" pitchFamily="2" typeface="字魂59号-创粗黑"/>
                <a:ea charset="-122" panose="00000500000000000000" pitchFamily="2" typeface="字魂59号-创粗黑"/>
                <a:cs typeface="+mn-ea"/>
                <a:sym typeface="+mn-lt"/>
              </a:rPr>
              <a:t>团结</a:t>
            </a:r>
          </a:p>
        </p:txBody>
      </p:sp>
      <p:sp>
        <p:nvSpPr>
          <p:cNvPr id="90" name="TextBox 15"/>
          <p:cNvSpPr txBox="1"/>
          <p:nvPr/>
        </p:nvSpPr>
        <p:spPr>
          <a:xfrm>
            <a:off x="2584270" y="4928543"/>
            <a:ext cx="1391965" cy="571481"/>
          </a:xfrm>
          <a:prstGeom prst="rect">
            <a:avLst/>
          </a:prstGeom>
          <a:noFill/>
          <a:effectLst/>
        </p:spPr>
        <p:txBody>
          <a:bodyPr bIns="71390" lIns="142784" rIns="142784" rtlCol="0" tIns="71390" wrap="square">
            <a:spAutoFit/>
          </a:bodyPr>
          <a:lstStyle/>
          <a:p>
            <a:pPr algn="ctr">
              <a:buClr>
                <a:schemeClr val="tx1">
                  <a:lumMod val="90000"/>
                  <a:lumOff val="10000"/>
                </a:schemeClr>
              </a:buClr>
            </a:pPr>
            <a:r>
              <a:rPr altLang="en-US" b="1" lang="zh-CN" sz="2813">
                <a:solidFill>
                  <a:schemeClr val="tx1">
                    <a:lumMod val="65000"/>
                    <a:lumOff val="35000"/>
                  </a:schemeClr>
                </a:solidFill>
                <a:latin charset="-122" panose="00000500000000000000" pitchFamily="2" typeface="字魂59号-创粗黑"/>
                <a:ea charset="-122" panose="00000500000000000000" pitchFamily="2" typeface="字魂59号-创粗黑"/>
                <a:cs typeface="+mn-ea"/>
                <a:sym typeface="+mn-lt"/>
              </a:rPr>
              <a:t>创新</a:t>
            </a:r>
          </a:p>
        </p:txBody>
      </p:sp>
      <p:sp>
        <p:nvSpPr>
          <p:cNvPr id="91" name="TextBox 16"/>
          <p:cNvSpPr txBox="1"/>
          <p:nvPr/>
        </p:nvSpPr>
        <p:spPr>
          <a:xfrm>
            <a:off x="5954568" y="3089690"/>
            <a:ext cx="6277853" cy="1396422"/>
          </a:xfrm>
          <a:prstGeom prst="rect">
            <a:avLst/>
          </a:prstGeom>
          <a:noFill/>
          <a:effectLst/>
        </p:spPr>
        <p:txBody>
          <a:bodyPr bIns="71390" lIns="142784" rIns="142784" rtlCol="0" tIns="71390" wrap="square">
            <a:spAutoFit/>
          </a:bodyPr>
          <a:lstStyle/>
          <a:p>
            <a:pPr>
              <a:lnSpc>
                <a:spcPct val="150000"/>
              </a:lnSpc>
            </a:pPr>
            <a:r>
              <a:rPr altLang="en-US" lang="zh-CN" sz="1828">
                <a:solidFill>
                  <a:schemeClr val="tx1">
                    <a:lumMod val="65000"/>
                    <a:lumOff val="35000"/>
                  </a:schemeClr>
                </a:solidFill>
                <a:latin charset="-122" panose="00000500000000000000" pitchFamily="2" typeface="字魂59号-创粗黑"/>
                <a:ea charset="-122" panose="00000500000000000000" pitchFamily="2" typeface="字魂59号-创粗黑"/>
                <a:cs typeface="+mn-ea"/>
                <a:sym typeface="+mn-lt"/>
              </a:rPr>
              <a:t>       点击输人简要文字介绍，文字内容需概括精炼。不用多余的文字修饰，言简意赅的说明分项内容。点击输人简要文字介绍，文字内容需概括精炼。       </a:t>
            </a:r>
          </a:p>
        </p:txBody>
      </p:sp>
      <p:sp>
        <p:nvSpPr>
          <p:cNvPr id="92" name="TextBox 17"/>
          <p:cNvSpPr txBox="1"/>
          <p:nvPr/>
        </p:nvSpPr>
        <p:spPr>
          <a:xfrm>
            <a:off x="5853310" y="1672109"/>
            <a:ext cx="3781749" cy="742779"/>
          </a:xfrm>
          <a:prstGeom prst="rect">
            <a:avLst/>
          </a:prstGeom>
          <a:noFill/>
          <a:effectLst/>
        </p:spPr>
        <p:txBody>
          <a:bodyPr bIns="71390" lIns="142784" rIns="142784" rtlCol="0" tIns="71390" wrap="square">
            <a:spAutoFit/>
          </a:bodyPr>
          <a:lstStyle/>
          <a:p>
            <a:r>
              <a:rPr altLang="en-US" b="1" lang="zh-CN" sz="3937">
                <a:solidFill>
                  <a:schemeClr val="dk2"/>
                </a:solidFill>
                <a:latin charset="-122" panose="00000500000000000000" pitchFamily="2" typeface="字魂59号-创粗黑"/>
                <a:ea charset="-122" panose="00000500000000000000" pitchFamily="2" typeface="字魂59号-创粗黑"/>
              </a:rPr>
              <a:t>诚信铸就品质</a:t>
            </a:r>
          </a:p>
        </p:txBody>
      </p:sp>
      <p:sp>
        <p:nvSpPr>
          <p:cNvPr id="93" name="TextBox 18"/>
          <p:cNvSpPr txBox="1"/>
          <p:nvPr/>
        </p:nvSpPr>
        <p:spPr>
          <a:xfrm>
            <a:off x="7473404" y="2339612"/>
            <a:ext cx="4050228" cy="742779"/>
          </a:xfrm>
          <a:prstGeom prst="rect">
            <a:avLst/>
          </a:prstGeom>
          <a:noFill/>
          <a:effectLst/>
        </p:spPr>
        <p:txBody>
          <a:bodyPr bIns="71390" lIns="142784" rIns="142784" rtlCol="0" tIns="71390" wrap="square">
            <a:spAutoFit/>
          </a:bodyPr>
          <a:lstStyle/>
          <a:p>
            <a:r>
              <a:rPr altLang="en-US" b="1" lang="zh-CN" sz="3937">
                <a:solidFill>
                  <a:schemeClr val="dk2"/>
                </a:solidFill>
                <a:latin charset="-122" panose="00000500000000000000" pitchFamily="2" typeface="字魂59号-创粗黑"/>
                <a:ea charset="-122" panose="00000500000000000000" pitchFamily="2" typeface="字魂59号-创粗黑"/>
              </a:rPr>
              <a:t>创新引领未来</a:t>
            </a:r>
          </a:p>
        </p:txBody>
      </p:sp>
      <p:sp>
        <p:nvSpPr>
          <p:cNvPr id="94" name="椭圆 93"/>
          <p:cNvSpPr/>
          <p:nvPr/>
        </p:nvSpPr>
        <p:spPr bwMode="auto">
          <a:xfrm>
            <a:off x="2572841" y="3755744"/>
            <a:ext cx="187525" cy="187567"/>
          </a:xfrm>
          <a:prstGeom prst="ellipse">
            <a:avLst/>
          </a:pr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71390" lIns="142784" rIns="142784" tIns="71390"/>
          <a:lstStyle/>
          <a:p>
            <a:pPr algn="ctr"/>
            <a:endParaRPr altLang="en-US" lang="zh-CN" sz="2531">
              <a:solidFill>
                <a:prstClr val="white"/>
              </a:solidFill>
              <a:latin charset="-122" panose="00000500000000000000" pitchFamily="2" typeface="字魂59号-创粗黑"/>
              <a:ea charset="-122" panose="00000500000000000000" pitchFamily="2" typeface="字魂59号-创粗黑"/>
              <a:sym typeface="+mn-lt"/>
            </a:endParaRPr>
          </a:p>
        </p:txBody>
      </p:sp>
      <p:sp>
        <p:nvSpPr>
          <p:cNvPr id="95" name="任意多边形 94"/>
          <p:cNvSpPr/>
          <p:nvPr>
            <p:custDataLst>
              <p:tags r:id="rId8"/>
            </p:custDataLst>
          </p:nvPr>
        </p:nvSpPr>
        <p:spPr>
          <a:xfrm>
            <a:off x="3027141" y="4476452"/>
            <a:ext cx="253111" cy="253111"/>
          </a:xfrm>
          <a:custGeom>
            <a:gdLst>
              <a:gd fmla="*/ 984194 w 1968387" name="connsiteX0"/>
              <a:gd fmla="*/ 0 h 1968387" name="connsiteY0"/>
              <a:gd fmla="*/ 1968387 w 1968387" name="connsiteX1"/>
              <a:gd fmla="*/ 984194 h 1968387" name="connsiteY1"/>
              <a:gd fmla="*/ 984194 w 1968387" name="connsiteX2"/>
              <a:gd fmla="*/ 1968387 h 1968387" name="connsiteY2"/>
              <a:gd fmla="*/ 0 w 1968387" name="connsiteX3"/>
              <a:gd fmla="*/ 984194 h 1968387" name="connsiteY3"/>
              <a:gd fmla="*/ 984194 w 1968387" name="connsiteX4"/>
              <a:gd fmla="*/ 0 h 19683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68386" w="1968386">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71390" lIns="142784" rIns="142784" tIns="71390"/>
          <a:lstStyle/>
          <a:p>
            <a:pPr algn="ctr"/>
            <a:endParaRPr altLang="en-US" lang="zh-CN" sz="2531">
              <a:solidFill>
                <a:schemeClr val="tx2">
                  <a:lumMod val="50000"/>
                </a:schemeClr>
              </a:solidFill>
              <a:latin charset="-122" panose="00000500000000000000" pitchFamily="2" typeface="字魂59号-创粗黑"/>
              <a:ea charset="-122" panose="00000500000000000000" pitchFamily="2" typeface="字魂59号-创粗黑"/>
              <a:cs typeface="+mn-ea"/>
              <a:sym typeface="+mn-lt"/>
            </a:endParaRPr>
          </a:p>
        </p:txBody>
      </p:sp>
      <p:sp>
        <p:nvSpPr>
          <p:cNvPr id="96" name="TextBox 23"/>
          <p:cNvSpPr txBox="1"/>
          <p:nvPr/>
        </p:nvSpPr>
        <p:spPr>
          <a:xfrm>
            <a:off x="5954568" y="4557145"/>
            <a:ext cx="6277853" cy="1396422"/>
          </a:xfrm>
          <a:prstGeom prst="rect">
            <a:avLst/>
          </a:prstGeom>
          <a:noFill/>
          <a:effectLst/>
        </p:spPr>
        <p:txBody>
          <a:bodyPr bIns="71390" lIns="142784" rIns="142784" rtlCol="0" tIns="71390" wrap="square">
            <a:spAutoFit/>
          </a:bodyPr>
          <a:lstStyle/>
          <a:p>
            <a:pPr>
              <a:lnSpc>
                <a:spcPct val="150000"/>
              </a:lnSpc>
            </a:pPr>
            <a:r>
              <a:rPr altLang="en-US" lang="zh-CN" sz="1828">
                <a:solidFill>
                  <a:schemeClr val="tx1">
                    <a:lumMod val="65000"/>
                    <a:lumOff val="35000"/>
                  </a:schemeClr>
                </a:solidFill>
                <a:latin charset="-122" panose="00000500000000000000" pitchFamily="2" typeface="字魂59号-创粗黑"/>
                <a:ea charset="-122" panose="00000500000000000000" pitchFamily="2" typeface="字魂59号-创粗黑"/>
                <a:cs typeface="+mn-ea"/>
                <a:sym typeface="+mn-lt"/>
              </a:rPr>
              <a:t>       点击输人简要文字介绍，文字内容需概括精炼。不用多余的文字修饰，言简意赅的说明分项内容。点击输人简要文字介绍，文字内容需概括精炼。       </a:t>
            </a:r>
          </a:p>
        </p:txBody>
      </p:sp>
      <p:sp>
        <p:nvSpPr>
          <p:cNvPr id="97" name="TextBox 25"/>
          <p:cNvSpPr txBox="1"/>
          <p:nvPr/>
        </p:nvSpPr>
        <p:spPr>
          <a:xfrm>
            <a:off x="1180877" y="3663212"/>
            <a:ext cx="1391965" cy="571481"/>
          </a:xfrm>
          <a:prstGeom prst="rect">
            <a:avLst/>
          </a:prstGeom>
          <a:noFill/>
          <a:effectLst/>
        </p:spPr>
        <p:txBody>
          <a:bodyPr bIns="71390" lIns="142784" rIns="142784" rtlCol="0" tIns="71390" wrap="square">
            <a:spAutoFit/>
          </a:bodyPr>
          <a:lstStyle/>
          <a:p>
            <a:pPr algn="ctr">
              <a:buClr>
                <a:schemeClr val="tx1">
                  <a:lumMod val="90000"/>
                  <a:lumOff val="10000"/>
                </a:schemeClr>
              </a:buClr>
            </a:pPr>
            <a:r>
              <a:rPr altLang="en-US" b="1" lang="zh-CN" sz="2813">
                <a:solidFill>
                  <a:schemeClr val="tx1">
                    <a:lumMod val="65000"/>
                    <a:lumOff val="35000"/>
                  </a:schemeClr>
                </a:solidFill>
                <a:latin charset="-122" panose="00000500000000000000" pitchFamily="2" typeface="字魂59号-创粗黑"/>
                <a:ea charset="-122" panose="00000500000000000000" pitchFamily="2" typeface="字魂59号-创粗黑"/>
                <a:cs typeface="+mn-ea"/>
                <a:sym typeface="+mn-lt"/>
              </a:rPr>
              <a:t>坚持</a:t>
            </a:r>
          </a:p>
        </p:txBody>
      </p:sp>
      <p:sp>
        <p:nvSpPr>
          <p:cNvPr id="98" name="Content Placeholder 2"/>
          <p:cNvSpPr txBox="1"/>
          <p:nvPr/>
        </p:nvSpPr>
        <p:spPr>
          <a:xfrm>
            <a:off x="4895850" y="269591"/>
            <a:ext cx="3067050" cy="378111"/>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en-US" lang="zh-CN" sz="2000">
                <a:solidFill>
                  <a:schemeClr val="bg1">
                    <a:lumMod val="50000"/>
                  </a:schemeClr>
                </a:solidFill>
                <a:cs typeface="+mn-ea"/>
                <a:sym typeface="+mn-lt"/>
              </a:rPr>
              <a:t>点击添加相关标题文字</a:t>
            </a:r>
          </a:p>
        </p:txBody>
      </p:sp>
      <p:sp>
        <p:nvSpPr>
          <p:cNvPr id="99" name="Content Placeholder 2"/>
          <p:cNvSpPr txBox="1"/>
          <p:nvPr/>
        </p:nvSpPr>
        <p:spPr>
          <a:xfrm>
            <a:off x="5196592" y="584201"/>
            <a:ext cx="2465566" cy="203799"/>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zh-CN" lang="en-US" smtClean="0" sz="900">
                <a:solidFill>
                  <a:schemeClr val="bg1">
                    <a:lumMod val="50000"/>
                  </a:schemeClr>
                </a:solidFill>
                <a:cs typeface="+mn-ea"/>
                <a:sym typeface="+mn-lt"/>
              </a:rPr>
              <a:t>CLICK ON ADD RELATED TITLE WORDS</a:t>
            </a:r>
          </a:p>
        </p:txBody>
      </p:sp>
    </p:spTree>
    <p:extLst>
      <p:ext uri="{BB962C8B-B14F-4D97-AF65-F5344CB8AC3E}">
        <p14:creationId val="157774266"/>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9">
                                  <p:stCondLst>
                                    <p:cond delay="0"/>
                                  </p:stCondLst>
                                  <p:childTnLst>
                                    <p:set>
                                      <p:cBhvr>
                                        <p:cTn dur="1" fill="hold" id="6">
                                          <p:stCondLst>
                                            <p:cond delay="0"/>
                                          </p:stCondLst>
                                        </p:cTn>
                                        <p:tgtEl>
                                          <p:spTgt spid="76"/>
                                        </p:tgtEl>
                                        <p:attrNameLst>
                                          <p:attrName>style.visibility</p:attrName>
                                        </p:attrNameLst>
                                      </p:cBhvr>
                                      <p:to>
                                        <p:strVal val="visible"/>
                                      </p:to>
                                    </p:set>
                                    <p:anim calcmode="lin" valueType="num">
                                      <p:cBhvr additive="base">
                                        <p:cTn dur="1000" fill="hold" id="7"/>
                                        <p:tgtEl>
                                          <p:spTgt spid="76"/>
                                        </p:tgtEl>
                                        <p:attrNameLst>
                                          <p:attrName>ppt_x</p:attrName>
                                        </p:attrNameLst>
                                      </p:cBhvr>
                                      <p:tavLst>
                                        <p:tav tm="0">
                                          <p:val>
                                            <p:strVal val="0-#ppt_w/2"/>
                                          </p:val>
                                        </p:tav>
                                        <p:tav tm="100000">
                                          <p:val>
                                            <p:strVal val="#ppt_x"/>
                                          </p:val>
                                        </p:tav>
                                      </p:tavLst>
                                    </p:anim>
                                    <p:anim calcmode="lin" valueType="num">
                                      <p:cBhvr additive="base">
                                        <p:cTn dur="1000" fill="hold" id="8"/>
                                        <p:tgtEl>
                                          <p:spTgt spid="76"/>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9">
                                  <p:stCondLst>
                                    <p:cond delay="0"/>
                                  </p:stCondLst>
                                  <p:childTnLst>
                                    <p:set>
                                      <p:cBhvr>
                                        <p:cTn dur="1" fill="hold" id="10">
                                          <p:stCondLst>
                                            <p:cond delay="0"/>
                                          </p:stCondLst>
                                        </p:cTn>
                                        <p:tgtEl>
                                          <p:spTgt spid="80"/>
                                        </p:tgtEl>
                                        <p:attrNameLst>
                                          <p:attrName>style.visibility</p:attrName>
                                        </p:attrNameLst>
                                      </p:cBhvr>
                                      <p:to>
                                        <p:strVal val="visible"/>
                                      </p:to>
                                    </p:set>
                                    <p:anim calcmode="lin" valueType="num">
                                      <p:cBhvr additive="base">
                                        <p:cTn dur="1000" fill="hold" id="11"/>
                                        <p:tgtEl>
                                          <p:spTgt spid="80"/>
                                        </p:tgtEl>
                                        <p:attrNameLst>
                                          <p:attrName>ppt_x</p:attrName>
                                        </p:attrNameLst>
                                      </p:cBhvr>
                                      <p:tavLst>
                                        <p:tav tm="0">
                                          <p:val>
                                            <p:strVal val="0-#ppt_w/2"/>
                                          </p:val>
                                        </p:tav>
                                        <p:tav tm="100000">
                                          <p:val>
                                            <p:strVal val="#ppt_x"/>
                                          </p:val>
                                        </p:tav>
                                      </p:tavLst>
                                    </p:anim>
                                    <p:anim calcmode="lin" valueType="num">
                                      <p:cBhvr additive="base">
                                        <p:cTn dur="1000" fill="hold" id="12"/>
                                        <p:tgtEl>
                                          <p:spTgt spid="80"/>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9">
                                  <p:stCondLst>
                                    <p:cond delay="0"/>
                                  </p:stCondLst>
                                  <p:childTnLst>
                                    <p:set>
                                      <p:cBhvr>
                                        <p:cTn dur="1" fill="hold" id="14">
                                          <p:stCondLst>
                                            <p:cond delay="0"/>
                                          </p:stCondLst>
                                        </p:cTn>
                                        <p:tgtEl>
                                          <p:spTgt spid="81"/>
                                        </p:tgtEl>
                                        <p:attrNameLst>
                                          <p:attrName>style.visibility</p:attrName>
                                        </p:attrNameLst>
                                      </p:cBhvr>
                                      <p:to>
                                        <p:strVal val="visible"/>
                                      </p:to>
                                    </p:set>
                                    <p:anim calcmode="lin" valueType="num">
                                      <p:cBhvr additive="base">
                                        <p:cTn dur="1000" fill="hold" id="15"/>
                                        <p:tgtEl>
                                          <p:spTgt spid="81"/>
                                        </p:tgtEl>
                                        <p:attrNameLst>
                                          <p:attrName>ppt_x</p:attrName>
                                        </p:attrNameLst>
                                      </p:cBhvr>
                                      <p:tavLst>
                                        <p:tav tm="0">
                                          <p:val>
                                            <p:strVal val="0-#ppt_w/2"/>
                                          </p:val>
                                        </p:tav>
                                        <p:tav tm="100000">
                                          <p:val>
                                            <p:strVal val="#ppt_x"/>
                                          </p:val>
                                        </p:tav>
                                      </p:tavLst>
                                    </p:anim>
                                    <p:anim calcmode="lin" valueType="num">
                                      <p:cBhvr additive="base">
                                        <p:cTn dur="1000" fill="hold" id="16"/>
                                        <p:tgtEl>
                                          <p:spTgt spid="81"/>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9">
                                  <p:stCondLst>
                                    <p:cond delay="0"/>
                                  </p:stCondLst>
                                  <p:childTnLst>
                                    <p:set>
                                      <p:cBhvr>
                                        <p:cTn dur="1" fill="hold" id="18">
                                          <p:stCondLst>
                                            <p:cond delay="0"/>
                                          </p:stCondLst>
                                        </p:cTn>
                                        <p:tgtEl>
                                          <p:spTgt spid="83"/>
                                        </p:tgtEl>
                                        <p:attrNameLst>
                                          <p:attrName>style.visibility</p:attrName>
                                        </p:attrNameLst>
                                      </p:cBhvr>
                                      <p:to>
                                        <p:strVal val="visible"/>
                                      </p:to>
                                    </p:set>
                                    <p:anim calcmode="lin" valueType="num">
                                      <p:cBhvr additive="base">
                                        <p:cTn dur="1000" fill="hold" id="19"/>
                                        <p:tgtEl>
                                          <p:spTgt spid="83"/>
                                        </p:tgtEl>
                                        <p:attrNameLst>
                                          <p:attrName>ppt_x</p:attrName>
                                        </p:attrNameLst>
                                      </p:cBhvr>
                                      <p:tavLst>
                                        <p:tav tm="0">
                                          <p:val>
                                            <p:strVal val="0-#ppt_w/2"/>
                                          </p:val>
                                        </p:tav>
                                        <p:tav tm="100000">
                                          <p:val>
                                            <p:strVal val="#ppt_x"/>
                                          </p:val>
                                        </p:tav>
                                      </p:tavLst>
                                    </p:anim>
                                    <p:anim calcmode="lin" valueType="num">
                                      <p:cBhvr additive="base">
                                        <p:cTn dur="1000" fill="hold" id="20"/>
                                        <p:tgtEl>
                                          <p:spTgt spid="83"/>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9">
                                  <p:stCondLst>
                                    <p:cond delay="500"/>
                                  </p:stCondLst>
                                  <p:childTnLst>
                                    <p:set>
                                      <p:cBhvr>
                                        <p:cTn dur="1" fill="hold" id="22">
                                          <p:stCondLst>
                                            <p:cond delay="0"/>
                                          </p:stCondLst>
                                        </p:cTn>
                                        <p:tgtEl>
                                          <p:spTgt spid="79"/>
                                        </p:tgtEl>
                                        <p:attrNameLst>
                                          <p:attrName>style.visibility</p:attrName>
                                        </p:attrNameLst>
                                      </p:cBhvr>
                                      <p:to>
                                        <p:strVal val="visible"/>
                                      </p:to>
                                    </p:set>
                                    <p:anim calcmode="lin" valueType="num">
                                      <p:cBhvr additive="base">
                                        <p:cTn dur="1000" fill="hold" id="23"/>
                                        <p:tgtEl>
                                          <p:spTgt spid="79"/>
                                        </p:tgtEl>
                                        <p:attrNameLst>
                                          <p:attrName>ppt_x</p:attrName>
                                        </p:attrNameLst>
                                      </p:cBhvr>
                                      <p:tavLst>
                                        <p:tav tm="0">
                                          <p:val>
                                            <p:strVal val="0-#ppt_w/2"/>
                                          </p:val>
                                        </p:tav>
                                        <p:tav tm="100000">
                                          <p:val>
                                            <p:strVal val="#ppt_x"/>
                                          </p:val>
                                        </p:tav>
                                      </p:tavLst>
                                    </p:anim>
                                    <p:anim calcmode="lin" valueType="num">
                                      <p:cBhvr additive="base">
                                        <p:cTn dur="1000" fill="hold" id="24"/>
                                        <p:tgtEl>
                                          <p:spTgt spid="79"/>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9">
                                  <p:stCondLst>
                                    <p:cond delay="500"/>
                                  </p:stCondLst>
                                  <p:childTnLst>
                                    <p:set>
                                      <p:cBhvr>
                                        <p:cTn dur="1" fill="hold" id="26">
                                          <p:stCondLst>
                                            <p:cond delay="0"/>
                                          </p:stCondLst>
                                        </p:cTn>
                                        <p:tgtEl>
                                          <p:spTgt spid="78"/>
                                        </p:tgtEl>
                                        <p:attrNameLst>
                                          <p:attrName>style.visibility</p:attrName>
                                        </p:attrNameLst>
                                      </p:cBhvr>
                                      <p:to>
                                        <p:strVal val="visible"/>
                                      </p:to>
                                    </p:set>
                                    <p:anim calcmode="lin" valueType="num">
                                      <p:cBhvr additive="base">
                                        <p:cTn dur="1000" fill="hold" id="27"/>
                                        <p:tgtEl>
                                          <p:spTgt spid="78"/>
                                        </p:tgtEl>
                                        <p:attrNameLst>
                                          <p:attrName>ppt_x</p:attrName>
                                        </p:attrNameLst>
                                      </p:cBhvr>
                                      <p:tavLst>
                                        <p:tav tm="0">
                                          <p:val>
                                            <p:strVal val="0-#ppt_w/2"/>
                                          </p:val>
                                        </p:tav>
                                        <p:tav tm="100000">
                                          <p:val>
                                            <p:strVal val="#ppt_x"/>
                                          </p:val>
                                        </p:tav>
                                      </p:tavLst>
                                    </p:anim>
                                    <p:anim calcmode="lin" valueType="num">
                                      <p:cBhvr additive="base">
                                        <p:cTn dur="1000" fill="hold" id="28"/>
                                        <p:tgtEl>
                                          <p:spTgt spid="78"/>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9">
                                  <p:stCondLst>
                                    <p:cond delay="500"/>
                                  </p:stCondLst>
                                  <p:childTnLst>
                                    <p:set>
                                      <p:cBhvr>
                                        <p:cTn dur="1" fill="hold" id="30">
                                          <p:stCondLst>
                                            <p:cond delay="0"/>
                                          </p:stCondLst>
                                        </p:cTn>
                                        <p:tgtEl>
                                          <p:spTgt spid="95"/>
                                        </p:tgtEl>
                                        <p:attrNameLst>
                                          <p:attrName>style.visibility</p:attrName>
                                        </p:attrNameLst>
                                      </p:cBhvr>
                                      <p:to>
                                        <p:strVal val="visible"/>
                                      </p:to>
                                    </p:set>
                                    <p:anim calcmode="lin" valueType="num">
                                      <p:cBhvr additive="base">
                                        <p:cTn dur="1000" fill="hold" id="31"/>
                                        <p:tgtEl>
                                          <p:spTgt spid="95"/>
                                        </p:tgtEl>
                                        <p:attrNameLst>
                                          <p:attrName>ppt_x</p:attrName>
                                        </p:attrNameLst>
                                      </p:cBhvr>
                                      <p:tavLst>
                                        <p:tav tm="0">
                                          <p:val>
                                            <p:strVal val="0-#ppt_w/2"/>
                                          </p:val>
                                        </p:tav>
                                        <p:tav tm="100000">
                                          <p:val>
                                            <p:strVal val="#ppt_x"/>
                                          </p:val>
                                        </p:tav>
                                      </p:tavLst>
                                    </p:anim>
                                    <p:anim calcmode="lin" valueType="num">
                                      <p:cBhvr additive="base">
                                        <p:cTn dur="1000" fill="hold" id="32"/>
                                        <p:tgtEl>
                                          <p:spTgt spid="95"/>
                                        </p:tgtEl>
                                        <p:attrNameLst>
                                          <p:attrName>ppt_y</p:attrName>
                                        </p:attrNameLst>
                                      </p:cBhvr>
                                      <p:tavLst>
                                        <p:tav tm="0">
                                          <p:val>
                                            <p:strVal val="0-#ppt_h/2"/>
                                          </p:val>
                                        </p:tav>
                                        <p:tav tm="100000">
                                          <p:val>
                                            <p:strVal val="#ppt_y"/>
                                          </p:val>
                                        </p:tav>
                                      </p:tavLst>
                                    </p:anim>
                                  </p:childTnLst>
                                </p:cTn>
                              </p:par>
                              <p:par>
                                <p:cTn fill="hold" grpId="0" id="33" nodeType="withEffect" presetClass="entr" presetID="2" presetSubtype="9">
                                  <p:stCondLst>
                                    <p:cond delay="500"/>
                                  </p:stCondLst>
                                  <p:childTnLst>
                                    <p:set>
                                      <p:cBhvr>
                                        <p:cTn dur="1" fill="hold" id="34">
                                          <p:stCondLst>
                                            <p:cond delay="0"/>
                                          </p:stCondLst>
                                        </p:cTn>
                                        <p:tgtEl>
                                          <p:spTgt spid="82"/>
                                        </p:tgtEl>
                                        <p:attrNameLst>
                                          <p:attrName>style.visibility</p:attrName>
                                        </p:attrNameLst>
                                      </p:cBhvr>
                                      <p:to>
                                        <p:strVal val="visible"/>
                                      </p:to>
                                    </p:set>
                                    <p:anim calcmode="lin" valueType="num">
                                      <p:cBhvr additive="base">
                                        <p:cTn dur="1000" fill="hold" id="35"/>
                                        <p:tgtEl>
                                          <p:spTgt spid="82"/>
                                        </p:tgtEl>
                                        <p:attrNameLst>
                                          <p:attrName>ppt_x</p:attrName>
                                        </p:attrNameLst>
                                      </p:cBhvr>
                                      <p:tavLst>
                                        <p:tav tm="0">
                                          <p:val>
                                            <p:strVal val="0-#ppt_w/2"/>
                                          </p:val>
                                        </p:tav>
                                        <p:tav tm="100000">
                                          <p:val>
                                            <p:strVal val="#ppt_x"/>
                                          </p:val>
                                        </p:tav>
                                      </p:tavLst>
                                    </p:anim>
                                    <p:anim calcmode="lin" valueType="num">
                                      <p:cBhvr additive="base">
                                        <p:cTn dur="1000" fill="hold" id="36"/>
                                        <p:tgtEl>
                                          <p:spTgt spid="82"/>
                                        </p:tgtEl>
                                        <p:attrNameLst>
                                          <p:attrName>ppt_y</p:attrName>
                                        </p:attrNameLst>
                                      </p:cBhvr>
                                      <p:tavLst>
                                        <p:tav tm="0">
                                          <p:val>
                                            <p:strVal val="0-#ppt_h/2"/>
                                          </p:val>
                                        </p:tav>
                                        <p:tav tm="100000">
                                          <p:val>
                                            <p:strVal val="#ppt_y"/>
                                          </p:val>
                                        </p:tav>
                                      </p:tavLst>
                                    </p:anim>
                                  </p:childTnLst>
                                </p:cTn>
                              </p:par>
                              <p:par>
                                <p:cTn fill="hold" grpId="0" id="37" nodeType="withEffect" presetClass="entr" presetID="2" presetSubtype="9">
                                  <p:stCondLst>
                                    <p:cond delay="1000"/>
                                  </p:stCondLst>
                                  <p:childTnLst>
                                    <p:set>
                                      <p:cBhvr>
                                        <p:cTn dur="1" fill="hold" id="38">
                                          <p:stCondLst>
                                            <p:cond delay="0"/>
                                          </p:stCondLst>
                                        </p:cTn>
                                        <p:tgtEl>
                                          <p:spTgt spid="94"/>
                                        </p:tgtEl>
                                        <p:attrNameLst>
                                          <p:attrName>style.visibility</p:attrName>
                                        </p:attrNameLst>
                                      </p:cBhvr>
                                      <p:to>
                                        <p:strVal val="visible"/>
                                      </p:to>
                                    </p:set>
                                    <p:anim calcmode="lin" valueType="num">
                                      <p:cBhvr additive="base">
                                        <p:cTn dur="1000" fill="hold" id="39"/>
                                        <p:tgtEl>
                                          <p:spTgt spid="94"/>
                                        </p:tgtEl>
                                        <p:attrNameLst>
                                          <p:attrName>ppt_x</p:attrName>
                                        </p:attrNameLst>
                                      </p:cBhvr>
                                      <p:tavLst>
                                        <p:tav tm="0">
                                          <p:val>
                                            <p:strVal val="0-#ppt_w/2"/>
                                          </p:val>
                                        </p:tav>
                                        <p:tav tm="100000">
                                          <p:val>
                                            <p:strVal val="#ppt_x"/>
                                          </p:val>
                                        </p:tav>
                                      </p:tavLst>
                                    </p:anim>
                                    <p:anim calcmode="lin" valueType="num">
                                      <p:cBhvr additive="base">
                                        <p:cTn dur="1000" fill="hold" id="40"/>
                                        <p:tgtEl>
                                          <p:spTgt spid="94"/>
                                        </p:tgtEl>
                                        <p:attrNameLst>
                                          <p:attrName>ppt_y</p:attrName>
                                        </p:attrNameLst>
                                      </p:cBhvr>
                                      <p:tavLst>
                                        <p:tav tm="0">
                                          <p:val>
                                            <p:strVal val="0-#ppt_h/2"/>
                                          </p:val>
                                        </p:tav>
                                        <p:tav tm="100000">
                                          <p:val>
                                            <p:strVal val="#ppt_y"/>
                                          </p:val>
                                        </p:tav>
                                      </p:tavLst>
                                    </p:anim>
                                  </p:childTnLst>
                                </p:cTn>
                              </p:par>
                              <p:par>
                                <p:cTn fill="hold" grpId="0" id="41" nodeType="withEffect" presetClass="entr" presetID="2" presetSubtype="9">
                                  <p:stCondLst>
                                    <p:cond delay="1000"/>
                                  </p:stCondLst>
                                  <p:childTnLst>
                                    <p:set>
                                      <p:cBhvr>
                                        <p:cTn dur="1" fill="hold" id="42">
                                          <p:stCondLst>
                                            <p:cond delay="0"/>
                                          </p:stCondLst>
                                        </p:cTn>
                                        <p:tgtEl>
                                          <p:spTgt spid="84"/>
                                        </p:tgtEl>
                                        <p:attrNameLst>
                                          <p:attrName>style.visibility</p:attrName>
                                        </p:attrNameLst>
                                      </p:cBhvr>
                                      <p:to>
                                        <p:strVal val="visible"/>
                                      </p:to>
                                    </p:set>
                                    <p:anim calcmode="lin" valueType="num">
                                      <p:cBhvr additive="base">
                                        <p:cTn dur="1000" fill="hold" id="43"/>
                                        <p:tgtEl>
                                          <p:spTgt spid="84"/>
                                        </p:tgtEl>
                                        <p:attrNameLst>
                                          <p:attrName>ppt_x</p:attrName>
                                        </p:attrNameLst>
                                      </p:cBhvr>
                                      <p:tavLst>
                                        <p:tav tm="0">
                                          <p:val>
                                            <p:strVal val="0-#ppt_w/2"/>
                                          </p:val>
                                        </p:tav>
                                        <p:tav tm="100000">
                                          <p:val>
                                            <p:strVal val="#ppt_x"/>
                                          </p:val>
                                        </p:tav>
                                      </p:tavLst>
                                    </p:anim>
                                    <p:anim calcmode="lin" valueType="num">
                                      <p:cBhvr additive="base">
                                        <p:cTn dur="1000" fill="hold" id="44"/>
                                        <p:tgtEl>
                                          <p:spTgt spid="84"/>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9">
                                  <p:stCondLst>
                                    <p:cond delay="1000"/>
                                  </p:stCondLst>
                                  <p:childTnLst>
                                    <p:set>
                                      <p:cBhvr>
                                        <p:cTn dur="1" fill="hold" id="46">
                                          <p:stCondLst>
                                            <p:cond delay="0"/>
                                          </p:stCondLst>
                                        </p:cTn>
                                        <p:tgtEl>
                                          <p:spTgt spid="77"/>
                                        </p:tgtEl>
                                        <p:attrNameLst>
                                          <p:attrName>style.visibility</p:attrName>
                                        </p:attrNameLst>
                                      </p:cBhvr>
                                      <p:to>
                                        <p:strVal val="visible"/>
                                      </p:to>
                                    </p:set>
                                    <p:anim calcmode="lin" valueType="num">
                                      <p:cBhvr additive="base">
                                        <p:cTn dur="1000" fill="hold" id="47"/>
                                        <p:tgtEl>
                                          <p:spTgt spid="77"/>
                                        </p:tgtEl>
                                        <p:attrNameLst>
                                          <p:attrName>ppt_x</p:attrName>
                                        </p:attrNameLst>
                                      </p:cBhvr>
                                      <p:tavLst>
                                        <p:tav tm="0">
                                          <p:val>
                                            <p:strVal val="0-#ppt_w/2"/>
                                          </p:val>
                                        </p:tav>
                                        <p:tav tm="100000">
                                          <p:val>
                                            <p:strVal val="#ppt_x"/>
                                          </p:val>
                                        </p:tav>
                                      </p:tavLst>
                                    </p:anim>
                                    <p:anim calcmode="lin" valueType="num">
                                      <p:cBhvr additive="base">
                                        <p:cTn dur="1000" fill="hold" id="48"/>
                                        <p:tgtEl>
                                          <p:spTgt spid="77"/>
                                        </p:tgtEl>
                                        <p:attrNameLst>
                                          <p:attrName>ppt_y</p:attrName>
                                        </p:attrNameLst>
                                      </p:cBhvr>
                                      <p:tavLst>
                                        <p:tav tm="0">
                                          <p:val>
                                            <p:strVal val="0-#ppt_h/2"/>
                                          </p:val>
                                        </p:tav>
                                        <p:tav tm="100000">
                                          <p:val>
                                            <p:strVal val="#ppt_y"/>
                                          </p:val>
                                        </p:tav>
                                      </p:tavLst>
                                    </p:anim>
                                  </p:childTnLst>
                                </p:cTn>
                              </p:par>
                              <p:par>
                                <p:cTn fill="hold" grpId="0" id="49" nodeType="withEffect" presetClass="entr" presetID="2" presetSubtype="9">
                                  <p:stCondLst>
                                    <p:cond delay="1000"/>
                                  </p:stCondLst>
                                  <p:childTnLst>
                                    <p:set>
                                      <p:cBhvr>
                                        <p:cTn dur="1" fill="hold" id="50">
                                          <p:stCondLst>
                                            <p:cond delay="0"/>
                                          </p:stCondLst>
                                        </p:cTn>
                                        <p:tgtEl>
                                          <p:spTgt spid="86"/>
                                        </p:tgtEl>
                                        <p:attrNameLst>
                                          <p:attrName>style.visibility</p:attrName>
                                        </p:attrNameLst>
                                      </p:cBhvr>
                                      <p:to>
                                        <p:strVal val="visible"/>
                                      </p:to>
                                    </p:set>
                                    <p:anim calcmode="lin" valueType="num">
                                      <p:cBhvr additive="base">
                                        <p:cTn dur="1000" fill="hold" id="51"/>
                                        <p:tgtEl>
                                          <p:spTgt spid="86"/>
                                        </p:tgtEl>
                                        <p:attrNameLst>
                                          <p:attrName>ppt_x</p:attrName>
                                        </p:attrNameLst>
                                      </p:cBhvr>
                                      <p:tavLst>
                                        <p:tav tm="0">
                                          <p:val>
                                            <p:strVal val="0-#ppt_w/2"/>
                                          </p:val>
                                        </p:tav>
                                        <p:tav tm="100000">
                                          <p:val>
                                            <p:strVal val="#ppt_x"/>
                                          </p:val>
                                        </p:tav>
                                      </p:tavLst>
                                    </p:anim>
                                    <p:anim calcmode="lin" valueType="num">
                                      <p:cBhvr additive="base">
                                        <p:cTn dur="1000" fill="hold" id="52"/>
                                        <p:tgtEl>
                                          <p:spTgt spid="86"/>
                                        </p:tgtEl>
                                        <p:attrNameLst>
                                          <p:attrName>ppt_y</p:attrName>
                                        </p:attrNameLst>
                                      </p:cBhvr>
                                      <p:tavLst>
                                        <p:tav tm="0">
                                          <p:val>
                                            <p:strVal val="0-#ppt_h/2"/>
                                          </p:val>
                                        </p:tav>
                                        <p:tav tm="100000">
                                          <p:val>
                                            <p:strVal val="#ppt_y"/>
                                          </p:val>
                                        </p:tav>
                                      </p:tavLst>
                                    </p:anim>
                                  </p:childTnLst>
                                </p:cTn>
                              </p:par>
                              <p:par>
                                <p:cTn fill="hold" grpId="0" id="53" nodeType="withEffect" presetClass="entr" presetID="2" presetSubtype="9">
                                  <p:stCondLst>
                                    <p:cond delay="1000"/>
                                  </p:stCondLst>
                                  <p:childTnLst>
                                    <p:set>
                                      <p:cBhvr>
                                        <p:cTn dur="1" fill="hold" id="54">
                                          <p:stCondLst>
                                            <p:cond delay="0"/>
                                          </p:stCondLst>
                                        </p:cTn>
                                        <p:tgtEl>
                                          <p:spTgt spid="85"/>
                                        </p:tgtEl>
                                        <p:attrNameLst>
                                          <p:attrName>style.visibility</p:attrName>
                                        </p:attrNameLst>
                                      </p:cBhvr>
                                      <p:to>
                                        <p:strVal val="visible"/>
                                      </p:to>
                                    </p:set>
                                    <p:anim calcmode="lin" valueType="num">
                                      <p:cBhvr additive="base">
                                        <p:cTn dur="1000" fill="hold" id="55"/>
                                        <p:tgtEl>
                                          <p:spTgt spid="85"/>
                                        </p:tgtEl>
                                        <p:attrNameLst>
                                          <p:attrName>ppt_x</p:attrName>
                                        </p:attrNameLst>
                                      </p:cBhvr>
                                      <p:tavLst>
                                        <p:tav tm="0">
                                          <p:val>
                                            <p:strVal val="0-#ppt_w/2"/>
                                          </p:val>
                                        </p:tav>
                                        <p:tav tm="100000">
                                          <p:val>
                                            <p:strVal val="#ppt_x"/>
                                          </p:val>
                                        </p:tav>
                                      </p:tavLst>
                                    </p:anim>
                                    <p:anim calcmode="lin" valueType="num">
                                      <p:cBhvr additive="base">
                                        <p:cTn dur="1000" fill="hold" id="56"/>
                                        <p:tgtEl>
                                          <p:spTgt spid="85"/>
                                        </p:tgtEl>
                                        <p:attrNameLst>
                                          <p:attrName>ppt_y</p:attrName>
                                        </p:attrNameLst>
                                      </p:cBhvr>
                                      <p:tavLst>
                                        <p:tav tm="0">
                                          <p:val>
                                            <p:strVal val="0-#ppt_h/2"/>
                                          </p:val>
                                        </p:tav>
                                        <p:tav tm="100000">
                                          <p:val>
                                            <p:strVal val="#ppt_y"/>
                                          </p:val>
                                        </p:tav>
                                      </p:tavLst>
                                    </p:anim>
                                  </p:childTnLst>
                                </p:cTn>
                              </p:par>
                              <p:par>
                                <p:cTn fill="hold" grpId="0" id="57" nodeType="withEffect" presetClass="entr" presetID="2" presetSubtype="9">
                                  <p:stCondLst>
                                    <p:cond delay="1500"/>
                                  </p:stCondLst>
                                  <p:childTnLst>
                                    <p:set>
                                      <p:cBhvr>
                                        <p:cTn dur="1" fill="hold" id="58">
                                          <p:stCondLst>
                                            <p:cond delay="0"/>
                                          </p:stCondLst>
                                        </p:cTn>
                                        <p:tgtEl>
                                          <p:spTgt spid="87"/>
                                        </p:tgtEl>
                                        <p:attrNameLst>
                                          <p:attrName>style.visibility</p:attrName>
                                        </p:attrNameLst>
                                      </p:cBhvr>
                                      <p:to>
                                        <p:strVal val="visible"/>
                                      </p:to>
                                    </p:set>
                                    <p:anim calcmode="lin" valueType="num">
                                      <p:cBhvr additive="base">
                                        <p:cTn dur="1000" fill="hold" id="59"/>
                                        <p:tgtEl>
                                          <p:spTgt spid="87"/>
                                        </p:tgtEl>
                                        <p:attrNameLst>
                                          <p:attrName>ppt_x</p:attrName>
                                        </p:attrNameLst>
                                      </p:cBhvr>
                                      <p:tavLst>
                                        <p:tav tm="0">
                                          <p:val>
                                            <p:strVal val="0-#ppt_w/2"/>
                                          </p:val>
                                        </p:tav>
                                        <p:tav tm="100000">
                                          <p:val>
                                            <p:strVal val="#ppt_x"/>
                                          </p:val>
                                        </p:tav>
                                      </p:tavLst>
                                    </p:anim>
                                    <p:anim calcmode="lin" valueType="num">
                                      <p:cBhvr additive="base">
                                        <p:cTn dur="1000" fill="hold" id="60"/>
                                        <p:tgtEl>
                                          <p:spTgt spid="87"/>
                                        </p:tgtEl>
                                        <p:attrNameLst>
                                          <p:attrName>ppt_y</p:attrName>
                                        </p:attrNameLst>
                                      </p:cBhvr>
                                      <p:tavLst>
                                        <p:tav tm="0">
                                          <p:val>
                                            <p:strVal val="0-#ppt_h/2"/>
                                          </p:val>
                                        </p:tav>
                                        <p:tav tm="100000">
                                          <p:val>
                                            <p:strVal val="#ppt_y"/>
                                          </p:val>
                                        </p:tav>
                                      </p:tavLst>
                                    </p:anim>
                                  </p:childTnLst>
                                </p:cTn>
                              </p:par>
                              <p:par>
                                <p:cTn fill="hold" grpId="0" id="61" nodeType="withEffect" presetClass="entr" presetID="2" presetSubtype="9">
                                  <p:stCondLst>
                                    <p:cond delay="1500"/>
                                  </p:stCondLst>
                                  <p:childTnLst>
                                    <p:set>
                                      <p:cBhvr>
                                        <p:cTn dur="1" fill="hold" id="62">
                                          <p:stCondLst>
                                            <p:cond delay="0"/>
                                          </p:stCondLst>
                                        </p:cTn>
                                        <p:tgtEl>
                                          <p:spTgt spid="90"/>
                                        </p:tgtEl>
                                        <p:attrNameLst>
                                          <p:attrName>style.visibility</p:attrName>
                                        </p:attrNameLst>
                                      </p:cBhvr>
                                      <p:to>
                                        <p:strVal val="visible"/>
                                      </p:to>
                                    </p:set>
                                    <p:anim calcmode="lin" valueType="num">
                                      <p:cBhvr additive="base">
                                        <p:cTn dur="1000" fill="hold" id="63"/>
                                        <p:tgtEl>
                                          <p:spTgt spid="90"/>
                                        </p:tgtEl>
                                        <p:attrNameLst>
                                          <p:attrName>ppt_x</p:attrName>
                                        </p:attrNameLst>
                                      </p:cBhvr>
                                      <p:tavLst>
                                        <p:tav tm="0">
                                          <p:val>
                                            <p:strVal val="0-#ppt_w/2"/>
                                          </p:val>
                                        </p:tav>
                                        <p:tav tm="100000">
                                          <p:val>
                                            <p:strVal val="#ppt_x"/>
                                          </p:val>
                                        </p:tav>
                                      </p:tavLst>
                                    </p:anim>
                                    <p:anim calcmode="lin" valueType="num">
                                      <p:cBhvr additive="base">
                                        <p:cTn dur="1000" fill="hold" id="64"/>
                                        <p:tgtEl>
                                          <p:spTgt spid="90"/>
                                        </p:tgtEl>
                                        <p:attrNameLst>
                                          <p:attrName>ppt_y</p:attrName>
                                        </p:attrNameLst>
                                      </p:cBhvr>
                                      <p:tavLst>
                                        <p:tav tm="0">
                                          <p:val>
                                            <p:strVal val="0-#ppt_h/2"/>
                                          </p:val>
                                        </p:tav>
                                        <p:tav tm="100000">
                                          <p:val>
                                            <p:strVal val="#ppt_y"/>
                                          </p:val>
                                        </p:tav>
                                      </p:tavLst>
                                    </p:anim>
                                  </p:childTnLst>
                                </p:cTn>
                              </p:par>
                              <p:par>
                                <p:cTn fill="hold" grpId="0" id="65" nodeType="withEffect" presetClass="entr" presetID="2" presetSubtype="9">
                                  <p:stCondLst>
                                    <p:cond delay="1500"/>
                                  </p:stCondLst>
                                  <p:childTnLst>
                                    <p:set>
                                      <p:cBhvr>
                                        <p:cTn dur="1" fill="hold" id="66">
                                          <p:stCondLst>
                                            <p:cond delay="0"/>
                                          </p:stCondLst>
                                        </p:cTn>
                                        <p:tgtEl>
                                          <p:spTgt spid="89"/>
                                        </p:tgtEl>
                                        <p:attrNameLst>
                                          <p:attrName>style.visibility</p:attrName>
                                        </p:attrNameLst>
                                      </p:cBhvr>
                                      <p:to>
                                        <p:strVal val="visible"/>
                                      </p:to>
                                    </p:set>
                                    <p:anim calcmode="lin" valueType="num">
                                      <p:cBhvr additive="base">
                                        <p:cTn dur="1000" fill="hold" id="67"/>
                                        <p:tgtEl>
                                          <p:spTgt spid="89"/>
                                        </p:tgtEl>
                                        <p:attrNameLst>
                                          <p:attrName>ppt_x</p:attrName>
                                        </p:attrNameLst>
                                      </p:cBhvr>
                                      <p:tavLst>
                                        <p:tav tm="0">
                                          <p:val>
                                            <p:strVal val="0-#ppt_w/2"/>
                                          </p:val>
                                        </p:tav>
                                        <p:tav tm="100000">
                                          <p:val>
                                            <p:strVal val="#ppt_x"/>
                                          </p:val>
                                        </p:tav>
                                      </p:tavLst>
                                    </p:anim>
                                    <p:anim calcmode="lin" valueType="num">
                                      <p:cBhvr additive="base">
                                        <p:cTn dur="1000" fill="hold" id="68"/>
                                        <p:tgtEl>
                                          <p:spTgt spid="89"/>
                                        </p:tgtEl>
                                        <p:attrNameLst>
                                          <p:attrName>ppt_y</p:attrName>
                                        </p:attrNameLst>
                                      </p:cBhvr>
                                      <p:tavLst>
                                        <p:tav tm="0">
                                          <p:val>
                                            <p:strVal val="0-#ppt_h/2"/>
                                          </p:val>
                                        </p:tav>
                                        <p:tav tm="100000">
                                          <p:val>
                                            <p:strVal val="#ppt_y"/>
                                          </p:val>
                                        </p:tav>
                                      </p:tavLst>
                                    </p:anim>
                                  </p:childTnLst>
                                </p:cTn>
                              </p:par>
                              <p:par>
                                <p:cTn fill="hold" grpId="0" id="69" nodeType="withEffect" presetClass="entr" presetID="2" presetSubtype="9">
                                  <p:stCondLst>
                                    <p:cond delay="1500"/>
                                  </p:stCondLst>
                                  <p:childTnLst>
                                    <p:set>
                                      <p:cBhvr>
                                        <p:cTn dur="1" fill="hold" id="70">
                                          <p:stCondLst>
                                            <p:cond delay="0"/>
                                          </p:stCondLst>
                                        </p:cTn>
                                        <p:tgtEl>
                                          <p:spTgt spid="88"/>
                                        </p:tgtEl>
                                        <p:attrNameLst>
                                          <p:attrName>style.visibility</p:attrName>
                                        </p:attrNameLst>
                                      </p:cBhvr>
                                      <p:to>
                                        <p:strVal val="visible"/>
                                      </p:to>
                                    </p:set>
                                    <p:anim calcmode="lin" valueType="num">
                                      <p:cBhvr additive="base">
                                        <p:cTn dur="1000" fill="hold" id="71"/>
                                        <p:tgtEl>
                                          <p:spTgt spid="88"/>
                                        </p:tgtEl>
                                        <p:attrNameLst>
                                          <p:attrName>ppt_x</p:attrName>
                                        </p:attrNameLst>
                                      </p:cBhvr>
                                      <p:tavLst>
                                        <p:tav tm="0">
                                          <p:val>
                                            <p:strVal val="0-#ppt_w/2"/>
                                          </p:val>
                                        </p:tav>
                                        <p:tav tm="100000">
                                          <p:val>
                                            <p:strVal val="#ppt_x"/>
                                          </p:val>
                                        </p:tav>
                                      </p:tavLst>
                                    </p:anim>
                                    <p:anim calcmode="lin" valueType="num">
                                      <p:cBhvr additive="base">
                                        <p:cTn dur="1000" fill="hold" id="72"/>
                                        <p:tgtEl>
                                          <p:spTgt spid="88"/>
                                        </p:tgtEl>
                                        <p:attrNameLst>
                                          <p:attrName>ppt_y</p:attrName>
                                        </p:attrNameLst>
                                      </p:cBhvr>
                                      <p:tavLst>
                                        <p:tav tm="0">
                                          <p:val>
                                            <p:strVal val="0-#ppt_h/2"/>
                                          </p:val>
                                        </p:tav>
                                        <p:tav tm="100000">
                                          <p:val>
                                            <p:strVal val="#ppt_y"/>
                                          </p:val>
                                        </p:tav>
                                      </p:tavLst>
                                    </p:anim>
                                  </p:childTnLst>
                                </p:cTn>
                              </p:par>
                              <p:par>
                                <p:cTn fill="hold" grpId="0" id="73" nodeType="withEffect" presetClass="entr" presetID="2" presetSubtype="9">
                                  <p:stCondLst>
                                    <p:cond delay="1500"/>
                                  </p:stCondLst>
                                  <p:childTnLst>
                                    <p:set>
                                      <p:cBhvr>
                                        <p:cTn dur="1" fill="hold" id="74">
                                          <p:stCondLst>
                                            <p:cond delay="0"/>
                                          </p:stCondLst>
                                        </p:cTn>
                                        <p:tgtEl>
                                          <p:spTgt spid="97"/>
                                        </p:tgtEl>
                                        <p:attrNameLst>
                                          <p:attrName>style.visibility</p:attrName>
                                        </p:attrNameLst>
                                      </p:cBhvr>
                                      <p:to>
                                        <p:strVal val="visible"/>
                                      </p:to>
                                    </p:set>
                                    <p:anim calcmode="lin" valueType="num">
                                      <p:cBhvr additive="base">
                                        <p:cTn dur="1000" fill="hold" id="75"/>
                                        <p:tgtEl>
                                          <p:spTgt spid="97"/>
                                        </p:tgtEl>
                                        <p:attrNameLst>
                                          <p:attrName>ppt_x</p:attrName>
                                        </p:attrNameLst>
                                      </p:cBhvr>
                                      <p:tavLst>
                                        <p:tav tm="0">
                                          <p:val>
                                            <p:strVal val="0-#ppt_w/2"/>
                                          </p:val>
                                        </p:tav>
                                        <p:tav tm="100000">
                                          <p:val>
                                            <p:strVal val="#ppt_x"/>
                                          </p:val>
                                        </p:tav>
                                      </p:tavLst>
                                    </p:anim>
                                    <p:anim calcmode="lin" valueType="num">
                                      <p:cBhvr additive="base">
                                        <p:cTn dur="1000" fill="hold" id="76"/>
                                        <p:tgtEl>
                                          <p:spTgt spid="97"/>
                                        </p:tgtEl>
                                        <p:attrNameLst>
                                          <p:attrName>ppt_y</p:attrName>
                                        </p:attrNameLst>
                                      </p:cBhvr>
                                      <p:tavLst>
                                        <p:tav tm="0">
                                          <p:val>
                                            <p:strVal val="0-#ppt_h/2"/>
                                          </p:val>
                                        </p:tav>
                                        <p:tav tm="100000">
                                          <p:val>
                                            <p:strVal val="#ppt_y"/>
                                          </p:val>
                                        </p:tav>
                                      </p:tavLst>
                                    </p:anim>
                                  </p:childTnLst>
                                </p:cTn>
                              </p:par>
                            </p:childTnLst>
                          </p:cTn>
                        </p:par>
                        <p:par>
                          <p:cTn fill="hold" id="77" nodeType="afterGroup">
                            <p:stCondLst>
                              <p:cond delay="2500"/>
                            </p:stCondLst>
                            <p:childTnLst>
                              <p:par>
                                <p:cTn fill="hold" grpId="0" id="78" nodeType="afterEffect" presetClass="entr" presetID="56" presetSubtype="0">
                                  <p:stCondLst>
                                    <p:cond delay="0"/>
                                  </p:stCondLst>
                                  <p:iterate type="lt">
                                    <p:tmPct val="20000"/>
                                  </p:iterate>
                                  <p:childTnLst>
                                    <p:set>
                                      <p:cBhvr>
                                        <p:cTn dur="1" fill="hold" id="79">
                                          <p:stCondLst>
                                            <p:cond delay="0"/>
                                          </p:stCondLst>
                                        </p:cTn>
                                        <p:tgtEl>
                                          <p:spTgt spid="92"/>
                                        </p:tgtEl>
                                        <p:attrNameLst>
                                          <p:attrName>style.visibility</p:attrName>
                                        </p:attrNameLst>
                                      </p:cBhvr>
                                      <p:to>
                                        <p:strVal val="visible"/>
                                      </p:to>
                                    </p:set>
                                    <p:anim by="(-#ppt_w*2)" calcmode="lin" valueType="num">
                                      <p:cBhvr rctx="PPT">
                                        <p:cTn autoRev="1" dur="250" fill="hold" id="80">
                                          <p:stCondLst>
                                            <p:cond delay="0"/>
                                          </p:stCondLst>
                                        </p:cTn>
                                        <p:tgtEl>
                                          <p:spTgt spid="92"/>
                                        </p:tgtEl>
                                        <p:attrNameLst>
                                          <p:attrName>ppt_w</p:attrName>
                                        </p:attrNameLst>
                                      </p:cBhvr>
                                    </p:anim>
                                    <p:anim by="(#ppt_w*0.50)" calcmode="lin" valueType="num">
                                      <p:cBhvr>
                                        <p:cTn autoRev="1" decel="50000" dur="250" fill="hold" id="81">
                                          <p:stCondLst>
                                            <p:cond delay="0"/>
                                          </p:stCondLst>
                                        </p:cTn>
                                        <p:tgtEl>
                                          <p:spTgt spid="92"/>
                                        </p:tgtEl>
                                        <p:attrNameLst>
                                          <p:attrName>ppt_x</p:attrName>
                                        </p:attrNameLst>
                                      </p:cBhvr>
                                    </p:anim>
                                    <p:anim calcmode="lin" from="(-#ppt_h/2)" to="(#ppt_y)" valueType="num">
                                      <p:cBhvr>
                                        <p:cTn dur="500" fill="hold" id="82">
                                          <p:stCondLst>
                                            <p:cond delay="0"/>
                                          </p:stCondLst>
                                        </p:cTn>
                                        <p:tgtEl>
                                          <p:spTgt spid="92"/>
                                        </p:tgtEl>
                                        <p:attrNameLst>
                                          <p:attrName>ppt_y</p:attrName>
                                        </p:attrNameLst>
                                      </p:cBhvr>
                                    </p:anim>
                                    <p:animRot by="21600000">
                                      <p:cBhvr>
                                        <p:cTn dur="500" fill="hold" id="83">
                                          <p:stCondLst>
                                            <p:cond delay="0"/>
                                          </p:stCondLst>
                                        </p:cTn>
                                        <p:tgtEl>
                                          <p:spTgt spid="92"/>
                                        </p:tgtEl>
                                        <p:attrNameLst>
                                          <p:attrName>r</p:attrName>
                                        </p:attrNameLst>
                                      </p:cBhvr>
                                    </p:animRot>
                                  </p:childTnLst>
                                </p:cTn>
                              </p:par>
                            </p:childTnLst>
                          </p:cTn>
                        </p:par>
                        <p:par>
                          <p:cTn fill="hold" id="84" nodeType="afterGroup">
                            <p:stCondLst>
                              <p:cond delay="3000"/>
                            </p:stCondLst>
                            <p:childTnLst>
                              <p:par>
                                <p:cTn fill="hold" grpId="0" id="85" nodeType="afterEffect" presetClass="entr" presetID="56" presetSubtype="0">
                                  <p:stCondLst>
                                    <p:cond delay="0"/>
                                  </p:stCondLst>
                                  <p:iterate type="lt">
                                    <p:tmPct val="20000"/>
                                  </p:iterate>
                                  <p:childTnLst>
                                    <p:set>
                                      <p:cBhvr>
                                        <p:cTn dur="1" fill="hold" id="86">
                                          <p:stCondLst>
                                            <p:cond delay="0"/>
                                          </p:stCondLst>
                                        </p:cTn>
                                        <p:tgtEl>
                                          <p:spTgt spid="93"/>
                                        </p:tgtEl>
                                        <p:attrNameLst>
                                          <p:attrName>style.visibility</p:attrName>
                                        </p:attrNameLst>
                                      </p:cBhvr>
                                      <p:to>
                                        <p:strVal val="visible"/>
                                      </p:to>
                                    </p:set>
                                    <p:anim by="(-#ppt_w*2)" calcmode="lin" valueType="num">
                                      <p:cBhvr rctx="PPT">
                                        <p:cTn autoRev="1" dur="250" fill="hold" id="87">
                                          <p:stCondLst>
                                            <p:cond delay="0"/>
                                          </p:stCondLst>
                                        </p:cTn>
                                        <p:tgtEl>
                                          <p:spTgt spid="93"/>
                                        </p:tgtEl>
                                        <p:attrNameLst>
                                          <p:attrName>ppt_w</p:attrName>
                                        </p:attrNameLst>
                                      </p:cBhvr>
                                    </p:anim>
                                    <p:anim by="(#ppt_w*0.50)" calcmode="lin" valueType="num">
                                      <p:cBhvr>
                                        <p:cTn autoRev="1" decel="50000" dur="250" fill="hold" id="88">
                                          <p:stCondLst>
                                            <p:cond delay="0"/>
                                          </p:stCondLst>
                                        </p:cTn>
                                        <p:tgtEl>
                                          <p:spTgt spid="93"/>
                                        </p:tgtEl>
                                        <p:attrNameLst>
                                          <p:attrName>ppt_x</p:attrName>
                                        </p:attrNameLst>
                                      </p:cBhvr>
                                    </p:anim>
                                    <p:anim calcmode="lin" from="(-#ppt_h/2)" to="(#ppt_y)" valueType="num">
                                      <p:cBhvr>
                                        <p:cTn dur="500" fill="hold" id="89">
                                          <p:stCondLst>
                                            <p:cond delay="0"/>
                                          </p:stCondLst>
                                        </p:cTn>
                                        <p:tgtEl>
                                          <p:spTgt spid="93"/>
                                        </p:tgtEl>
                                        <p:attrNameLst>
                                          <p:attrName>ppt_y</p:attrName>
                                        </p:attrNameLst>
                                      </p:cBhvr>
                                    </p:anim>
                                    <p:animRot by="21600000">
                                      <p:cBhvr>
                                        <p:cTn dur="500" fill="hold" id="90">
                                          <p:stCondLst>
                                            <p:cond delay="0"/>
                                          </p:stCondLst>
                                        </p:cTn>
                                        <p:tgtEl>
                                          <p:spTgt spid="93"/>
                                        </p:tgtEl>
                                        <p:attrNameLst>
                                          <p:attrName>r</p:attrName>
                                        </p:attrNameLst>
                                      </p:cBhvr>
                                    </p:animRot>
                                  </p:childTnLst>
                                </p:cTn>
                              </p:par>
                            </p:childTnLst>
                          </p:cTn>
                        </p:par>
                        <p:par>
                          <p:cTn fill="hold" id="91" nodeType="afterGroup">
                            <p:stCondLst>
                              <p:cond delay="3500"/>
                            </p:stCondLst>
                            <p:childTnLst>
                              <p:par>
                                <p:cTn fill="hold" grpId="0" id="92" nodeType="afterEffect" presetClass="entr" presetID="52" presetSubtype="0">
                                  <p:stCondLst>
                                    <p:cond delay="0"/>
                                  </p:stCondLst>
                                  <p:childTnLst>
                                    <p:set>
                                      <p:cBhvr>
                                        <p:cTn dur="1" fill="hold" id="93">
                                          <p:stCondLst>
                                            <p:cond delay="0"/>
                                          </p:stCondLst>
                                        </p:cTn>
                                        <p:tgtEl>
                                          <p:spTgt spid="91"/>
                                        </p:tgtEl>
                                        <p:attrNameLst>
                                          <p:attrName>style.visibility</p:attrName>
                                        </p:attrNameLst>
                                      </p:cBhvr>
                                      <p:to>
                                        <p:strVal val="visible"/>
                                      </p:to>
                                    </p:set>
                                    <p:animScale>
                                      <p:cBhvr>
                                        <p:cTn decel="50000" dur="1500" fill="hold" id="94">
                                          <p:stCondLst>
                                            <p:cond delay="0"/>
                                          </p:stCondLst>
                                        </p:cTn>
                                        <p:tgtEl>
                                          <p:spTgt spid="9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95">
                                          <p:stCondLst>
                                            <p:cond delay="0"/>
                                          </p:stCondLst>
                                        </p:cTn>
                                        <p:tgtEl>
                                          <p:spTgt spid="91"/>
                                        </p:tgtEl>
                                        <p:attrNameLst>
                                          <p:attrName>ppt_x</p:attrName>
                                          <p:attrName>ppt_y</p:attrName>
                                        </p:attrNameLst>
                                      </p:cBhvr>
                                    </p:animMotion>
                                    <p:animEffect filter="fade" transition="in">
                                      <p:cBhvr>
                                        <p:cTn dur="1500" id="96"/>
                                        <p:tgtEl>
                                          <p:spTgt spid="91"/>
                                        </p:tgtEl>
                                      </p:cBhvr>
                                    </p:animEffect>
                                  </p:childTnLst>
                                </p:cTn>
                              </p:par>
                              <p:par>
                                <p:cTn fill="hold" grpId="0" id="97" nodeType="withEffect" presetClass="entr" presetID="52" presetSubtype="0">
                                  <p:stCondLst>
                                    <p:cond delay="750"/>
                                  </p:stCondLst>
                                  <p:childTnLst>
                                    <p:set>
                                      <p:cBhvr>
                                        <p:cTn dur="1" fill="hold" id="98">
                                          <p:stCondLst>
                                            <p:cond delay="0"/>
                                          </p:stCondLst>
                                        </p:cTn>
                                        <p:tgtEl>
                                          <p:spTgt spid="96"/>
                                        </p:tgtEl>
                                        <p:attrNameLst>
                                          <p:attrName>style.visibility</p:attrName>
                                        </p:attrNameLst>
                                      </p:cBhvr>
                                      <p:to>
                                        <p:strVal val="visible"/>
                                      </p:to>
                                    </p:set>
                                    <p:animScale>
                                      <p:cBhvr>
                                        <p:cTn decel="50000" dur="1500" fill="hold" id="99">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100">
                                          <p:stCondLst>
                                            <p:cond delay="0"/>
                                          </p:stCondLst>
                                        </p:cTn>
                                        <p:tgtEl>
                                          <p:spTgt spid="96"/>
                                        </p:tgtEl>
                                        <p:attrNameLst>
                                          <p:attrName>ppt_x</p:attrName>
                                          <p:attrName>ppt_y</p:attrName>
                                        </p:attrNameLst>
                                      </p:cBhvr>
                                    </p:animMotion>
                                    <p:animEffect filter="fade" transition="in">
                                      <p:cBhvr>
                                        <p:cTn dur="1500" id="101"/>
                                        <p:tgtEl>
                                          <p:spTgt spid="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0" spid="77"/>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2"/>
          <p:cNvGrpSpPr/>
          <p:nvPr/>
        </p:nvGrpSpPr>
        <p:grpSpPr>
          <a:xfrm>
            <a:off x="7221463" y="3832349"/>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dk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cs typeface="+mn-ea"/>
                <a:sym typeface="+mn-lt"/>
              </a:endParaRPr>
            </a:p>
          </p:txBody>
        </p:sp>
        <p:sp>
          <p:nvSpPr>
            <p:cNvPr id="5" name="Oval 4"/>
            <p:cNvSpPr/>
            <p:nvPr/>
          </p:nvSpPr>
          <p:spPr>
            <a:xfrm>
              <a:off x="4474266" y="3178519"/>
              <a:ext cx="3190968" cy="1655497"/>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cs typeface="+mn-ea"/>
                <a:sym typeface="+mn-lt"/>
              </a:endParaRPr>
            </a:p>
          </p:txBody>
        </p:sp>
      </p:grpSp>
      <p:grpSp>
        <p:nvGrpSpPr>
          <p:cNvPr id="6" name="Group 5"/>
          <p:cNvGrpSpPr/>
          <p:nvPr/>
        </p:nvGrpSpPr>
        <p:grpSpPr>
          <a:xfrm>
            <a:off x="7751910" y="3392034"/>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dk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cs typeface="+mn-ea"/>
                <a:sym typeface="+mn-lt"/>
              </a:endParaRPr>
            </a:p>
          </p:txBody>
        </p:sp>
        <p:sp>
          <p:nvSpPr>
            <p:cNvPr id="8" name="Oval 7"/>
            <p:cNvSpPr/>
            <p:nvPr/>
          </p:nvSpPr>
          <p:spPr>
            <a:xfrm>
              <a:off x="4885109" y="2840610"/>
              <a:ext cx="2386425" cy="124052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cs typeface="+mn-ea"/>
                <a:sym typeface="+mn-lt"/>
              </a:endParaRPr>
            </a:p>
          </p:txBody>
        </p:sp>
      </p:grpSp>
      <p:grpSp>
        <p:nvGrpSpPr>
          <p:cNvPr id="9" name="Group 8"/>
          <p:cNvGrpSpPr/>
          <p:nvPr/>
        </p:nvGrpSpPr>
        <p:grpSpPr>
          <a:xfrm>
            <a:off x="8187059" y="2929889"/>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cs typeface="+mn-ea"/>
                <a:sym typeface="+mn-lt"/>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cs typeface="+mn-ea"/>
                <a:sym typeface="+mn-lt"/>
              </a:endParaRPr>
            </a:p>
          </p:txBody>
        </p:sp>
      </p:grpSp>
      <p:grpSp>
        <p:nvGrpSpPr>
          <p:cNvPr id="12" name="Group 11"/>
          <p:cNvGrpSpPr/>
          <p:nvPr/>
        </p:nvGrpSpPr>
        <p:grpSpPr>
          <a:xfrm>
            <a:off x="8645767" y="2554929"/>
            <a:ext cx="1383725" cy="866294"/>
            <a:chOff x="5567255" y="2130730"/>
            <a:chExt cx="1061912" cy="664820"/>
          </a:xfrm>
        </p:grpSpPr>
        <p:sp>
          <p:nvSpPr>
            <p:cNvPr id="13" name="Oval 12"/>
            <p:cNvSpPr/>
            <p:nvPr/>
          </p:nvSpPr>
          <p:spPr>
            <a:xfrm>
              <a:off x="5567256" y="2250649"/>
              <a:ext cx="1061911" cy="544901"/>
            </a:xfrm>
            <a:prstGeom prst="ellipse">
              <a:avLst/>
            </a:prstGeom>
            <a:solidFill>
              <a:schemeClr val="dk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cs typeface="+mn-ea"/>
                <a:sym typeface="+mn-lt"/>
              </a:endParaRPr>
            </a:p>
          </p:txBody>
        </p:sp>
        <p:sp>
          <p:nvSpPr>
            <p:cNvPr id="14" name="Oval 13"/>
            <p:cNvSpPr/>
            <p:nvPr/>
          </p:nvSpPr>
          <p:spPr>
            <a:xfrm>
              <a:off x="5567255" y="2130730"/>
              <a:ext cx="1055562" cy="547438"/>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cs typeface="+mn-ea"/>
                <a:sym typeface="+mn-lt"/>
              </a:endParaRPr>
            </a:p>
          </p:txBody>
        </p:sp>
      </p:grpSp>
      <p:grpSp>
        <p:nvGrpSpPr>
          <p:cNvPr id="15" name="Group 14"/>
          <p:cNvGrpSpPr/>
          <p:nvPr/>
        </p:nvGrpSpPr>
        <p:grpSpPr>
          <a:xfrm flipH="1">
            <a:off x="1444486" y="2358243"/>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85991" y="2663744"/>
            <a:ext cx="4026677" cy="384048"/>
          </a:xfrm>
          <a:prstGeom prst="rect">
            <a:avLst/>
          </a:prstGeom>
          <a:noFill/>
        </p:spPr>
        <p:txBody>
          <a:bodyPr rtlCol="0" wrap="square">
            <a:spAutoFit/>
          </a:bodyPr>
          <a:lstStyle/>
          <a:p>
            <a:pPr algn="just">
              <a:lnSpc>
                <a:spcPct val="120000"/>
              </a:lnSpc>
              <a:spcBef>
                <a:spcPct val="0"/>
              </a:spcBef>
              <a:spcAft>
                <a:spcPct val="0"/>
              </a:spcAft>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sp>
        <p:nvSpPr>
          <p:cNvPr id="19" name="TextBox 18"/>
          <p:cNvSpPr txBox="1"/>
          <p:nvPr/>
        </p:nvSpPr>
        <p:spPr>
          <a:xfrm>
            <a:off x="1585991" y="2376806"/>
            <a:ext cx="1579977" cy="347472"/>
          </a:xfrm>
          <a:prstGeom prst="rect">
            <a:avLst/>
          </a:prstGeom>
          <a:noFill/>
        </p:spPr>
        <p:txBody>
          <a:bodyPr rtlCol="0" wrap="square">
            <a:spAutoFit/>
          </a:bodyPr>
          <a:lstStyle/>
          <a:p>
            <a:pPr>
              <a:lnSpc>
                <a:spcPct val="120000"/>
              </a:lnSpc>
              <a:spcBef>
                <a:spcPct val="0"/>
              </a:spcBef>
              <a:spcAft>
                <a:spcPct val="0"/>
              </a:spcAft>
            </a:pPr>
            <a:r>
              <a:rPr altLang="en-US" lang="zh-CN" smtClean="0" sz="1400">
                <a:solidFill>
                  <a:schemeClr val="bg1">
                    <a:lumMod val="65000"/>
                  </a:schemeClr>
                </a:solidFill>
                <a:latin typeface="+mn-lt"/>
                <a:ea typeface="+mn-ea"/>
                <a:cs typeface="+mn-ea"/>
                <a:sym typeface="+mn-lt"/>
              </a:rPr>
              <a:t>请替换文字内容</a:t>
            </a:r>
          </a:p>
        </p:txBody>
      </p:sp>
      <p:sp>
        <p:nvSpPr>
          <p:cNvPr id="20" name="TextBox 19"/>
          <p:cNvSpPr txBox="1"/>
          <p:nvPr/>
        </p:nvSpPr>
        <p:spPr>
          <a:xfrm>
            <a:off x="1957122" y="3621973"/>
            <a:ext cx="4026677" cy="384048"/>
          </a:xfrm>
          <a:prstGeom prst="rect">
            <a:avLst/>
          </a:prstGeom>
          <a:noFill/>
        </p:spPr>
        <p:txBody>
          <a:bodyPr rtlCol="0" wrap="square">
            <a:spAutoFit/>
          </a:bodyPr>
          <a:lstStyle/>
          <a:p>
            <a:pPr algn="just">
              <a:lnSpc>
                <a:spcPct val="120000"/>
              </a:lnSpc>
              <a:spcBef>
                <a:spcPct val="0"/>
              </a:spcBef>
              <a:spcAft>
                <a:spcPct val="0"/>
              </a:spcAft>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sp>
        <p:nvSpPr>
          <p:cNvPr id="21" name="TextBox 20"/>
          <p:cNvSpPr txBox="1"/>
          <p:nvPr/>
        </p:nvSpPr>
        <p:spPr>
          <a:xfrm>
            <a:off x="1957122" y="3390983"/>
            <a:ext cx="1579977" cy="347472"/>
          </a:xfrm>
          <a:prstGeom prst="rect">
            <a:avLst/>
          </a:prstGeom>
          <a:noFill/>
        </p:spPr>
        <p:txBody>
          <a:bodyPr rtlCol="0" wrap="square">
            <a:spAutoFit/>
          </a:bodyPr>
          <a:lstStyle/>
          <a:p>
            <a:pPr>
              <a:lnSpc>
                <a:spcPct val="120000"/>
              </a:lnSpc>
              <a:spcBef>
                <a:spcPct val="0"/>
              </a:spcBef>
              <a:spcAft>
                <a:spcPct val="0"/>
              </a:spcAft>
            </a:pPr>
            <a:r>
              <a:rPr altLang="en-US" lang="zh-CN" smtClean="0" sz="1400">
                <a:solidFill>
                  <a:schemeClr val="bg1">
                    <a:lumMod val="65000"/>
                  </a:schemeClr>
                </a:solidFill>
                <a:latin typeface="+mn-lt"/>
                <a:ea typeface="+mn-ea"/>
                <a:cs typeface="+mn-ea"/>
                <a:sym typeface="+mn-lt"/>
              </a:rPr>
              <a:t>请替换文字内容</a:t>
            </a:r>
          </a:p>
        </p:txBody>
      </p:sp>
      <p:grpSp>
        <p:nvGrpSpPr>
          <p:cNvPr id="22" name="Group 21"/>
          <p:cNvGrpSpPr/>
          <p:nvPr/>
        </p:nvGrpSpPr>
        <p:grpSpPr>
          <a:xfrm flipH="1">
            <a:off x="1872580" y="3346662"/>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20013" y="4536278"/>
            <a:ext cx="4026677" cy="384048"/>
          </a:xfrm>
          <a:prstGeom prst="rect">
            <a:avLst/>
          </a:prstGeom>
          <a:noFill/>
        </p:spPr>
        <p:txBody>
          <a:bodyPr rtlCol="0" wrap="square">
            <a:spAutoFit/>
          </a:bodyPr>
          <a:lstStyle/>
          <a:p>
            <a:pPr algn="just">
              <a:lnSpc>
                <a:spcPct val="120000"/>
              </a:lnSpc>
              <a:spcBef>
                <a:spcPct val="0"/>
              </a:spcBef>
              <a:spcAft>
                <a:spcPct val="0"/>
              </a:spcAft>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sp>
        <p:nvSpPr>
          <p:cNvPr id="26" name="TextBox 25"/>
          <p:cNvSpPr txBox="1"/>
          <p:nvPr/>
        </p:nvSpPr>
        <p:spPr>
          <a:xfrm>
            <a:off x="2320013" y="4249342"/>
            <a:ext cx="1579977" cy="347472"/>
          </a:xfrm>
          <a:prstGeom prst="rect">
            <a:avLst/>
          </a:prstGeom>
          <a:noFill/>
        </p:spPr>
        <p:txBody>
          <a:bodyPr rtlCol="0" wrap="square">
            <a:spAutoFit/>
          </a:bodyPr>
          <a:lstStyle/>
          <a:p>
            <a:pPr>
              <a:lnSpc>
                <a:spcPct val="120000"/>
              </a:lnSpc>
              <a:spcBef>
                <a:spcPct val="0"/>
              </a:spcBef>
              <a:spcAft>
                <a:spcPct val="0"/>
              </a:spcAft>
            </a:pPr>
            <a:r>
              <a:rPr altLang="en-US" lang="zh-CN" smtClean="0" sz="1400">
                <a:solidFill>
                  <a:schemeClr val="bg1">
                    <a:lumMod val="65000"/>
                  </a:schemeClr>
                </a:solidFill>
                <a:latin typeface="+mn-lt"/>
                <a:ea typeface="+mn-ea"/>
                <a:cs typeface="+mn-ea"/>
                <a:sym typeface="+mn-lt"/>
              </a:rPr>
              <a:t>请替换文字内容</a:t>
            </a:r>
          </a:p>
        </p:txBody>
      </p:sp>
      <p:sp>
        <p:nvSpPr>
          <p:cNvPr id="27" name="TextBox 26"/>
          <p:cNvSpPr txBox="1"/>
          <p:nvPr/>
        </p:nvSpPr>
        <p:spPr>
          <a:xfrm>
            <a:off x="2834746" y="5494507"/>
            <a:ext cx="4026677" cy="384048"/>
          </a:xfrm>
          <a:prstGeom prst="rect">
            <a:avLst/>
          </a:prstGeom>
          <a:noFill/>
        </p:spPr>
        <p:txBody>
          <a:bodyPr rtlCol="0" wrap="square">
            <a:spAutoFit/>
          </a:bodyPr>
          <a:lstStyle/>
          <a:p>
            <a:pPr algn="just">
              <a:lnSpc>
                <a:spcPct val="120000"/>
              </a:lnSpc>
              <a:spcBef>
                <a:spcPct val="0"/>
              </a:spcBef>
              <a:spcAft>
                <a:spcPct val="0"/>
              </a:spcAft>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sp>
        <p:nvSpPr>
          <p:cNvPr id="28" name="TextBox 27"/>
          <p:cNvSpPr txBox="1"/>
          <p:nvPr/>
        </p:nvSpPr>
        <p:spPr>
          <a:xfrm>
            <a:off x="2834746" y="5263517"/>
            <a:ext cx="1579977" cy="347472"/>
          </a:xfrm>
          <a:prstGeom prst="rect">
            <a:avLst/>
          </a:prstGeom>
          <a:noFill/>
        </p:spPr>
        <p:txBody>
          <a:bodyPr rtlCol="0" wrap="square">
            <a:spAutoFit/>
          </a:bodyPr>
          <a:lstStyle/>
          <a:p>
            <a:pPr>
              <a:lnSpc>
                <a:spcPct val="120000"/>
              </a:lnSpc>
              <a:spcBef>
                <a:spcPct val="0"/>
              </a:spcBef>
              <a:spcAft>
                <a:spcPct val="0"/>
              </a:spcAft>
            </a:pPr>
            <a:r>
              <a:rPr altLang="en-US" lang="zh-CN" smtClean="0" sz="1400">
                <a:solidFill>
                  <a:schemeClr val="bg1">
                    <a:lumMod val="65000"/>
                  </a:schemeClr>
                </a:solidFill>
                <a:latin typeface="+mn-lt"/>
                <a:ea typeface="+mn-ea"/>
                <a:cs typeface="+mn-ea"/>
                <a:sym typeface="+mn-lt"/>
              </a:rPr>
              <a:t>请替换文字内容</a:t>
            </a:r>
          </a:p>
        </p:txBody>
      </p:sp>
      <p:cxnSp>
        <p:nvCxnSpPr>
          <p:cNvPr id="29" name="Straight Connector 28"/>
          <p:cNvCxnSpPr/>
          <p:nvPr/>
        </p:nvCxnSpPr>
        <p:spPr>
          <a:xfrm flipH="1">
            <a:off x="2252812" y="4238370"/>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746806" y="4627634"/>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3" name="Content Placeholder 2"/>
          <p:cNvSpPr txBox="1"/>
          <p:nvPr/>
        </p:nvSpPr>
        <p:spPr>
          <a:xfrm>
            <a:off x="4895850" y="269591"/>
            <a:ext cx="3067050" cy="378111"/>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en-US" lang="zh-CN" sz="2000">
                <a:solidFill>
                  <a:schemeClr val="bg1">
                    <a:lumMod val="50000"/>
                  </a:schemeClr>
                </a:solidFill>
                <a:cs typeface="+mn-ea"/>
                <a:sym typeface="+mn-lt"/>
              </a:rPr>
              <a:t>点击添加相关标题文字</a:t>
            </a:r>
          </a:p>
        </p:txBody>
      </p:sp>
      <p:sp>
        <p:nvSpPr>
          <p:cNvPr id="34" name="Content Placeholder 2"/>
          <p:cNvSpPr txBox="1"/>
          <p:nvPr/>
        </p:nvSpPr>
        <p:spPr>
          <a:xfrm>
            <a:off x="5196592" y="584201"/>
            <a:ext cx="2465566" cy="203799"/>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zh-CN" lang="en-US" smtClean="0" sz="900">
                <a:solidFill>
                  <a:schemeClr val="bg1">
                    <a:lumMod val="50000"/>
                  </a:schemeClr>
                </a:solidFill>
                <a:cs typeface="+mn-ea"/>
                <a:sym typeface="+mn-lt"/>
              </a:rPr>
              <a:t>CLICK ON ADD RELATED TITLE WORDS</a:t>
            </a:r>
          </a:p>
        </p:txBody>
      </p:sp>
    </p:spTree>
    <p:extLst>
      <p:ext uri="{BB962C8B-B14F-4D97-AF65-F5344CB8AC3E}">
        <p14:creationId val="301886636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25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50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750"/>
                                  </p:stCondLst>
                                  <p:childTnLst>
                                    <p:set>
                                      <p:cBhvr>
                                        <p:cTn dur="1" fill="hold" id="16">
                                          <p:stCondLst>
                                            <p:cond delay="0"/>
                                          </p:stCondLst>
                                        </p:cTn>
                                        <p:tgtEl>
                                          <p:spTgt spid="9"/>
                                        </p:tgtEl>
                                        <p:attrNameLst>
                                          <p:attrName>style.visibility</p:attrName>
                                        </p:attrNameLst>
                                      </p:cBhvr>
                                      <p:to>
                                        <p:strVal val="visible"/>
                                      </p:to>
                                    </p:set>
                                    <p:animEffect filter="fade" transition="in">
                                      <p:cBhvr>
                                        <p:cTn dur="1000" id="17"/>
                                        <p:tgtEl>
                                          <p:spTgt spid="9"/>
                                        </p:tgtEl>
                                      </p:cBhvr>
                                    </p:animEffect>
                                    <p:anim calcmode="lin" valueType="num">
                                      <p:cBhvr>
                                        <p:cTn dur="1000" fill="hold" id="18"/>
                                        <p:tgtEl>
                                          <p:spTgt spid="9"/>
                                        </p:tgtEl>
                                        <p:attrNameLst>
                                          <p:attrName>ppt_x</p:attrName>
                                        </p:attrNameLst>
                                      </p:cBhvr>
                                      <p:tavLst>
                                        <p:tav tm="0">
                                          <p:val>
                                            <p:strVal val="#ppt_x"/>
                                          </p:val>
                                        </p:tav>
                                        <p:tav tm="100000">
                                          <p:val>
                                            <p:strVal val="#ppt_x"/>
                                          </p:val>
                                        </p:tav>
                                      </p:tavLst>
                                    </p:anim>
                                    <p:anim calcmode="lin" valueType="num">
                                      <p:cBhvr>
                                        <p:cTn dur="1000" fill="hold" id="19"/>
                                        <p:tgtEl>
                                          <p:spTgt spid="9"/>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1000"/>
                                  </p:stCondLst>
                                  <p:childTnLst>
                                    <p:set>
                                      <p:cBhvr>
                                        <p:cTn dur="1" fill="hold" id="21">
                                          <p:stCondLst>
                                            <p:cond delay="0"/>
                                          </p:stCondLst>
                                        </p:cTn>
                                        <p:tgtEl>
                                          <p:spTgt spid="12"/>
                                        </p:tgtEl>
                                        <p:attrNameLst>
                                          <p:attrName>style.visibility</p:attrName>
                                        </p:attrNameLst>
                                      </p:cBhvr>
                                      <p:to>
                                        <p:strVal val="visible"/>
                                      </p:to>
                                    </p:set>
                                    <p:animEffect filter="fade" transition="in">
                                      <p:cBhvr>
                                        <p:cTn dur="1000" id="22"/>
                                        <p:tgtEl>
                                          <p:spTgt spid="12"/>
                                        </p:tgtEl>
                                      </p:cBhvr>
                                    </p:animEffect>
                                    <p:anim calcmode="lin" valueType="num">
                                      <p:cBhvr>
                                        <p:cTn dur="1000" fill="hold" id="23"/>
                                        <p:tgtEl>
                                          <p:spTgt spid="12"/>
                                        </p:tgtEl>
                                        <p:attrNameLst>
                                          <p:attrName>ppt_x</p:attrName>
                                        </p:attrNameLst>
                                      </p:cBhvr>
                                      <p:tavLst>
                                        <p:tav tm="0">
                                          <p:val>
                                            <p:strVal val="#ppt_x"/>
                                          </p:val>
                                        </p:tav>
                                        <p:tav tm="100000">
                                          <p:val>
                                            <p:strVal val="#ppt_x"/>
                                          </p:val>
                                        </p:tav>
                                      </p:tavLst>
                                    </p:anim>
                                    <p:anim calcmode="lin" valueType="num">
                                      <p:cBhvr>
                                        <p:cTn dur="1000" fill="hold" id="24"/>
                                        <p:tgtEl>
                                          <p:spTgt spid="12"/>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id="26" nodeType="afterEffect" presetClass="entr" presetID="22" presetSubtype="2">
                                  <p:stCondLst>
                                    <p:cond delay="0"/>
                                  </p:stCondLst>
                                  <p:childTnLst>
                                    <p:set>
                                      <p:cBhvr>
                                        <p:cTn dur="1" fill="hold" id="27">
                                          <p:stCondLst>
                                            <p:cond delay="0"/>
                                          </p:stCondLst>
                                        </p:cTn>
                                        <p:tgtEl>
                                          <p:spTgt spid="15"/>
                                        </p:tgtEl>
                                        <p:attrNameLst>
                                          <p:attrName>style.visibility</p:attrName>
                                        </p:attrNameLst>
                                      </p:cBhvr>
                                      <p:to>
                                        <p:strVal val="visible"/>
                                      </p:to>
                                    </p:set>
                                    <p:animEffect filter="wipe(right)" transition="in">
                                      <p:cBhvr>
                                        <p:cTn dur="500" id="28"/>
                                        <p:tgtEl>
                                          <p:spTgt spid="15"/>
                                        </p:tgtEl>
                                      </p:cBhvr>
                                    </p:animEffect>
                                  </p:childTnLst>
                                </p:cTn>
                              </p:par>
                              <p:par>
                                <p:cTn fill="hold" id="29" nodeType="withEffect" presetClass="entr" presetID="22" presetSubtype="2">
                                  <p:stCondLst>
                                    <p:cond delay="0"/>
                                  </p:stCondLst>
                                  <p:childTnLst>
                                    <p:set>
                                      <p:cBhvr>
                                        <p:cTn dur="1" fill="hold" id="30">
                                          <p:stCondLst>
                                            <p:cond delay="0"/>
                                          </p:stCondLst>
                                        </p:cTn>
                                        <p:tgtEl>
                                          <p:spTgt spid="22"/>
                                        </p:tgtEl>
                                        <p:attrNameLst>
                                          <p:attrName>style.visibility</p:attrName>
                                        </p:attrNameLst>
                                      </p:cBhvr>
                                      <p:to>
                                        <p:strVal val="visible"/>
                                      </p:to>
                                    </p:set>
                                    <p:animEffect filter="wipe(right)" transition="in">
                                      <p:cBhvr>
                                        <p:cTn dur="500" id="31"/>
                                        <p:tgtEl>
                                          <p:spTgt spid="22"/>
                                        </p:tgtEl>
                                      </p:cBhvr>
                                    </p:animEffect>
                                  </p:childTnLst>
                                </p:cTn>
                              </p:par>
                              <p:par>
                                <p:cTn fill="hold" id="32" nodeType="withEffect" presetClass="entr" presetID="22" presetSubtype="2">
                                  <p:stCondLst>
                                    <p:cond delay="0"/>
                                  </p:stCondLst>
                                  <p:childTnLst>
                                    <p:set>
                                      <p:cBhvr>
                                        <p:cTn dur="1" fill="hold" id="33">
                                          <p:stCondLst>
                                            <p:cond delay="0"/>
                                          </p:stCondLst>
                                        </p:cTn>
                                        <p:tgtEl>
                                          <p:spTgt spid="29"/>
                                        </p:tgtEl>
                                        <p:attrNameLst>
                                          <p:attrName>style.visibility</p:attrName>
                                        </p:attrNameLst>
                                      </p:cBhvr>
                                      <p:to>
                                        <p:strVal val="visible"/>
                                      </p:to>
                                    </p:set>
                                    <p:animEffect filter="wipe(right)" transition="in">
                                      <p:cBhvr>
                                        <p:cTn dur="500" id="34"/>
                                        <p:tgtEl>
                                          <p:spTgt spid="29"/>
                                        </p:tgtEl>
                                      </p:cBhvr>
                                    </p:animEffect>
                                  </p:childTnLst>
                                </p:cTn>
                              </p:par>
                              <p:par>
                                <p:cTn fill="hold" id="35" nodeType="withEffect" presetClass="entr" presetID="22" presetSubtype="2">
                                  <p:stCondLst>
                                    <p:cond delay="0"/>
                                  </p:stCondLst>
                                  <p:childTnLst>
                                    <p:set>
                                      <p:cBhvr>
                                        <p:cTn dur="1" fill="hold" id="36">
                                          <p:stCondLst>
                                            <p:cond delay="0"/>
                                          </p:stCondLst>
                                        </p:cTn>
                                        <p:tgtEl>
                                          <p:spTgt spid="30"/>
                                        </p:tgtEl>
                                        <p:attrNameLst>
                                          <p:attrName>style.visibility</p:attrName>
                                        </p:attrNameLst>
                                      </p:cBhvr>
                                      <p:to>
                                        <p:strVal val="visible"/>
                                      </p:to>
                                    </p:set>
                                    <p:animEffect filter="wipe(right)" transition="in">
                                      <p:cBhvr>
                                        <p:cTn dur="500" id="37"/>
                                        <p:tgtEl>
                                          <p:spTgt spid="30"/>
                                        </p:tgtEl>
                                      </p:cBhvr>
                                    </p:animEffect>
                                  </p:childTnLst>
                                </p:cTn>
                              </p:par>
                            </p:childTnLst>
                          </p:cTn>
                        </p:par>
                        <p:par>
                          <p:cTn fill="hold" id="38" nodeType="afterGroup">
                            <p:stCondLst>
                              <p:cond delay="2500"/>
                            </p:stCondLst>
                            <p:childTnLst>
                              <p:par>
                                <p:cTn fill="hold" grpId="0" id="39" nodeType="afterEffect" presetClass="entr" presetID="10" presetSubtype="0">
                                  <p:stCondLst>
                                    <p:cond delay="0"/>
                                  </p:stCondLst>
                                  <p:childTnLst>
                                    <p:set>
                                      <p:cBhvr>
                                        <p:cTn dur="1" fill="hold" id="40">
                                          <p:stCondLst>
                                            <p:cond delay="0"/>
                                          </p:stCondLst>
                                        </p:cTn>
                                        <p:tgtEl>
                                          <p:spTgt spid="19"/>
                                        </p:tgtEl>
                                        <p:attrNameLst>
                                          <p:attrName>style.visibility</p:attrName>
                                        </p:attrNameLst>
                                      </p:cBhvr>
                                      <p:to>
                                        <p:strVal val="visible"/>
                                      </p:to>
                                    </p:set>
                                    <p:animEffect filter="fade" transition="in">
                                      <p:cBhvr>
                                        <p:cTn dur="500" id="41"/>
                                        <p:tgtEl>
                                          <p:spTgt spid="19"/>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8"/>
                                        </p:tgtEl>
                                        <p:attrNameLst>
                                          <p:attrName>style.visibility</p:attrName>
                                        </p:attrNameLst>
                                      </p:cBhvr>
                                      <p:to>
                                        <p:strVal val="visible"/>
                                      </p:to>
                                    </p:set>
                                    <p:animEffect filter="fade" transition="in">
                                      <p:cBhvr>
                                        <p:cTn dur="500" id="44"/>
                                        <p:tgtEl>
                                          <p:spTgt spid="18"/>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500" id="47"/>
                                        <p:tgtEl>
                                          <p:spTgt spid="21"/>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20"/>
                                        </p:tgtEl>
                                        <p:attrNameLst>
                                          <p:attrName>style.visibility</p:attrName>
                                        </p:attrNameLst>
                                      </p:cBhvr>
                                      <p:to>
                                        <p:strVal val="visible"/>
                                      </p:to>
                                    </p:set>
                                    <p:animEffect filter="fade" transition="in">
                                      <p:cBhvr>
                                        <p:cTn dur="500" id="50"/>
                                        <p:tgtEl>
                                          <p:spTgt spid="20"/>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26"/>
                                        </p:tgtEl>
                                        <p:attrNameLst>
                                          <p:attrName>style.visibility</p:attrName>
                                        </p:attrNameLst>
                                      </p:cBhvr>
                                      <p:to>
                                        <p:strVal val="visible"/>
                                      </p:to>
                                    </p:set>
                                    <p:animEffect filter="fade" transition="in">
                                      <p:cBhvr>
                                        <p:cTn dur="500" id="53"/>
                                        <p:tgtEl>
                                          <p:spTgt spid="26"/>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25"/>
                                        </p:tgtEl>
                                        <p:attrNameLst>
                                          <p:attrName>style.visibility</p:attrName>
                                        </p:attrNameLst>
                                      </p:cBhvr>
                                      <p:to>
                                        <p:strVal val="visible"/>
                                      </p:to>
                                    </p:set>
                                    <p:animEffect filter="fade" transition="in">
                                      <p:cBhvr>
                                        <p:cTn dur="500" id="56"/>
                                        <p:tgtEl>
                                          <p:spTgt spid="25"/>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28"/>
                                        </p:tgtEl>
                                        <p:attrNameLst>
                                          <p:attrName>style.visibility</p:attrName>
                                        </p:attrNameLst>
                                      </p:cBhvr>
                                      <p:to>
                                        <p:strVal val="visible"/>
                                      </p:to>
                                    </p:set>
                                    <p:animEffect filter="fade" transition="in">
                                      <p:cBhvr>
                                        <p:cTn dur="500" id="59"/>
                                        <p:tgtEl>
                                          <p:spTgt spid="28"/>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27"/>
                                        </p:tgtEl>
                                        <p:attrNameLst>
                                          <p:attrName>style.visibility</p:attrName>
                                        </p:attrNameLst>
                                      </p:cBhvr>
                                      <p:to>
                                        <p:strVal val="visible"/>
                                      </p:to>
                                    </p:set>
                                    <p:animEffect filter="fade" transition="in">
                                      <p:cBhvr>
                                        <p:cTn dur="500" id="62"/>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5"/>
      <p:bldP grpId="0" spid="26"/>
      <p:bldP grpId="0" spid="27"/>
      <p:bldP grpId="0" spid="2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72"/>
          <p:cNvCxnSpPr>
            <a:cxnSpLocks noChangeShapeType="1"/>
          </p:cNvCxnSpPr>
          <p:nvPr/>
        </p:nvCxnSpPr>
        <p:spPr bwMode="auto">
          <a:xfrm>
            <a:off x="9715146" y="2702330"/>
            <a:ext cx="787061" cy="259710"/>
          </a:xfrm>
          <a:prstGeom prst="line">
            <a:avLst/>
          </a:prstGeom>
          <a:noFill/>
          <a:ln w="28575">
            <a:solidFill>
              <a:srgbClr val="5F5F5F"/>
            </a:solidFill>
            <a:miter lim="800000"/>
          </a:ln>
          <a:effectLst/>
          <a:extLst>
            <a:ext uri="{909E8E84-426E-40DD-AFC4-6F175D3DCCD1}">
              <a14:hiddenFill>
                <a:noFill/>
              </a14:hiddenFill>
            </a:ext>
          </a:extLst>
        </p:spPr>
      </p:cxnSp>
      <p:cxnSp>
        <p:nvCxnSpPr>
          <p:cNvPr id="5" name="直接连接符 20"/>
          <p:cNvCxnSpPr>
            <a:cxnSpLocks noChangeShapeType="1"/>
          </p:cNvCxnSpPr>
          <p:nvPr/>
        </p:nvCxnSpPr>
        <p:spPr bwMode="auto">
          <a:xfrm flipV="1">
            <a:off x="6911994" y="3176624"/>
            <a:ext cx="961716" cy="874945"/>
          </a:xfrm>
          <a:prstGeom prst="line">
            <a:avLst/>
          </a:prstGeom>
          <a:noFill/>
          <a:ln w="28575">
            <a:solidFill>
              <a:srgbClr val="5F5F5F"/>
            </a:solidFill>
            <a:miter lim="800000"/>
          </a:ln>
          <a:effectLst/>
          <a:extLst>
            <a:ext uri="{909E8E84-426E-40DD-AFC4-6F175D3DCCD1}">
              <a14:hiddenFill>
                <a:noFill/>
              </a14:hiddenFill>
            </a:ext>
          </a:extLst>
        </p:spPr>
      </p:cxnSp>
      <p:cxnSp>
        <p:nvCxnSpPr>
          <p:cNvPr id="15" name="直接连接符 14"/>
          <p:cNvCxnSpPr>
            <a:cxnSpLocks noChangeShapeType="1"/>
          </p:cNvCxnSpPr>
          <p:nvPr/>
        </p:nvCxnSpPr>
        <p:spPr bwMode="auto">
          <a:xfrm flipV="1">
            <a:off x="2837562" y="3552778"/>
            <a:ext cx="582089" cy="452912"/>
          </a:xfrm>
          <a:prstGeom prst="line">
            <a:avLst/>
          </a:prstGeom>
          <a:noFill/>
          <a:ln w="28575">
            <a:solidFill>
              <a:srgbClr val="5F5F5F"/>
            </a:solidFill>
            <a:miter lim="800000"/>
          </a:ln>
          <a:effectLst/>
          <a:extLst>
            <a:ext uri="{909E8E84-426E-40DD-AFC4-6F175D3DCCD1}">
              <a14:hiddenFill>
                <a:noFill/>
              </a14:hiddenFill>
            </a:ext>
          </a:extLst>
        </p:spPr>
      </p:cxnSp>
      <p:cxnSp>
        <p:nvCxnSpPr>
          <p:cNvPr id="16" name="直接连接符 17"/>
          <p:cNvCxnSpPr>
            <a:cxnSpLocks noChangeShapeType="1"/>
          </p:cNvCxnSpPr>
          <p:nvPr/>
        </p:nvCxnSpPr>
        <p:spPr bwMode="auto">
          <a:xfrm>
            <a:off x="4791242" y="3359758"/>
            <a:ext cx="958058" cy="690673"/>
          </a:xfrm>
          <a:prstGeom prst="line">
            <a:avLst/>
          </a:prstGeom>
          <a:noFill/>
          <a:ln w="28575">
            <a:solidFill>
              <a:srgbClr val="5F5F5F"/>
            </a:solidFill>
            <a:miter lim="800000"/>
          </a:ln>
          <a:effectLst/>
          <a:extLst>
            <a:ext uri="{909E8E84-426E-40DD-AFC4-6F175D3DCCD1}">
              <a14:hiddenFill>
                <a:noFill/>
              </a14:hiddenFill>
            </a:ext>
          </a:extLst>
        </p:spPr>
      </p:cxnSp>
      <p:cxnSp>
        <p:nvCxnSpPr>
          <p:cNvPr id="17" name="直接连接符 23"/>
          <p:cNvCxnSpPr>
            <a:cxnSpLocks noChangeShapeType="1"/>
          </p:cNvCxnSpPr>
          <p:nvPr/>
        </p:nvCxnSpPr>
        <p:spPr bwMode="auto">
          <a:xfrm>
            <a:off x="1259812" y="3620728"/>
            <a:ext cx="511824" cy="340426"/>
          </a:xfrm>
          <a:prstGeom prst="line">
            <a:avLst/>
          </a:prstGeom>
          <a:noFill/>
          <a:ln w="28575">
            <a:solidFill>
              <a:srgbClr val="5F5F5F"/>
            </a:solidFill>
            <a:miter lim="800000"/>
          </a:ln>
          <a:effectLst/>
          <a:extLst>
            <a:ext uri="{909E8E84-426E-40DD-AFC4-6F175D3DCCD1}">
              <a14:hiddenFill>
                <a:noFill/>
              </a14:hiddenFill>
            </a:ext>
          </a:extLst>
        </p:spPr>
      </p:cxnSp>
      <p:cxnSp>
        <p:nvCxnSpPr>
          <p:cNvPr id="18" name="直接连接符 43"/>
          <p:cNvCxnSpPr>
            <a:cxnSpLocks noChangeShapeType="1"/>
          </p:cNvCxnSpPr>
          <p:nvPr/>
        </p:nvCxnSpPr>
        <p:spPr bwMode="auto">
          <a:xfrm flipV="1">
            <a:off x="5325307" y="5215528"/>
            <a:ext cx="423991" cy="391338"/>
          </a:xfrm>
          <a:prstGeom prst="line">
            <a:avLst/>
          </a:prstGeom>
          <a:noFill/>
          <a:ln w="28575">
            <a:solidFill>
              <a:srgbClr val="5F5F5F"/>
            </a:solidFill>
            <a:miter lim="800000"/>
          </a:ln>
          <a:effectLst/>
          <a:extLst>
            <a:ext uri="{909E8E84-426E-40DD-AFC4-6F175D3DCCD1}">
              <a14:hiddenFill>
                <a:noFill/>
              </a14:hiddenFill>
            </a:ext>
          </a:extLst>
        </p:spPr>
      </p:cxnSp>
      <p:sp>
        <p:nvSpPr>
          <p:cNvPr id="41" name="椭圆 40"/>
          <p:cNvSpPr/>
          <p:nvPr/>
        </p:nvSpPr>
        <p:spPr>
          <a:xfrm>
            <a:off x="1647705" y="3665497"/>
            <a:ext cx="1212891" cy="1212891"/>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254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531">
              <a:solidFill>
                <a:prstClr val="white"/>
              </a:solidFill>
              <a:latin charset="-122" panose="00000500000000000000" pitchFamily="2" typeface="字魂59号-创粗黑"/>
              <a:ea charset="-122" panose="00000500000000000000" pitchFamily="2" typeface="字魂59号-创粗黑"/>
            </a:endParaRPr>
          </a:p>
        </p:txBody>
      </p:sp>
      <p:sp>
        <p:nvSpPr>
          <p:cNvPr id="42" name="椭圆 41"/>
          <p:cNvSpPr/>
          <p:nvPr/>
        </p:nvSpPr>
        <p:spPr>
          <a:xfrm>
            <a:off x="10335015" y="2635193"/>
            <a:ext cx="860578" cy="860578"/>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905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531">
              <a:solidFill>
                <a:prstClr val="white"/>
              </a:solidFill>
              <a:latin charset="-122" panose="00000500000000000000" pitchFamily="2" typeface="字魂59号-创粗黑"/>
              <a:ea charset="-122" panose="00000500000000000000" pitchFamily="2" typeface="字魂59号-创粗黑"/>
            </a:endParaRPr>
          </a:p>
        </p:txBody>
      </p:sp>
      <p:sp>
        <p:nvSpPr>
          <p:cNvPr id="43" name="椭圆 42"/>
          <p:cNvSpPr/>
          <p:nvPr/>
        </p:nvSpPr>
        <p:spPr>
          <a:xfrm>
            <a:off x="5444879" y="3770154"/>
            <a:ext cx="1713726" cy="1713726"/>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381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531">
              <a:solidFill>
                <a:prstClr val="white"/>
              </a:solidFill>
              <a:latin charset="-122" panose="00000500000000000000" pitchFamily="2" typeface="字魂59号-创粗黑"/>
              <a:ea charset="-122" panose="00000500000000000000" pitchFamily="2" typeface="字魂59号-创粗黑"/>
            </a:endParaRPr>
          </a:p>
        </p:txBody>
      </p:sp>
      <p:sp>
        <p:nvSpPr>
          <p:cNvPr id="7" name="椭圆 6"/>
          <p:cNvSpPr/>
          <p:nvPr/>
        </p:nvSpPr>
        <p:spPr>
          <a:xfrm>
            <a:off x="7543521" y="1186190"/>
            <a:ext cx="2329338" cy="2329338"/>
          </a:xfrm>
          <a:prstGeom prst="ellipse">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1">
              <a:solidFill>
                <a:prstClr val="white"/>
              </a:solidFill>
              <a:latin charset="-122" panose="00000500000000000000" pitchFamily="2" typeface="字魂59号-创粗黑"/>
              <a:ea charset="-122" panose="00000500000000000000" pitchFamily="2" typeface="字魂59号-创粗黑"/>
            </a:endParaRPr>
          </a:p>
        </p:txBody>
      </p:sp>
      <p:sp>
        <p:nvSpPr>
          <p:cNvPr id="10" name="椭圆 9"/>
          <p:cNvSpPr/>
          <p:nvPr/>
        </p:nvSpPr>
        <p:spPr>
          <a:xfrm>
            <a:off x="4734120" y="5483922"/>
            <a:ext cx="724909" cy="724909"/>
          </a:xfrm>
          <a:prstGeom prst="ellipse">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1">
              <a:solidFill>
                <a:prstClr val="white"/>
              </a:solidFill>
              <a:latin charset="-122" panose="00000500000000000000" pitchFamily="2" typeface="字魂59号-创粗黑"/>
              <a:ea charset="-122" panose="00000500000000000000" pitchFamily="2" typeface="字魂59号-创粗黑"/>
            </a:endParaRPr>
          </a:p>
        </p:txBody>
      </p:sp>
      <p:sp>
        <p:nvSpPr>
          <p:cNvPr id="13" name="椭圆 12"/>
          <p:cNvSpPr/>
          <p:nvPr/>
        </p:nvSpPr>
        <p:spPr>
          <a:xfrm>
            <a:off x="3167416" y="2030167"/>
            <a:ext cx="1750401" cy="1750401"/>
          </a:xfrm>
          <a:prstGeom prst="ellipse">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1">
              <a:solidFill>
                <a:prstClr val="white"/>
              </a:solidFill>
              <a:latin charset="-122" panose="00000500000000000000" pitchFamily="2" typeface="字魂59号-创粗黑"/>
              <a:ea charset="-122" panose="00000500000000000000" pitchFamily="2" typeface="字魂59号-创粗黑"/>
            </a:endParaRPr>
          </a:p>
        </p:txBody>
      </p:sp>
      <p:sp>
        <p:nvSpPr>
          <p:cNvPr id="28" name="文本框 37"/>
          <p:cNvSpPr>
            <a:spLocks noChangeArrowheads="1"/>
          </p:cNvSpPr>
          <p:nvPr/>
        </p:nvSpPr>
        <p:spPr bwMode="auto">
          <a:xfrm>
            <a:off x="8116688" y="1759674"/>
            <a:ext cx="1183005" cy="129143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spcBef>
                <a:spcPct val="0"/>
              </a:spcBef>
              <a:buNone/>
            </a:pPr>
            <a:r>
              <a:rPr altLang="en-US" lang="zh-CN" sz="3937">
                <a:solidFill>
                  <a:schemeClr val="bg1">
                    <a:lumMod val="95000"/>
                  </a:schemeClr>
                </a:solidFill>
                <a:latin charset="-122" panose="00000500000000000000" pitchFamily="2" typeface="字魂59号-创粗黑"/>
                <a:ea charset="-122" panose="00000500000000000000" pitchFamily="2" typeface="字魂59号-创粗黑"/>
                <a:sym charset="-122" panose="020b0503020204020204" pitchFamily="34" typeface="微软雅黑"/>
              </a:rPr>
              <a:t>高端</a:t>
            </a:r>
          </a:p>
          <a:p>
            <a:pPr algn="ctr">
              <a:spcBef>
                <a:spcPct val="0"/>
              </a:spcBef>
              <a:buNone/>
            </a:pPr>
            <a:r>
              <a:rPr altLang="en-US" lang="zh-CN" sz="3937">
                <a:solidFill>
                  <a:schemeClr val="bg1">
                    <a:lumMod val="95000"/>
                  </a:schemeClr>
                </a:solidFill>
                <a:latin charset="-122" panose="00000500000000000000" pitchFamily="2" typeface="字魂59号-创粗黑"/>
                <a:ea charset="-122" panose="00000500000000000000" pitchFamily="2" typeface="字魂59号-创粗黑"/>
                <a:sym charset="-122" panose="020b0503020204020204" pitchFamily="34" typeface="微软雅黑"/>
              </a:rPr>
              <a:t>市场</a:t>
            </a:r>
          </a:p>
        </p:txBody>
      </p:sp>
      <p:sp>
        <p:nvSpPr>
          <p:cNvPr id="29" name="文本框 37"/>
          <p:cNvSpPr>
            <a:spLocks noChangeArrowheads="1"/>
          </p:cNvSpPr>
          <p:nvPr/>
        </p:nvSpPr>
        <p:spPr bwMode="auto">
          <a:xfrm>
            <a:off x="5889709" y="4172631"/>
            <a:ext cx="824230" cy="862889"/>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spcBef>
                <a:spcPct val="0"/>
              </a:spcBef>
              <a:buNone/>
            </a:pPr>
            <a:r>
              <a:rPr altLang="en-US" b="1" lang="zh-CN" sz="2531">
                <a:solidFill>
                  <a:schemeClr val="dk2"/>
                </a:solidFill>
                <a:latin charset="-122" panose="00000500000000000000" pitchFamily="2" typeface="字魂59号-创粗黑"/>
                <a:ea charset="-122" panose="00000500000000000000" pitchFamily="2" typeface="字魂59号-创粗黑"/>
                <a:sym charset="-122" panose="020b0503020204020204" pitchFamily="34" typeface="微软雅黑"/>
              </a:rPr>
              <a:t>细分</a:t>
            </a:r>
          </a:p>
          <a:p>
            <a:pPr algn="ctr">
              <a:spcBef>
                <a:spcPct val="0"/>
              </a:spcBef>
              <a:buNone/>
            </a:pPr>
            <a:r>
              <a:rPr altLang="en-US" b="1" lang="zh-CN" sz="2531">
                <a:solidFill>
                  <a:schemeClr val="dk2"/>
                </a:solidFill>
                <a:latin charset="-122" panose="00000500000000000000" pitchFamily="2" typeface="字魂59号-创粗黑"/>
                <a:ea charset="-122" panose="00000500000000000000" pitchFamily="2" typeface="字魂59号-创粗黑"/>
                <a:sym charset="-122" panose="020b0503020204020204" pitchFamily="34" typeface="微软雅黑"/>
              </a:rPr>
              <a:t>市场</a:t>
            </a:r>
          </a:p>
        </p:txBody>
      </p:sp>
      <p:sp>
        <p:nvSpPr>
          <p:cNvPr id="30" name="文本框 37"/>
          <p:cNvSpPr>
            <a:spLocks noChangeArrowheads="1"/>
          </p:cNvSpPr>
          <p:nvPr/>
        </p:nvSpPr>
        <p:spPr bwMode="auto">
          <a:xfrm>
            <a:off x="3611462" y="2429303"/>
            <a:ext cx="862330" cy="905561"/>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spcBef>
                <a:spcPct val="0"/>
              </a:spcBef>
              <a:buNone/>
            </a:pPr>
            <a:r>
              <a:rPr altLang="en-US" lang="zh-CN" sz="2671">
                <a:solidFill>
                  <a:schemeClr val="bg1">
                    <a:lumMod val="95000"/>
                  </a:schemeClr>
                </a:solidFill>
                <a:latin charset="-122" panose="00000500000000000000" pitchFamily="2" typeface="字魂59号-创粗黑"/>
                <a:ea charset="-122" panose="00000500000000000000" pitchFamily="2" typeface="字魂59号-创粗黑"/>
                <a:sym charset="-122" panose="020b0503020204020204" pitchFamily="34" typeface="微软雅黑"/>
              </a:rPr>
              <a:t>周边</a:t>
            </a:r>
          </a:p>
          <a:p>
            <a:pPr algn="ctr">
              <a:spcBef>
                <a:spcPct val="0"/>
              </a:spcBef>
              <a:buNone/>
            </a:pPr>
            <a:r>
              <a:rPr altLang="en-US" lang="zh-CN" sz="2671">
                <a:solidFill>
                  <a:schemeClr val="bg1">
                    <a:lumMod val="95000"/>
                  </a:schemeClr>
                </a:solidFill>
                <a:latin charset="-122" panose="00000500000000000000" pitchFamily="2" typeface="字魂59号-创粗黑"/>
                <a:ea charset="-122" panose="00000500000000000000" pitchFamily="2" typeface="字魂59号-创粗黑"/>
                <a:sym charset="-122" panose="020b0503020204020204" pitchFamily="34" typeface="微软雅黑"/>
              </a:rPr>
              <a:t>市场</a:t>
            </a:r>
          </a:p>
        </p:txBody>
      </p:sp>
      <p:sp>
        <p:nvSpPr>
          <p:cNvPr id="31" name="文本框 37"/>
          <p:cNvSpPr>
            <a:spLocks noChangeArrowheads="1"/>
          </p:cNvSpPr>
          <p:nvPr/>
        </p:nvSpPr>
        <p:spPr bwMode="auto">
          <a:xfrm>
            <a:off x="1911918" y="3904031"/>
            <a:ext cx="684530" cy="691591"/>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spcBef>
                <a:spcPct val="0"/>
              </a:spcBef>
              <a:buNone/>
            </a:pPr>
            <a:r>
              <a:rPr altLang="en-US" b="1" lang="zh-CN" sz="1969">
                <a:solidFill>
                  <a:schemeClr val="dk2"/>
                </a:solidFill>
                <a:latin charset="-122" panose="00000500000000000000" pitchFamily="2" typeface="字魂59号-创粗黑"/>
                <a:ea charset="-122" panose="00000500000000000000" pitchFamily="2" typeface="字魂59号-创粗黑"/>
                <a:sym charset="-122" panose="020b0503020204020204" pitchFamily="34" typeface="微软雅黑"/>
              </a:rPr>
              <a:t>本地</a:t>
            </a:r>
          </a:p>
          <a:p>
            <a:pPr algn="ctr">
              <a:spcBef>
                <a:spcPct val="0"/>
              </a:spcBef>
              <a:buNone/>
            </a:pPr>
            <a:r>
              <a:rPr altLang="en-US" b="1" lang="zh-CN" sz="1969">
                <a:solidFill>
                  <a:schemeClr val="dk2"/>
                </a:solidFill>
                <a:latin charset="-122" panose="00000500000000000000" pitchFamily="2" typeface="字魂59号-创粗黑"/>
                <a:ea charset="-122" panose="00000500000000000000" pitchFamily="2" typeface="字魂59号-创粗黑"/>
                <a:sym charset="-122" panose="020b0503020204020204" pitchFamily="34" typeface="微软雅黑"/>
              </a:rPr>
              <a:t>市场</a:t>
            </a:r>
          </a:p>
        </p:txBody>
      </p:sp>
      <p:sp>
        <p:nvSpPr>
          <p:cNvPr id="32" name="矩形 76"/>
          <p:cNvSpPr>
            <a:spLocks noChangeArrowheads="1"/>
          </p:cNvSpPr>
          <p:nvPr/>
        </p:nvSpPr>
        <p:spPr bwMode="auto">
          <a:xfrm>
            <a:off x="1049165" y="5158187"/>
            <a:ext cx="2481695" cy="347948"/>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t" bIns="0" lIns="187872" rIns="187872" rtlCol="0" tIns="0" wrap="square">
            <a:noAutofit/>
          </a:bodyPr>
          <a:lstStyle/>
          <a:p>
            <a:pPr algn="ctr"/>
            <a:r>
              <a:rPr altLang="en-US" lang="zh-CN" sz="2109">
                <a:solidFill>
                  <a:schemeClr val="tx1">
                    <a:lumMod val="65000"/>
                    <a:lumOff val="35000"/>
                  </a:schemeClr>
                </a:solidFill>
                <a:latin charset="-122" panose="00000500000000000000" pitchFamily="2" typeface="字魂59号-创粗黑"/>
                <a:ea charset="-122" panose="00000500000000000000" pitchFamily="2" typeface="字魂59号-创粗黑"/>
                <a:cs typeface="+mn-ea"/>
                <a:sym charset="-122" panose="020b0503020204020204" pitchFamily="34" typeface="微软雅黑"/>
              </a:rPr>
              <a:t>点击添加描述</a:t>
            </a:r>
          </a:p>
        </p:txBody>
      </p:sp>
      <p:sp>
        <p:nvSpPr>
          <p:cNvPr id="33" name="矩形 80"/>
          <p:cNvSpPr>
            <a:spLocks noChangeArrowheads="1"/>
          </p:cNvSpPr>
          <p:nvPr/>
        </p:nvSpPr>
        <p:spPr bwMode="auto">
          <a:xfrm>
            <a:off x="2798099" y="3943119"/>
            <a:ext cx="2481695" cy="347948"/>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t" bIns="0" lIns="187872" rIns="187872" rtlCol="0" tIns="0" wrap="square">
            <a:noAutofit/>
          </a:bodyPr>
          <a:lstStyle/>
          <a:p>
            <a:pPr algn="ctr"/>
            <a:r>
              <a:rPr altLang="en-US" lang="zh-CN" sz="2109">
                <a:solidFill>
                  <a:schemeClr val="tx1">
                    <a:lumMod val="65000"/>
                    <a:lumOff val="35000"/>
                  </a:schemeClr>
                </a:solidFill>
                <a:latin charset="-122" panose="00000500000000000000" pitchFamily="2" typeface="字魂59号-创粗黑"/>
                <a:ea charset="-122" panose="00000500000000000000" pitchFamily="2" typeface="字魂59号-创粗黑"/>
                <a:cs typeface="+mn-ea"/>
                <a:sym charset="-122" panose="020b0503020204020204" pitchFamily="34" typeface="微软雅黑"/>
              </a:rPr>
              <a:t>点击添加描述 </a:t>
            </a:r>
          </a:p>
        </p:txBody>
      </p:sp>
      <p:sp>
        <p:nvSpPr>
          <p:cNvPr id="34" name="矩形 81"/>
          <p:cNvSpPr>
            <a:spLocks noChangeArrowheads="1"/>
          </p:cNvSpPr>
          <p:nvPr/>
        </p:nvSpPr>
        <p:spPr bwMode="auto">
          <a:xfrm>
            <a:off x="5194168" y="5664465"/>
            <a:ext cx="2481695" cy="347948"/>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t" bIns="0" lIns="187872" rIns="187872" rtlCol="0" tIns="0" wrap="square">
            <a:noAutofit/>
          </a:bodyPr>
          <a:lstStyle/>
          <a:p>
            <a:pPr algn="ctr"/>
            <a:r>
              <a:rPr altLang="en-US" lang="zh-CN" sz="2109">
                <a:solidFill>
                  <a:schemeClr val="tx1">
                    <a:lumMod val="65000"/>
                    <a:lumOff val="35000"/>
                  </a:schemeClr>
                </a:solidFill>
                <a:latin charset="-122" panose="00000500000000000000" pitchFamily="2" typeface="字魂59号-创粗黑"/>
                <a:ea charset="-122" panose="00000500000000000000" pitchFamily="2" typeface="字魂59号-创粗黑"/>
                <a:cs typeface="+mn-ea"/>
                <a:sym charset="-122" panose="020b0503020204020204" pitchFamily="34" typeface="微软雅黑"/>
              </a:rPr>
              <a:t>点击添加描述 </a:t>
            </a:r>
          </a:p>
        </p:txBody>
      </p:sp>
      <p:sp>
        <p:nvSpPr>
          <p:cNvPr id="35" name="矩形 82"/>
          <p:cNvSpPr>
            <a:spLocks noChangeArrowheads="1"/>
          </p:cNvSpPr>
          <p:nvPr/>
        </p:nvSpPr>
        <p:spPr bwMode="auto">
          <a:xfrm>
            <a:off x="7491629" y="3683532"/>
            <a:ext cx="2481695" cy="347948"/>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t" bIns="0" lIns="187872" rIns="187872" rtlCol="0" tIns="0" wrap="square">
            <a:noAutofit/>
          </a:bodyPr>
          <a:lstStyle/>
          <a:p>
            <a:pPr algn="ctr"/>
            <a:r>
              <a:rPr altLang="en-US" lang="zh-CN" sz="2109">
                <a:solidFill>
                  <a:schemeClr val="tx1">
                    <a:lumMod val="65000"/>
                    <a:lumOff val="35000"/>
                  </a:schemeClr>
                </a:solidFill>
                <a:latin charset="-122" panose="00000500000000000000" pitchFamily="2" typeface="字魂59号-创粗黑"/>
                <a:ea charset="-122" panose="00000500000000000000" pitchFamily="2" typeface="字魂59号-创粗黑"/>
                <a:cs typeface="+mn-ea"/>
                <a:sym charset="-122" panose="020b0503020204020204" pitchFamily="34" typeface="微软雅黑"/>
              </a:rPr>
              <a:t>点击添加描述</a:t>
            </a:r>
          </a:p>
        </p:txBody>
      </p:sp>
      <p:sp>
        <p:nvSpPr>
          <p:cNvPr id="39" name="椭圆 38"/>
          <p:cNvSpPr/>
          <p:nvPr/>
        </p:nvSpPr>
        <p:spPr>
          <a:xfrm>
            <a:off x="936426" y="3239421"/>
            <a:ext cx="591939" cy="591939"/>
          </a:xfrm>
          <a:prstGeom prst="ellipse">
            <a:avLst/>
          </a:prstGeom>
          <a:solidFill>
            <a:schemeClr val="dk2"/>
          </a:solidFill>
          <a:ln algn="ctr" cap="flat" cmpd="sng" w="25400">
            <a:noFill/>
            <a:prstDash val="solid"/>
          </a:ln>
          <a:effectLst/>
        </p:spPr>
        <p:txBody>
          <a:bodyPr anchor="ctr" rtlCol="0"/>
          <a:lstStyle/>
          <a:p>
            <a:pPr algn="ctr" defTabSz="1285737">
              <a:defRPr/>
            </a:pPr>
            <a:endParaRPr altLang="en-US" kern="0" lang="zh-CN" sz="2531">
              <a:solidFill>
                <a:sysClr lastClr="FFFFFF" val="window"/>
              </a:solidFill>
              <a:latin charset="-122" panose="00000500000000000000" pitchFamily="2" typeface="字魂59号-创粗黑"/>
              <a:ea charset="-122" panose="00000500000000000000" pitchFamily="2" typeface="字魂59号-创粗黑"/>
            </a:endParaRPr>
          </a:p>
        </p:txBody>
      </p:sp>
      <p:sp>
        <p:nvSpPr>
          <p:cNvPr id="44" name="矩形 43"/>
          <p:cNvSpPr>
            <a:spLocks noChangeArrowheads="1"/>
          </p:cNvSpPr>
          <p:nvPr/>
        </p:nvSpPr>
        <p:spPr bwMode="auto">
          <a:xfrm>
            <a:off x="7441934" y="4291025"/>
            <a:ext cx="3266948" cy="473728"/>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t" bIns="0" lIns="187872" rIns="187872" rtlCol="0" tIns="0" wrap="square">
            <a:noAutofit/>
          </a:bodyPr>
          <a:lstStyle/>
          <a:p>
            <a:pPr>
              <a:lnSpc>
                <a:spcPct val="120000"/>
              </a:lnSpc>
              <a:buClr>
                <a:srgbClr val="C00000"/>
              </a:buClr>
            </a:pPr>
            <a:r>
              <a:rPr altLang="en-US" b="1" lang="zh-CN" sz="2391">
                <a:solidFill>
                  <a:schemeClr val="dk2"/>
                </a:solidFill>
                <a:latin charset="-122" panose="00000500000000000000" pitchFamily="2" typeface="字魂59号-创粗黑"/>
                <a:ea charset="-122" panose="00000500000000000000" pitchFamily="2" typeface="字魂59号-创粗黑"/>
                <a:cs typeface="+mn-ea"/>
                <a:sym charset="-122" panose="020b0503020204020204" pitchFamily="34" typeface="微软雅黑"/>
              </a:rPr>
              <a:t>添加主要标题内容</a:t>
            </a:r>
          </a:p>
        </p:txBody>
      </p:sp>
      <p:sp>
        <p:nvSpPr>
          <p:cNvPr id="45" name="文本框 13"/>
          <p:cNvSpPr txBox="1"/>
          <p:nvPr/>
        </p:nvSpPr>
        <p:spPr>
          <a:xfrm>
            <a:off x="7491870" y="4792366"/>
            <a:ext cx="5012848" cy="172632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bIns="0" lIns="187872" rIns="187872" rtlCol="0" tIns="0" wrap="square">
            <a:noAutofit/>
          </a:bodyPr>
          <a:lstStyle>
            <a:defPPr>
              <a:defRPr lang="zh-CN"/>
            </a:defPPr>
            <a:lvl1pPr>
              <a:defRPr sz="1100">
                <a:solidFill>
                  <a:schemeClr val="bg1">
                    <a:lumMod val="50000"/>
                  </a:schemeClr>
                </a:solidFill>
                <a:cs typeface="+mn-ea"/>
              </a:defRPr>
            </a:lvl1pPr>
          </a:lstStyle>
          <a:p>
            <a:pPr>
              <a:lnSpc>
                <a:spcPct val="120000"/>
              </a:lnSpc>
            </a:pPr>
            <a:r>
              <a:rPr altLang="en-US" lang="zh-CN" sz="1547">
                <a:solidFill>
                  <a:schemeClr val="tx1">
                    <a:lumMod val="65000"/>
                    <a:lumOff val="35000"/>
                  </a:schemeClr>
                </a:solidFill>
                <a:latin charset="-122" panose="00000500000000000000" pitchFamily="2" typeface="字魂59号-创粗黑"/>
                <a:ea charset="-122" panose="00000500000000000000" pitchFamily="2" typeface="字魂59号-创粗黑"/>
                <a:sym charset="-122" panose="020b0503020204020204" pitchFamily="34" typeface="微软雅黑"/>
              </a:rPr>
              <a:t>发现问题是解决问题的先决条件，但仅仅满足提出问题是不够的，提出问题的目的就是为了有效的解决问题。人生就是解决一系列问题的过程。个体克服生活、学习、实践中新的矛盾时的复杂心理活动，其中主要是思维活动。教育心理学着重研究学生学习知识、应用知识中的问题解决。</a:t>
            </a:r>
          </a:p>
        </p:txBody>
      </p:sp>
    </p:spTree>
    <p:extLst>
      <p:ext uri="{BB962C8B-B14F-4D97-AF65-F5344CB8AC3E}">
        <p14:creationId val="1450573463"/>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2000" fill="hold" grpId="0" id="5" nodeType="withEffect" presetClass="entr" presetID="2" presetSubtype="12">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750" fill="hold" id="7"/>
                                        <p:tgtEl>
                                          <p:spTgt spid="39"/>
                                        </p:tgtEl>
                                        <p:attrNameLst>
                                          <p:attrName>ppt_x</p:attrName>
                                        </p:attrNameLst>
                                      </p:cBhvr>
                                      <p:tavLst>
                                        <p:tav tm="0">
                                          <p:val>
                                            <p:strVal val="0-#ppt_w/2"/>
                                          </p:val>
                                        </p:tav>
                                        <p:tav tm="100000">
                                          <p:val>
                                            <p:strVal val="#ppt_x"/>
                                          </p:val>
                                        </p:tav>
                                      </p:tavLst>
                                    </p:anim>
                                    <p:anim calcmode="lin" valueType="num">
                                      <p:cBhvr additive="base">
                                        <p:cTn dur="750" fill="hold" id="8"/>
                                        <p:tgtEl>
                                          <p:spTgt spid="3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fill="hold" id="10" nodeType="afterEffect" presetClass="entr" presetID="22" presetSubtype="8">
                                  <p:stCondLst>
                                    <p:cond delay="0"/>
                                  </p:stCondLst>
                                  <p:childTnLst>
                                    <p:set>
                                      <p:cBhvr>
                                        <p:cTn dur="1" fill="hold" id="11">
                                          <p:stCondLst>
                                            <p:cond delay="0"/>
                                          </p:stCondLst>
                                        </p:cTn>
                                        <p:tgtEl>
                                          <p:spTgt spid="17"/>
                                        </p:tgtEl>
                                        <p:attrNameLst>
                                          <p:attrName>style.visibility</p:attrName>
                                        </p:attrNameLst>
                                      </p:cBhvr>
                                      <p:to>
                                        <p:strVal val="visible"/>
                                      </p:to>
                                    </p:set>
                                    <p:animEffect filter="wipe(left)" transition="in">
                                      <p:cBhvr>
                                        <p:cTn dur="500" id="12"/>
                                        <p:tgtEl>
                                          <p:spTgt spid="17"/>
                                        </p:tgtEl>
                                      </p:cBhvr>
                                    </p:animEffect>
                                  </p:childTnLst>
                                </p:cTn>
                              </p:par>
                              <p:par>
                                <p:cTn fill="hold" grpId="0" id="13" nodeType="withEffect" presetClass="entr" presetID="2" presetSubtype="3">
                                  <p:stCondLst>
                                    <p:cond delay="0"/>
                                  </p:stCondLst>
                                  <p:childTnLst>
                                    <p:set>
                                      <p:cBhvr>
                                        <p:cTn dur="1" fill="hold" id="14">
                                          <p:stCondLst>
                                            <p:cond delay="0"/>
                                          </p:stCondLst>
                                        </p:cTn>
                                        <p:tgtEl>
                                          <p:spTgt spid="41"/>
                                        </p:tgtEl>
                                        <p:attrNameLst>
                                          <p:attrName>style.visibility</p:attrName>
                                        </p:attrNameLst>
                                      </p:cBhvr>
                                      <p:to>
                                        <p:strVal val="visible"/>
                                      </p:to>
                                    </p:set>
                                    <p:anim calcmode="lin" valueType="num">
                                      <p:cBhvr additive="base">
                                        <p:cTn dur="750" fill="hold" id="15"/>
                                        <p:tgtEl>
                                          <p:spTgt spid="41"/>
                                        </p:tgtEl>
                                        <p:attrNameLst>
                                          <p:attrName>ppt_x</p:attrName>
                                        </p:attrNameLst>
                                      </p:cBhvr>
                                      <p:tavLst>
                                        <p:tav tm="0">
                                          <p:val>
                                            <p:strVal val="1+#ppt_w/2"/>
                                          </p:val>
                                        </p:tav>
                                        <p:tav tm="100000">
                                          <p:val>
                                            <p:strVal val="#ppt_x"/>
                                          </p:val>
                                        </p:tav>
                                      </p:tavLst>
                                    </p:anim>
                                    <p:anim calcmode="lin" valueType="num">
                                      <p:cBhvr additive="base">
                                        <p:cTn dur="750" fill="hold" id="16"/>
                                        <p:tgtEl>
                                          <p:spTgt spid="41"/>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53" presetSubtype="0">
                                  <p:stCondLst>
                                    <p:cond delay="0"/>
                                  </p:stCondLst>
                                  <p:childTnLst>
                                    <p:set>
                                      <p:cBhvr>
                                        <p:cTn dur="1" fill="hold" id="19">
                                          <p:stCondLst>
                                            <p:cond delay="0"/>
                                          </p:stCondLst>
                                        </p:cTn>
                                        <p:tgtEl>
                                          <p:spTgt spid="31"/>
                                        </p:tgtEl>
                                        <p:attrNameLst>
                                          <p:attrName>style.visibility</p:attrName>
                                        </p:attrNameLst>
                                      </p:cBhvr>
                                      <p:to>
                                        <p:strVal val="visible"/>
                                      </p:to>
                                    </p:set>
                                    <p:anim calcmode="lin" valueType="num">
                                      <p:cBhvr>
                                        <p:cTn dur="500" fill="hold" id="20"/>
                                        <p:tgtEl>
                                          <p:spTgt spid="31"/>
                                        </p:tgtEl>
                                        <p:attrNameLst>
                                          <p:attrName>ppt_w</p:attrName>
                                        </p:attrNameLst>
                                      </p:cBhvr>
                                      <p:tavLst>
                                        <p:tav tm="0">
                                          <p:val>
                                            <p:fltVal val="0"/>
                                          </p:val>
                                        </p:tav>
                                        <p:tav tm="100000">
                                          <p:val>
                                            <p:strVal val="#ppt_w"/>
                                          </p:val>
                                        </p:tav>
                                      </p:tavLst>
                                    </p:anim>
                                    <p:anim calcmode="lin" valueType="num">
                                      <p:cBhvr>
                                        <p:cTn dur="500" fill="hold" id="21"/>
                                        <p:tgtEl>
                                          <p:spTgt spid="31"/>
                                        </p:tgtEl>
                                        <p:attrNameLst>
                                          <p:attrName>ppt_h</p:attrName>
                                        </p:attrNameLst>
                                      </p:cBhvr>
                                      <p:tavLst>
                                        <p:tav tm="0">
                                          <p:val>
                                            <p:fltVal val="0"/>
                                          </p:val>
                                        </p:tav>
                                        <p:tav tm="100000">
                                          <p:val>
                                            <p:strVal val="#ppt_h"/>
                                          </p:val>
                                        </p:tav>
                                      </p:tavLst>
                                    </p:anim>
                                    <p:animEffect filter="fade" transition="in">
                                      <p:cBhvr>
                                        <p:cTn dur="500" id="22"/>
                                        <p:tgtEl>
                                          <p:spTgt spid="31"/>
                                        </p:tgtEl>
                                      </p:cBhvr>
                                    </p:animEffect>
                                  </p:childTnLst>
                                </p:cTn>
                              </p:par>
                            </p:childTnLst>
                          </p:cTn>
                        </p:par>
                        <p:par>
                          <p:cTn fill="hold" id="23" nodeType="afterGroup">
                            <p:stCondLst>
                              <p:cond delay="2000"/>
                            </p:stCondLst>
                            <p:childTnLst>
                              <p:par>
                                <p:cTn fill="hold" id="24" nodeType="afterEffect" presetClass="entr" presetID="22" presetSubtype="8">
                                  <p:stCondLst>
                                    <p:cond delay="0"/>
                                  </p:stCondLst>
                                  <p:childTnLst>
                                    <p:set>
                                      <p:cBhvr>
                                        <p:cTn dur="1" fill="hold" id="25">
                                          <p:stCondLst>
                                            <p:cond delay="0"/>
                                          </p:stCondLst>
                                        </p:cTn>
                                        <p:tgtEl>
                                          <p:spTgt spid="15"/>
                                        </p:tgtEl>
                                        <p:attrNameLst>
                                          <p:attrName>style.visibility</p:attrName>
                                        </p:attrNameLst>
                                      </p:cBhvr>
                                      <p:to>
                                        <p:strVal val="visible"/>
                                      </p:to>
                                    </p:set>
                                    <p:animEffect filter="wipe(left)" transition="in">
                                      <p:cBhvr>
                                        <p:cTn dur="500" id="26"/>
                                        <p:tgtEl>
                                          <p:spTgt spid="15"/>
                                        </p:tgtEl>
                                      </p:cBhvr>
                                    </p:animEffect>
                                  </p:childTnLst>
                                </p:cTn>
                              </p:par>
                              <p:par>
                                <p:cTn accel="52000" fill="hold" grpId="0" id="27" nodeType="withEffect" presetClass="entr" presetID="2" presetSubtype="12">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additive="base">
                                        <p:cTn dur="750" fill="hold" id="29"/>
                                        <p:tgtEl>
                                          <p:spTgt spid="13"/>
                                        </p:tgtEl>
                                        <p:attrNameLst>
                                          <p:attrName>ppt_x</p:attrName>
                                        </p:attrNameLst>
                                      </p:cBhvr>
                                      <p:tavLst>
                                        <p:tav tm="0">
                                          <p:val>
                                            <p:strVal val="0-#ppt_w/2"/>
                                          </p:val>
                                        </p:tav>
                                        <p:tav tm="100000">
                                          <p:val>
                                            <p:strVal val="#ppt_x"/>
                                          </p:val>
                                        </p:tav>
                                      </p:tavLst>
                                    </p:anim>
                                    <p:anim calcmode="lin" valueType="num">
                                      <p:cBhvr additive="base">
                                        <p:cTn dur="750" fill="hold" id="30"/>
                                        <p:tgtEl>
                                          <p:spTgt spid="13"/>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750"/>
                            </p:stCondLst>
                            <p:childTnLst>
                              <p:par>
                                <p:cTn fill="hold" grpId="0" id="32" nodeType="afterEffect" presetClass="entr" presetID="53" presetSubtype="0">
                                  <p:stCondLst>
                                    <p:cond delay="0"/>
                                  </p:stCondLst>
                                  <p:childTnLst>
                                    <p:set>
                                      <p:cBhvr>
                                        <p:cTn dur="1" fill="hold" id="33">
                                          <p:stCondLst>
                                            <p:cond delay="0"/>
                                          </p:stCondLst>
                                        </p:cTn>
                                        <p:tgtEl>
                                          <p:spTgt spid="30"/>
                                        </p:tgtEl>
                                        <p:attrNameLst>
                                          <p:attrName>style.visibility</p:attrName>
                                        </p:attrNameLst>
                                      </p:cBhvr>
                                      <p:to>
                                        <p:strVal val="visible"/>
                                      </p:to>
                                    </p:set>
                                    <p:anim calcmode="lin" valueType="num">
                                      <p:cBhvr>
                                        <p:cTn dur="500" fill="hold" id="34"/>
                                        <p:tgtEl>
                                          <p:spTgt spid="30"/>
                                        </p:tgtEl>
                                        <p:attrNameLst>
                                          <p:attrName>ppt_w</p:attrName>
                                        </p:attrNameLst>
                                      </p:cBhvr>
                                      <p:tavLst>
                                        <p:tav tm="0">
                                          <p:val>
                                            <p:fltVal val="0"/>
                                          </p:val>
                                        </p:tav>
                                        <p:tav tm="100000">
                                          <p:val>
                                            <p:strVal val="#ppt_w"/>
                                          </p:val>
                                        </p:tav>
                                      </p:tavLst>
                                    </p:anim>
                                    <p:anim calcmode="lin" valueType="num">
                                      <p:cBhvr>
                                        <p:cTn dur="500" fill="hold" id="35"/>
                                        <p:tgtEl>
                                          <p:spTgt spid="30"/>
                                        </p:tgtEl>
                                        <p:attrNameLst>
                                          <p:attrName>ppt_h</p:attrName>
                                        </p:attrNameLst>
                                      </p:cBhvr>
                                      <p:tavLst>
                                        <p:tav tm="0">
                                          <p:val>
                                            <p:fltVal val="0"/>
                                          </p:val>
                                        </p:tav>
                                        <p:tav tm="100000">
                                          <p:val>
                                            <p:strVal val="#ppt_h"/>
                                          </p:val>
                                        </p:tav>
                                      </p:tavLst>
                                    </p:anim>
                                    <p:animEffect filter="fade" transition="in">
                                      <p:cBhvr>
                                        <p:cTn dur="500" id="36"/>
                                        <p:tgtEl>
                                          <p:spTgt spid="30"/>
                                        </p:tgtEl>
                                      </p:cBhvr>
                                    </p:animEffect>
                                  </p:childTnLst>
                                </p:cTn>
                              </p:par>
                            </p:childTnLst>
                          </p:cTn>
                        </p:par>
                        <p:par>
                          <p:cTn fill="hold" id="37" nodeType="afterGroup">
                            <p:stCondLst>
                              <p:cond delay="3250"/>
                            </p:stCondLst>
                            <p:childTnLst>
                              <p:par>
                                <p:cTn fill="hold" id="38" nodeType="afterEffect" presetClass="entr" presetID="22" presetSubtype="8">
                                  <p:stCondLst>
                                    <p:cond delay="0"/>
                                  </p:stCondLst>
                                  <p:childTnLst>
                                    <p:set>
                                      <p:cBhvr>
                                        <p:cTn dur="1" fill="hold" id="39">
                                          <p:stCondLst>
                                            <p:cond delay="0"/>
                                          </p:stCondLst>
                                        </p:cTn>
                                        <p:tgtEl>
                                          <p:spTgt spid="16"/>
                                        </p:tgtEl>
                                        <p:attrNameLst>
                                          <p:attrName>style.visibility</p:attrName>
                                        </p:attrNameLst>
                                      </p:cBhvr>
                                      <p:to>
                                        <p:strVal val="visible"/>
                                      </p:to>
                                    </p:set>
                                    <p:animEffect filter="wipe(left)" transition="in">
                                      <p:cBhvr>
                                        <p:cTn dur="500" id="40"/>
                                        <p:tgtEl>
                                          <p:spTgt spid="16"/>
                                        </p:tgtEl>
                                      </p:cBhvr>
                                    </p:animEffect>
                                  </p:childTnLst>
                                </p:cTn>
                              </p:par>
                              <p:par>
                                <p:cTn accel="52000" fill="hold" grpId="0" id="41" nodeType="withEffect" presetClass="entr" presetID="2" presetSubtype="3">
                                  <p:stCondLst>
                                    <p:cond delay="0"/>
                                  </p:stCondLst>
                                  <p:childTnLst>
                                    <p:set>
                                      <p:cBhvr>
                                        <p:cTn dur="1" fill="hold" id="42">
                                          <p:stCondLst>
                                            <p:cond delay="0"/>
                                          </p:stCondLst>
                                        </p:cTn>
                                        <p:tgtEl>
                                          <p:spTgt spid="43"/>
                                        </p:tgtEl>
                                        <p:attrNameLst>
                                          <p:attrName>style.visibility</p:attrName>
                                        </p:attrNameLst>
                                      </p:cBhvr>
                                      <p:to>
                                        <p:strVal val="visible"/>
                                      </p:to>
                                    </p:set>
                                    <p:anim calcmode="lin" valueType="num">
                                      <p:cBhvr additive="base">
                                        <p:cTn dur="750" fill="hold" id="43"/>
                                        <p:tgtEl>
                                          <p:spTgt spid="43"/>
                                        </p:tgtEl>
                                        <p:attrNameLst>
                                          <p:attrName>ppt_x</p:attrName>
                                        </p:attrNameLst>
                                      </p:cBhvr>
                                      <p:tavLst>
                                        <p:tav tm="0">
                                          <p:val>
                                            <p:strVal val="1+#ppt_w/2"/>
                                          </p:val>
                                        </p:tav>
                                        <p:tav tm="100000">
                                          <p:val>
                                            <p:strVal val="#ppt_x"/>
                                          </p:val>
                                        </p:tav>
                                      </p:tavLst>
                                    </p:anim>
                                    <p:anim calcmode="lin" valueType="num">
                                      <p:cBhvr additive="base">
                                        <p:cTn dur="750" fill="hold" id="44"/>
                                        <p:tgtEl>
                                          <p:spTgt spid="43"/>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4000"/>
                            </p:stCondLst>
                            <p:childTnLst>
                              <p:par>
                                <p:cTn fill="hold" grpId="0" id="46" nodeType="afterEffect" presetClass="entr" presetID="53" presetSubtype="0">
                                  <p:stCondLst>
                                    <p:cond delay="0"/>
                                  </p:stCondLst>
                                  <p:childTnLst>
                                    <p:set>
                                      <p:cBhvr>
                                        <p:cTn dur="1" fill="hold" id="47">
                                          <p:stCondLst>
                                            <p:cond delay="0"/>
                                          </p:stCondLst>
                                        </p:cTn>
                                        <p:tgtEl>
                                          <p:spTgt spid="29"/>
                                        </p:tgtEl>
                                        <p:attrNameLst>
                                          <p:attrName>style.visibility</p:attrName>
                                        </p:attrNameLst>
                                      </p:cBhvr>
                                      <p:to>
                                        <p:strVal val="visible"/>
                                      </p:to>
                                    </p:set>
                                    <p:anim calcmode="lin" valueType="num">
                                      <p:cBhvr>
                                        <p:cTn dur="500" fill="hold" id="48"/>
                                        <p:tgtEl>
                                          <p:spTgt spid="29"/>
                                        </p:tgtEl>
                                        <p:attrNameLst>
                                          <p:attrName>ppt_w</p:attrName>
                                        </p:attrNameLst>
                                      </p:cBhvr>
                                      <p:tavLst>
                                        <p:tav tm="0">
                                          <p:val>
                                            <p:fltVal val="0"/>
                                          </p:val>
                                        </p:tav>
                                        <p:tav tm="100000">
                                          <p:val>
                                            <p:strVal val="#ppt_w"/>
                                          </p:val>
                                        </p:tav>
                                      </p:tavLst>
                                    </p:anim>
                                    <p:anim calcmode="lin" valueType="num">
                                      <p:cBhvr>
                                        <p:cTn dur="500" fill="hold" id="49"/>
                                        <p:tgtEl>
                                          <p:spTgt spid="29"/>
                                        </p:tgtEl>
                                        <p:attrNameLst>
                                          <p:attrName>ppt_h</p:attrName>
                                        </p:attrNameLst>
                                      </p:cBhvr>
                                      <p:tavLst>
                                        <p:tav tm="0">
                                          <p:val>
                                            <p:fltVal val="0"/>
                                          </p:val>
                                        </p:tav>
                                        <p:tav tm="100000">
                                          <p:val>
                                            <p:strVal val="#ppt_h"/>
                                          </p:val>
                                        </p:tav>
                                      </p:tavLst>
                                    </p:anim>
                                    <p:animEffect filter="fade" transition="in">
                                      <p:cBhvr>
                                        <p:cTn dur="500" id="50"/>
                                        <p:tgtEl>
                                          <p:spTgt spid="29"/>
                                        </p:tgtEl>
                                      </p:cBhvr>
                                    </p:animEffect>
                                  </p:childTnLst>
                                </p:cTn>
                              </p:par>
                            </p:childTnLst>
                          </p:cTn>
                        </p:par>
                        <p:par>
                          <p:cTn fill="hold" id="51" nodeType="afterGroup">
                            <p:stCondLst>
                              <p:cond delay="4500"/>
                            </p:stCondLst>
                            <p:childTnLst>
                              <p:par>
                                <p:cTn fill="hold" id="52" nodeType="afterEffect" presetClass="entr" presetID="22" presetSubtype="2">
                                  <p:stCondLst>
                                    <p:cond delay="0"/>
                                  </p:stCondLst>
                                  <p:childTnLst>
                                    <p:set>
                                      <p:cBhvr>
                                        <p:cTn dur="1" fill="hold" id="53">
                                          <p:stCondLst>
                                            <p:cond delay="0"/>
                                          </p:stCondLst>
                                        </p:cTn>
                                        <p:tgtEl>
                                          <p:spTgt spid="18"/>
                                        </p:tgtEl>
                                        <p:attrNameLst>
                                          <p:attrName>style.visibility</p:attrName>
                                        </p:attrNameLst>
                                      </p:cBhvr>
                                      <p:to>
                                        <p:strVal val="visible"/>
                                      </p:to>
                                    </p:set>
                                    <p:animEffect filter="wipe(right)" transition="in">
                                      <p:cBhvr>
                                        <p:cTn dur="500" id="54"/>
                                        <p:tgtEl>
                                          <p:spTgt spid="18"/>
                                        </p:tgtEl>
                                      </p:cBhvr>
                                    </p:animEffect>
                                  </p:childTnLst>
                                </p:cTn>
                              </p:par>
                              <p:par>
                                <p:cTn fill="hold" id="55" nodeType="withEffect" presetClass="entr" presetID="22" presetSubtype="8">
                                  <p:stCondLst>
                                    <p:cond delay="0"/>
                                  </p:stCondLst>
                                  <p:childTnLst>
                                    <p:set>
                                      <p:cBhvr>
                                        <p:cTn dur="1" fill="hold" id="56">
                                          <p:stCondLst>
                                            <p:cond delay="0"/>
                                          </p:stCondLst>
                                        </p:cTn>
                                        <p:tgtEl>
                                          <p:spTgt spid="5"/>
                                        </p:tgtEl>
                                        <p:attrNameLst>
                                          <p:attrName>style.visibility</p:attrName>
                                        </p:attrNameLst>
                                      </p:cBhvr>
                                      <p:to>
                                        <p:strVal val="visible"/>
                                      </p:to>
                                    </p:set>
                                    <p:animEffect filter="wipe(left)" transition="in">
                                      <p:cBhvr>
                                        <p:cTn dur="500" id="57"/>
                                        <p:tgtEl>
                                          <p:spTgt spid="5"/>
                                        </p:tgtEl>
                                      </p:cBhvr>
                                    </p:animEffect>
                                  </p:childTnLst>
                                </p:cTn>
                              </p:par>
                              <p:par>
                                <p:cTn accel="52000" fill="hold" grpId="0" id="58" nodeType="withEffect" presetClass="entr" presetID="2" presetSubtype="12">
                                  <p:stCondLst>
                                    <p:cond delay="0"/>
                                  </p:stCondLst>
                                  <p:childTnLst>
                                    <p:set>
                                      <p:cBhvr>
                                        <p:cTn dur="1" fill="hold" id="59">
                                          <p:stCondLst>
                                            <p:cond delay="0"/>
                                          </p:stCondLst>
                                        </p:cTn>
                                        <p:tgtEl>
                                          <p:spTgt spid="10"/>
                                        </p:tgtEl>
                                        <p:attrNameLst>
                                          <p:attrName>style.visibility</p:attrName>
                                        </p:attrNameLst>
                                      </p:cBhvr>
                                      <p:to>
                                        <p:strVal val="visible"/>
                                      </p:to>
                                    </p:set>
                                    <p:anim calcmode="lin" valueType="num">
                                      <p:cBhvr additive="base">
                                        <p:cTn dur="750" fill="hold" id="60"/>
                                        <p:tgtEl>
                                          <p:spTgt spid="10"/>
                                        </p:tgtEl>
                                        <p:attrNameLst>
                                          <p:attrName>ppt_x</p:attrName>
                                        </p:attrNameLst>
                                      </p:cBhvr>
                                      <p:tavLst>
                                        <p:tav tm="0">
                                          <p:val>
                                            <p:strVal val="0-#ppt_w/2"/>
                                          </p:val>
                                        </p:tav>
                                        <p:tav tm="100000">
                                          <p:val>
                                            <p:strVal val="#ppt_x"/>
                                          </p:val>
                                        </p:tav>
                                      </p:tavLst>
                                    </p:anim>
                                    <p:anim calcmode="lin" valueType="num">
                                      <p:cBhvr additive="base">
                                        <p:cTn dur="750" fill="hold" id="61"/>
                                        <p:tgtEl>
                                          <p:spTgt spid="10"/>
                                        </p:tgtEl>
                                        <p:attrNameLst>
                                          <p:attrName>ppt_y</p:attrName>
                                        </p:attrNameLst>
                                      </p:cBhvr>
                                      <p:tavLst>
                                        <p:tav tm="0">
                                          <p:val>
                                            <p:strVal val="1+#ppt_h/2"/>
                                          </p:val>
                                        </p:tav>
                                        <p:tav tm="100000">
                                          <p:val>
                                            <p:strVal val="#ppt_y"/>
                                          </p:val>
                                        </p:tav>
                                      </p:tavLst>
                                    </p:anim>
                                  </p:childTnLst>
                                </p:cTn>
                              </p:par>
                              <p:par>
                                <p:cTn accel="52000" fill="hold" grpId="0" id="62" nodeType="withEffect" presetClass="entr" presetID="2" presetSubtype="3">
                                  <p:stCondLst>
                                    <p:cond delay="0"/>
                                  </p:stCondLst>
                                  <p:childTnLst>
                                    <p:set>
                                      <p:cBhvr>
                                        <p:cTn dur="1" fill="hold" id="63">
                                          <p:stCondLst>
                                            <p:cond delay="0"/>
                                          </p:stCondLst>
                                        </p:cTn>
                                        <p:tgtEl>
                                          <p:spTgt spid="7"/>
                                        </p:tgtEl>
                                        <p:attrNameLst>
                                          <p:attrName>style.visibility</p:attrName>
                                        </p:attrNameLst>
                                      </p:cBhvr>
                                      <p:to>
                                        <p:strVal val="visible"/>
                                      </p:to>
                                    </p:set>
                                    <p:anim calcmode="lin" valueType="num">
                                      <p:cBhvr additive="base">
                                        <p:cTn dur="750" fill="hold" id="64"/>
                                        <p:tgtEl>
                                          <p:spTgt spid="7"/>
                                        </p:tgtEl>
                                        <p:attrNameLst>
                                          <p:attrName>ppt_x</p:attrName>
                                        </p:attrNameLst>
                                      </p:cBhvr>
                                      <p:tavLst>
                                        <p:tav tm="0">
                                          <p:val>
                                            <p:strVal val="1+#ppt_w/2"/>
                                          </p:val>
                                        </p:tav>
                                        <p:tav tm="100000">
                                          <p:val>
                                            <p:strVal val="#ppt_x"/>
                                          </p:val>
                                        </p:tav>
                                      </p:tavLst>
                                    </p:anim>
                                    <p:anim calcmode="lin" valueType="num">
                                      <p:cBhvr additive="base">
                                        <p:cTn dur="750" fill="hold" id="65"/>
                                        <p:tgtEl>
                                          <p:spTgt spid="7"/>
                                        </p:tgtEl>
                                        <p:attrNameLst>
                                          <p:attrName>ppt_y</p:attrName>
                                        </p:attrNameLst>
                                      </p:cBhvr>
                                      <p:tavLst>
                                        <p:tav tm="0">
                                          <p:val>
                                            <p:strVal val="0-#ppt_h/2"/>
                                          </p:val>
                                        </p:tav>
                                        <p:tav tm="100000">
                                          <p:val>
                                            <p:strVal val="#ppt_y"/>
                                          </p:val>
                                        </p:tav>
                                      </p:tavLst>
                                    </p:anim>
                                  </p:childTnLst>
                                </p:cTn>
                              </p:par>
                            </p:childTnLst>
                          </p:cTn>
                        </p:par>
                        <p:par>
                          <p:cTn fill="hold" id="66" nodeType="afterGroup">
                            <p:stCondLst>
                              <p:cond delay="5250"/>
                            </p:stCondLst>
                            <p:childTnLst>
                              <p:par>
                                <p:cTn fill="hold" grpId="0" id="67" nodeType="afterEffect" presetClass="entr" presetID="53" presetSubtype="0">
                                  <p:stCondLst>
                                    <p:cond delay="0"/>
                                  </p:stCondLst>
                                  <p:childTnLst>
                                    <p:set>
                                      <p:cBhvr>
                                        <p:cTn dur="1" fill="hold" id="68">
                                          <p:stCondLst>
                                            <p:cond delay="0"/>
                                          </p:stCondLst>
                                        </p:cTn>
                                        <p:tgtEl>
                                          <p:spTgt spid="28"/>
                                        </p:tgtEl>
                                        <p:attrNameLst>
                                          <p:attrName>style.visibility</p:attrName>
                                        </p:attrNameLst>
                                      </p:cBhvr>
                                      <p:to>
                                        <p:strVal val="visible"/>
                                      </p:to>
                                    </p:set>
                                    <p:anim calcmode="lin" valueType="num">
                                      <p:cBhvr>
                                        <p:cTn dur="500" fill="hold" id="69"/>
                                        <p:tgtEl>
                                          <p:spTgt spid="28"/>
                                        </p:tgtEl>
                                        <p:attrNameLst>
                                          <p:attrName>ppt_w</p:attrName>
                                        </p:attrNameLst>
                                      </p:cBhvr>
                                      <p:tavLst>
                                        <p:tav tm="0">
                                          <p:val>
                                            <p:fltVal val="0"/>
                                          </p:val>
                                        </p:tav>
                                        <p:tav tm="100000">
                                          <p:val>
                                            <p:strVal val="#ppt_w"/>
                                          </p:val>
                                        </p:tav>
                                      </p:tavLst>
                                    </p:anim>
                                    <p:anim calcmode="lin" valueType="num">
                                      <p:cBhvr>
                                        <p:cTn dur="500" fill="hold" id="70"/>
                                        <p:tgtEl>
                                          <p:spTgt spid="28"/>
                                        </p:tgtEl>
                                        <p:attrNameLst>
                                          <p:attrName>ppt_h</p:attrName>
                                        </p:attrNameLst>
                                      </p:cBhvr>
                                      <p:tavLst>
                                        <p:tav tm="0">
                                          <p:val>
                                            <p:fltVal val="0"/>
                                          </p:val>
                                        </p:tav>
                                        <p:tav tm="100000">
                                          <p:val>
                                            <p:strVal val="#ppt_h"/>
                                          </p:val>
                                        </p:tav>
                                      </p:tavLst>
                                    </p:anim>
                                    <p:animEffect filter="fade" transition="in">
                                      <p:cBhvr>
                                        <p:cTn dur="500" id="71"/>
                                        <p:tgtEl>
                                          <p:spTgt spid="28"/>
                                        </p:tgtEl>
                                      </p:cBhvr>
                                    </p:animEffect>
                                  </p:childTnLst>
                                </p:cTn>
                              </p:par>
                            </p:childTnLst>
                          </p:cTn>
                        </p:par>
                        <p:par>
                          <p:cTn fill="hold" id="72" nodeType="afterGroup">
                            <p:stCondLst>
                              <p:cond delay="5750"/>
                            </p:stCondLst>
                            <p:childTnLst>
                              <p:par>
                                <p:cTn fill="hold" id="73" nodeType="afterEffect" presetClass="entr" presetID="22" presetSubtype="8">
                                  <p:stCondLst>
                                    <p:cond delay="0"/>
                                  </p:stCondLst>
                                  <p:childTnLst>
                                    <p:set>
                                      <p:cBhvr>
                                        <p:cTn dur="1" fill="hold" id="74">
                                          <p:stCondLst>
                                            <p:cond delay="0"/>
                                          </p:stCondLst>
                                        </p:cTn>
                                        <p:tgtEl>
                                          <p:spTgt spid="4"/>
                                        </p:tgtEl>
                                        <p:attrNameLst>
                                          <p:attrName>style.visibility</p:attrName>
                                        </p:attrNameLst>
                                      </p:cBhvr>
                                      <p:to>
                                        <p:strVal val="visible"/>
                                      </p:to>
                                    </p:set>
                                    <p:animEffect filter="wipe(left)" transition="in">
                                      <p:cBhvr>
                                        <p:cTn dur="500" id="75"/>
                                        <p:tgtEl>
                                          <p:spTgt spid="4"/>
                                        </p:tgtEl>
                                      </p:cBhvr>
                                    </p:animEffect>
                                  </p:childTnLst>
                                </p:cTn>
                              </p:par>
                              <p:par>
                                <p:cTn accel="52000" fill="hold" grpId="0" id="76" nodeType="withEffect" presetClass="entr" presetID="2" presetSubtype="2">
                                  <p:stCondLst>
                                    <p:cond delay="0"/>
                                  </p:stCondLst>
                                  <p:childTnLst>
                                    <p:set>
                                      <p:cBhvr>
                                        <p:cTn dur="1" fill="hold" id="77">
                                          <p:stCondLst>
                                            <p:cond delay="0"/>
                                          </p:stCondLst>
                                        </p:cTn>
                                        <p:tgtEl>
                                          <p:spTgt spid="42"/>
                                        </p:tgtEl>
                                        <p:attrNameLst>
                                          <p:attrName>style.visibility</p:attrName>
                                        </p:attrNameLst>
                                      </p:cBhvr>
                                      <p:to>
                                        <p:strVal val="visible"/>
                                      </p:to>
                                    </p:set>
                                    <p:anim calcmode="lin" valueType="num">
                                      <p:cBhvr additive="base">
                                        <p:cTn dur="750" fill="hold" id="78"/>
                                        <p:tgtEl>
                                          <p:spTgt spid="42"/>
                                        </p:tgtEl>
                                        <p:attrNameLst>
                                          <p:attrName>ppt_x</p:attrName>
                                        </p:attrNameLst>
                                      </p:cBhvr>
                                      <p:tavLst>
                                        <p:tav tm="0">
                                          <p:val>
                                            <p:strVal val="1+#ppt_w/2"/>
                                          </p:val>
                                        </p:tav>
                                        <p:tav tm="100000">
                                          <p:val>
                                            <p:strVal val="#ppt_x"/>
                                          </p:val>
                                        </p:tav>
                                      </p:tavLst>
                                    </p:anim>
                                    <p:anim calcmode="lin" valueType="num">
                                      <p:cBhvr additive="base">
                                        <p:cTn dur="750" fill="hold" id="79"/>
                                        <p:tgtEl>
                                          <p:spTgt spid="42"/>
                                        </p:tgtEl>
                                        <p:attrNameLst>
                                          <p:attrName>ppt_y</p:attrName>
                                        </p:attrNameLst>
                                      </p:cBhvr>
                                      <p:tavLst>
                                        <p:tav tm="0">
                                          <p:val>
                                            <p:strVal val="#ppt_y"/>
                                          </p:val>
                                        </p:tav>
                                        <p:tav tm="100000">
                                          <p:val>
                                            <p:strVal val="#ppt_y"/>
                                          </p:val>
                                        </p:tav>
                                      </p:tavLst>
                                    </p:anim>
                                  </p:childTnLst>
                                </p:cTn>
                              </p:par>
                              <p:par>
                                <p:cTn fill="hold" grpId="0" id="80" nodeType="withEffect" presetClass="entr" presetID="10" presetSubtype="0">
                                  <p:stCondLst>
                                    <p:cond delay="250"/>
                                  </p:stCondLst>
                                  <p:childTnLst>
                                    <p:set>
                                      <p:cBhvr>
                                        <p:cTn dur="1" fill="hold" id="81">
                                          <p:stCondLst>
                                            <p:cond delay="0"/>
                                          </p:stCondLst>
                                        </p:cTn>
                                        <p:tgtEl>
                                          <p:spTgt spid="32"/>
                                        </p:tgtEl>
                                        <p:attrNameLst>
                                          <p:attrName>style.visibility</p:attrName>
                                        </p:attrNameLst>
                                      </p:cBhvr>
                                      <p:to>
                                        <p:strVal val="visible"/>
                                      </p:to>
                                    </p:set>
                                    <p:animEffect filter="fade" transition="in">
                                      <p:cBhvr>
                                        <p:cTn dur="400" id="82"/>
                                        <p:tgtEl>
                                          <p:spTgt spid="32"/>
                                        </p:tgtEl>
                                      </p:cBhvr>
                                    </p:animEffect>
                                  </p:childTnLst>
                                </p:cTn>
                              </p:par>
                              <p:par>
                                <p:cTn fill="hold" grpId="0" id="83" nodeType="withEffect" presetClass="entr" presetID="10" presetSubtype="0">
                                  <p:stCondLst>
                                    <p:cond delay="250"/>
                                  </p:stCondLst>
                                  <p:childTnLst>
                                    <p:set>
                                      <p:cBhvr>
                                        <p:cTn dur="1" fill="hold" id="84">
                                          <p:stCondLst>
                                            <p:cond delay="0"/>
                                          </p:stCondLst>
                                        </p:cTn>
                                        <p:tgtEl>
                                          <p:spTgt spid="33"/>
                                        </p:tgtEl>
                                        <p:attrNameLst>
                                          <p:attrName>style.visibility</p:attrName>
                                        </p:attrNameLst>
                                      </p:cBhvr>
                                      <p:to>
                                        <p:strVal val="visible"/>
                                      </p:to>
                                    </p:set>
                                    <p:animEffect filter="fade" transition="in">
                                      <p:cBhvr>
                                        <p:cTn dur="500" id="85"/>
                                        <p:tgtEl>
                                          <p:spTgt spid="33"/>
                                        </p:tgtEl>
                                      </p:cBhvr>
                                    </p:animEffect>
                                  </p:childTnLst>
                                </p:cTn>
                              </p:par>
                              <p:par>
                                <p:cTn fill="hold" grpId="0" id="86" nodeType="withEffect" presetClass="entr" presetID="10" presetSubtype="0">
                                  <p:stCondLst>
                                    <p:cond delay="250"/>
                                  </p:stCondLst>
                                  <p:childTnLst>
                                    <p:set>
                                      <p:cBhvr>
                                        <p:cTn dur="1" fill="hold" id="87">
                                          <p:stCondLst>
                                            <p:cond delay="0"/>
                                          </p:stCondLst>
                                        </p:cTn>
                                        <p:tgtEl>
                                          <p:spTgt spid="34"/>
                                        </p:tgtEl>
                                        <p:attrNameLst>
                                          <p:attrName>style.visibility</p:attrName>
                                        </p:attrNameLst>
                                      </p:cBhvr>
                                      <p:to>
                                        <p:strVal val="visible"/>
                                      </p:to>
                                    </p:set>
                                    <p:animEffect filter="fade" transition="in">
                                      <p:cBhvr>
                                        <p:cTn dur="400" id="88"/>
                                        <p:tgtEl>
                                          <p:spTgt spid="34"/>
                                        </p:tgtEl>
                                      </p:cBhvr>
                                    </p:animEffect>
                                  </p:childTnLst>
                                </p:cTn>
                              </p:par>
                              <p:par>
                                <p:cTn fill="hold" grpId="0" id="89" nodeType="withEffect" presetClass="entr" presetID="10" presetSubtype="0">
                                  <p:stCondLst>
                                    <p:cond delay="250"/>
                                  </p:stCondLst>
                                  <p:childTnLst>
                                    <p:set>
                                      <p:cBhvr>
                                        <p:cTn dur="1" fill="hold" id="90">
                                          <p:stCondLst>
                                            <p:cond delay="0"/>
                                          </p:stCondLst>
                                        </p:cTn>
                                        <p:tgtEl>
                                          <p:spTgt spid="35"/>
                                        </p:tgtEl>
                                        <p:attrNameLst>
                                          <p:attrName>style.visibility</p:attrName>
                                        </p:attrNameLst>
                                      </p:cBhvr>
                                      <p:to>
                                        <p:strVal val="visible"/>
                                      </p:to>
                                    </p:set>
                                    <p:animEffect filter="fade" transition="in">
                                      <p:cBhvr>
                                        <p:cTn dur="500" id="91"/>
                                        <p:tgtEl>
                                          <p:spTgt spid="35"/>
                                        </p:tgtEl>
                                      </p:cBhvr>
                                    </p:animEffect>
                                  </p:childTnLst>
                                </p:cTn>
                              </p:par>
                            </p:childTnLst>
                          </p:cTn>
                        </p:par>
                        <p:par>
                          <p:cTn fill="hold" id="92" nodeType="afterGroup">
                            <p:stCondLst>
                              <p:cond delay="6500"/>
                            </p:stCondLst>
                            <p:childTnLst>
                              <p:par>
                                <p:cTn fill="hold" grpId="0" id="93" nodeType="afterEffect" presetClass="entr" presetID="22" presetSubtype="2">
                                  <p:stCondLst>
                                    <p:cond delay="0"/>
                                  </p:stCondLst>
                                  <p:childTnLst>
                                    <p:set>
                                      <p:cBhvr>
                                        <p:cTn dur="1" fill="hold" id="94">
                                          <p:stCondLst>
                                            <p:cond delay="0"/>
                                          </p:stCondLst>
                                        </p:cTn>
                                        <p:tgtEl>
                                          <p:spTgt spid="44"/>
                                        </p:tgtEl>
                                        <p:attrNameLst>
                                          <p:attrName>style.visibility</p:attrName>
                                        </p:attrNameLst>
                                      </p:cBhvr>
                                      <p:to>
                                        <p:strVal val="visible"/>
                                      </p:to>
                                    </p:set>
                                    <p:animEffect filter="wipe(right)" transition="in">
                                      <p:cBhvr>
                                        <p:cTn dur="500" id="95"/>
                                        <p:tgtEl>
                                          <p:spTgt spid="44"/>
                                        </p:tgtEl>
                                      </p:cBhvr>
                                    </p:animEffect>
                                  </p:childTnLst>
                                </p:cTn>
                              </p:par>
                              <p:par>
                                <p:cTn fill="hold" grpId="0" id="96" nodeType="withEffect" presetClass="entr" presetID="22" presetSubtype="2">
                                  <p:stCondLst>
                                    <p:cond delay="0"/>
                                  </p:stCondLst>
                                  <p:childTnLst>
                                    <p:set>
                                      <p:cBhvr>
                                        <p:cTn dur="1" fill="hold" id="97">
                                          <p:stCondLst>
                                            <p:cond delay="0"/>
                                          </p:stCondLst>
                                        </p:cTn>
                                        <p:tgtEl>
                                          <p:spTgt spid="45"/>
                                        </p:tgtEl>
                                        <p:attrNameLst>
                                          <p:attrName>style.visibility</p:attrName>
                                        </p:attrNameLst>
                                      </p:cBhvr>
                                      <p:to>
                                        <p:strVal val="visible"/>
                                      </p:to>
                                    </p:set>
                                    <p:animEffect filter="wipe(right)" transition="in">
                                      <p:cBhvr>
                                        <p:cTn dur="750" id="98"/>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P grpId="0" spid="7"/>
      <p:bldP grpId="0" spid="10"/>
      <p:bldP grpId="0" spid="13"/>
      <p:bldP grpId="0" spid="28"/>
      <p:bldP grpId="0" spid="29"/>
      <p:bldP grpId="0" spid="30"/>
      <p:bldP grpId="0" spid="31"/>
      <p:bldP grpId="0" spid="32"/>
      <p:bldP grpId="0" spid="33"/>
      <p:bldP grpId="0" spid="34"/>
      <p:bldP grpId="0" spid="35"/>
      <p:bldP grpId="0" spid="39"/>
      <p:bldP grpId="0" spid="44"/>
      <p:bldP grpId="0" spid="4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1994572"/>
            <a:ext cx="12982104" cy="5219220"/>
          </a:xfrm>
          <a:prstGeom prst="rect">
            <a:avLst/>
          </a:prstGeom>
        </p:spPr>
      </p:pic>
      <p:sp>
        <p:nvSpPr>
          <p:cNvPr id="9" name="圆角矩形 8"/>
          <p:cNvSpPr/>
          <p:nvPr/>
        </p:nvSpPr>
        <p:spPr>
          <a:xfrm>
            <a:off x="5781199" y="3552481"/>
            <a:ext cx="1871977" cy="442523"/>
          </a:xfrm>
          <a:prstGeom prst="round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矩形 259"/>
          <p:cNvSpPr>
            <a:spLocks noChangeArrowheads="1"/>
          </p:cNvSpPr>
          <p:nvPr/>
        </p:nvSpPr>
        <p:spPr bwMode="auto">
          <a:xfrm>
            <a:off x="2612951" y="1168053"/>
            <a:ext cx="8208478"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cap="all" lang="zh-CN" smtClean="0" sz="6000">
                <a:solidFill>
                  <a:schemeClr val="dk2"/>
                </a:solidFill>
                <a:latin typeface="+mn-lt"/>
                <a:ea typeface="+mn-ea"/>
                <a:cs typeface="+mn-ea"/>
                <a:sym typeface="+mn-lt"/>
              </a:rPr>
              <a:t>感谢聆听 批评指导</a:t>
            </a:r>
          </a:p>
        </p:txBody>
      </p:sp>
      <p:sp>
        <p:nvSpPr>
          <p:cNvPr id="15" name="矩形 259"/>
          <p:cNvSpPr>
            <a:spLocks noChangeArrowheads="1"/>
          </p:cNvSpPr>
          <p:nvPr/>
        </p:nvSpPr>
        <p:spPr bwMode="auto">
          <a:xfrm>
            <a:off x="2918767" y="2293534"/>
            <a:ext cx="759684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lang="en-US" sz="2400">
                <a:solidFill>
                  <a:schemeClr val="dk2"/>
                </a:solidFill>
                <a:latin typeface="+mn-lt"/>
                <a:ea typeface="+mn-ea"/>
                <a:cs typeface="+mn-ea"/>
                <a:sym typeface="+mn-lt"/>
              </a:rPr>
              <a:t>Company introduction product promotion PPT</a:t>
            </a:r>
          </a:p>
        </p:txBody>
      </p:sp>
      <p:sp>
        <p:nvSpPr>
          <p:cNvPr id="16" name="矩形 259"/>
          <p:cNvSpPr>
            <a:spLocks noChangeArrowheads="1"/>
          </p:cNvSpPr>
          <p:nvPr/>
        </p:nvSpPr>
        <p:spPr bwMode="auto">
          <a:xfrm>
            <a:off x="3117006" y="2812361"/>
            <a:ext cx="7813087"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lnSpc>
                <a:spcPct val="150000"/>
              </a:lnSpc>
              <a:buNone/>
            </a:pPr>
            <a:r>
              <a:rPr altLang="zh-CN" cap="all" lang="en-US" sz="1000">
                <a:solidFill>
                  <a:schemeClr val="dk2"/>
                </a:solidFill>
                <a:latin typeface="+mn-lt"/>
                <a:ea typeface="+mn-ea"/>
                <a:cs typeface="+mn-ea"/>
                <a:sym typeface="+mn-lt"/>
              </a:rPr>
              <a:t>Enterprises to introduce the product publicityEnterprises tointroduce the product publicityEnterprises to introduce the product publicityEnterprises to introduce the product publicity</a:t>
            </a:r>
          </a:p>
        </p:txBody>
      </p:sp>
      <p:sp>
        <p:nvSpPr>
          <p:cNvPr id="17" name="矩形 259"/>
          <p:cNvSpPr>
            <a:spLocks noChangeArrowheads="1"/>
          </p:cNvSpPr>
          <p:nvPr/>
        </p:nvSpPr>
        <p:spPr bwMode="auto">
          <a:xfrm>
            <a:off x="5968753" y="3581717"/>
            <a:ext cx="149686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b="1" cap="all" lang="zh-CN" sz="1400">
                <a:solidFill>
                  <a:schemeClr val="bg1"/>
                </a:solidFill>
                <a:latin typeface="+mn-lt"/>
                <a:ea typeface="+mn-ea"/>
                <a:cs typeface="+mn-ea"/>
                <a:sym typeface="+mn-lt"/>
              </a:rPr>
              <a:t>汇报人：XXX</a:t>
            </a:r>
          </a:p>
        </p:txBody>
      </p:sp>
    </p:spTree>
    <p:extLst>
      <p:ext uri="{BB962C8B-B14F-4D97-AF65-F5344CB8AC3E}">
        <p14:creationId val="133350267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4"/>
                                        </p:tgtEl>
                                        <p:attrNameLst>
                                          <p:attrName>ppt_y</p:attrName>
                                        </p:attrNameLst>
                                      </p:cBhvr>
                                      <p:tavLst>
                                        <p:tav tm="0">
                                          <p:val>
                                            <p:strVal val="#ppt_y"/>
                                          </p:val>
                                        </p:tav>
                                        <p:tav tm="100000">
                                          <p:val>
                                            <p:strVal val="#ppt_y"/>
                                          </p:val>
                                        </p:tav>
                                      </p:tavLst>
                                    </p:anim>
                                    <p:anim calcmode="lin" valueType="num">
                                      <p:cBhvr>
                                        <p:cTn dur="500" fill="hold" id="9"/>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4"/>
                                        </p:tgtEl>
                                      </p:cBhvr>
                                    </p:animEffect>
                                  </p:childTnLst>
                                </p:cTn>
                              </p:par>
                            </p:childTnLst>
                          </p:cTn>
                        </p:par>
                        <p:par>
                          <p:cTn fill="hold" id="12" nodeType="afterGroup">
                            <p:stCondLst>
                              <p:cond delay="500"/>
                            </p:stCondLst>
                            <p:childTnLst>
                              <p:par>
                                <p:cTn fill="hold" grpId="1" id="13" nodeType="afterEffect" presetClass="emph" presetID="26" presetSubtype="0">
                                  <p:stCondLst>
                                    <p:cond delay="0"/>
                                  </p:stCondLst>
                                  <p:iterate type="lt">
                                    <p:tmPct val="0"/>
                                  </p:iterate>
                                  <p:childTnLst>
                                    <p:animEffect filter="fade" transition="out">
                                      <p:cBhvr>
                                        <p:cTn dur="500" id="14" tmFilter="0, 0; .2, .5; .8, .5; 1, 0"/>
                                        <p:tgtEl>
                                          <p:spTgt spid="14"/>
                                        </p:tgtEl>
                                      </p:cBhvr>
                                    </p:animEffect>
                                    <p:animScale>
                                      <p:cBhvr>
                                        <p:cTn autoRev="1" dur="250" fill="hold" id="15"/>
                                        <p:tgtEl>
                                          <p:spTgt spid="14"/>
                                        </p:tgtEl>
                                      </p:cBhvr>
                                      <p:by x="105000" y="105000"/>
                                    </p:animScale>
                                  </p:childTnLst>
                                </p:cTn>
                              </p:par>
                            </p:childTnLst>
                          </p:cTn>
                        </p:par>
                        <p:par>
                          <p:cTn fill="hold" id="16" nodeType="afterGroup">
                            <p:stCondLst>
                              <p:cond delay="100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15"/>
                                        </p:tgtEl>
                                        <p:attrNameLst>
                                          <p:attrName>style.visibility</p:attrName>
                                        </p:attrNameLst>
                                      </p:cBhvr>
                                      <p:to>
                                        <p:strVal val="visible"/>
                                      </p:to>
                                    </p:set>
                                    <p:anim calcmode="lin" valueType="num">
                                      <p:cBhvr>
                                        <p:cTn dur="500" fill="hold" id="19"/>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15"/>
                                        </p:tgtEl>
                                        <p:attrNameLst>
                                          <p:attrName>ppt_y</p:attrName>
                                        </p:attrNameLst>
                                      </p:cBhvr>
                                      <p:tavLst>
                                        <p:tav tm="0">
                                          <p:val>
                                            <p:strVal val="#ppt_y"/>
                                          </p:val>
                                        </p:tav>
                                        <p:tav tm="100000">
                                          <p:val>
                                            <p:strVal val="#ppt_y"/>
                                          </p:val>
                                        </p:tav>
                                      </p:tavLst>
                                    </p:anim>
                                    <p:anim calcmode="lin" valueType="num">
                                      <p:cBhvr>
                                        <p:cTn dur="500" fill="hold" id="21"/>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15"/>
                                        </p:tgtEl>
                                      </p:cBhvr>
                                    </p:animEffect>
                                  </p:childTnLst>
                                </p:cTn>
                              </p:par>
                            </p:childTnLst>
                          </p:cTn>
                        </p:par>
                        <p:par>
                          <p:cTn fill="hold" id="24" nodeType="afterGroup">
                            <p:stCondLst>
                              <p:cond delay="1500"/>
                            </p:stCondLst>
                            <p:childTnLst>
                              <p:par>
                                <p:cTn fill="hold" grpId="1" id="25" nodeType="afterEffect" presetClass="emph" presetID="26" presetSubtype="0">
                                  <p:stCondLst>
                                    <p:cond delay="0"/>
                                  </p:stCondLst>
                                  <p:iterate type="lt">
                                    <p:tmPct val="0"/>
                                  </p:iterate>
                                  <p:childTnLst>
                                    <p:animEffect filter="fade" transition="out">
                                      <p:cBhvr>
                                        <p:cTn dur="500" id="26" tmFilter="0, 0; .2, .5; .8, .5; 1, 0"/>
                                        <p:tgtEl>
                                          <p:spTgt spid="15"/>
                                        </p:tgtEl>
                                      </p:cBhvr>
                                    </p:animEffect>
                                    <p:animScale>
                                      <p:cBhvr>
                                        <p:cTn autoRev="1" dur="250" fill="hold" id="27"/>
                                        <p:tgtEl>
                                          <p:spTgt spid="15"/>
                                        </p:tgtEl>
                                      </p:cBhvr>
                                      <p:by x="105000" y="105000"/>
                                    </p:animScale>
                                  </p:childTnLst>
                                </p:cTn>
                              </p:par>
                            </p:childTnLst>
                          </p:cTn>
                        </p:par>
                        <p:par>
                          <p:cTn fill="hold" id="28" nodeType="afterGroup">
                            <p:stCondLst>
                              <p:cond delay="2000"/>
                            </p:stCondLst>
                            <p:childTnLst>
                              <p:par>
                                <p:cTn fill="hold" grpId="0" id="29" nodeType="afterEffect" presetClass="entr" presetID="41" presetSubtype="0">
                                  <p:stCondLst>
                                    <p:cond delay="0"/>
                                  </p:stCondLst>
                                  <p:iterate type="lt">
                                    <p:tmPct val="10000"/>
                                  </p:iterate>
                                  <p:childTnLst>
                                    <p:set>
                                      <p:cBhvr>
                                        <p:cTn dur="1" fill="hold" id="30">
                                          <p:stCondLst>
                                            <p:cond delay="0"/>
                                          </p:stCondLst>
                                        </p:cTn>
                                        <p:tgtEl>
                                          <p:spTgt spid="16"/>
                                        </p:tgtEl>
                                        <p:attrNameLst>
                                          <p:attrName>style.visibility</p:attrName>
                                        </p:attrNameLst>
                                      </p:cBhvr>
                                      <p:to>
                                        <p:strVal val="visible"/>
                                      </p:to>
                                    </p:set>
                                    <p:anim calcmode="lin" valueType="num">
                                      <p:cBhvr>
                                        <p:cTn dur="500" fill="hold" id="31"/>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16"/>
                                        </p:tgtEl>
                                        <p:attrNameLst>
                                          <p:attrName>ppt_y</p:attrName>
                                        </p:attrNameLst>
                                      </p:cBhvr>
                                      <p:tavLst>
                                        <p:tav tm="0">
                                          <p:val>
                                            <p:strVal val="#ppt_y"/>
                                          </p:val>
                                        </p:tav>
                                        <p:tav tm="100000">
                                          <p:val>
                                            <p:strVal val="#ppt_y"/>
                                          </p:val>
                                        </p:tav>
                                      </p:tavLst>
                                    </p:anim>
                                    <p:anim calcmode="lin" valueType="num">
                                      <p:cBhvr>
                                        <p:cTn dur="500" fill="hold" id="33"/>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16"/>
                                        </p:tgtEl>
                                      </p:cBhvr>
                                    </p:animEffect>
                                  </p:childTnLst>
                                </p:cTn>
                              </p:par>
                            </p:childTnLst>
                          </p:cTn>
                        </p:par>
                        <p:par>
                          <p:cTn fill="hold" id="36" nodeType="afterGroup">
                            <p:stCondLst>
                              <p:cond delay="2500"/>
                            </p:stCondLst>
                            <p:childTnLst>
                              <p:par>
                                <p:cTn fill="hold" grpId="1" id="37" nodeType="afterEffect" presetClass="emph" presetID="26" presetSubtype="0">
                                  <p:stCondLst>
                                    <p:cond delay="0"/>
                                  </p:stCondLst>
                                  <p:iterate type="lt">
                                    <p:tmPct val="0"/>
                                  </p:iterate>
                                  <p:childTnLst>
                                    <p:animEffect filter="fade" transition="out">
                                      <p:cBhvr>
                                        <p:cTn dur="500" id="38" tmFilter="0, 0; .2, .5; .8, .5; 1, 0"/>
                                        <p:tgtEl>
                                          <p:spTgt spid="16"/>
                                        </p:tgtEl>
                                      </p:cBhvr>
                                    </p:animEffect>
                                    <p:animScale>
                                      <p:cBhvr>
                                        <p:cTn autoRev="1" dur="250" fill="hold" id="39"/>
                                        <p:tgtEl>
                                          <p:spTgt spid="16"/>
                                        </p:tgtEl>
                                      </p:cBhvr>
                                      <p:by x="105000" y="105000"/>
                                    </p:animScale>
                                  </p:childTnLst>
                                </p:cTn>
                              </p:par>
                            </p:childTnLst>
                          </p:cTn>
                        </p:par>
                        <p:par>
                          <p:cTn fill="hold" id="40" nodeType="afterGroup">
                            <p:stCondLst>
                              <p:cond delay="3000"/>
                            </p:stCondLst>
                            <p:childTnLst>
                              <p:par>
                                <p:cTn fill="hold" grpId="0" id="41" nodeType="afterEffect" presetClass="entr" presetID="53" presetSubtype="0">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p:cTn dur="500" fill="hold" id="43"/>
                                        <p:tgtEl>
                                          <p:spTgt spid="9"/>
                                        </p:tgtEl>
                                        <p:attrNameLst>
                                          <p:attrName>ppt_w</p:attrName>
                                        </p:attrNameLst>
                                      </p:cBhvr>
                                      <p:tavLst>
                                        <p:tav tm="0">
                                          <p:val>
                                            <p:fltVal val="0"/>
                                          </p:val>
                                        </p:tav>
                                        <p:tav tm="100000">
                                          <p:val>
                                            <p:strVal val="#ppt_w"/>
                                          </p:val>
                                        </p:tav>
                                      </p:tavLst>
                                    </p:anim>
                                    <p:anim calcmode="lin" valueType="num">
                                      <p:cBhvr>
                                        <p:cTn dur="500" fill="hold" id="44"/>
                                        <p:tgtEl>
                                          <p:spTgt spid="9"/>
                                        </p:tgtEl>
                                        <p:attrNameLst>
                                          <p:attrName>ppt_h</p:attrName>
                                        </p:attrNameLst>
                                      </p:cBhvr>
                                      <p:tavLst>
                                        <p:tav tm="0">
                                          <p:val>
                                            <p:fltVal val="0"/>
                                          </p:val>
                                        </p:tav>
                                        <p:tav tm="100000">
                                          <p:val>
                                            <p:strVal val="#ppt_h"/>
                                          </p:val>
                                        </p:tav>
                                      </p:tavLst>
                                    </p:anim>
                                    <p:animEffect filter="fade" transition="in">
                                      <p:cBhvr>
                                        <p:cTn dur="500" id="45"/>
                                        <p:tgtEl>
                                          <p:spTgt spid="9"/>
                                        </p:tgtEl>
                                      </p:cBhvr>
                                    </p:animEffect>
                                  </p:childTnLst>
                                </p:cTn>
                              </p:par>
                            </p:childTnLst>
                          </p:cTn>
                        </p:par>
                        <p:par>
                          <p:cTn fill="hold" id="46" nodeType="afterGroup">
                            <p:stCondLst>
                              <p:cond delay="3500"/>
                            </p:stCondLst>
                            <p:childTnLst>
                              <p:par>
                                <p:cTn fill="hold" grpId="0" id="47" nodeType="afterEffect" presetClass="entr" presetID="53" presetSubtype="0">
                                  <p:stCondLst>
                                    <p:cond delay="0"/>
                                  </p:stCondLst>
                                  <p:childTnLst>
                                    <p:set>
                                      <p:cBhvr>
                                        <p:cTn dur="1" fill="hold" id="48">
                                          <p:stCondLst>
                                            <p:cond delay="0"/>
                                          </p:stCondLst>
                                        </p:cTn>
                                        <p:tgtEl>
                                          <p:spTgt spid="17"/>
                                        </p:tgtEl>
                                        <p:attrNameLst>
                                          <p:attrName>style.visibility</p:attrName>
                                        </p:attrNameLst>
                                      </p:cBhvr>
                                      <p:to>
                                        <p:strVal val="visible"/>
                                      </p:to>
                                    </p:set>
                                    <p:anim calcmode="lin" valueType="num">
                                      <p:cBhvr>
                                        <p:cTn dur="500" fill="hold" id="49"/>
                                        <p:tgtEl>
                                          <p:spTgt spid="17"/>
                                        </p:tgtEl>
                                        <p:attrNameLst>
                                          <p:attrName>ppt_w</p:attrName>
                                        </p:attrNameLst>
                                      </p:cBhvr>
                                      <p:tavLst>
                                        <p:tav tm="0">
                                          <p:val>
                                            <p:fltVal val="0"/>
                                          </p:val>
                                        </p:tav>
                                        <p:tav tm="100000">
                                          <p:val>
                                            <p:strVal val="#ppt_w"/>
                                          </p:val>
                                        </p:tav>
                                      </p:tavLst>
                                    </p:anim>
                                    <p:anim calcmode="lin" valueType="num">
                                      <p:cBhvr>
                                        <p:cTn dur="500" fill="hold" id="50"/>
                                        <p:tgtEl>
                                          <p:spTgt spid="17"/>
                                        </p:tgtEl>
                                        <p:attrNameLst>
                                          <p:attrName>ppt_h</p:attrName>
                                        </p:attrNameLst>
                                      </p:cBhvr>
                                      <p:tavLst>
                                        <p:tav tm="0">
                                          <p:val>
                                            <p:fltVal val="0"/>
                                          </p:val>
                                        </p:tav>
                                        <p:tav tm="100000">
                                          <p:val>
                                            <p:strVal val="#ppt_h"/>
                                          </p:val>
                                        </p:tav>
                                      </p:tavLst>
                                    </p:anim>
                                    <p:animEffect filter="fade" transition="in">
                                      <p:cBhvr>
                                        <p:cTn dur="500" id="5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4"/>
      <p:bldP grpId="1" spid="14"/>
      <p:bldP grpId="0" spid="15"/>
      <p:bldP grpId="1" spid="15"/>
      <p:bldP grpId="0" spid="16"/>
      <p:bldP grpId="1" spid="16"/>
      <p:bldP grpId="0" spid="1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3470"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矩形 6"/>
          <p:cNvSpPr/>
          <p:nvPr/>
        </p:nvSpPr>
        <p:spPr>
          <a:xfrm>
            <a:off x="3200821" y="7144282"/>
            <a:ext cx="3214291" cy="87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矩形 7"/>
          <p:cNvSpPr/>
          <p:nvPr/>
        </p:nvSpPr>
        <p:spPr>
          <a:xfrm>
            <a:off x="6415111"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矩形 9"/>
          <p:cNvSpPr/>
          <p:nvPr/>
        </p:nvSpPr>
        <p:spPr>
          <a:xfrm>
            <a:off x="9629402" y="7144282"/>
            <a:ext cx="3214291" cy="87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8" name="矩形 10"/>
          <p:cNvSpPr>
            <a:spLocks noChangeAspect="1"/>
          </p:cNvSpPr>
          <p:nvPr/>
        </p:nvSpPr>
        <p:spPr>
          <a:xfrm>
            <a:off x="4751851" y="1604797"/>
            <a:ext cx="2496277" cy="2185899"/>
          </a:xfrm>
          <a:prstGeom prst="hexagon">
            <a:avLst/>
          </a:prstGeom>
          <a:solidFill>
            <a:schemeClr val="dk2"/>
          </a:solidFill>
          <a:ln w="15875">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21" name="文本框 8"/>
          <p:cNvSpPr>
            <a:spLocks noChangeArrowheads="1"/>
          </p:cNvSpPr>
          <p:nvPr/>
        </p:nvSpPr>
        <p:spPr bwMode="auto">
          <a:xfrm>
            <a:off x="4189164" y="3995810"/>
            <a:ext cx="3813672" cy="92459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2" lIns="91421" rIns="91421" tIns="45712">
            <a:spAutoFit/>
          </a:bodyPr>
          <a:lstStyle/>
          <a:p>
            <a:pPr algn="ctr"/>
            <a:r>
              <a:rPr altLang="en-US" b="1" lang="zh-CN" sz="5467">
                <a:solidFill>
                  <a:schemeClr val="dk2"/>
                </a:solidFill>
                <a:latin typeface="+mn-lt"/>
                <a:ea typeface="+mn-ea"/>
                <a:cs typeface="+mn-ea"/>
                <a:sym typeface="+mn-lt"/>
              </a:rPr>
              <a:t>关于我们</a:t>
            </a:r>
          </a:p>
        </p:txBody>
      </p:sp>
      <p:sp>
        <p:nvSpPr>
          <p:cNvPr id="22" name="矩形 51"/>
          <p:cNvSpPr>
            <a:spLocks noChangeArrowheads="1"/>
          </p:cNvSpPr>
          <p:nvPr/>
        </p:nvSpPr>
        <p:spPr bwMode="auto">
          <a:xfrm>
            <a:off x="4226762" y="5134561"/>
            <a:ext cx="3738477" cy="49787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2" lIns="91421" rIns="91421" tIns="45712" wrap="square">
            <a:spAutoFit/>
          </a:bodyPr>
          <a:lstStyle/>
          <a:p>
            <a:pPr algn="ctr">
              <a:spcBef>
                <a:spcPct val="20000"/>
              </a:spcBef>
            </a:pPr>
            <a:r>
              <a:rPr altLang="zh-CN" lang="en-US" sz="2667">
                <a:solidFill>
                  <a:schemeClr val="tx1">
                    <a:lumMod val="65000"/>
                    <a:lumOff val="35000"/>
                  </a:schemeClr>
                </a:solidFill>
                <a:latin typeface="+mn-lt"/>
                <a:ea typeface="+mn-ea"/>
                <a:cs typeface="+mn-ea"/>
                <a:sym typeface="+mn-lt"/>
              </a:rPr>
              <a:t>ABOUT US</a:t>
            </a:r>
          </a:p>
        </p:txBody>
      </p:sp>
      <p:sp>
        <p:nvSpPr>
          <p:cNvPr id="23" name="KSO_Shape"/>
          <p:cNvSpPr>
            <a:spLocks noChangeAspect="1"/>
          </p:cNvSpPr>
          <p:nvPr/>
        </p:nvSpPr>
        <p:spPr bwMode="auto">
          <a:xfrm>
            <a:off x="5489587" y="1962060"/>
            <a:ext cx="1031080" cy="1379115"/>
          </a:xfrm>
          <a:custGeom>
            <a:gdLst>
              <a:gd fmla="*/ 2147483646 w 5822" name="T0"/>
              <a:gd fmla="*/ 2147483646 h 6759" name="T1"/>
              <a:gd fmla="*/ 2147483646 w 5822" name="T2"/>
              <a:gd fmla="*/ 2147483646 h 6759" name="T3"/>
              <a:gd fmla="*/ 2147483646 w 5822" name="T4"/>
              <a:gd fmla="*/ 2147483646 h 6759" name="T5"/>
              <a:gd fmla="*/ 2147483646 w 5822" name="T6"/>
              <a:gd fmla="*/ 2147483646 h 6759" name="T7"/>
              <a:gd fmla="*/ 2147483646 w 5822" name="T8"/>
              <a:gd fmla="*/ 2147483646 h 6759" name="T9"/>
              <a:gd fmla="*/ 2147483646 w 5822" name="T10"/>
              <a:gd fmla="*/ 1253760573 h 6759" name="T11"/>
              <a:gd fmla="*/ 2147483646 w 5822" name="T12"/>
              <a:gd fmla="*/ 2147483646 h 6759" name="T13"/>
              <a:gd fmla="*/ 2147483646 w 5822" name="T14"/>
              <a:gd fmla="*/ 2147483646 h 6759" name="T15"/>
              <a:gd fmla="*/ 2147483646 w 5822" name="T16"/>
              <a:gd fmla="*/ 2147483646 h 6759" name="T17"/>
              <a:gd fmla="*/ 2147483646 w 5822" name="T18"/>
              <a:gd fmla="*/ 2147483646 h 6759" name="T19"/>
              <a:gd fmla="*/ 2147483646 w 5822" name="T20"/>
              <a:gd fmla="*/ 2147483646 h 6759" name="T21"/>
              <a:gd fmla="*/ 2147483646 w 5822" name="T22"/>
              <a:gd fmla="*/ 2147483646 h 6759" name="T23"/>
              <a:gd fmla="*/ 2147483646 w 5822" name="T24"/>
              <a:gd fmla="*/ 2147483646 h 6759" name="T25"/>
              <a:gd fmla="*/ 2147483646 w 5822" name="T26"/>
              <a:gd fmla="*/ 2147483646 h 6759" name="T27"/>
              <a:gd fmla="*/ 2147483646 w 5822" name="T28"/>
              <a:gd fmla="*/ 2147483646 h 6759" name="T29"/>
              <a:gd fmla="*/ 2147483646 w 5822" name="T30"/>
              <a:gd fmla="*/ 2147483646 h 6759" name="T31"/>
              <a:gd fmla="*/ 2147483646 w 5822" name="T32"/>
              <a:gd fmla="*/ 2147483646 h 6759" name="T33"/>
              <a:gd fmla="*/ 2147483646 w 5822" name="T34"/>
              <a:gd fmla="*/ 2147483646 h 6759" name="T35"/>
              <a:gd fmla="*/ 2147483646 w 5822" name="T36"/>
              <a:gd fmla="*/ 2147483646 h 6759" name="T37"/>
              <a:gd fmla="*/ 2147483646 w 5822" name="T38"/>
              <a:gd fmla="*/ 2147483646 h 6759" name="T39"/>
              <a:gd fmla="*/ 0 w 5822" name="T40"/>
              <a:gd fmla="*/ 2147483646 h 6759" name="T41"/>
              <a:gd fmla="*/ 2147483646 w 5822" name="T42"/>
              <a:gd fmla="*/ 2147483646 h 6759" name="T43"/>
              <a:gd fmla="*/ 2147483646 w 5822" name="T44"/>
              <a:gd fmla="*/ 2147483646 h 6759" name="T45"/>
              <a:gd fmla="*/ 2147483646 w 5822" name="T46"/>
              <a:gd fmla="*/ 2147483646 h 6759" name="T47"/>
              <a:gd fmla="*/ 2147483646 w 5822" name="T48"/>
              <a:gd fmla="*/ 2147483646 h 6759" name="T49"/>
              <a:gd fmla="*/ 2147483646 w 5822" name="T50"/>
              <a:gd fmla="*/ 2147483646 h 6759" name="T51"/>
              <a:gd fmla="*/ 2147483646 w 5822" name="T52"/>
              <a:gd fmla="*/ 2147483646 h 6759" name="T53"/>
              <a:gd fmla="*/ 2147483646 w 5822" name="T54"/>
              <a:gd fmla="*/ 2147483646 h 6759" name="T55"/>
              <a:gd fmla="*/ 2147483646 w 5822" name="T56"/>
              <a:gd fmla="*/ 2147483646 h 6759" name="T57"/>
              <a:gd fmla="*/ 2147483646 w 5822" name="T58"/>
              <a:gd fmla="*/ 2147483646 h 6759" name="T59"/>
              <a:gd fmla="*/ 2147483646 w 5822" name="T60"/>
              <a:gd fmla="*/ 2147483646 h 6759" name="T61"/>
              <a:gd fmla="*/ 2147483646 w 5822" name="T62"/>
              <a:gd fmla="*/ 2147483646 h 6759" name="T63"/>
              <a:gd fmla="*/ 2147483646 w 5822" name="T64"/>
              <a:gd fmla="*/ 2147483646 h 6759" name="T65"/>
              <a:gd fmla="*/ 2147483646 w 5822" name="T66"/>
              <a:gd fmla="*/ 2147483646 h 6759" name="T67"/>
              <a:gd fmla="*/ 2147483646 w 5822" name="T68"/>
              <a:gd fmla="*/ 2147483646 h 6759" name="T69"/>
              <a:gd fmla="*/ 2147483646 w 5822" name="T70"/>
              <a:gd fmla="*/ 2147483646 h 6759" name="T71"/>
              <a:gd fmla="*/ 2147483646 w 5822" name="T72"/>
              <a:gd fmla="*/ 2147483646 h 6759" name="T73"/>
              <a:gd fmla="*/ 2147483646 w 5822" name="T74"/>
              <a:gd fmla="*/ 2147483646 h 6759" name="T75"/>
              <a:gd fmla="*/ 2147483646 w 5822" name="T76"/>
              <a:gd fmla="*/ 2147483646 h 6759" name="T77"/>
              <a:gd fmla="*/ 2147483646 w 5822" name="T78"/>
              <a:gd fmla="*/ 2147483646 h 6759" name="T79"/>
              <a:gd fmla="*/ 2147483646 w 5822" name="T80"/>
              <a:gd fmla="*/ 2147483646 h 6759" name="T81"/>
              <a:gd fmla="*/ 2147483646 w 5822" name="T82"/>
              <a:gd fmla="*/ 2147483646 h 6759" name="T83"/>
              <a:gd fmla="*/ 2147483646 w 5822" name="T84"/>
              <a:gd fmla="*/ 2147483646 h 6759" name="T85"/>
              <a:gd fmla="*/ 2147483646 w 5822" name="T86"/>
              <a:gd fmla="*/ 2147483646 h 6759" name="T87"/>
              <a:gd fmla="*/ 2147483646 w 5822" name="T88"/>
              <a:gd fmla="*/ 2147483646 h 6759" name="T89"/>
              <a:gd fmla="*/ 2147483646 w 5822" name="T90"/>
              <a:gd fmla="*/ 2147483646 h 6759" name="T91"/>
              <a:gd fmla="*/ 2147483646 w 5822" name="T92"/>
              <a:gd fmla="*/ 2147483646 h 6759" name="T93"/>
              <a:gd fmla="*/ 2147483646 w 5822" name="T94"/>
              <a:gd fmla="*/ 2147483646 h 6759" name="T95"/>
              <a:gd fmla="*/ 2147483646 w 5822" name="T96"/>
              <a:gd fmla="*/ 2147483646 h 675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758" w="5822">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a:effectLs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latin typeface="+mn-lt"/>
              <a:ea typeface="+mn-ea"/>
              <a:cs typeface="+mn-ea"/>
              <a:sym typeface="+mn-lt"/>
            </a:endParaRPr>
          </a:p>
        </p:txBody>
      </p:sp>
    </p:spTree>
    <p:custDataLst>
      <p:tags r:id="rId3"/>
    </p:custDataLst>
    <p:extLst>
      <p:ext uri="{BB962C8B-B14F-4D97-AF65-F5344CB8AC3E}">
        <p14:creationId val="6637308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7"/>
                                        </p:tgtEl>
                                        <p:attrNameLst>
                                          <p:attrName>style.visibility</p:attrName>
                                        </p:attrNameLst>
                                      </p:cBhvr>
                                      <p:to>
                                        <p:strVal val="visible"/>
                                      </p:to>
                                    </p:set>
                                    <p:animEffect filter="wipe(down)" transition="in">
                                      <p:cBhvr>
                                        <p:cTn dur="500" id="10"/>
                                        <p:tgtEl>
                                          <p:spTgt spid="7"/>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8"/>
                                        </p:tgtEl>
                                        <p:attrNameLst>
                                          <p:attrName>style.visibility</p:attrName>
                                        </p:attrNameLst>
                                      </p:cBhvr>
                                      <p:to>
                                        <p:strVal val="visible"/>
                                      </p:to>
                                    </p:set>
                                    <p:animEffect filter="wipe(down)" transition="in">
                                      <p:cBhvr>
                                        <p:cTn dur="500" id="13"/>
                                        <p:tgtEl>
                                          <p:spTgt spid="8"/>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10"/>
                                        </p:tgtEl>
                                        <p:attrNameLst>
                                          <p:attrName>style.visibility</p:attrName>
                                        </p:attrNameLst>
                                      </p:cBhvr>
                                      <p:to>
                                        <p:strVal val="visible"/>
                                      </p:to>
                                    </p:set>
                                    <p:animEffect filter="wipe(down)" transition="in">
                                      <p:cBhvr>
                                        <p:cTn dur="500" id="16"/>
                                        <p:tgtEl>
                                          <p:spTgt spid="10"/>
                                        </p:tgtEl>
                                      </p:cBhvr>
                                    </p:animEffect>
                                  </p:childTnLst>
                                </p:cTn>
                              </p:par>
                            </p:childTnLst>
                          </p:cTn>
                        </p:par>
                        <p:par>
                          <p:cTn fill="hold" id="17" nodeType="afterGroup">
                            <p:stCondLst>
                              <p:cond delay="500"/>
                            </p:stCondLst>
                            <p:childTnLst>
                              <p:par>
                                <p:cTn fill="hold" grpId="0" id="18" nodeType="afterEffect" presetClass="entr" presetID="2" presetSubtype="12">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additive="base">
                                        <p:cTn dur="1500" fill="hold" id="20"/>
                                        <p:tgtEl>
                                          <p:spTgt spid="18"/>
                                        </p:tgtEl>
                                        <p:attrNameLst>
                                          <p:attrName>ppt_x</p:attrName>
                                        </p:attrNameLst>
                                      </p:cBhvr>
                                      <p:tavLst>
                                        <p:tav tm="0">
                                          <p:val>
                                            <p:strVal val="0-#ppt_w/2"/>
                                          </p:val>
                                        </p:tav>
                                        <p:tav tm="100000">
                                          <p:val>
                                            <p:strVal val="#ppt_x"/>
                                          </p:val>
                                        </p:tav>
                                      </p:tavLst>
                                    </p:anim>
                                    <p:anim calcmode="lin" valueType="num">
                                      <p:cBhvr additive="base">
                                        <p:cTn dur="1500" fill="hold" id="21"/>
                                        <p:tgtEl>
                                          <p:spTgt spid="18"/>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p:cTn dur="500" fill="hold" id="25"/>
                                        <p:tgtEl>
                                          <p:spTgt spid="23"/>
                                        </p:tgtEl>
                                        <p:attrNameLst>
                                          <p:attrName>ppt_w</p:attrName>
                                        </p:attrNameLst>
                                      </p:cBhvr>
                                      <p:tavLst>
                                        <p:tav tm="0">
                                          <p:val>
                                            <p:fltVal val="0"/>
                                          </p:val>
                                        </p:tav>
                                        <p:tav tm="100000">
                                          <p:val>
                                            <p:strVal val="#ppt_w"/>
                                          </p:val>
                                        </p:tav>
                                      </p:tavLst>
                                    </p:anim>
                                    <p:anim calcmode="lin" valueType="num">
                                      <p:cBhvr>
                                        <p:cTn dur="500" fill="hold" id="26"/>
                                        <p:tgtEl>
                                          <p:spTgt spid="23"/>
                                        </p:tgtEl>
                                        <p:attrNameLst>
                                          <p:attrName>ppt_h</p:attrName>
                                        </p:attrNameLst>
                                      </p:cBhvr>
                                      <p:tavLst>
                                        <p:tav tm="0">
                                          <p:val>
                                            <p:fltVal val="0"/>
                                          </p:val>
                                        </p:tav>
                                        <p:tav tm="100000">
                                          <p:val>
                                            <p:strVal val="#ppt_h"/>
                                          </p:val>
                                        </p:tav>
                                      </p:tavLst>
                                    </p:anim>
                                    <p:animEffect filter="fade" transition="in">
                                      <p:cBhvr>
                                        <p:cTn dur="500" id="27"/>
                                        <p:tgtEl>
                                          <p:spTgt spid="23"/>
                                        </p:tgtEl>
                                      </p:cBhvr>
                                    </p:animEffect>
                                  </p:childTnLst>
                                </p:cTn>
                              </p:par>
                            </p:childTnLst>
                          </p:cTn>
                        </p:par>
                        <p:par>
                          <p:cTn fill="hold" id="28" nodeType="afterGroup">
                            <p:stCondLst>
                              <p:cond delay="2500"/>
                            </p:stCondLst>
                            <p:childTnLst>
                              <p:par>
                                <p:cTn fill="hold" grpId="0" id="29" nodeType="afterEffect" presetClass="entr" presetID="12" presetSubtype="4">
                                  <p:stCondLst>
                                    <p:cond delay="0"/>
                                  </p:stCondLst>
                                  <p:childTnLst>
                                    <p:set>
                                      <p:cBhvr>
                                        <p:cTn dur="1" fill="hold" id="30">
                                          <p:stCondLst>
                                            <p:cond delay="0"/>
                                          </p:stCondLst>
                                        </p:cTn>
                                        <p:tgtEl>
                                          <p:spTgt spid="21"/>
                                        </p:tgtEl>
                                        <p:attrNameLst>
                                          <p:attrName>style.visibility</p:attrName>
                                        </p:attrNameLst>
                                      </p:cBhvr>
                                      <p:to>
                                        <p:strVal val="visible"/>
                                      </p:to>
                                    </p:set>
                                    <p:anim calcmode="lin" valueType="num">
                                      <p:cBhvr>
                                        <p:cTn dur="500" id="31"/>
                                        <p:tgtEl>
                                          <p:spTgt spid="21"/>
                                        </p:tgtEl>
                                        <p:attrNameLst>
                                          <p:attrName>ppt_y</p:attrName>
                                        </p:attrNameLst>
                                      </p:cBhvr>
                                      <p:tavLst>
                                        <p:tav tm="0">
                                          <p:val>
                                            <p:strVal val="#ppt_y+#ppt_h*1.125000"/>
                                          </p:val>
                                        </p:tav>
                                        <p:tav tm="100000">
                                          <p:val>
                                            <p:strVal val="#ppt_y"/>
                                          </p:val>
                                        </p:tav>
                                      </p:tavLst>
                                    </p:anim>
                                    <p:animEffect filter="">
                                      <p:cBhvr>
                                        <p:cTn dur="500" id="32"/>
                                        <p:tgtEl>
                                          <p:spTgt spid="21"/>
                                        </p:tgtEl>
                                      </p:cBhvr>
                                    </p:animEffect>
                                  </p:childTnLst>
                                </p:cTn>
                              </p:par>
                              <p:par>
                                <p:cTn fill="hold" grpId="0" id="33" nodeType="withEffect" presetClass="entr" presetID="12" presetSubtype="1">
                                  <p:stCondLst>
                                    <p:cond delay="50"/>
                                  </p:stCondLst>
                                  <p:childTnLst>
                                    <p:set>
                                      <p:cBhvr>
                                        <p:cTn dur="1" fill="hold" id="34">
                                          <p:stCondLst>
                                            <p:cond delay="0"/>
                                          </p:stCondLst>
                                        </p:cTn>
                                        <p:tgtEl>
                                          <p:spTgt spid="22"/>
                                        </p:tgtEl>
                                        <p:attrNameLst>
                                          <p:attrName>style.visibility</p:attrName>
                                        </p:attrNameLst>
                                      </p:cBhvr>
                                      <p:to>
                                        <p:strVal val="visible"/>
                                      </p:to>
                                    </p:set>
                                    <p:anim calcmode="lin" valueType="num">
                                      <p:cBhvr>
                                        <p:cTn dur="500" id="35"/>
                                        <p:tgtEl>
                                          <p:spTgt spid="22"/>
                                        </p:tgtEl>
                                        <p:attrNameLst>
                                          <p:attrName>ppt_y</p:attrName>
                                        </p:attrNameLst>
                                      </p:cBhvr>
                                      <p:tavLst>
                                        <p:tav tm="0">
                                          <p:val>
                                            <p:strVal val="#ppt_y-#ppt_h*1.125000"/>
                                          </p:val>
                                        </p:tav>
                                        <p:tav tm="100000">
                                          <p:val>
                                            <p:strVal val="#ppt_y"/>
                                          </p:val>
                                        </p:tav>
                                      </p:tavLst>
                                    </p:anim>
                                    <p:animEffect filter="">
                                      <p:cBhvr>
                                        <p:cTn dur="500" id="36"/>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0"/>
      <p:bldP grpId="0" spid="18"/>
      <p:bldP grpId="0" spid="21"/>
      <p:bldP grpId="0" spid="22"/>
      <p:bldP grpId="0" spid="2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b="b" l="0" r="r" t="0"/>
              <a:pathLst>
                <a:path h="820" w="1202">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dk2">
                <a:lumMod val="100000"/>
              </a:schemeClr>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7" name="Rectangle 6"/>
            <p:cNvSpPr>
              <a:spLocks noChangeArrowheads="1"/>
            </p:cNvSpPr>
            <p:nvPr/>
          </p:nvSpPr>
          <p:spPr bwMode="auto">
            <a:xfrm>
              <a:off x="3563938" y="3713163"/>
              <a:ext cx="2019300" cy="90488"/>
            </a:xfrm>
            <a:prstGeom prst="rect">
              <a:avLst/>
            </a:prstGeom>
            <a:solidFill>
              <a:schemeClr val="dk2">
                <a:lumMod val="40000"/>
                <a:lumOff val="60000"/>
              </a:schemeClr>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8" name="Freeform 7"/>
            <p:cNvSpPr/>
            <p:nvPr/>
          </p:nvSpPr>
          <p:spPr bwMode="auto">
            <a:xfrm>
              <a:off x="4573587" y="2343150"/>
              <a:ext cx="1009650" cy="1460500"/>
            </a:xfrm>
            <a:custGeom>
              <a:cxnLst>
                <a:cxn ang="0">
                  <a:pos x="0" y="801"/>
                </a:cxn>
                <a:cxn ang="0">
                  <a:pos x="0" y="73"/>
                </a:cxn>
                <a:cxn ang="0">
                  <a:pos x="1" y="71"/>
                </a:cxn>
                <a:cxn ang="0">
                  <a:pos x="1" y="65"/>
                </a:cxn>
                <a:cxn ang="0">
                  <a:pos x="70" y="0"/>
                </a:cxn>
                <a:cxn ang="0">
                  <a:pos x="554" y="0"/>
                </a:cxn>
                <a:cxn ang="0">
                  <a:pos x="554" y="758"/>
                </a:cxn>
                <a:cxn ang="0">
                  <a:pos x="70" y="758"/>
                </a:cxn>
                <a:cxn ang="0">
                  <a:pos x="0" y="801"/>
                </a:cxn>
              </a:cxnLst>
              <a:rect b="b" l="0" r="r" t="0"/>
              <a:pathLst>
                <a:path h="801" w="554">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9" name="Freeform 8"/>
            <p:cNvSpPr/>
            <p:nvPr/>
          </p:nvSpPr>
          <p:spPr bwMode="auto">
            <a:xfrm>
              <a:off x="3563938" y="2343150"/>
              <a:ext cx="1011238" cy="1460500"/>
            </a:xfrm>
            <a:custGeom>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b="b" l="0" r="r" t="0"/>
              <a:pathLst>
                <a:path h="801" w="554">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10" name="Freeform 9"/>
            <p:cNvSpPr/>
            <p:nvPr/>
          </p:nvSpPr>
          <p:spPr bwMode="auto">
            <a:xfrm>
              <a:off x="4502151" y="2357438"/>
              <a:ext cx="73025" cy="1446213"/>
            </a:xfrm>
            <a:custGeom>
              <a:cxnLst>
                <a:cxn ang="0">
                  <a:pos x="39" y="57"/>
                </a:cxn>
                <a:cxn ang="0">
                  <a:pos x="0" y="0"/>
                </a:cxn>
                <a:cxn ang="0">
                  <a:pos x="0" y="756"/>
                </a:cxn>
                <a:cxn ang="0">
                  <a:pos x="40" y="793"/>
                </a:cxn>
                <a:cxn ang="0">
                  <a:pos x="40" y="65"/>
                </a:cxn>
                <a:cxn ang="0">
                  <a:pos x="39" y="63"/>
                </a:cxn>
                <a:cxn ang="0">
                  <a:pos x="39" y="57"/>
                </a:cxn>
              </a:cxnLst>
              <a:rect b="b" l="0" r="r" t="0"/>
              <a:pathLst>
                <a:path h="793" w="40">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23" name="Freeform 22"/>
            <p:cNvSpPr/>
            <p:nvPr/>
          </p:nvSpPr>
          <p:spPr bwMode="auto">
            <a:xfrm>
              <a:off x="3548063" y="3338513"/>
              <a:ext cx="928688" cy="917575"/>
            </a:xfrm>
            <a:custGeom>
              <a:cxnLst>
                <a:cxn ang="0">
                  <a:pos x="32" y="500"/>
                </a:cxn>
                <a:cxn ang="0">
                  <a:pos x="14" y="489"/>
                </a:cxn>
                <a:cxn ang="0">
                  <a:pos x="15" y="436"/>
                </a:cxn>
                <a:cxn ang="0">
                  <a:pos x="441" y="15"/>
                </a:cxn>
                <a:cxn ang="0">
                  <a:pos x="495" y="15"/>
                </a:cxn>
                <a:cxn ang="0">
                  <a:pos x="494" y="69"/>
                </a:cxn>
                <a:cxn ang="0">
                  <a:pos x="68" y="490"/>
                </a:cxn>
                <a:cxn ang="0">
                  <a:pos x="32" y="500"/>
                </a:cxn>
              </a:cxnLst>
              <a:rect b="b" l="0" r="r" t="0"/>
              <a:pathLst>
                <a:path h="502" w="509">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dk2">
                <a:lumMod val="100000"/>
              </a:schemeClr>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24" name="Freeform 23"/>
            <p:cNvSpPr/>
            <p:nvPr/>
          </p:nvSpPr>
          <p:spPr bwMode="auto">
            <a:xfrm>
              <a:off x="3471863" y="3467100"/>
              <a:ext cx="874713" cy="862013"/>
            </a:xfrm>
            <a:custGeom>
              <a:cxnLst>
                <a:cxn ang="0">
                  <a:pos x="65" y="466"/>
                </a:cxn>
                <a:cxn ang="0">
                  <a:pos x="29" y="446"/>
                </a:cxn>
                <a:cxn ang="0">
                  <a:pos x="30" y="339"/>
                </a:cxn>
                <a:cxn ang="0">
                  <a:pos x="343" y="29"/>
                </a:cxn>
                <a:cxn ang="0">
                  <a:pos x="451" y="30"/>
                </a:cxn>
                <a:cxn ang="0">
                  <a:pos x="450" y="137"/>
                </a:cxn>
                <a:cxn ang="0">
                  <a:pos x="137" y="447"/>
                </a:cxn>
                <a:cxn ang="0">
                  <a:pos x="65" y="466"/>
                </a:cxn>
              </a:cxnLst>
              <a:rect b="b" l="0" r="r" t="0"/>
              <a:pathLst>
                <a:path h="472" w="480">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dk2">
                <a:lumMod val="75000"/>
              </a:schemeClr>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sp>
          <p:nvSpPr>
            <p:cNvPr id="25" name="Freeform 24"/>
            <p:cNvSpPr>
              <a:spLocks noEditPoints="1"/>
            </p:cNvSpPr>
            <p:nvPr/>
          </p:nvSpPr>
          <p:spPr bwMode="auto">
            <a:xfrm>
              <a:off x="4195763" y="2540000"/>
              <a:ext cx="1084263" cy="1084263"/>
            </a:xfrm>
            <a:custGeom>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b="b" l="0" r="r" t="0"/>
              <a:pathLst>
                <a:path h="594" w="595">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82077"/>
            </a:xfrm>
            <a:prstGeom prst="rect">
              <a:avLst/>
            </a:prstGeom>
            <a:noFill/>
          </p:spPr>
          <p:txBody>
            <a:bodyPr anchor="t" bIns="0" lIns="0" rIns="0" rtlCol="0" tIns="0" wrap="square">
              <a:spAutoFit/>
            </a:bodyPr>
            <a:lstStyle/>
            <a:p>
              <a:pPr>
                <a:lnSpc>
                  <a:spcPct val="120000"/>
                </a:lnSpc>
              </a:pPr>
              <a:r>
                <a:rPr altLang="en-US" lang="zh-CN" smtClean="0" sz="1400">
                  <a:solidFill>
                    <a:schemeClr val="dk2">
                      <a:lumMod val="100000"/>
                    </a:schemeClr>
                  </a:solidFill>
                  <a:latin typeface="+mn-lt"/>
                  <a:ea typeface="+mn-ea"/>
                  <a:cs typeface="+mn-ea"/>
                  <a:sym typeface="+mn-lt"/>
                </a:rPr>
                <a:t>请替换文字内容</a:t>
              </a:r>
            </a:p>
          </p:txBody>
        </p:sp>
        <p:sp>
          <p:nvSpPr>
            <p:cNvPr id="28" name="TextBox 27"/>
            <p:cNvSpPr txBox="1"/>
            <p:nvPr/>
          </p:nvSpPr>
          <p:spPr>
            <a:xfrm>
              <a:off x="1762139" y="1477217"/>
              <a:ext cx="1542507" cy="312132"/>
            </a:xfrm>
            <a:prstGeom prst="rect">
              <a:avLst/>
            </a:prstGeom>
            <a:noFill/>
          </p:spPr>
          <p:txBody>
            <a:bodyPr anchor="t" bIns="0" lIns="0" rIns="0" rtlCol="0" tIns="0" wrap="square">
              <a:spAutoFit/>
            </a:bodyPr>
            <a:lstStyle/>
            <a:p>
              <a:pPr defTabSz="1285829">
                <a:lnSpc>
                  <a:spcPct val="120000"/>
                </a:lnSpc>
                <a:spcBef>
                  <a:spcPct val="20000"/>
                </a:spcBef>
                <a:defRPr/>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82077"/>
            </a:xfrm>
            <a:prstGeom prst="rect">
              <a:avLst/>
            </a:prstGeom>
            <a:noFill/>
          </p:spPr>
          <p:txBody>
            <a:bodyPr anchor="t" bIns="0" lIns="0" rIns="0" rtlCol="0" tIns="0" wrap="square">
              <a:spAutoFit/>
            </a:bodyPr>
            <a:lstStyle/>
            <a:p>
              <a:pPr>
                <a:lnSpc>
                  <a:spcPct val="120000"/>
                </a:lnSpc>
              </a:pPr>
              <a:r>
                <a:rPr altLang="en-US" lang="zh-CN" smtClean="0" sz="1400">
                  <a:solidFill>
                    <a:schemeClr val="accent6"/>
                  </a:solidFill>
                  <a:latin typeface="+mn-lt"/>
                  <a:ea typeface="+mn-ea"/>
                  <a:cs typeface="+mn-ea"/>
                  <a:sym typeface="+mn-lt"/>
                </a:rPr>
                <a:t>请替换文字内容</a:t>
              </a:r>
            </a:p>
          </p:txBody>
        </p:sp>
        <p:sp>
          <p:nvSpPr>
            <p:cNvPr id="31" name="TextBox 30"/>
            <p:cNvSpPr txBox="1"/>
            <p:nvPr/>
          </p:nvSpPr>
          <p:spPr>
            <a:xfrm>
              <a:off x="1762139" y="2283715"/>
              <a:ext cx="1542507" cy="312132"/>
            </a:xfrm>
            <a:prstGeom prst="rect">
              <a:avLst/>
            </a:prstGeom>
            <a:noFill/>
          </p:spPr>
          <p:txBody>
            <a:bodyPr anchor="t" bIns="0" lIns="0" rIns="0" rtlCol="0" tIns="0" wrap="square">
              <a:spAutoFit/>
            </a:bodyPr>
            <a:lstStyle/>
            <a:p>
              <a:pPr defTabSz="1285829">
                <a:lnSpc>
                  <a:spcPct val="120000"/>
                </a:lnSpc>
                <a:spcBef>
                  <a:spcPct val="20000"/>
                </a:spcBef>
                <a:defRPr/>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82077"/>
            </a:xfrm>
            <a:prstGeom prst="rect">
              <a:avLst/>
            </a:prstGeom>
            <a:noFill/>
          </p:spPr>
          <p:txBody>
            <a:bodyPr anchor="t" bIns="0" lIns="0" rIns="0" rtlCol="0" tIns="0" wrap="square">
              <a:spAutoFit/>
            </a:bodyPr>
            <a:lstStyle/>
            <a:p>
              <a:pPr>
                <a:lnSpc>
                  <a:spcPct val="120000"/>
                </a:lnSpc>
              </a:pPr>
              <a:r>
                <a:rPr altLang="en-US" lang="zh-CN" smtClean="0" sz="1400">
                  <a:solidFill>
                    <a:schemeClr val="dk2">
                      <a:lumMod val="100000"/>
                    </a:schemeClr>
                  </a:solidFill>
                  <a:latin typeface="+mn-lt"/>
                  <a:ea typeface="+mn-ea"/>
                  <a:cs typeface="+mn-ea"/>
                  <a:sym typeface="+mn-lt"/>
                </a:rPr>
                <a:t>请替换文字内容</a:t>
              </a:r>
            </a:p>
          </p:txBody>
        </p:sp>
        <p:sp>
          <p:nvSpPr>
            <p:cNvPr id="34" name="TextBox 33"/>
            <p:cNvSpPr txBox="1"/>
            <p:nvPr/>
          </p:nvSpPr>
          <p:spPr>
            <a:xfrm>
              <a:off x="1762139" y="3032606"/>
              <a:ext cx="1542507" cy="312132"/>
            </a:xfrm>
            <a:prstGeom prst="rect">
              <a:avLst/>
            </a:prstGeom>
            <a:noFill/>
          </p:spPr>
          <p:txBody>
            <a:bodyPr anchor="t" bIns="0" lIns="0" rIns="0" rtlCol="0" tIns="0" wrap="square">
              <a:spAutoFit/>
            </a:bodyPr>
            <a:lstStyle/>
            <a:p>
              <a:pPr defTabSz="1285829">
                <a:lnSpc>
                  <a:spcPct val="120000"/>
                </a:lnSpc>
                <a:spcBef>
                  <a:spcPct val="20000"/>
                </a:spcBef>
                <a:defRPr/>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82077"/>
            </a:xfrm>
            <a:prstGeom prst="rect">
              <a:avLst/>
            </a:prstGeom>
            <a:noFill/>
          </p:spPr>
          <p:txBody>
            <a:bodyPr anchor="t" bIns="0" lIns="0" rIns="0" rtlCol="0" tIns="0" wrap="square">
              <a:spAutoFit/>
            </a:bodyPr>
            <a:lstStyle/>
            <a:p>
              <a:pPr>
                <a:lnSpc>
                  <a:spcPct val="120000"/>
                </a:lnSpc>
              </a:pPr>
              <a:r>
                <a:rPr altLang="en-US" lang="zh-CN" smtClean="0" sz="1400">
                  <a:solidFill>
                    <a:schemeClr val="accent2"/>
                  </a:solidFill>
                  <a:latin typeface="+mn-lt"/>
                  <a:ea typeface="+mn-ea"/>
                  <a:cs typeface="+mn-ea"/>
                  <a:sym typeface="+mn-lt"/>
                </a:rPr>
                <a:t>请替换文字内容</a:t>
              </a:r>
            </a:p>
          </p:txBody>
        </p:sp>
        <p:sp>
          <p:nvSpPr>
            <p:cNvPr id="37" name="TextBox 36"/>
            <p:cNvSpPr txBox="1"/>
            <p:nvPr/>
          </p:nvSpPr>
          <p:spPr>
            <a:xfrm>
              <a:off x="1762139" y="3781497"/>
              <a:ext cx="1542507" cy="312132"/>
            </a:xfrm>
            <a:prstGeom prst="rect">
              <a:avLst/>
            </a:prstGeom>
            <a:noFill/>
          </p:spPr>
          <p:txBody>
            <a:bodyPr anchor="t" bIns="0" lIns="0" rIns="0" rtlCol="0" tIns="0" wrap="square">
              <a:spAutoFit/>
            </a:bodyPr>
            <a:lstStyle/>
            <a:p>
              <a:pPr defTabSz="1285829">
                <a:lnSpc>
                  <a:spcPct val="120000"/>
                </a:lnSpc>
                <a:spcBef>
                  <a:spcPct val="20000"/>
                </a:spcBef>
                <a:defRPr/>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82077"/>
            </a:xfrm>
            <a:prstGeom prst="rect">
              <a:avLst/>
            </a:prstGeom>
            <a:noFill/>
          </p:spPr>
          <p:txBody>
            <a:bodyPr anchor="t" bIns="0" lIns="0" rIns="0" rtlCol="0" tIns="0" wrap="square">
              <a:spAutoFit/>
            </a:bodyPr>
            <a:lstStyle/>
            <a:p>
              <a:pPr algn="r">
                <a:lnSpc>
                  <a:spcPct val="120000"/>
                </a:lnSpc>
              </a:pPr>
              <a:r>
                <a:rPr altLang="en-US" lang="zh-CN" smtClean="0" sz="1400">
                  <a:solidFill>
                    <a:schemeClr val="dk2">
                      <a:lumMod val="100000"/>
                    </a:schemeClr>
                  </a:solidFill>
                  <a:latin typeface="+mn-lt"/>
                  <a:ea typeface="+mn-ea"/>
                  <a:cs typeface="+mn-ea"/>
                  <a:sym typeface="+mn-lt"/>
                </a:rPr>
                <a:t>请替换文字内容</a:t>
              </a:r>
            </a:p>
          </p:txBody>
        </p:sp>
        <p:sp>
          <p:nvSpPr>
            <p:cNvPr id="40" name="TextBox 39"/>
            <p:cNvSpPr txBox="1"/>
            <p:nvPr/>
          </p:nvSpPr>
          <p:spPr>
            <a:xfrm>
              <a:off x="5839354" y="1534824"/>
              <a:ext cx="1542507" cy="312132"/>
            </a:xfrm>
            <a:prstGeom prst="rect">
              <a:avLst/>
            </a:prstGeom>
            <a:noFill/>
          </p:spPr>
          <p:txBody>
            <a:bodyPr anchor="t" bIns="0" lIns="0" rIns="0" rtlCol="0" tIns="0" wrap="square">
              <a:spAutoFit/>
            </a:bodyPr>
            <a:lstStyle/>
            <a:p>
              <a:pPr algn="r" defTabSz="1285829">
                <a:lnSpc>
                  <a:spcPct val="120000"/>
                </a:lnSpc>
                <a:spcBef>
                  <a:spcPct val="20000"/>
                </a:spcBef>
                <a:defRPr/>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82077"/>
            </a:xfrm>
            <a:prstGeom prst="rect">
              <a:avLst/>
            </a:prstGeom>
            <a:noFill/>
          </p:spPr>
          <p:txBody>
            <a:bodyPr anchor="t" bIns="0" lIns="0" rIns="0" rtlCol="0" tIns="0" wrap="square">
              <a:spAutoFit/>
            </a:bodyPr>
            <a:lstStyle/>
            <a:p>
              <a:pPr algn="r">
                <a:lnSpc>
                  <a:spcPct val="120000"/>
                </a:lnSpc>
              </a:pPr>
              <a:r>
                <a:rPr altLang="en-US" lang="zh-CN" smtClean="0" sz="1400">
                  <a:solidFill>
                    <a:schemeClr val="accent2"/>
                  </a:solidFill>
                  <a:latin typeface="+mn-lt"/>
                  <a:ea typeface="+mn-ea"/>
                  <a:cs typeface="+mn-ea"/>
                  <a:sym typeface="+mn-lt"/>
                </a:rPr>
                <a:t>请替换文字内容</a:t>
              </a:r>
            </a:p>
          </p:txBody>
        </p:sp>
        <p:sp>
          <p:nvSpPr>
            <p:cNvPr id="43" name="TextBox 42"/>
            <p:cNvSpPr txBox="1"/>
            <p:nvPr/>
          </p:nvSpPr>
          <p:spPr>
            <a:xfrm>
              <a:off x="5863395" y="2283715"/>
              <a:ext cx="1542507" cy="312132"/>
            </a:xfrm>
            <a:prstGeom prst="rect">
              <a:avLst/>
            </a:prstGeom>
            <a:noFill/>
          </p:spPr>
          <p:txBody>
            <a:bodyPr anchor="t" bIns="0" lIns="0" rIns="0" rtlCol="0" tIns="0" wrap="square">
              <a:spAutoFit/>
            </a:bodyPr>
            <a:lstStyle/>
            <a:p>
              <a:pPr algn="r" defTabSz="1285829">
                <a:lnSpc>
                  <a:spcPct val="120000"/>
                </a:lnSpc>
                <a:spcBef>
                  <a:spcPct val="20000"/>
                </a:spcBef>
                <a:defRPr/>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82077"/>
            </a:xfrm>
            <a:prstGeom prst="rect">
              <a:avLst/>
            </a:prstGeom>
            <a:noFill/>
          </p:spPr>
          <p:txBody>
            <a:bodyPr anchor="t" bIns="0" lIns="0" rIns="0" rtlCol="0" tIns="0" wrap="square">
              <a:spAutoFit/>
            </a:bodyPr>
            <a:lstStyle/>
            <a:p>
              <a:pPr algn="r">
                <a:lnSpc>
                  <a:spcPct val="120000"/>
                </a:lnSpc>
              </a:pPr>
              <a:r>
                <a:rPr altLang="en-US" lang="zh-CN" smtClean="0" sz="1400">
                  <a:solidFill>
                    <a:schemeClr val="dk2">
                      <a:lumMod val="100000"/>
                    </a:schemeClr>
                  </a:solidFill>
                  <a:latin typeface="+mn-lt"/>
                  <a:ea typeface="+mn-ea"/>
                  <a:cs typeface="+mn-ea"/>
                  <a:sym typeface="+mn-lt"/>
                </a:rPr>
                <a:t>请替换文字内容</a:t>
              </a:r>
            </a:p>
          </p:txBody>
        </p:sp>
        <p:sp>
          <p:nvSpPr>
            <p:cNvPr id="46" name="TextBox 45"/>
            <p:cNvSpPr txBox="1"/>
            <p:nvPr/>
          </p:nvSpPr>
          <p:spPr>
            <a:xfrm>
              <a:off x="5863395" y="3032606"/>
              <a:ext cx="1542507" cy="312132"/>
            </a:xfrm>
            <a:prstGeom prst="rect">
              <a:avLst/>
            </a:prstGeom>
            <a:noFill/>
          </p:spPr>
          <p:txBody>
            <a:bodyPr anchor="t" bIns="0" lIns="0" rIns="0" rtlCol="0" tIns="0" wrap="square">
              <a:spAutoFit/>
            </a:bodyPr>
            <a:lstStyle/>
            <a:p>
              <a:pPr algn="r" defTabSz="1285829">
                <a:lnSpc>
                  <a:spcPct val="120000"/>
                </a:lnSpc>
                <a:spcBef>
                  <a:spcPct val="20000"/>
                </a:spcBef>
                <a:defRPr/>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82077"/>
            </a:xfrm>
            <a:prstGeom prst="rect">
              <a:avLst/>
            </a:prstGeom>
            <a:noFill/>
          </p:spPr>
          <p:txBody>
            <a:bodyPr anchor="t" bIns="0" lIns="0" rIns="0" rtlCol="0" tIns="0" wrap="square">
              <a:spAutoFit/>
            </a:bodyPr>
            <a:lstStyle/>
            <a:p>
              <a:pPr algn="r">
                <a:lnSpc>
                  <a:spcPct val="120000"/>
                </a:lnSpc>
              </a:pPr>
              <a:r>
                <a:rPr altLang="en-US" lang="zh-CN" smtClean="0" sz="1400">
                  <a:solidFill>
                    <a:schemeClr val="accent4"/>
                  </a:solidFill>
                  <a:latin typeface="+mn-lt"/>
                  <a:ea typeface="+mn-ea"/>
                  <a:cs typeface="+mn-ea"/>
                  <a:sym typeface="+mn-lt"/>
                </a:rPr>
                <a:t>请替换文字内容</a:t>
              </a:r>
            </a:p>
          </p:txBody>
        </p:sp>
        <p:sp>
          <p:nvSpPr>
            <p:cNvPr id="49" name="TextBox 48"/>
            <p:cNvSpPr txBox="1"/>
            <p:nvPr/>
          </p:nvSpPr>
          <p:spPr>
            <a:xfrm>
              <a:off x="5863395" y="3781498"/>
              <a:ext cx="1542507" cy="312132"/>
            </a:xfrm>
            <a:prstGeom prst="rect">
              <a:avLst/>
            </a:prstGeom>
            <a:noFill/>
          </p:spPr>
          <p:txBody>
            <a:bodyPr anchor="t" bIns="0" lIns="0" rIns="0" rtlCol="0" tIns="0" wrap="square">
              <a:spAutoFit/>
            </a:bodyPr>
            <a:lstStyle/>
            <a:p>
              <a:pPr algn="r" defTabSz="1285829">
                <a:lnSpc>
                  <a:spcPct val="120000"/>
                </a:lnSpc>
                <a:spcBef>
                  <a:spcPct val="20000"/>
                </a:spcBef>
                <a:defRPr/>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sp>
          <p:nvSpPr>
            <p:cNvPr id="52"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b="b" l="0" r="r" t="0"/>
              <a:pathLst>
                <a:path h="64" w="59">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sp>
          <p:nvSpPr>
            <p:cNvPr id="55" name="Freeform 103"/>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b="b" l="0" r="r" t="0"/>
              <a:pathLst>
                <a:path h="62" w="4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sp>
          <p:nvSpPr>
            <p:cNvPr id="58" name="Freeform 5"/>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sp>
          <p:nvSpPr>
            <p:cNvPr id="61"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b="b" l="0" r="r" t="0"/>
              <a:pathLst>
                <a:path h="57" w="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sp>
          <p:nvSpPr>
            <p:cNvPr id="64"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b="b" l="0" r="r" t="0"/>
              <a:pathLst>
                <a:path h="57" w="39">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sp>
          <p:nvSpPr>
            <p:cNvPr id="67" name="Freeform 63"/>
            <p:cNvSpPr>
              <a:spLocks noEditPoints="1"/>
            </p:cNvSpPr>
            <p:nvPr/>
          </p:nvSpPr>
          <p:spPr bwMode="auto">
            <a:xfrm>
              <a:off x="6386874" y="4310694"/>
              <a:ext cx="294337" cy="214222"/>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b="b" l="0" r="r" t="0"/>
              <a:pathLst>
                <a:path h="57" w="78">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sp>
          <p:nvSpPr>
            <p:cNvPr id="70" name="Freeform 135"/>
            <p:cNvSpPr>
              <a:spLocks noEditPoints="1"/>
            </p:cNvSpPr>
            <p:nvPr/>
          </p:nvSpPr>
          <p:spPr bwMode="auto">
            <a:xfrm>
              <a:off x="7610890" y="3731421"/>
              <a:ext cx="250825" cy="234950"/>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cs typeface="+mn-ea"/>
                <a:sym typeface="+mn-lt"/>
              </a:endParaRPr>
            </a:p>
          </p:txBody>
        </p:sp>
        <p:sp>
          <p:nvSpPr>
            <p:cNvPr id="73" name="Freeform 53"/>
            <p:cNvSpPr/>
            <p:nvPr/>
          </p:nvSpPr>
          <p:spPr bwMode="auto">
            <a:xfrm>
              <a:off x="7580281" y="2990787"/>
              <a:ext cx="312043" cy="231379"/>
            </a:xfrm>
            <a:custGeom>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b="b" l="0" r="r" t="0"/>
              <a:pathLst>
                <a:path h="50" w="68">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typeface="+mn-lt"/>
                <a:ea typeface="+mn-ea"/>
                <a:cs typeface="+mn-ea"/>
                <a:sym typeface="+mn-lt"/>
              </a:endParaRPr>
            </a:p>
          </p:txBody>
        </p:sp>
      </p:grpSp>
      <p:sp>
        <p:nvSpPr>
          <p:cNvPr id="74" name="Content Placeholder 2"/>
          <p:cNvSpPr txBox="1"/>
          <p:nvPr/>
        </p:nvSpPr>
        <p:spPr>
          <a:xfrm>
            <a:off x="4895850" y="269591"/>
            <a:ext cx="3067050" cy="378111"/>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en-US" lang="zh-CN" sz="2000">
                <a:solidFill>
                  <a:schemeClr val="bg1">
                    <a:lumMod val="50000"/>
                  </a:schemeClr>
                </a:solidFill>
                <a:cs typeface="+mn-ea"/>
                <a:sym typeface="+mn-lt"/>
              </a:rPr>
              <a:t>点击添加相关标题文字</a:t>
            </a:r>
          </a:p>
        </p:txBody>
      </p:sp>
      <p:sp>
        <p:nvSpPr>
          <p:cNvPr id="75" name="Content Placeholder 2"/>
          <p:cNvSpPr txBox="1"/>
          <p:nvPr/>
        </p:nvSpPr>
        <p:spPr>
          <a:xfrm>
            <a:off x="5196592" y="584201"/>
            <a:ext cx="2465566" cy="203799"/>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zh-CN" lang="en-US" smtClean="0" sz="900">
                <a:solidFill>
                  <a:schemeClr val="bg1">
                    <a:lumMod val="50000"/>
                  </a:schemeClr>
                </a:solidFill>
                <a:cs typeface="+mn-ea"/>
                <a:sym typeface="+mn-lt"/>
              </a:rPr>
              <a:t>CLICK ON ADD RELATED TITLE WORDS</a:t>
            </a:r>
          </a:p>
        </p:txBody>
      </p:sp>
    </p:spTree>
    <p:extLst>
      <p:ext uri="{BB962C8B-B14F-4D97-AF65-F5344CB8AC3E}">
        <p14:creationId val="335878342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59"/>
                                        </p:tgtEl>
                                        <p:attrNameLst>
                                          <p:attrName>style.visibility</p:attrName>
                                        </p:attrNameLst>
                                      </p:cBhvr>
                                      <p:to>
                                        <p:strVal val="visible"/>
                                      </p:to>
                                    </p:set>
                                    <p:anim calcmode="lin" valueType="num">
                                      <p:cBhvr>
                                        <p:cTn dur="500" fill="hold" id="13"/>
                                        <p:tgtEl>
                                          <p:spTgt spid="59"/>
                                        </p:tgtEl>
                                        <p:attrNameLst>
                                          <p:attrName>ppt_w</p:attrName>
                                        </p:attrNameLst>
                                      </p:cBhvr>
                                      <p:tavLst>
                                        <p:tav tm="0">
                                          <p:val>
                                            <p:fltVal val="0"/>
                                          </p:val>
                                        </p:tav>
                                        <p:tav tm="100000">
                                          <p:val>
                                            <p:strVal val="#ppt_w"/>
                                          </p:val>
                                        </p:tav>
                                      </p:tavLst>
                                    </p:anim>
                                    <p:anim calcmode="lin" valueType="num">
                                      <p:cBhvr>
                                        <p:cTn dur="500" fill="hold" id="14"/>
                                        <p:tgtEl>
                                          <p:spTgt spid="59"/>
                                        </p:tgtEl>
                                        <p:attrNameLst>
                                          <p:attrName>ppt_h</p:attrName>
                                        </p:attrNameLst>
                                      </p:cBhvr>
                                      <p:tavLst>
                                        <p:tav tm="0">
                                          <p:val>
                                            <p:fltVal val="0"/>
                                          </p:val>
                                        </p:tav>
                                        <p:tav tm="100000">
                                          <p:val>
                                            <p:strVal val="#ppt_h"/>
                                          </p:val>
                                        </p:tav>
                                      </p:tavLst>
                                    </p:anim>
                                    <p:animEffect filter="fade" transition="in">
                                      <p:cBhvr>
                                        <p:cTn dur="500" id="15"/>
                                        <p:tgtEl>
                                          <p:spTgt spid="59"/>
                                        </p:tgtEl>
                                      </p:cBhvr>
                                    </p:animEffect>
                                  </p:childTnLst>
                                </p:cTn>
                              </p:par>
                            </p:childTnLst>
                          </p:cTn>
                        </p:par>
                        <p:par>
                          <p:cTn fill="hold" id="16" nodeType="afterGroup">
                            <p:stCondLst>
                              <p:cond delay="1000"/>
                            </p:stCondLst>
                            <p:childTnLst>
                              <p:par>
                                <p:cTn accel="50000" decel="50000" fill="hold" id="17" nodeType="afterEffect" presetClass="entr" presetID="2" presetSubtype="8">
                                  <p:stCondLst>
                                    <p:cond delay="0"/>
                                  </p:stCondLst>
                                  <p:childTnLst>
                                    <p:set>
                                      <p:cBhvr>
                                        <p:cTn dur="1" fill="hold" id="18">
                                          <p:stCondLst>
                                            <p:cond delay="0"/>
                                          </p:stCondLst>
                                        </p:cTn>
                                        <p:tgtEl>
                                          <p:spTgt spid="38"/>
                                        </p:tgtEl>
                                        <p:attrNameLst>
                                          <p:attrName>style.visibility</p:attrName>
                                        </p:attrNameLst>
                                      </p:cBhvr>
                                      <p:to>
                                        <p:strVal val="visible"/>
                                      </p:to>
                                    </p:set>
                                    <p:anim calcmode="lin" valueType="num">
                                      <p:cBhvr additive="base">
                                        <p:cTn dur="500" fill="hold" id="19"/>
                                        <p:tgtEl>
                                          <p:spTgt spid="38"/>
                                        </p:tgtEl>
                                        <p:attrNameLst>
                                          <p:attrName>ppt_x</p:attrName>
                                        </p:attrNameLst>
                                      </p:cBhvr>
                                      <p:tavLst>
                                        <p:tav tm="0">
                                          <p:val>
                                            <p:strVal val="0-#ppt_w/2"/>
                                          </p:val>
                                        </p:tav>
                                        <p:tav tm="100000">
                                          <p:val>
                                            <p:strVal val="#ppt_x"/>
                                          </p:val>
                                        </p:tav>
                                      </p:tavLst>
                                    </p:anim>
                                    <p:anim calcmode="lin" valueType="num">
                                      <p:cBhvr additive="base">
                                        <p:cTn dur="500" fill="hold" id="20"/>
                                        <p:tgtEl>
                                          <p:spTgt spid="38"/>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id="22" nodeType="afterEffect" presetClass="entr" presetID="53" presetSubtype="0">
                                  <p:stCondLst>
                                    <p:cond delay="0"/>
                                  </p:stCondLst>
                                  <p:childTnLst>
                                    <p:set>
                                      <p:cBhvr>
                                        <p:cTn dur="1" fill="hold" id="23">
                                          <p:stCondLst>
                                            <p:cond delay="0"/>
                                          </p:stCondLst>
                                        </p:cTn>
                                        <p:tgtEl>
                                          <p:spTgt spid="56"/>
                                        </p:tgtEl>
                                        <p:attrNameLst>
                                          <p:attrName>style.visibility</p:attrName>
                                        </p:attrNameLst>
                                      </p:cBhvr>
                                      <p:to>
                                        <p:strVal val="visible"/>
                                      </p:to>
                                    </p:set>
                                    <p:anim calcmode="lin" valueType="num">
                                      <p:cBhvr>
                                        <p:cTn dur="500" fill="hold" id="24"/>
                                        <p:tgtEl>
                                          <p:spTgt spid="56"/>
                                        </p:tgtEl>
                                        <p:attrNameLst>
                                          <p:attrName>ppt_w</p:attrName>
                                        </p:attrNameLst>
                                      </p:cBhvr>
                                      <p:tavLst>
                                        <p:tav tm="0">
                                          <p:val>
                                            <p:fltVal val="0"/>
                                          </p:val>
                                        </p:tav>
                                        <p:tav tm="100000">
                                          <p:val>
                                            <p:strVal val="#ppt_w"/>
                                          </p:val>
                                        </p:tav>
                                      </p:tavLst>
                                    </p:anim>
                                    <p:anim calcmode="lin" valueType="num">
                                      <p:cBhvr>
                                        <p:cTn dur="500" fill="hold" id="25"/>
                                        <p:tgtEl>
                                          <p:spTgt spid="56"/>
                                        </p:tgtEl>
                                        <p:attrNameLst>
                                          <p:attrName>ppt_h</p:attrName>
                                        </p:attrNameLst>
                                      </p:cBhvr>
                                      <p:tavLst>
                                        <p:tav tm="0">
                                          <p:val>
                                            <p:fltVal val="0"/>
                                          </p:val>
                                        </p:tav>
                                        <p:tav tm="100000">
                                          <p:val>
                                            <p:strVal val="#ppt_h"/>
                                          </p:val>
                                        </p:tav>
                                      </p:tavLst>
                                    </p:anim>
                                    <p:animEffect filter="fade" transition="in">
                                      <p:cBhvr>
                                        <p:cTn dur="500" id="26"/>
                                        <p:tgtEl>
                                          <p:spTgt spid="56"/>
                                        </p:tgtEl>
                                      </p:cBhvr>
                                    </p:animEffect>
                                  </p:childTnLst>
                                </p:cTn>
                              </p:par>
                            </p:childTnLst>
                          </p:cTn>
                        </p:par>
                        <p:par>
                          <p:cTn fill="hold" id="27" nodeType="afterGroup">
                            <p:stCondLst>
                              <p:cond delay="2000"/>
                            </p:stCondLst>
                            <p:childTnLst>
                              <p:par>
                                <p:cTn accel="50000" decel="50000" fill="hold" id="28" nodeType="afterEffect" presetClass="entr" presetID="2" presetSubtype="8">
                                  <p:stCondLst>
                                    <p:cond delay="0"/>
                                  </p:stCondLst>
                                  <p:childTnLst>
                                    <p:set>
                                      <p:cBhvr>
                                        <p:cTn dur="1" fill="hold" id="29">
                                          <p:stCondLst>
                                            <p:cond delay="0"/>
                                          </p:stCondLst>
                                        </p:cTn>
                                        <p:tgtEl>
                                          <p:spTgt spid="41"/>
                                        </p:tgtEl>
                                        <p:attrNameLst>
                                          <p:attrName>style.visibility</p:attrName>
                                        </p:attrNameLst>
                                      </p:cBhvr>
                                      <p:to>
                                        <p:strVal val="visible"/>
                                      </p:to>
                                    </p:set>
                                    <p:anim calcmode="lin" valueType="num">
                                      <p:cBhvr additive="base">
                                        <p:cTn dur="500" fill="hold" id="30"/>
                                        <p:tgtEl>
                                          <p:spTgt spid="41"/>
                                        </p:tgtEl>
                                        <p:attrNameLst>
                                          <p:attrName>ppt_x</p:attrName>
                                        </p:attrNameLst>
                                      </p:cBhvr>
                                      <p:tavLst>
                                        <p:tav tm="0">
                                          <p:val>
                                            <p:strVal val="0-#ppt_w/2"/>
                                          </p:val>
                                        </p:tav>
                                        <p:tav tm="100000">
                                          <p:val>
                                            <p:strVal val="#ppt_x"/>
                                          </p:val>
                                        </p:tav>
                                      </p:tavLst>
                                    </p:anim>
                                    <p:anim calcmode="lin" valueType="num">
                                      <p:cBhvr additive="base">
                                        <p:cTn dur="500" fill="hold" id="31"/>
                                        <p:tgtEl>
                                          <p:spTgt spid="41"/>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50"/>
                                        </p:tgtEl>
                                        <p:attrNameLst>
                                          <p:attrName>style.visibility</p:attrName>
                                        </p:attrNameLst>
                                      </p:cBhvr>
                                      <p:to>
                                        <p:strVal val="visible"/>
                                      </p:to>
                                    </p:set>
                                    <p:anim calcmode="lin" valueType="num">
                                      <p:cBhvr>
                                        <p:cTn dur="500" fill="hold" id="35"/>
                                        <p:tgtEl>
                                          <p:spTgt spid="50"/>
                                        </p:tgtEl>
                                        <p:attrNameLst>
                                          <p:attrName>ppt_w</p:attrName>
                                        </p:attrNameLst>
                                      </p:cBhvr>
                                      <p:tavLst>
                                        <p:tav tm="0">
                                          <p:val>
                                            <p:fltVal val="0"/>
                                          </p:val>
                                        </p:tav>
                                        <p:tav tm="100000">
                                          <p:val>
                                            <p:strVal val="#ppt_w"/>
                                          </p:val>
                                        </p:tav>
                                      </p:tavLst>
                                    </p:anim>
                                    <p:anim calcmode="lin" valueType="num">
                                      <p:cBhvr>
                                        <p:cTn dur="500" fill="hold" id="36"/>
                                        <p:tgtEl>
                                          <p:spTgt spid="50"/>
                                        </p:tgtEl>
                                        <p:attrNameLst>
                                          <p:attrName>ppt_h</p:attrName>
                                        </p:attrNameLst>
                                      </p:cBhvr>
                                      <p:tavLst>
                                        <p:tav tm="0">
                                          <p:val>
                                            <p:fltVal val="0"/>
                                          </p:val>
                                        </p:tav>
                                        <p:tav tm="100000">
                                          <p:val>
                                            <p:strVal val="#ppt_h"/>
                                          </p:val>
                                        </p:tav>
                                      </p:tavLst>
                                    </p:anim>
                                    <p:animEffect filter="fade" transition="in">
                                      <p:cBhvr>
                                        <p:cTn dur="500" id="37"/>
                                        <p:tgtEl>
                                          <p:spTgt spid="50"/>
                                        </p:tgtEl>
                                      </p:cBhvr>
                                    </p:animEffect>
                                  </p:childTnLst>
                                </p:cTn>
                              </p:par>
                            </p:childTnLst>
                          </p:cTn>
                        </p:par>
                        <p:par>
                          <p:cTn fill="hold" id="38" nodeType="afterGroup">
                            <p:stCondLst>
                              <p:cond delay="3000"/>
                            </p:stCondLst>
                            <p:childTnLst>
                              <p:par>
                                <p:cTn accel="50000" decel="50000" fill="hold" id="39" nodeType="afterEffect" presetClass="entr" presetID="2" presetSubtype="8">
                                  <p:stCondLst>
                                    <p:cond delay="0"/>
                                  </p:stCondLst>
                                  <p:childTnLst>
                                    <p:set>
                                      <p:cBhvr>
                                        <p:cTn dur="1" fill="hold" id="40">
                                          <p:stCondLst>
                                            <p:cond delay="0"/>
                                          </p:stCondLst>
                                        </p:cTn>
                                        <p:tgtEl>
                                          <p:spTgt spid="44"/>
                                        </p:tgtEl>
                                        <p:attrNameLst>
                                          <p:attrName>style.visibility</p:attrName>
                                        </p:attrNameLst>
                                      </p:cBhvr>
                                      <p:to>
                                        <p:strVal val="visible"/>
                                      </p:to>
                                    </p:set>
                                    <p:anim calcmode="lin" valueType="num">
                                      <p:cBhvr additive="base">
                                        <p:cTn dur="500" fill="hold" id="41"/>
                                        <p:tgtEl>
                                          <p:spTgt spid="44"/>
                                        </p:tgtEl>
                                        <p:attrNameLst>
                                          <p:attrName>ppt_x</p:attrName>
                                        </p:attrNameLst>
                                      </p:cBhvr>
                                      <p:tavLst>
                                        <p:tav tm="0">
                                          <p:val>
                                            <p:strVal val="0-#ppt_w/2"/>
                                          </p:val>
                                        </p:tav>
                                        <p:tav tm="100000">
                                          <p:val>
                                            <p:strVal val="#ppt_x"/>
                                          </p:val>
                                        </p:tav>
                                      </p:tavLst>
                                    </p:anim>
                                    <p:anim calcmode="lin" valueType="num">
                                      <p:cBhvr additive="base">
                                        <p:cTn dur="500" fill="hold" id="42"/>
                                        <p:tgtEl>
                                          <p:spTgt spid="44"/>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500"/>
                            </p:stCondLst>
                            <p:childTnLst>
                              <p:par>
                                <p:cTn fill="hold" id="44" nodeType="afterEffect" presetClass="entr" presetID="53" presetSubtype="0">
                                  <p:stCondLst>
                                    <p:cond delay="0"/>
                                  </p:stCondLst>
                                  <p:childTnLst>
                                    <p:set>
                                      <p:cBhvr>
                                        <p:cTn dur="1" fill="hold" id="45">
                                          <p:stCondLst>
                                            <p:cond delay="0"/>
                                          </p:stCondLst>
                                        </p:cTn>
                                        <p:tgtEl>
                                          <p:spTgt spid="53"/>
                                        </p:tgtEl>
                                        <p:attrNameLst>
                                          <p:attrName>style.visibility</p:attrName>
                                        </p:attrNameLst>
                                      </p:cBhvr>
                                      <p:to>
                                        <p:strVal val="visible"/>
                                      </p:to>
                                    </p:set>
                                    <p:anim calcmode="lin" valueType="num">
                                      <p:cBhvr>
                                        <p:cTn dur="500" fill="hold" id="46"/>
                                        <p:tgtEl>
                                          <p:spTgt spid="53"/>
                                        </p:tgtEl>
                                        <p:attrNameLst>
                                          <p:attrName>ppt_w</p:attrName>
                                        </p:attrNameLst>
                                      </p:cBhvr>
                                      <p:tavLst>
                                        <p:tav tm="0">
                                          <p:val>
                                            <p:fltVal val="0"/>
                                          </p:val>
                                        </p:tav>
                                        <p:tav tm="100000">
                                          <p:val>
                                            <p:strVal val="#ppt_w"/>
                                          </p:val>
                                        </p:tav>
                                      </p:tavLst>
                                    </p:anim>
                                    <p:anim calcmode="lin" valueType="num">
                                      <p:cBhvr>
                                        <p:cTn dur="500" fill="hold" id="47"/>
                                        <p:tgtEl>
                                          <p:spTgt spid="53"/>
                                        </p:tgtEl>
                                        <p:attrNameLst>
                                          <p:attrName>ppt_h</p:attrName>
                                        </p:attrNameLst>
                                      </p:cBhvr>
                                      <p:tavLst>
                                        <p:tav tm="0">
                                          <p:val>
                                            <p:fltVal val="0"/>
                                          </p:val>
                                        </p:tav>
                                        <p:tav tm="100000">
                                          <p:val>
                                            <p:strVal val="#ppt_h"/>
                                          </p:val>
                                        </p:tav>
                                      </p:tavLst>
                                    </p:anim>
                                    <p:animEffect filter="fade" transition="in">
                                      <p:cBhvr>
                                        <p:cTn dur="500" id="48"/>
                                        <p:tgtEl>
                                          <p:spTgt spid="53"/>
                                        </p:tgtEl>
                                      </p:cBhvr>
                                    </p:animEffect>
                                  </p:childTnLst>
                                </p:cTn>
                              </p:par>
                            </p:childTnLst>
                          </p:cTn>
                        </p:par>
                        <p:par>
                          <p:cTn fill="hold" id="49" nodeType="afterGroup">
                            <p:stCondLst>
                              <p:cond delay="4000"/>
                            </p:stCondLst>
                            <p:childTnLst>
                              <p:par>
                                <p:cTn accel="50000" decel="50000" fill="hold" id="50" nodeType="afterEffect" presetClass="entr" presetID="2" presetSubtype="8">
                                  <p:stCondLst>
                                    <p:cond delay="0"/>
                                  </p:stCondLst>
                                  <p:childTnLst>
                                    <p:set>
                                      <p:cBhvr>
                                        <p:cTn dur="1" fill="hold" id="51">
                                          <p:stCondLst>
                                            <p:cond delay="0"/>
                                          </p:stCondLst>
                                        </p:cTn>
                                        <p:tgtEl>
                                          <p:spTgt spid="47"/>
                                        </p:tgtEl>
                                        <p:attrNameLst>
                                          <p:attrName>style.visibility</p:attrName>
                                        </p:attrNameLst>
                                      </p:cBhvr>
                                      <p:to>
                                        <p:strVal val="visible"/>
                                      </p:to>
                                    </p:set>
                                    <p:anim calcmode="lin" valueType="num">
                                      <p:cBhvr additive="base">
                                        <p:cTn dur="500" fill="hold" id="52"/>
                                        <p:tgtEl>
                                          <p:spTgt spid="47"/>
                                        </p:tgtEl>
                                        <p:attrNameLst>
                                          <p:attrName>ppt_x</p:attrName>
                                        </p:attrNameLst>
                                      </p:cBhvr>
                                      <p:tavLst>
                                        <p:tav tm="0">
                                          <p:val>
                                            <p:strVal val="0-#ppt_w/2"/>
                                          </p:val>
                                        </p:tav>
                                        <p:tav tm="100000">
                                          <p:val>
                                            <p:strVal val="#ppt_x"/>
                                          </p:val>
                                        </p:tav>
                                      </p:tavLst>
                                    </p:anim>
                                    <p:anim calcmode="lin" valueType="num">
                                      <p:cBhvr additive="base">
                                        <p:cTn dur="500" fill="hold" id="53"/>
                                        <p:tgtEl>
                                          <p:spTgt spid="47"/>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4500"/>
                            </p:stCondLst>
                            <p:childTnLst>
                              <p:par>
                                <p:cTn fill="hold" id="55" nodeType="afterEffect" presetClass="entr" presetID="53" presetSubtype="0">
                                  <p:stCondLst>
                                    <p:cond delay="0"/>
                                  </p:stCondLst>
                                  <p:childTnLst>
                                    <p:set>
                                      <p:cBhvr>
                                        <p:cTn dur="1" fill="hold" id="56">
                                          <p:stCondLst>
                                            <p:cond delay="0"/>
                                          </p:stCondLst>
                                        </p:cTn>
                                        <p:tgtEl>
                                          <p:spTgt spid="62"/>
                                        </p:tgtEl>
                                        <p:attrNameLst>
                                          <p:attrName>style.visibility</p:attrName>
                                        </p:attrNameLst>
                                      </p:cBhvr>
                                      <p:to>
                                        <p:strVal val="visible"/>
                                      </p:to>
                                    </p:set>
                                    <p:anim calcmode="lin" valueType="num">
                                      <p:cBhvr>
                                        <p:cTn dur="500" fill="hold" id="57"/>
                                        <p:tgtEl>
                                          <p:spTgt spid="62"/>
                                        </p:tgtEl>
                                        <p:attrNameLst>
                                          <p:attrName>ppt_w</p:attrName>
                                        </p:attrNameLst>
                                      </p:cBhvr>
                                      <p:tavLst>
                                        <p:tav tm="0">
                                          <p:val>
                                            <p:fltVal val="0"/>
                                          </p:val>
                                        </p:tav>
                                        <p:tav tm="100000">
                                          <p:val>
                                            <p:strVal val="#ppt_w"/>
                                          </p:val>
                                        </p:tav>
                                      </p:tavLst>
                                    </p:anim>
                                    <p:anim calcmode="lin" valueType="num">
                                      <p:cBhvr>
                                        <p:cTn dur="500" fill="hold" id="58"/>
                                        <p:tgtEl>
                                          <p:spTgt spid="62"/>
                                        </p:tgtEl>
                                        <p:attrNameLst>
                                          <p:attrName>ppt_h</p:attrName>
                                        </p:attrNameLst>
                                      </p:cBhvr>
                                      <p:tavLst>
                                        <p:tav tm="0">
                                          <p:val>
                                            <p:fltVal val="0"/>
                                          </p:val>
                                        </p:tav>
                                        <p:tav tm="100000">
                                          <p:val>
                                            <p:strVal val="#ppt_h"/>
                                          </p:val>
                                        </p:tav>
                                      </p:tavLst>
                                    </p:anim>
                                    <p:animEffect filter="fade" transition="in">
                                      <p:cBhvr>
                                        <p:cTn dur="500" id="59"/>
                                        <p:tgtEl>
                                          <p:spTgt spid="62"/>
                                        </p:tgtEl>
                                      </p:cBhvr>
                                    </p:animEffect>
                                  </p:childTnLst>
                                </p:cTn>
                              </p:par>
                            </p:childTnLst>
                          </p:cTn>
                        </p:par>
                        <p:par>
                          <p:cTn fill="hold" id="60" nodeType="afterGroup">
                            <p:stCondLst>
                              <p:cond delay="5000"/>
                            </p:stCondLst>
                            <p:childTnLst>
                              <p:par>
                                <p:cTn accel="50000" decel="50000" fill="hold" id="61" nodeType="afterEffect" presetClass="entr" presetID="2" presetSubtype="2">
                                  <p:stCondLst>
                                    <p:cond delay="0"/>
                                  </p:stCondLst>
                                  <p:childTnLst>
                                    <p:set>
                                      <p:cBhvr>
                                        <p:cTn dur="1" fill="hold" id="62">
                                          <p:stCondLst>
                                            <p:cond delay="0"/>
                                          </p:stCondLst>
                                        </p:cTn>
                                        <p:tgtEl>
                                          <p:spTgt spid="26"/>
                                        </p:tgtEl>
                                        <p:attrNameLst>
                                          <p:attrName>style.visibility</p:attrName>
                                        </p:attrNameLst>
                                      </p:cBhvr>
                                      <p:to>
                                        <p:strVal val="visible"/>
                                      </p:to>
                                    </p:set>
                                    <p:anim calcmode="lin" valueType="num">
                                      <p:cBhvr additive="base">
                                        <p:cTn dur="500" fill="hold" id="63"/>
                                        <p:tgtEl>
                                          <p:spTgt spid="26"/>
                                        </p:tgtEl>
                                        <p:attrNameLst>
                                          <p:attrName>ppt_x</p:attrName>
                                        </p:attrNameLst>
                                      </p:cBhvr>
                                      <p:tavLst>
                                        <p:tav tm="0">
                                          <p:val>
                                            <p:strVal val="1+#ppt_w/2"/>
                                          </p:val>
                                        </p:tav>
                                        <p:tav tm="100000">
                                          <p:val>
                                            <p:strVal val="#ppt_x"/>
                                          </p:val>
                                        </p:tav>
                                      </p:tavLst>
                                    </p:anim>
                                    <p:anim calcmode="lin" valueType="num">
                                      <p:cBhvr additive="base">
                                        <p:cTn dur="500" fill="hold" id="64"/>
                                        <p:tgtEl>
                                          <p:spTgt spid="26"/>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5500"/>
                            </p:stCondLst>
                            <p:childTnLst>
                              <p:par>
                                <p:cTn fill="hold" id="66" nodeType="afterEffect" presetClass="entr" presetID="53" presetSubtype="0">
                                  <p:stCondLst>
                                    <p:cond delay="0"/>
                                  </p:stCondLst>
                                  <p:childTnLst>
                                    <p:set>
                                      <p:cBhvr>
                                        <p:cTn dur="1" fill="hold" id="67">
                                          <p:stCondLst>
                                            <p:cond delay="0"/>
                                          </p:stCondLst>
                                        </p:cTn>
                                        <p:tgtEl>
                                          <p:spTgt spid="65"/>
                                        </p:tgtEl>
                                        <p:attrNameLst>
                                          <p:attrName>style.visibility</p:attrName>
                                        </p:attrNameLst>
                                      </p:cBhvr>
                                      <p:to>
                                        <p:strVal val="visible"/>
                                      </p:to>
                                    </p:set>
                                    <p:anim calcmode="lin" valueType="num">
                                      <p:cBhvr>
                                        <p:cTn dur="500" fill="hold" id="68"/>
                                        <p:tgtEl>
                                          <p:spTgt spid="65"/>
                                        </p:tgtEl>
                                        <p:attrNameLst>
                                          <p:attrName>ppt_w</p:attrName>
                                        </p:attrNameLst>
                                      </p:cBhvr>
                                      <p:tavLst>
                                        <p:tav tm="0">
                                          <p:val>
                                            <p:fltVal val="0"/>
                                          </p:val>
                                        </p:tav>
                                        <p:tav tm="100000">
                                          <p:val>
                                            <p:strVal val="#ppt_w"/>
                                          </p:val>
                                        </p:tav>
                                      </p:tavLst>
                                    </p:anim>
                                    <p:anim calcmode="lin" valueType="num">
                                      <p:cBhvr>
                                        <p:cTn dur="500" fill="hold" id="69"/>
                                        <p:tgtEl>
                                          <p:spTgt spid="65"/>
                                        </p:tgtEl>
                                        <p:attrNameLst>
                                          <p:attrName>ppt_h</p:attrName>
                                        </p:attrNameLst>
                                      </p:cBhvr>
                                      <p:tavLst>
                                        <p:tav tm="0">
                                          <p:val>
                                            <p:fltVal val="0"/>
                                          </p:val>
                                        </p:tav>
                                        <p:tav tm="100000">
                                          <p:val>
                                            <p:strVal val="#ppt_h"/>
                                          </p:val>
                                        </p:tav>
                                      </p:tavLst>
                                    </p:anim>
                                    <p:animEffect filter="fade" transition="in">
                                      <p:cBhvr>
                                        <p:cTn dur="500" id="70"/>
                                        <p:tgtEl>
                                          <p:spTgt spid="65"/>
                                        </p:tgtEl>
                                      </p:cBhvr>
                                    </p:animEffect>
                                  </p:childTnLst>
                                </p:cTn>
                              </p:par>
                            </p:childTnLst>
                          </p:cTn>
                        </p:par>
                        <p:par>
                          <p:cTn fill="hold" id="71" nodeType="afterGroup">
                            <p:stCondLst>
                              <p:cond delay="6000"/>
                            </p:stCondLst>
                            <p:childTnLst>
                              <p:par>
                                <p:cTn accel="50000" decel="50000" fill="hold" id="72" nodeType="afterEffect" presetClass="entr" presetID="2" presetSubtype="2">
                                  <p:stCondLst>
                                    <p:cond delay="0"/>
                                  </p:stCondLst>
                                  <p:childTnLst>
                                    <p:set>
                                      <p:cBhvr>
                                        <p:cTn dur="1" fill="hold" id="73">
                                          <p:stCondLst>
                                            <p:cond delay="0"/>
                                          </p:stCondLst>
                                        </p:cTn>
                                        <p:tgtEl>
                                          <p:spTgt spid="29"/>
                                        </p:tgtEl>
                                        <p:attrNameLst>
                                          <p:attrName>style.visibility</p:attrName>
                                        </p:attrNameLst>
                                      </p:cBhvr>
                                      <p:to>
                                        <p:strVal val="visible"/>
                                      </p:to>
                                    </p:set>
                                    <p:anim calcmode="lin" valueType="num">
                                      <p:cBhvr additive="base">
                                        <p:cTn dur="500" fill="hold" id="74"/>
                                        <p:tgtEl>
                                          <p:spTgt spid="29"/>
                                        </p:tgtEl>
                                        <p:attrNameLst>
                                          <p:attrName>ppt_x</p:attrName>
                                        </p:attrNameLst>
                                      </p:cBhvr>
                                      <p:tavLst>
                                        <p:tav tm="0">
                                          <p:val>
                                            <p:strVal val="1+#ppt_w/2"/>
                                          </p:val>
                                        </p:tav>
                                        <p:tav tm="100000">
                                          <p:val>
                                            <p:strVal val="#ppt_x"/>
                                          </p:val>
                                        </p:tav>
                                      </p:tavLst>
                                    </p:anim>
                                    <p:anim calcmode="lin" valueType="num">
                                      <p:cBhvr additive="base">
                                        <p:cTn dur="500" fill="hold" id="75"/>
                                        <p:tgtEl>
                                          <p:spTgt spid="29"/>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6500"/>
                            </p:stCondLst>
                            <p:childTnLst>
                              <p:par>
                                <p:cTn fill="hold" id="77" nodeType="afterEffect" presetClass="entr" presetID="53" presetSubtype="0">
                                  <p:stCondLst>
                                    <p:cond delay="0"/>
                                  </p:stCondLst>
                                  <p:childTnLst>
                                    <p:set>
                                      <p:cBhvr>
                                        <p:cTn dur="1" fill="hold" id="78">
                                          <p:stCondLst>
                                            <p:cond delay="0"/>
                                          </p:stCondLst>
                                        </p:cTn>
                                        <p:tgtEl>
                                          <p:spTgt spid="71"/>
                                        </p:tgtEl>
                                        <p:attrNameLst>
                                          <p:attrName>style.visibility</p:attrName>
                                        </p:attrNameLst>
                                      </p:cBhvr>
                                      <p:to>
                                        <p:strVal val="visible"/>
                                      </p:to>
                                    </p:set>
                                    <p:anim calcmode="lin" valueType="num">
                                      <p:cBhvr>
                                        <p:cTn dur="500" fill="hold" id="79"/>
                                        <p:tgtEl>
                                          <p:spTgt spid="71"/>
                                        </p:tgtEl>
                                        <p:attrNameLst>
                                          <p:attrName>ppt_w</p:attrName>
                                        </p:attrNameLst>
                                      </p:cBhvr>
                                      <p:tavLst>
                                        <p:tav tm="0">
                                          <p:val>
                                            <p:fltVal val="0"/>
                                          </p:val>
                                        </p:tav>
                                        <p:tav tm="100000">
                                          <p:val>
                                            <p:strVal val="#ppt_w"/>
                                          </p:val>
                                        </p:tav>
                                      </p:tavLst>
                                    </p:anim>
                                    <p:anim calcmode="lin" valueType="num">
                                      <p:cBhvr>
                                        <p:cTn dur="500" fill="hold" id="80"/>
                                        <p:tgtEl>
                                          <p:spTgt spid="71"/>
                                        </p:tgtEl>
                                        <p:attrNameLst>
                                          <p:attrName>ppt_h</p:attrName>
                                        </p:attrNameLst>
                                      </p:cBhvr>
                                      <p:tavLst>
                                        <p:tav tm="0">
                                          <p:val>
                                            <p:fltVal val="0"/>
                                          </p:val>
                                        </p:tav>
                                        <p:tav tm="100000">
                                          <p:val>
                                            <p:strVal val="#ppt_h"/>
                                          </p:val>
                                        </p:tav>
                                      </p:tavLst>
                                    </p:anim>
                                    <p:animEffect filter="fade" transition="in">
                                      <p:cBhvr>
                                        <p:cTn dur="500" id="81"/>
                                        <p:tgtEl>
                                          <p:spTgt spid="71"/>
                                        </p:tgtEl>
                                      </p:cBhvr>
                                    </p:animEffect>
                                  </p:childTnLst>
                                </p:cTn>
                              </p:par>
                            </p:childTnLst>
                          </p:cTn>
                        </p:par>
                        <p:par>
                          <p:cTn fill="hold" id="82" nodeType="afterGroup">
                            <p:stCondLst>
                              <p:cond delay="7000"/>
                            </p:stCondLst>
                            <p:childTnLst>
                              <p:par>
                                <p:cTn accel="50000" decel="50000" fill="hold" id="83" nodeType="afterEffect" presetClass="entr" presetID="2" presetSubtype="2">
                                  <p:stCondLst>
                                    <p:cond delay="0"/>
                                  </p:stCondLst>
                                  <p:childTnLst>
                                    <p:set>
                                      <p:cBhvr>
                                        <p:cTn dur="1" fill="hold" id="84">
                                          <p:stCondLst>
                                            <p:cond delay="0"/>
                                          </p:stCondLst>
                                        </p:cTn>
                                        <p:tgtEl>
                                          <p:spTgt spid="32"/>
                                        </p:tgtEl>
                                        <p:attrNameLst>
                                          <p:attrName>style.visibility</p:attrName>
                                        </p:attrNameLst>
                                      </p:cBhvr>
                                      <p:to>
                                        <p:strVal val="visible"/>
                                      </p:to>
                                    </p:set>
                                    <p:anim calcmode="lin" valueType="num">
                                      <p:cBhvr additive="base">
                                        <p:cTn dur="500" fill="hold" id="85"/>
                                        <p:tgtEl>
                                          <p:spTgt spid="32"/>
                                        </p:tgtEl>
                                        <p:attrNameLst>
                                          <p:attrName>ppt_x</p:attrName>
                                        </p:attrNameLst>
                                      </p:cBhvr>
                                      <p:tavLst>
                                        <p:tav tm="0">
                                          <p:val>
                                            <p:strVal val="1+#ppt_w/2"/>
                                          </p:val>
                                        </p:tav>
                                        <p:tav tm="100000">
                                          <p:val>
                                            <p:strVal val="#ppt_x"/>
                                          </p:val>
                                        </p:tav>
                                      </p:tavLst>
                                    </p:anim>
                                    <p:anim calcmode="lin" valueType="num">
                                      <p:cBhvr additive="base">
                                        <p:cTn dur="500" fill="hold" id="86"/>
                                        <p:tgtEl>
                                          <p:spTgt spid="32"/>
                                        </p:tgtEl>
                                        <p:attrNameLst>
                                          <p:attrName>ppt_y</p:attrName>
                                        </p:attrNameLst>
                                      </p:cBhvr>
                                      <p:tavLst>
                                        <p:tav tm="0">
                                          <p:val>
                                            <p:strVal val="#ppt_y"/>
                                          </p:val>
                                        </p:tav>
                                        <p:tav tm="100000">
                                          <p:val>
                                            <p:strVal val="#ppt_y"/>
                                          </p:val>
                                        </p:tav>
                                      </p:tavLst>
                                    </p:anim>
                                  </p:childTnLst>
                                </p:cTn>
                              </p:par>
                            </p:childTnLst>
                          </p:cTn>
                        </p:par>
                        <p:par>
                          <p:cTn fill="hold" id="87" nodeType="afterGroup">
                            <p:stCondLst>
                              <p:cond delay="7500"/>
                            </p:stCondLst>
                            <p:childTnLst>
                              <p:par>
                                <p:cTn fill="hold" id="88" nodeType="afterEffect" presetClass="entr" presetID="53" presetSubtype="0">
                                  <p:stCondLst>
                                    <p:cond delay="0"/>
                                  </p:stCondLst>
                                  <p:childTnLst>
                                    <p:set>
                                      <p:cBhvr>
                                        <p:cTn dur="1" fill="hold" id="89">
                                          <p:stCondLst>
                                            <p:cond delay="0"/>
                                          </p:stCondLst>
                                        </p:cTn>
                                        <p:tgtEl>
                                          <p:spTgt spid="68"/>
                                        </p:tgtEl>
                                        <p:attrNameLst>
                                          <p:attrName>style.visibility</p:attrName>
                                        </p:attrNameLst>
                                      </p:cBhvr>
                                      <p:to>
                                        <p:strVal val="visible"/>
                                      </p:to>
                                    </p:set>
                                    <p:anim calcmode="lin" valueType="num">
                                      <p:cBhvr>
                                        <p:cTn dur="500" fill="hold" id="90"/>
                                        <p:tgtEl>
                                          <p:spTgt spid="68"/>
                                        </p:tgtEl>
                                        <p:attrNameLst>
                                          <p:attrName>ppt_w</p:attrName>
                                        </p:attrNameLst>
                                      </p:cBhvr>
                                      <p:tavLst>
                                        <p:tav tm="0">
                                          <p:val>
                                            <p:fltVal val="0"/>
                                          </p:val>
                                        </p:tav>
                                        <p:tav tm="100000">
                                          <p:val>
                                            <p:strVal val="#ppt_w"/>
                                          </p:val>
                                        </p:tav>
                                      </p:tavLst>
                                    </p:anim>
                                    <p:anim calcmode="lin" valueType="num">
                                      <p:cBhvr>
                                        <p:cTn dur="500" fill="hold" id="91"/>
                                        <p:tgtEl>
                                          <p:spTgt spid="68"/>
                                        </p:tgtEl>
                                        <p:attrNameLst>
                                          <p:attrName>ppt_h</p:attrName>
                                        </p:attrNameLst>
                                      </p:cBhvr>
                                      <p:tavLst>
                                        <p:tav tm="0">
                                          <p:val>
                                            <p:fltVal val="0"/>
                                          </p:val>
                                        </p:tav>
                                        <p:tav tm="100000">
                                          <p:val>
                                            <p:strVal val="#ppt_h"/>
                                          </p:val>
                                        </p:tav>
                                      </p:tavLst>
                                    </p:anim>
                                    <p:animEffect filter="fade" transition="in">
                                      <p:cBhvr>
                                        <p:cTn dur="500" id="92"/>
                                        <p:tgtEl>
                                          <p:spTgt spid="68"/>
                                        </p:tgtEl>
                                      </p:cBhvr>
                                    </p:animEffect>
                                  </p:childTnLst>
                                </p:cTn>
                              </p:par>
                            </p:childTnLst>
                          </p:cTn>
                        </p:par>
                        <p:par>
                          <p:cTn fill="hold" id="93" nodeType="afterGroup">
                            <p:stCondLst>
                              <p:cond delay="8000"/>
                            </p:stCondLst>
                            <p:childTnLst>
                              <p:par>
                                <p:cTn accel="50000" decel="50000" fill="hold" id="94" nodeType="afterEffect" presetClass="entr" presetID="2" presetSubtype="2">
                                  <p:stCondLst>
                                    <p:cond delay="0"/>
                                  </p:stCondLst>
                                  <p:childTnLst>
                                    <p:set>
                                      <p:cBhvr>
                                        <p:cTn dur="1" fill="hold" id="95">
                                          <p:stCondLst>
                                            <p:cond delay="0"/>
                                          </p:stCondLst>
                                        </p:cTn>
                                        <p:tgtEl>
                                          <p:spTgt spid="35"/>
                                        </p:tgtEl>
                                        <p:attrNameLst>
                                          <p:attrName>style.visibility</p:attrName>
                                        </p:attrNameLst>
                                      </p:cBhvr>
                                      <p:to>
                                        <p:strVal val="visible"/>
                                      </p:to>
                                    </p:set>
                                    <p:anim calcmode="lin" valueType="num">
                                      <p:cBhvr additive="base">
                                        <p:cTn dur="500" fill="hold" id="96"/>
                                        <p:tgtEl>
                                          <p:spTgt spid="35"/>
                                        </p:tgtEl>
                                        <p:attrNameLst>
                                          <p:attrName>ppt_x</p:attrName>
                                        </p:attrNameLst>
                                      </p:cBhvr>
                                      <p:tavLst>
                                        <p:tav tm="0">
                                          <p:val>
                                            <p:strVal val="1+#ppt_w/2"/>
                                          </p:val>
                                        </p:tav>
                                        <p:tav tm="100000">
                                          <p:val>
                                            <p:strVal val="#ppt_x"/>
                                          </p:val>
                                        </p:tav>
                                      </p:tavLst>
                                    </p:anim>
                                    <p:anim calcmode="lin" valueType="num">
                                      <p:cBhvr additive="base">
                                        <p:cTn dur="500" fill="hold" id="97"/>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1339733" y="2236764"/>
            <a:ext cx="3000210" cy="3000210"/>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cs typeface="+mn-ea"/>
              <a:sym typeface="+mn-lt"/>
            </a:endParaRPr>
          </a:p>
        </p:txBody>
      </p:sp>
      <p:sp>
        <p:nvSpPr>
          <p:cNvPr id="5" name="椭圆 4"/>
          <p:cNvSpPr/>
          <p:nvPr/>
        </p:nvSpPr>
        <p:spPr>
          <a:xfrm>
            <a:off x="5036420" y="2236764"/>
            <a:ext cx="3000210" cy="3000210"/>
          </a:xfrm>
          <a:prstGeom prst="ellipse">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cs typeface="+mn-ea"/>
              <a:sym typeface="+mn-lt"/>
            </a:endParaRPr>
          </a:p>
        </p:txBody>
      </p:sp>
      <p:sp>
        <p:nvSpPr>
          <p:cNvPr id="6" name="椭圆 5"/>
          <p:cNvSpPr/>
          <p:nvPr/>
        </p:nvSpPr>
        <p:spPr>
          <a:xfrm>
            <a:off x="8733108" y="2236764"/>
            <a:ext cx="3000210" cy="3000210"/>
          </a:xfrm>
          <a:prstGeom prst="ellipse">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cs typeface="+mn-ea"/>
              <a:sym typeface="+mn-lt"/>
            </a:endParaRPr>
          </a:p>
        </p:txBody>
      </p:sp>
      <p:grpSp>
        <p:nvGrpSpPr>
          <p:cNvPr id="20" name="组合 29"/>
          <p:cNvGrpSpPr/>
          <p:nvPr/>
        </p:nvGrpSpPr>
        <p:grpSpPr>
          <a:xfrm>
            <a:off x="3493900" y="2334985"/>
            <a:ext cx="662992" cy="665225"/>
            <a:chOff x="2484120" y="1661160"/>
            <a:chExt cx="472440" cy="472440"/>
          </a:xfrm>
        </p:grpSpPr>
        <p:sp>
          <p:nvSpPr>
            <p:cNvPr id="24" name="椭圆 23"/>
            <p:cNvSpPr/>
            <p:nvPr/>
          </p:nvSpPr>
          <p:spPr>
            <a:xfrm>
              <a:off x="2484120" y="1661160"/>
              <a:ext cx="472440" cy="472440"/>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cs typeface="+mn-ea"/>
                <a:sym typeface="+mn-lt"/>
              </a:endParaRPr>
            </a:p>
          </p:txBody>
        </p:sp>
        <p:sp>
          <p:nvSpPr>
            <p:cNvPr id="32788" name="矩形 26"/>
            <p:cNvSpPr>
              <a:spLocks noChangeArrowheads="1"/>
            </p:cNvSpPr>
            <p:nvPr/>
          </p:nvSpPr>
          <p:spPr bwMode="auto">
            <a:xfrm>
              <a:off x="2547824" y="1745731"/>
              <a:ext cx="329415" cy="2780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r>
                <a:rPr altLang="zh-CN" b="1" lang="en-US" sz="1969">
                  <a:solidFill>
                    <a:schemeClr val="bg1"/>
                  </a:solidFill>
                  <a:latin typeface="+mn-lt"/>
                  <a:ea typeface="+mn-ea"/>
                  <a:cs typeface="+mn-ea"/>
                  <a:sym typeface="+mn-lt"/>
                </a:rPr>
                <a:t>01</a:t>
              </a:r>
            </a:p>
          </p:txBody>
        </p:sp>
      </p:grpSp>
      <p:grpSp>
        <p:nvGrpSpPr>
          <p:cNvPr id="27" name="组合 30"/>
          <p:cNvGrpSpPr/>
          <p:nvPr/>
        </p:nvGrpSpPr>
        <p:grpSpPr>
          <a:xfrm>
            <a:off x="7244168" y="2334985"/>
            <a:ext cx="662992" cy="665225"/>
            <a:chOff x="5151120" y="1661160"/>
            <a:chExt cx="472440" cy="472440"/>
          </a:xfrm>
        </p:grpSpPr>
        <p:sp>
          <p:nvSpPr>
            <p:cNvPr id="25" name="椭圆 24"/>
            <p:cNvSpPr/>
            <p:nvPr/>
          </p:nvSpPr>
          <p:spPr>
            <a:xfrm>
              <a:off x="5151120" y="1661160"/>
              <a:ext cx="472440" cy="472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cs typeface="+mn-ea"/>
                <a:sym typeface="+mn-lt"/>
              </a:endParaRPr>
            </a:p>
          </p:txBody>
        </p:sp>
        <p:sp>
          <p:nvSpPr>
            <p:cNvPr id="32786" name="矩形 27"/>
            <p:cNvSpPr>
              <a:spLocks noChangeArrowheads="1"/>
            </p:cNvSpPr>
            <p:nvPr/>
          </p:nvSpPr>
          <p:spPr bwMode="auto">
            <a:xfrm>
              <a:off x="5199584" y="1745731"/>
              <a:ext cx="329415" cy="2780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r>
                <a:rPr altLang="zh-CN" b="1" lang="en-US" sz="1969">
                  <a:solidFill>
                    <a:schemeClr val="bg1"/>
                  </a:solidFill>
                  <a:latin typeface="+mn-lt"/>
                  <a:ea typeface="+mn-ea"/>
                  <a:cs typeface="+mn-ea"/>
                  <a:sym typeface="+mn-lt"/>
                </a:rPr>
                <a:t>02</a:t>
              </a:r>
            </a:p>
          </p:txBody>
        </p:sp>
      </p:grpSp>
      <p:grpSp>
        <p:nvGrpSpPr>
          <p:cNvPr id="28" name="组合 31"/>
          <p:cNvGrpSpPr/>
          <p:nvPr/>
        </p:nvGrpSpPr>
        <p:grpSpPr>
          <a:xfrm>
            <a:off x="11048000" y="2334985"/>
            <a:ext cx="662992" cy="665225"/>
            <a:chOff x="7856220" y="1661160"/>
            <a:chExt cx="472440" cy="472440"/>
          </a:xfrm>
        </p:grpSpPr>
        <p:sp>
          <p:nvSpPr>
            <p:cNvPr id="26" name="椭圆 25"/>
            <p:cNvSpPr/>
            <p:nvPr/>
          </p:nvSpPr>
          <p:spPr>
            <a:xfrm>
              <a:off x="7856220" y="1661160"/>
              <a:ext cx="472440" cy="472440"/>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cs typeface="+mn-ea"/>
                <a:sym typeface="+mn-lt"/>
              </a:endParaRPr>
            </a:p>
          </p:txBody>
        </p:sp>
        <p:sp>
          <p:nvSpPr>
            <p:cNvPr id="32784" name="矩形 28"/>
            <p:cNvSpPr>
              <a:spLocks noChangeArrowheads="1"/>
            </p:cNvSpPr>
            <p:nvPr/>
          </p:nvSpPr>
          <p:spPr bwMode="auto">
            <a:xfrm>
              <a:off x="7912305" y="1745731"/>
              <a:ext cx="329415" cy="2780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r>
                <a:rPr altLang="zh-CN" b="1" lang="en-US" sz="1969">
                  <a:solidFill>
                    <a:schemeClr val="bg1"/>
                  </a:solidFill>
                  <a:latin typeface="+mn-lt"/>
                  <a:ea typeface="+mn-ea"/>
                  <a:cs typeface="+mn-ea"/>
                  <a:sym typeface="+mn-lt"/>
                </a:rPr>
                <a:t>03</a:t>
              </a:r>
            </a:p>
          </p:txBody>
        </p:sp>
      </p:grpSp>
      <p:sp>
        <p:nvSpPr>
          <p:cNvPr id="32" name="TextBox 15"/>
          <p:cNvSpPr txBox="1"/>
          <p:nvPr/>
        </p:nvSpPr>
        <p:spPr>
          <a:xfrm>
            <a:off x="1677695" y="5780662"/>
            <a:ext cx="2709932" cy="830740"/>
          </a:xfrm>
          <a:prstGeom prst="rect">
            <a:avLst/>
          </a:prstGeom>
          <a:noFill/>
        </p:spPr>
        <p:txBody>
          <a:bodyPr bIns="49610" lIns="99220" rIns="99220" rtlCol="0" tIns="49610" wrap="square">
            <a:spAutoFit/>
          </a:bodyPr>
          <a:lstStyle/>
          <a:p>
            <a:pPr>
              <a:lnSpc>
                <a:spcPct val="150000"/>
              </a:lnSpc>
            </a:pPr>
            <a:r>
              <a:rPr altLang="en-US" lang="zh-CN" sz="800">
                <a:solidFill>
                  <a:schemeClr val="bg1">
                    <a:lumMod val="65000"/>
                  </a:schemeClr>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33" name="TextBox 16"/>
          <p:cNvSpPr txBox="1"/>
          <p:nvPr/>
        </p:nvSpPr>
        <p:spPr>
          <a:xfrm>
            <a:off x="1677695" y="5459931"/>
            <a:ext cx="1798640" cy="312580"/>
          </a:xfrm>
          <a:prstGeom prst="rect">
            <a:avLst/>
          </a:prstGeom>
          <a:noFill/>
        </p:spPr>
        <p:txBody>
          <a:bodyPr bIns="49610" lIns="99220" rIns="99220" rtlCol="0" tIns="49610" wrap="none">
            <a:spAutoFit/>
          </a:bodyPr>
          <a:lstStyle/>
          <a:p>
            <a:r>
              <a:rPr altLang="en-US" lang="zh-CN" smtClean="0" sz="1400">
                <a:solidFill>
                  <a:schemeClr val="bg1">
                    <a:lumMod val="65000"/>
                  </a:schemeClr>
                </a:solidFill>
                <a:latin typeface="+mn-lt"/>
                <a:ea typeface="+mn-ea"/>
                <a:cs typeface="+mn-ea"/>
                <a:sym typeface="+mn-lt"/>
              </a:rPr>
              <a:t>点击请替换文字内容</a:t>
            </a:r>
          </a:p>
        </p:txBody>
      </p:sp>
      <p:sp>
        <p:nvSpPr>
          <p:cNvPr id="34" name="TextBox 15"/>
          <p:cNvSpPr txBox="1"/>
          <p:nvPr/>
        </p:nvSpPr>
        <p:spPr>
          <a:xfrm>
            <a:off x="5478169" y="5780662"/>
            <a:ext cx="2709932" cy="830740"/>
          </a:xfrm>
          <a:prstGeom prst="rect">
            <a:avLst/>
          </a:prstGeom>
          <a:noFill/>
        </p:spPr>
        <p:txBody>
          <a:bodyPr bIns="49610" lIns="99220" rIns="99220" rtlCol="0" tIns="49610" wrap="square">
            <a:spAutoFit/>
          </a:bodyPr>
          <a:lstStyle/>
          <a:p>
            <a:pPr>
              <a:lnSpc>
                <a:spcPct val="150000"/>
              </a:lnSpc>
            </a:pPr>
            <a:r>
              <a:rPr altLang="en-US" lang="zh-CN" sz="800">
                <a:solidFill>
                  <a:schemeClr val="bg1">
                    <a:lumMod val="65000"/>
                  </a:schemeClr>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35" name="TextBox 16"/>
          <p:cNvSpPr txBox="1"/>
          <p:nvPr/>
        </p:nvSpPr>
        <p:spPr>
          <a:xfrm>
            <a:off x="5478170" y="5459931"/>
            <a:ext cx="1798640" cy="312580"/>
          </a:xfrm>
          <a:prstGeom prst="rect">
            <a:avLst/>
          </a:prstGeom>
          <a:noFill/>
        </p:spPr>
        <p:txBody>
          <a:bodyPr bIns="49610" lIns="99220" rIns="99220" rtlCol="0" tIns="49610" wrap="none">
            <a:spAutoFit/>
          </a:bodyPr>
          <a:lstStyle/>
          <a:p>
            <a:r>
              <a:rPr altLang="en-US" lang="zh-CN" smtClean="0" sz="1400">
                <a:solidFill>
                  <a:schemeClr val="bg1">
                    <a:lumMod val="65000"/>
                  </a:schemeClr>
                </a:solidFill>
                <a:latin typeface="+mn-lt"/>
                <a:ea typeface="+mn-ea"/>
                <a:cs typeface="+mn-ea"/>
                <a:sym typeface="+mn-lt"/>
              </a:rPr>
              <a:t>点击请替换文字内容</a:t>
            </a:r>
          </a:p>
        </p:txBody>
      </p:sp>
      <p:sp>
        <p:nvSpPr>
          <p:cNvPr id="36" name="TextBox 15"/>
          <p:cNvSpPr txBox="1"/>
          <p:nvPr/>
        </p:nvSpPr>
        <p:spPr>
          <a:xfrm>
            <a:off x="9069095" y="5780662"/>
            <a:ext cx="2709932" cy="830740"/>
          </a:xfrm>
          <a:prstGeom prst="rect">
            <a:avLst/>
          </a:prstGeom>
          <a:noFill/>
        </p:spPr>
        <p:txBody>
          <a:bodyPr bIns="49610" lIns="99220" rIns="99220" rtlCol="0" tIns="49610" wrap="square">
            <a:spAutoFit/>
          </a:bodyPr>
          <a:lstStyle/>
          <a:p>
            <a:pPr>
              <a:lnSpc>
                <a:spcPct val="150000"/>
              </a:lnSpc>
            </a:pPr>
            <a:r>
              <a:rPr altLang="en-US" lang="zh-CN" sz="800">
                <a:solidFill>
                  <a:schemeClr val="bg1">
                    <a:lumMod val="65000"/>
                  </a:schemeClr>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37" name="TextBox 16"/>
          <p:cNvSpPr txBox="1"/>
          <p:nvPr/>
        </p:nvSpPr>
        <p:spPr>
          <a:xfrm>
            <a:off x="9069094" y="5459931"/>
            <a:ext cx="1798640" cy="312580"/>
          </a:xfrm>
          <a:prstGeom prst="rect">
            <a:avLst/>
          </a:prstGeom>
          <a:noFill/>
        </p:spPr>
        <p:txBody>
          <a:bodyPr bIns="49610" lIns="99220" rIns="99220" rtlCol="0" tIns="49610" wrap="none">
            <a:spAutoFit/>
          </a:bodyPr>
          <a:lstStyle/>
          <a:p>
            <a:r>
              <a:rPr altLang="en-US" lang="zh-CN" smtClean="0" sz="1400">
                <a:solidFill>
                  <a:schemeClr val="bg1">
                    <a:lumMod val="65000"/>
                  </a:schemeClr>
                </a:solidFill>
                <a:latin typeface="+mn-lt"/>
                <a:ea typeface="+mn-ea"/>
                <a:cs typeface="+mn-ea"/>
                <a:sym typeface="+mn-lt"/>
              </a:rPr>
              <a:t>点击请替换文字内容</a:t>
            </a:r>
          </a:p>
        </p:txBody>
      </p:sp>
      <p:sp>
        <p:nvSpPr>
          <p:cNvPr id="21" name="Content Placeholder 2"/>
          <p:cNvSpPr txBox="1"/>
          <p:nvPr/>
        </p:nvSpPr>
        <p:spPr>
          <a:xfrm>
            <a:off x="4895850" y="269591"/>
            <a:ext cx="3067050" cy="378111"/>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en-US" lang="zh-CN" sz="2000">
                <a:solidFill>
                  <a:schemeClr val="bg1">
                    <a:lumMod val="50000"/>
                  </a:schemeClr>
                </a:solidFill>
                <a:cs typeface="+mn-ea"/>
                <a:sym typeface="+mn-lt"/>
              </a:rPr>
              <a:t>点击添加相关标题文字</a:t>
            </a:r>
          </a:p>
        </p:txBody>
      </p:sp>
      <p:sp>
        <p:nvSpPr>
          <p:cNvPr id="22" name="Content Placeholder 2"/>
          <p:cNvSpPr txBox="1"/>
          <p:nvPr/>
        </p:nvSpPr>
        <p:spPr>
          <a:xfrm>
            <a:off x="5196592" y="584201"/>
            <a:ext cx="2465566" cy="203799"/>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zh-CN" lang="en-US" smtClean="0" sz="900">
                <a:solidFill>
                  <a:schemeClr val="bg1">
                    <a:lumMod val="50000"/>
                  </a:schemeClr>
                </a:solidFill>
                <a:cs typeface="+mn-ea"/>
                <a:sym typeface="+mn-lt"/>
              </a:rPr>
              <a:t>CLICK ON ADD RELATED TITLE WORDS</a:t>
            </a:r>
          </a:p>
        </p:txBody>
      </p:sp>
    </p:spTree>
    <p:extLst>
      <p:ext uri="{BB962C8B-B14F-4D97-AF65-F5344CB8AC3E}">
        <p14:creationId val="3047459508"/>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20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500"/>
                                  </p:stCondLst>
                                  <p:childTnLst>
                                    <p:set>
                                      <p:cBhvr>
                                        <p:cTn dur="1" fill="hold" id="16">
                                          <p:stCondLst>
                                            <p:cond delay="0"/>
                                          </p:stCondLst>
                                        </p:cTn>
                                        <p:tgtEl>
                                          <p:spTgt spid="6"/>
                                        </p:tgtEl>
                                        <p:attrNameLst>
                                          <p:attrName>style.visibility</p:attrName>
                                        </p:attrNameLst>
                                      </p:cBhvr>
                                      <p:to>
                                        <p:strVal val="visible"/>
                                      </p:to>
                                    </p:set>
                                    <p:animEffect filter="fade" transition="in">
                                      <p:cBhvr>
                                        <p:cTn dur="1000" id="17"/>
                                        <p:tgtEl>
                                          <p:spTgt spid="6"/>
                                        </p:tgtEl>
                                      </p:cBhvr>
                                    </p:animEffect>
                                    <p:anim calcmode="lin" valueType="num">
                                      <p:cBhvr>
                                        <p:cTn dur="1000" fill="hold" id="18"/>
                                        <p:tgtEl>
                                          <p:spTgt spid="6"/>
                                        </p:tgtEl>
                                        <p:attrNameLst>
                                          <p:attrName>ppt_x</p:attrName>
                                        </p:attrNameLst>
                                      </p:cBhvr>
                                      <p:tavLst>
                                        <p:tav tm="0">
                                          <p:val>
                                            <p:strVal val="#ppt_x"/>
                                          </p:val>
                                        </p:tav>
                                        <p:tav tm="100000">
                                          <p:val>
                                            <p:strVal val="#ppt_x"/>
                                          </p:val>
                                        </p:tav>
                                      </p:tavLst>
                                    </p:anim>
                                    <p:anim calcmode="lin" valueType="num">
                                      <p:cBhvr>
                                        <p:cTn dur="1000" fill="hold" id="19"/>
                                        <p:tgtEl>
                                          <p:spTgt spid="6"/>
                                        </p:tgtEl>
                                        <p:attrNameLst>
                                          <p:attrName>ppt_y</p:attrName>
                                        </p:attrNameLst>
                                      </p:cBhvr>
                                      <p:tavLst>
                                        <p:tav tm="0">
                                          <p:val>
                                            <p:strVal val="#ppt_y+.1"/>
                                          </p:val>
                                        </p:tav>
                                        <p:tav tm="100000">
                                          <p:val>
                                            <p:strVal val="#ppt_y"/>
                                          </p:val>
                                        </p:tav>
                                      </p:tavLst>
                                    </p:anim>
                                  </p:childTnLst>
                                </p:cTn>
                              </p:par>
                              <p:par>
                                <p:cTn fill="hold" id="20" nodeType="withEffect" presetClass="entr" presetID="53" presetSubtype="0">
                                  <p:stCondLst>
                                    <p:cond delay="700"/>
                                  </p:stCondLst>
                                  <p:childTnLst>
                                    <p:set>
                                      <p:cBhvr>
                                        <p:cTn dur="1" fill="hold" id="21">
                                          <p:stCondLst>
                                            <p:cond delay="0"/>
                                          </p:stCondLst>
                                        </p:cTn>
                                        <p:tgtEl>
                                          <p:spTgt spid="20"/>
                                        </p:tgtEl>
                                        <p:attrNameLst>
                                          <p:attrName>style.visibility</p:attrName>
                                        </p:attrNameLst>
                                      </p:cBhvr>
                                      <p:to>
                                        <p:strVal val="visible"/>
                                      </p:to>
                                    </p:set>
                                    <p:anim calcmode="lin" valueType="num">
                                      <p:cBhvr>
                                        <p:cTn dur="750" fill="hold" id="22"/>
                                        <p:tgtEl>
                                          <p:spTgt spid="20"/>
                                        </p:tgtEl>
                                        <p:attrNameLst>
                                          <p:attrName>ppt_w</p:attrName>
                                        </p:attrNameLst>
                                      </p:cBhvr>
                                      <p:tavLst>
                                        <p:tav tm="0">
                                          <p:val>
                                            <p:fltVal val="0"/>
                                          </p:val>
                                        </p:tav>
                                        <p:tav tm="100000">
                                          <p:val>
                                            <p:strVal val="#ppt_w"/>
                                          </p:val>
                                        </p:tav>
                                      </p:tavLst>
                                    </p:anim>
                                    <p:anim calcmode="lin" valueType="num">
                                      <p:cBhvr>
                                        <p:cTn dur="750" fill="hold" id="23"/>
                                        <p:tgtEl>
                                          <p:spTgt spid="20"/>
                                        </p:tgtEl>
                                        <p:attrNameLst>
                                          <p:attrName>ppt_h</p:attrName>
                                        </p:attrNameLst>
                                      </p:cBhvr>
                                      <p:tavLst>
                                        <p:tav tm="0">
                                          <p:val>
                                            <p:fltVal val="0"/>
                                          </p:val>
                                        </p:tav>
                                        <p:tav tm="100000">
                                          <p:val>
                                            <p:strVal val="#ppt_h"/>
                                          </p:val>
                                        </p:tav>
                                      </p:tavLst>
                                    </p:anim>
                                    <p:animEffect filter="fade" transition="in">
                                      <p:cBhvr>
                                        <p:cTn dur="750" id="24"/>
                                        <p:tgtEl>
                                          <p:spTgt spid="20"/>
                                        </p:tgtEl>
                                      </p:cBhvr>
                                    </p:animEffect>
                                  </p:childTnLst>
                                </p:cTn>
                              </p:par>
                              <p:par>
                                <p:cTn fill="hold" id="25" nodeType="withEffect" presetClass="entr" presetID="53" presetSubtype="0">
                                  <p:stCondLst>
                                    <p:cond delay="900"/>
                                  </p:stCondLst>
                                  <p:childTnLst>
                                    <p:set>
                                      <p:cBhvr>
                                        <p:cTn dur="1" fill="hold" id="26">
                                          <p:stCondLst>
                                            <p:cond delay="0"/>
                                          </p:stCondLst>
                                        </p:cTn>
                                        <p:tgtEl>
                                          <p:spTgt spid="27"/>
                                        </p:tgtEl>
                                        <p:attrNameLst>
                                          <p:attrName>style.visibility</p:attrName>
                                        </p:attrNameLst>
                                      </p:cBhvr>
                                      <p:to>
                                        <p:strVal val="visible"/>
                                      </p:to>
                                    </p:set>
                                    <p:anim calcmode="lin" valueType="num">
                                      <p:cBhvr>
                                        <p:cTn dur="750" fill="hold" id="27"/>
                                        <p:tgtEl>
                                          <p:spTgt spid="27"/>
                                        </p:tgtEl>
                                        <p:attrNameLst>
                                          <p:attrName>ppt_w</p:attrName>
                                        </p:attrNameLst>
                                      </p:cBhvr>
                                      <p:tavLst>
                                        <p:tav tm="0">
                                          <p:val>
                                            <p:fltVal val="0"/>
                                          </p:val>
                                        </p:tav>
                                        <p:tav tm="100000">
                                          <p:val>
                                            <p:strVal val="#ppt_w"/>
                                          </p:val>
                                        </p:tav>
                                      </p:tavLst>
                                    </p:anim>
                                    <p:anim calcmode="lin" valueType="num">
                                      <p:cBhvr>
                                        <p:cTn dur="750" fill="hold" id="28"/>
                                        <p:tgtEl>
                                          <p:spTgt spid="27"/>
                                        </p:tgtEl>
                                        <p:attrNameLst>
                                          <p:attrName>ppt_h</p:attrName>
                                        </p:attrNameLst>
                                      </p:cBhvr>
                                      <p:tavLst>
                                        <p:tav tm="0">
                                          <p:val>
                                            <p:fltVal val="0"/>
                                          </p:val>
                                        </p:tav>
                                        <p:tav tm="100000">
                                          <p:val>
                                            <p:strVal val="#ppt_h"/>
                                          </p:val>
                                        </p:tav>
                                      </p:tavLst>
                                    </p:anim>
                                    <p:animEffect filter="fade" transition="in">
                                      <p:cBhvr>
                                        <p:cTn dur="750" id="29"/>
                                        <p:tgtEl>
                                          <p:spTgt spid="27"/>
                                        </p:tgtEl>
                                      </p:cBhvr>
                                    </p:animEffect>
                                  </p:childTnLst>
                                </p:cTn>
                              </p:par>
                              <p:par>
                                <p:cTn fill="hold" id="30" nodeType="withEffect" presetClass="entr" presetID="53" presetSubtype="0">
                                  <p:stCondLst>
                                    <p:cond delay="1100"/>
                                  </p:stCondLst>
                                  <p:childTnLst>
                                    <p:set>
                                      <p:cBhvr>
                                        <p:cTn dur="1" fill="hold" id="31">
                                          <p:stCondLst>
                                            <p:cond delay="0"/>
                                          </p:stCondLst>
                                        </p:cTn>
                                        <p:tgtEl>
                                          <p:spTgt spid="28"/>
                                        </p:tgtEl>
                                        <p:attrNameLst>
                                          <p:attrName>style.visibility</p:attrName>
                                        </p:attrNameLst>
                                      </p:cBhvr>
                                      <p:to>
                                        <p:strVal val="visible"/>
                                      </p:to>
                                    </p:set>
                                    <p:anim calcmode="lin" valueType="num">
                                      <p:cBhvr>
                                        <p:cTn dur="750" fill="hold" id="32"/>
                                        <p:tgtEl>
                                          <p:spTgt spid="28"/>
                                        </p:tgtEl>
                                        <p:attrNameLst>
                                          <p:attrName>ppt_w</p:attrName>
                                        </p:attrNameLst>
                                      </p:cBhvr>
                                      <p:tavLst>
                                        <p:tav tm="0">
                                          <p:val>
                                            <p:fltVal val="0"/>
                                          </p:val>
                                        </p:tav>
                                        <p:tav tm="100000">
                                          <p:val>
                                            <p:strVal val="#ppt_w"/>
                                          </p:val>
                                        </p:tav>
                                      </p:tavLst>
                                    </p:anim>
                                    <p:anim calcmode="lin" valueType="num">
                                      <p:cBhvr>
                                        <p:cTn dur="750" fill="hold" id="33"/>
                                        <p:tgtEl>
                                          <p:spTgt spid="28"/>
                                        </p:tgtEl>
                                        <p:attrNameLst>
                                          <p:attrName>ppt_h</p:attrName>
                                        </p:attrNameLst>
                                      </p:cBhvr>
                                      <p:tavLst>
                                        <p:tav tm="0">
                                          <p:val>
                                            <p:fltVal val="0"/>
                                          </p:val>
                                        </p:tav>
                                        <p:tav tm="100000">
                                          <p:val>
                                            <p:strVal val="#ppt_h"/>
                                          </p:val>
                                        </p:tav>
                                      </p:tavLst>
                                    </p:anim>
                                    <p:animEffect filter="fade" transition="in">
                                      <p:cBhvr>
                                        <p:cTn dur="750" id="34"/>
                                        <p:tgtEl>
                                          <p:spTgt spid="28"/>
                                        </p:tgtEl>
                                      </p:cBhvr>
                                    </p:animEffect>
                                  </p:childTnLst>
                                </p:cTn>
                              </p:par>
                              <p:par>
                                <p:cTn fill="hold" grpId="0" id="35" nodeType="withEffect" presetClass="entr" presetID="17" presetSubtype="1">
                                  <p:stCondLst>
                                    <p:cond delay="1100"/>
                                  </p:stCondLst>
                                  <p:iterate type="lt">
                                    <p:tmPct val="40000"/>
                                  </p:iterate>
                                  <p:childTnLst>
                                    <p:set>
                                      <p:cBhvr>
                                        <p:cTn dur="1" fill="hold" id="36">
                                          <p:stCondLst>
                                            <p:cond delay="0"/>
                                          </p:stCondLst>
                                        </p:cTn>
                                        <p:tgtEl>
                                          <p:spTgt spid="33"/>
                                        </p:tgtEl>
                                        <p:attrNameLst>
                                          <p:attrName>style.visibility</p:attrName>
                                        </p:attrNameLst>
                                      </p:cBhvr>
                                      <p:to>
                                        <p:strVal val="visible"/>
                                      </p:to>
                                    </p:set>
                                    <p:anim calcmode="lin" valueType="num">
                                      <p:cBhvr>
                                        <p:cTn dur="700" fill="hold" id="37"/>
                                        <p:tgtEl>
                                          <p:spTgt spid="33"/>
                                        </p:tgtEl>
                                        <p:attrNameLst>
                                          <p:attrName>ppt_x</p:attrName>
                                        </p:attrNameLst>
                                      </p:cBhvr>
                                      <p:tavLst>
                                        <p:tav tm="0">
                                          <p:val>
                                            <p:strVal val="#ppt_x"/>
                                          </p:val>
                                        </p:tav>
                                        <p:tav tm="100000">
                                          <p:val>
                                            <p:strVal val="#ppt_x"/>
                                          </p:val>
                                        </p:tav>
                                      </p:tavLst>
                                    </p:anim>
                                    <p:anim calcmode="lin" valueType="num">
                                      <p:cBhvr>
                                        <p:cTn dur="700" fill="hold" id="38"/>
                                        <p:tgtEl>
                                          <p:spTgt spid="33"/>
                                        </p:tgtEl>
                                        <p:attrNameLst>
                                          <p:attrName>ppt_y</p:attrName>
                                        </p:attrNameLst>
                                      </p:cBhvr>
                                      <p:tavLst>
                                        <p:tav tm="0">
                                          <p:val>
                                            <p:strVal val="#ppt_y-#ppt_h/2"/>
                                          </p:val>
                                        </p:tav>
                                        <p:tav tm="100000">
                                          <p:val>
                                            <p:strVal val="#ppt_y"/>
                                          </p:val>
                                        </p:tav>
                                      </p:tavLst>
                                    </p:anim>
                                    <p:anim calcmode="lin" valueType="num">
                                      <p:cBhvr>
                                        <p:cTn dur="700" fill="hold" id="39"/>
                                        <p:tgtEl>
                                          <p:spTgt spid="33"/>
                                        </p:tgtEl>
                                        <p:attrNameLst>
                                          <p:attrName>ppt_w</p:attrName>
                                        </p:attrNameLst>
                                      </p:cBhvr>
                                      <p:tavLst>
                                        <p:tav tm="0">
                                          <p:val>
                                            <p:strVal val="#ppt_w"/>
                                          </p:val>
                                        </p:tav>
                                        <p:tav tm="100000">
                                          <p:val>
                                            <p:strVal val="#ppt_w"/>
                                          </p:val>
                                        </p:tav>
                                      </p:tavLst>
                                    </p:anim>
                                    <p:anim calcmode="lin" valueType="num">
                                      <p:cBhvr>
                                        <p:cTn dur="700" fill="hold" id="40"/>
                                        <p:tgtEl>
                                          <p:spTgt spid="33"/>
                                        </p:tgtEl>
                                        <p:attrNameLst>
                                          <p:attrName>ppt_h</p:attrName>
                                        </p:attrNameLst>
                                      </p:cBhvr>
                                      <p:tavLst>
                                        <p:tav tm="0">
                                          <p:val>
                                            <p:fltVal val="0"/>
                                          </p:val>
                                        </p:tav>
                                        <p:tav tm="100000">
                                          <p:val>
                                            <p:strVal val="#ppt_h"/>
                                          </p:val>
                                        </p:tav>
                                      </p:tavLst>
                                    </p:anim>
                                  </p:childTnLst>
                                </p:cTn>
                              </p:par>
                              <p:par>
                                <p:cTn fill="hold" grpId="0" id="41" nodeType="withEffect" presetClass="entr" presetID="22" presetSubtype="8">
                                  <p:stCondLst>
                                    <p:cond delay="1100"/>
                                  </p:stCondLst>
                                  <p:childTnLst>
                                    <p:set>
                                      <p:cBhvr>
                                        <p:cTn dur="1" fill="hold" id="42">
                                          <p:stCondLst>
                                            <p:cond delay="0"/>
                                          </p:stCondLst>
                                        </p:cTn>
                                        <p:tgtEl>
                                          <p:spTgt spid="32"/>
                                        </p:tgtEl>
                                        <p:attrNameLst>
                                          <p:attrName>style.visibility</p:attrName>
                                        </p:attrNameLst>
                                      </p:cBhvr>
                                      <p:to>
                                        <p:strVal val="visible"/>
                                      </p:to>
                                    </p:set>
                                    <p:animEffect filter="wipe(left)" transition="in">
                                      <p:cBhvr>
                                        <p:cTn dur="700" id="43"/>
                                        <p:tgtEl>
                                          <p:spTgt spid="32"/>
                                        </p:tgtEl>
                                      </p:cBhvr>
                                    </p:animEffect>
                                  </p:childTnLst>
                                </p:cTn>
                              </p:par>
                              <p:par>
                                <p:cTn fill="hold" grpId="0" id="44" nodeType="withEffect" presetClass="entr" presetID="17" presetSubtype="1">
                                  <p:stCondLst>
                                    <p:cond delay="1400"/>
                                  </p:stCondLst>
                                  <p:iterate type="lt">
                                    <p:tmPct val="40000"/>
                                  </p:iterate>
                                  <p:childTnLst>
                                    <p:set>
                                      <p:cBhvr>
                                        <p:cTn dur="1" fill="hold" id="45">
                                          <p:stCondLst>
                                            <p:cond delay="0"/>
                                          </p:stCondLst>
                                        </p:cTn>
                                        <p:tgtEl>
                                          <p:spTgt spid="35"/>
                                        </p:tgtEl>
                                        <p:attrNameLst>
                                          <p:attrName>style.visibility</p:attrName>
                                        </p:attrNameLst>
                                      </p:cBhvr>
                                      <p:to>
                                        <p:strVal val="visible"/>
                                      </p:to>
                                    </p:set>
                                    <p:anim calcmode="lin" valueType="num">
                                      <p:cBhvr>
                                        <p:cTn dur="700" fill="hold" id="46"/>
                                        <p:tgtEl>
                                          <p:spTgt spid="35"/>
                                        </p:tgtEl>
                                        <p:attrNameLst>
                                          <p:attrName>ppt_x</p:attrName>
                                        </p:attrNameLst>
                                      </p:cBhvr>
                                      <p:tavLst>
                                        <p:tav tm="0">
                                          <p:val>
                                            <p:strVal val="#ppt_x"/>
                                          </p:val>
                                        </p:tav>
                                        <p:tav tm="100000">
                                          <p:val>
                                            <p:strVal val="#ppt_x"/>
                                          </p:val>
                                        </p:tav>
                                      </p:tavLst>
                                    </p:anim>
                                    <p:anim calcmode="lin" valueType="num">
                                      <p:cBhvr>
                                        <p:cTn dur="700" fill="hold" id="47"/>
                                        <p:tgtEl>
                                          <p:spTgt spid="35"/>
                                        </p:tgtEl>
                                        <p:attrNameLst>
                                          <p:attrName>ppt_y</p:attrName>
                                        </p:attrNameLst>
                                      </p:cBhvr>
                                      <p:tavLst>
                                        <p:tav tm="0">
                                          <p:val>
                                            <p:strVal val="#ppt_y-#ppt_h/2"/>
                                          </p:val>
                                        </p:tav>
                                        <p:tav tm="100000">
                                          <p:val>
                                            <p:strVal val="#ppt_y"/>
                                          </p:val>
                                        </p:tav>
                                      </p:tavLst>
                                    </p:anim>
                                    <p:anim calcmode="lin" valueType="num">
                                      <p:cBhvr>
                                        <p:cTn dur="700" fill="hold" id="48"/>
                                        <p:tgtEl>
                                          <p:spTgt spid="35"/>
                                        </p:tgtEl>
                                        <p:attrNameLst>
                                          <p:attrName>ppt_w</p:attrName>
                                        </p:attrNameLst>
                                      </p:cBhvr>
                                      <p:tavLst>
                                        <p:tav tm="0">
                                          <p:val>
                                            <p:strVal val="#ppt_w"/>
                                          </p:val>
                                        </p:tav>
                                        <p:tav tm="100000">
                                          <p:val>
                                            <p:strVal val="#ppt_w"/>
                                          </p:val>
                                        </p:tav>
                                      </p:tavLst>
                                    </p:anim>
                                    <p:anim calcmode="lin" valueType="num">
                                      <p:cBhvr>
                                        <p:cTn dur="700" fill="hold" id="49"/>
                                        <p:tgtEl>
                                          <p:spTgt spid="35"/>
                                        </p:tgtEl>
                                        <p:attrNameLst>
                                          <p:attrName>ppt_h</p:attrName>
                                        </p:attrNameLst>
                                      </p:cBhvr>
                                      <p:tavLst>
                                        <p:tav tm="0">
                                          <p:val>
                                            <p:fltVal val="0"/>
                                          </p:val>
                                        </p:tav>
                                        <p:tav tm="100000">
                                          <p:val>
                                            <p:strVal val="#ppt_h"/>
                                          </p:val>
                                        </p:tav>
                                      </p:tavLst>
                                    </p:anim>
                                  </p:childTnLst>
                                </p:cTn>
                              </p:par>
                              <p:par>
                                <p:cTn fill="hold" grpId="0" id="50" nodeType="withEffect" presetClass="entr" presetID="22" presetSubtype="8">
                                  <p:stCondLst>
                                    <p:cond delay="1400"/>
                                  </p:stCondLst>
                                  <p:childTnLst>
                                    <p:set>
                                      <p:cBhvr>
                                        <p:cTn dur="1" fill="hold" id="51">
                                          <p:stCondLst>
                                            <p:cond delay="0"/>
                                          </p:stCondLst>
                                        </p:cTn>
                                        <p:tgtEl>
                                          <p:spTgt spid="34"/>
                                        </p:tgtEl>
                                        <p:attrNameLst>
                                          <p:attrName>style.visibility</p:attrName>
                                        </p:attrNameLst>
                                      </p:cBhvr>
                                      <p:to>
                                        <p:strVal val="visible"/>
                                      </p:to>
                                    </p:set>
                                    <p:animEffect filter="wipe(left)" transition="in">
                                      <p:cBhvr>
                                        <p:cTn dur="700" id="52"/>
                                        <p:tgtEl>
                                          <p:spTgt spid="34"/>
                                        </p:tgtEl>
                                      </p:cBhvr>
                                    </p:animEffect>
                                  </p:childTnLst>
                                </p:cTn>
                              </p:par>
                              <p:par>
                                <p:cTn fill="hold" grpId="0" id="53" nodeType="withEffect" presetClass="entr" presetID="17" presetSubtype="1">
                                  <p:stCondLst>
                                    <p:cond delay="1600"/>
                                  </p:stCondLst>
                                  <p:iterate type="lt">
                                    <p:tmPct val="40000"/>
                                  </p:iterate>
                                  <p:childTnLst>
                                    <p:set>
                                      <p:cBhvr>
                                        <p:cTn dur="1" fill="hold" id="54">
                                          <p:stCondLst>
                                            <p:cond delay="0"/>
                                          </p:stCondLst>
                                        </p:cTn>
                                        <p:tgtEl>
                                          <p:spTgt spid="37"/>
                                        </p:tgtEl>
                                        <p:attrNameLst>
                                          <p:attrName>style.visibility</p:attrName>
                                        </p:attrNameLst>
                                      </p:cBhvr>
                                      <p:to>
                                        <p:strVal val="visible"/>
                                      </p:to>
                                    </p:set>
                                    <p:anim calcmode="lin" valueType="num">
                                      <p:cBhvr>
                                        <p:cTn dur="700" fill="hold" id="55"/>
                                        <p:tgtEl>
                                          <p:spTgt spid="37"/>
                                        </p:tgtEl>
                                        <p:attrNameLst>
                                          <p:attrName>ppt_x</p:attrName>
                                        </p:attrNameLst>
                                      </p:cBhvr>
                                      <p:tavLst>
                                        <p:tav tm="0">
                                          <p:val>
                                            <p:strVal val="#ppt_x"/>
                                          </p:val>
                                        </p:tav>
                                        <p:tav tm="100000">
                                          <p:val>
                                            <p:strVal val="#ppt_x"/>
                                          </p:val>
                                        </p:tav>
                                      </p:tavLst>
                                    </p:anim>
                                    <p:anim calcmode="lin" valueType="num">
                                      <p:cBhvr>
                                        <p:cTn dur="700" fill="hold" id="56"/>
                                        <p:tgtEl>
                                          <p:spTgt spid="37"/>
                                        </p:tgtEl>
                                        <p:attrNameLst>
                                          <p:attrName>ppt_y</p:attrName>
                                        </p:attrNameLst>
                                      </p:cBhvr>
                                      <p:tavLst>
                                        <p:tav tm="0">
                                          <p:val>
                                            <p:strVal val="#ppt_y-#ppt_h/2"/>
                                          </p:val>
                                        </p:tav>
                                        <p:tav tm="100000">
                                          <p:val>
                                            <p:strVal val="#ppt_y"/>
                                          </p:val>
                                        </p:tav>
                                      </p:tavLst>
                                    </p:anim>
                                    <p:anim calcmode="lin" valueType="num">
                                      <p:cBhvr>
                                        <p:cTn dur="700" fill="hold" id="57"/>
                                        <p:tgtEl>
                                          <p:spTgt spid="37"/>
                                        </p:tgtEl>
                                        <p:attrNameLst>
                                          <p:attrName>ppt_w</p:attrName>
                                        </p:attrNameLst>
                                      </p:cBhvr>
                                      <p:tavLst>
                                        <p:tav tm="0">
                                          <p:val>
                                            <p:strVal val="#ppt_w"/>
                                          </p:val>
                                        </p:tav>
                                        <p:tav tm="100000">
                                          <p:val>
                                            <p:strVal val="#ppt_w"/>
                                          </p:val>
                                        </p:tav>
                                      </p:tavLst>
                                    </p:anim>
                                    <p:anim calcmode="lin" valueType="num">
                                      <p:cBhvr>
                                        <p:cTn dur="700" fill="hold" id="58"/>
                                        <p:tgtEl>
                                          <p:spTgt spid="37"/>
                                        </p:tgtEl>
                                        <p:attrNameLst>
                                          <p:attrName>ppt_h</p:attrName>
                                        </p:attrNameLst>
                                      </p:cBhvr>
                                      <p:tavLst>
                                        <p:tav tm="0">
                                          <p:val>
                                            <p:fltVal val="0"/>
                                          </p:val>
                                        </p:tav>
                                        <p:tav tm="100000">
                                          <p:val>
                                            <p:strVal val="#ppt_h"/>
                                          </p:val>
                                        </p:tav>
                                      </p:tavLst>
                                    </p:anim>
                                  </p:childTnLst>
                                </p:cTn>
                              </p:par>
                              <p:par>
                                <p:cTn fill="hold" grpId="0" id="59" nodeType="withEffect" presetClass="entr" presetID="22" presetSubtype="8">
                                  <p:stCondLst>
                                    <p:cond delay="1600"/>
                                  </p:stCondLst>
                                  <p:childTnLst>
                                    <p:set>
                                      <p:cBhvr>
                                        <p:cTn dur="1" fill="hold" id="60">
                                          <p:stCondLst>
                                            <p:cond delay="0"/>
                                          </p:stCondLst>
                                        </p:cTn>
                                        <p:tgtEl>
                                          <p:spTgt spid="36"/>
                                        </p:tgtEl>
                                        <p:attrNameLst>
                                          <p:attrName>style.visibility</p:attrName>
                                        </p:attrNameLst>
                                      </p:cBhvr>
                                      <p:to>
                                        <p:strVal val="visible"/>
                                      </p:to>
                                    </p:set>
                                    <p:animEffect filter="wipe(left)" transition="in">
                                      <p:cBhvr>
                                        <p:cTn dur="700" id="61"/>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32"/>
      <p:bldP grpId="0" spid="33"/>
      <p:bldP grpId="0" spid="34"/>
      <p:bldP grpId="0" spid="35"/>
      <p:bldP grpId="0" spid="36"/>
      <p:bldP grpId="0" spid="3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7"/>
          <p:cNvCxnSpPr/>
          <p:nvPr/>
        </p:nvCxnSpPr>
        <p:spPr>
          <a:xfrm flipH="1">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altLang="en-US" lang="zh-CN" sz="800">
                <a:cs typeface="+mn-ea"/>
                <a:sym typeface="+mn-lt"/>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len="lg" type="oval" w="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altLang="en-US" lang="zh-CN" sz="800">
                <a:cs typeface="+mn-ea"/>
                <a:sym typeface="+mn-lt"/>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len="lg" type="oval" w="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altLang="en-US" lang="zh-CN" sz="800">
                <a:cs typeface="+mn-ea"/>
                <a:sym typeface="+mn-lt"/>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len="lg" type="oval" w="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91088" y="1817792"/>
            <a:ext cx="633730" cy="384048"/>
          </a:xfrm>
          <a:prstGeom prst="rect">
            <a:avLst/>
          </a:prstGeom>
          <a:noFill/>
        </p:spPr>
        <p:txBody>
          <a:bodyPr rtlCol="0" wrap="none">
            <a:spAutoFit/>
          </a:bodyPr>
          <a:lstStyle/>
          <a:p>
            <a:pPr algn="just">
              <a:lnSpc>
                <a:spcPct val="120000"/>
              </a:lnSpc>
            </a:pPr>
            <a:r>
              <a:rPr lang="en-US" sz="1600">
                <a:solidFill>
                  <a:schemeClr val="bg1">
                    <a:lumMod val="65000"/>
                  </a:schemeClr>
                </a:solidFill>
                <a:latin typeface="+mn-lt"/>
                <a:ea typeface="+mn-ea"/>
                <a:cs typeface="+mn-ea"/>
                <a:sym typeface="+mn-lt"/>
              </a:rPr>
              <a:t>2015</a:t>
            </a:r>
          </a:p>
        </p:txBody>
      </p:sp>
      <p:sp>
        <p:nvSpPr>
          <p:cNvPr id="31" name="TextBox 30"/>
          <p:cNvSpPr txBox="1"/>
          <p:nvPr/>
        </p:nvSpPr>
        <p:spPr>
          <a:xfrm>
            <a:off x="7391086" y="3192811"/>
            <a:ext cx="633730" cy="384048"/>
          </a:xfrm>
          <a:prstGeom prst="rect">
            <a:avLst/>
          </a:prstGeom>
          <a:noFill/>
        </p:spPr>
        <p:txBody>
          <a:bodyPr rtlCol="0" wrap="none">
            <a:spAutoFit/>
          </a:bodyPr>
          <a:lstStyle/>
          <a:p>
            <a:pPr algn="just">
              <a:lnSpc>
                <a:spcPct val="120000"/>
              </a:lnSpc>
            </a:pPr>
            <a:r>
              <a:rPr lang="en-US" sz="1600">
                <a:solidFill>
                  <a:schemeClr val="bg1">
                    <a:lumMod val="65000"/>
                  </a:schemeClr>
                </a:solidFill>
                <a:latin typeface="+mn-lt"/>
                <a:ea typeface="+mn-ea"/>
                <a:cs typeface="+mn-ea"/>
                <a:sym typeface="+mn-lt"/>
              </a:rPr>
              <a:t>2014</a:t>
            </a:r>
          </a:p>
        </p:txBody>
      </p:sp>
      <p:sp>
        <p:nvSpPr>
          <p:cNvPr id="32" name="TextBox 31"/>
          <p:cNvSpPr txBox="1"/>
          <p:nvPr/>
        </p:nvSpPr>
        <p:spPr>
          <a:xfrm>
            <a:off x="7391086" y="4812879"/>
            <a:ext cx="633730" cy="384048"/>
          </a:xfrm>
          <a:prstGeom prst="rect">
            <a:avLst/>
          </a:prstGeom>
          <a:noFill/>
        </p:spPr>
        <p:txBody>
          <a:bodyPr rtlCol="0" wrap="none">
            <a:spAutoFit/>
          </a:bodyPr>
          <a:lstStyle/>
          <a:p>
            <a:pPr algn="just">
              <a:lnSpc>
                <a:spcPct val="120000"/>
              </a:lnSpc>
            </a:pPr>
            <a:r>
              <a:rPr lang="en-US" sz="1600">
                <a:solidFill>
                  <a:schemeClr val="bg1">
                    <a:lumMod val="65000"/>
                  </a:schemeClr>
                </a:solidFill>
                <a:latin typeface="+mn-lt"/>
                <a:ea typeface="+mn-ea"/>
                <a:cs typeface="+mn-ea"/>
                <a:sym typeface="+mn-lt"/>
              </a:rPr>
              <a:t>2013</a:t>
            </a: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817251" y="2124222"/>
              <a:ext cx="2487620" cy="379389"/>
            </a:xfrm>
            <a:prstGeom prst="rect">
              <a:avLst/>
            </a:prstGeom>
            <a:noFill/>
          </p:spPr>
          <p:txBody>
            <a:bodyPr rtlCol="0" wrap="none">
              <a:spAutoFit/>
            </a:bodyPr>
            <a:lstStyle/>
            <a:p>
              <a:pPr algn="r">
                <a:lnSpc>
                  <a:spcPct val="120000"/>
                </a:lnSpc>
              </a:pPr>
              <a:r>
                <a:rPr altLang="en-US" lang="zh-CN" sz="1400">
                  <a:solidFill>
                    <a:schemeClr val="bg1">
                      <a:lumMod val="65000"/>
                    </a:schemeClr>
                  </a:solidFill>
                  <a:latin typeface="+mn-lt"/>
                  <a:ea typeface="+mn-ea"/>
                  <a:cs typeface="+mn-ea"/>
                  <a:sym typeface="+mn-lt"/>
                </a:rPr>
                <a:t>请替换文字内容</a:t>
              </a:r>
            </a:p>
          </p:txBody>
        </p:sp>
        <p:sp>
          <p:nvSpPr>
            <p:cNvPr id="34" name="Rectangle 33"/>
            <p:cNvSpPr/>
            <p:nvPr/>
          </p:nvSpPr>
          <p:spPr>
            <a:xfrm>
              <a:off x="-158386" y="2447422"/>
              <a:ext cx="4451858" cy="579067"/>
            </a:xfrm>
            <a:prstGeom prst="rect">
              <a:avLst/>
            </a:prstGeom>
          </p:spPr>
          <p:txBody>
            <a:bodyPr wrap="square">
              <a:spAutoFit/>
            </a:bodyPr>
            <a:lstStyle/>
            <a:p>
              <a:pPr algn="r">
                <a:lnSpc>
                  <a:spcPct val="120000"/>
                </a:lnSpc>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819532" y="2124222"/>
              <a:ext cx="2487619" cy="379389"/>
            </a:xfrm>
            <a:prstGeom prst="rect">
              <a:avLst/>
            </a:prstGeom>
            <a:noFill/>
          </p:spPr>
          <p:txBody>
            <a:bodyPr rtlCol="0" wrap="none">
              <a:spAutoFit/>
            </a:bodyPr>
            <a:lstStyle/>
            <a:p>
              <a:pPr algn="r">
                <a:lnSpc>
                  <a:spcPct val="120000"/>
                </a:lnSpc>
              </a:pPr>
              <a:r>
                <a:rPr altLang="en-US" lang="zh-CN" sz="1400">
                  <a:solidFill>
                    <a:schemeClr val="bg1">
                      <a:lumMod val="65000"/>
                    </a:schemeClr>
                  </a:solidFill>
                  <a:latin typeface="+mn-lt"/>
                  <a:ea typeface="+mn-ea"/>
                  <a:cs typeface="+mn-ea"/>
                  <a:sym typeface="+mn-lt"/>
                </a:rPr>
                <a:t>请替换文字内容</a:t>
              </a:r>
            </a:p>
          </p:txBody>
        </p:sp>
        <p:sp>
          <p:nvSpPr>
            <p:cNvPr id="38" name="Rectangle 37"/>
            <p:cNvSpPr/>
            <p:nvPr/>
          </p:nvSpPr>
          <p:spPr>
            <a:xfrm>
              <a:off x="-159166" y="2447422"/>
              <a:ext cx="4452636" cy="579067"/>
            </a:xfrm>
            <a:prstGeom prst="rect">
              <a:avLst/>
            </a:prstGeom>
          </p:spPr>
          <p:txBody>
            <a:bodyPr wrap="square">
              <a:spAutoFit/>
            </a:bodyPr>
            <a:lstStyle/>
            <a:p>
              <a:pPr algn="r">
                <a:lnSpc>
                  <a:spcPct val="120000"/>
                </a:lnSpc>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39" name="Group 38"/>
          <p:cNvGrpSpPr/>
          <p:nvPr/>
        </p:nvGrpSpPr>
        <p:grpSpPr>
          <a:xfrm>
            <a:off x="7393769" y="3636455"/>
            <a:ext cx="2725120" cy="676754"/>
            <a:chOff x="257395" y="2124222"/>
            <a:chExt cx="4036076" cy="738917"/>
          </a:xfrm>
        </p:grpSpPr>
        <p:sp>
          <p:nvSpPr>
            <p:cNvPr id="40" name="TextBox 39"/>
            <p:cNvSpPr txBox="1"/>
            <p:nvPr/>
          </p:nvSpPr>
          <p:spPr>
            <a:xfrm>
              <a:off x="257394" y="2124222"/>
              <a:ext cx="2114189" cy="379389"/>
            </a:xfrm>
            <a:prstGeom prst="rect">
              <a:avLst/>
            </a:prstGeom>
            <a:noFill/>
          </p:spPr>
          <p:txBody>
            <a:bodyPr rtlCol="0" wrap="none">
              <a:spAutoFit/>
            </a:bodyPr>
            <a:lstStyle/>
            <a:p>
              <a:pPr>
                <a:lnSpc>
                  <a:spcPct val="120000"/>
                </a:lnSpc>
              </a:pPr>
              <a:r>
                <a:rPr altLang="en-US" lang="zh-CN" sz="1400">
                  <a:solidFill>
                    <a:schemeClr val="bg1">
                      <a:lumMod val="65000"/>
                    </a:schemeClr>
                  </a:solidFill>
                  <a:latin typeface="+mn-lt"/>
                  <a:ea typeface="+mn-ea"/>
                  <a:cs typeface="+mn-ea"/>
                  <a:sym typeface="+mn-lt"/>
                </a:rPr>
                <a:t>请替换文字内容</a:t>
              </a:r>
            </a:p>
          </p:txBody>
        </p:sp>
        <p:sp>
          <p:nvSpPr>
            <p:cNvPr id="41" name="Rectangle 40"/>
            <p:cNvSpPr/>
            <p:nvPr/>
          </p:nvSpPr>
          <p:spPr>
            <a:xfrm>
              <a:off x="276737" y="2447421"/>
              <a:ext cx="4016733" cy="579067"/>
            </a:xfrm>
            <a:prstGeom prst="rect">
              <a:avLst/>
            </a:prstGeom>
          </p:spPr>
          <p:txBody>
            <a:bodyPr wrap="square">
              <a:spAutoFit/>
            </a:bodyPr>
            <a:lstStyle/>
            <a:p>
              <a:pPr algn="just">
                <a:lnSpc>
                  <a:spcPct val="120000"/>
                </a:lnSpc>
              </a:pPr>
              <a:r>
                <a:rPr altLang="zh-CN" lang="en-US" smtClean="0" sz="80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fmla="val 67746" name="adj"/>
              </a:avLst>
            </a:prstGeom>
            <a:solidFill>
              <a:schemeClr val="dk2">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altLang="en-US" lang="zh-CN" sz="1400">
                <a:solidFill>
                  <a:schemeClr val="bg1"/>
                </a:solidFill>
                <a:cs typeface="+mn-ea"/>
                <a:sym typeface="+mn-lt"/>
              </a:endParaRPr>
            </a:p>
          </p:txBody>
        </p:sp>
        <p:sp>
          <p:nvSpPr>
            <p:cNvPr id="42" name="TextBox 41"/>
            <p:cNvSpPr txBox="1"/>
            <p:nvPr/>
          </p:nvSpPr>
          <p:spPr>
            <a:xfrm>
              <a:off x="5987502" y="2162574"/>
              <a:ext cx="1558597" cy="379388"/>
            </a:xfrm>
            <a:prstGeom prst="rect">
              <a:avLst/>
            </a:prstGeom>
            <a:noFill/>
          </p:spPr>
          <p:txBody>
            <a:bodyPr rtlCol="0" wrap="none">
              <a:spAutoFit/>
            </a:bodyPr>
            <a:lstStyle/>
            <a:p>
              <a:pPr algn="just">
                <a:lnSpc>
                  <a:spcPct val="120000"/>
                </a:lnSpc>
              </a:pPr>
              <a:r>
                <a:rPr altLang="en-US" lang="zh-CN" sz="1400">
                  <a:solidFill>
                    <a:schemeClr val="bg1"/>
                  </a:solidFill>
                  <a:latin typeface="+mn-lt"/>
                  <a:ea typeface="+mn-ea"/>
                  <a:cs typeface="+mn-ea"/>
                  <a:sym typeface="+mn-lt"/>
                </a:rPr>
                <a:t>请替换文字内容</a:t>
              </a: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fmla="val 67746" name="adj"/>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altLang="en-US" lang="zh-CN" sz="1400">
                <a:solidFill>
                  <a:schemeClr val="bg1"/>
                </a:solidFill>
                <a:cs typeface="+mn-ea"/>
                <a:sym typeface="+mn-lt"/>
              </a:endParaRPr>
            </a:p>
          </p:txBody>
        </p:sp>
        <p:sp>
          <p:nvSpPr>
            <p:cNvPr id="43" name="TextBox 42"/>
            <p:cNvSpPr txBox="1"/>
            <p:nvPr/>
          </p:nvSpPr>
          <p:spPr>
            <a:xfrm>
              <a:off x="3208063" y="3795078"/>
              <a:ext cx="1558597" cy="379388"/>
            </a:xfrm>
            <a:prstGeom prst="rect">
              <a:avLst/>
            </a:prstGeom>
            <a:noFill/>
          </p:spPr>
          <p:txBody>
            <a:bodyPr rtlCol="0" wrap="none">
              <a:spAutoFit/>
            </a:bodyPr>
            <a:lstStyle/>
            <a:p>
              <a:pPr algn="just">
                <a:lnSpc>
                  <a:spcPct val="120000"/>
                </a:lnSpc>
              </a:pPr>
              <a:r>
                <a:rPr altLang="en-US" lang="zh-CN" sz="1400">
                  <a:solidFill>
                    <a:schemeClr val="bg1"/>
                  </a:solidFill>
                  <a:latin typeface="+mn-lt"/>
                  <a:ea typeface="+mn-ea"/>
                  <a:cs typeface="+mn-ea"/>
                  <a:sym typeface="+mn-lt"/>
                </a:rPr>
                <a:t>请替换文字内容</a:t>
              </a: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fmla="val 67746" name="adj"/>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altLang="en-US" lang="zh-CN" sz="1400">
                <a:solidFill>
                  <a:schemeClr val="bg1"/>
                </a:solidFill>
                <a:cs typeface="+mn-ea"/>
                <a:sym typeface="+mn-lt"/>
              </a:endParaRPr>
            </a:p>
          </p:txBody>
        </p:sp>
        <p:sp>
          <p:nvSpPr>
            <p:cNvPr id="44" name="TextBox 43"/>
            <p:cNvSpPr txBox="1"/>
            <p:nvPr/>
          </p:nvSpPr>
          <p:spPr>
            <a:xfrm>
              <a:off x="5992584" y="5516233"/>
              <a:ext cx="1558597" cy="379388"/>
            </a:xfrm>
            <a:prstGeom prst="rect">
              <a:avLst/>
            </a:prstGeom>
            <a:noFill/>
          </p:spPr>
          <p:txBody>
            <a:bodyPr rtlCol="0" wrap="none">
              <a:spAutoFit/>
            </a:bodyPr>
            <a:lstStyle/>
            <a:p>
              <a:pPr algn="just">
                <a:lnSpc>
                  <a:spcPct val="120000"/>
                </a:lnSpc>
              </a:pPr>
              <a:r>
                <a:rPr altLang="en-US" lang="zh-CN" sz="1400">
                  <a:solidFill>
                    <a:schemeClr val="bg1"/>
                  </a:solidFill>
                  <a:latin typeface="+mn-lt"/>
                  <a:ea typeface="+mn-ea"/>
                  <a:cs typeface="+mn-ea"/>
                  <a:sym typeface="+mn-lt"/>
                </a:rPr>
                <a:t>请替换文字内容</a:t>
              </a:r>
            </a:p>
          </p:txBody>
        </p:sp>
      </p:grpSp>
      <p:sp>
        <p:nvSpPr>
          <p:cNvPr id="45" name="Content Placeholder 2"/>
          <p:cNvSpPr txBox="1"/>
          <p:nvPr/>
        </p:nvSpPr>
        <p:spPr>
          <a:xfrm>
            <a:off x="4895850" y="269591"/>
            <a:ext cx="3067050" cy="378111"/>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en-US" lang="zh-CN" sz="2000">
                <a:solidFill>
                  <a:schemeClr val="bg1">
                    <a:lumMod val="50000"/>
                  </a:schemeClr>
                </a:solidFill>
                <a:cs typeface="+mn-ea"/>
                <a:sym typeface="+mn-lt"/>
              </a:rPr>
              <a:t>点击添加相关标题文字</a:t>
            </a:r>
          </a:p>
        </p:txBody>
      </p:sp>
      <p:sp>
        <p:nvSpPr>
          <p:cNvPr id="46" name="Content Placeholder 2"/>
          <p:cNvSpPr txBox="1"/>
          <p:nvPr/>
        </p:nvSpPr>
        <p:spPr>
          <a:xfrm>
            <a:off x="5196592" y="584201"/>
            <a:ext cx="2465566" cy="203799"/>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zh-CN" lang="en-US" smtClean="0" sz="900">
                <a:solidFill>
                  <a:schemeClr val="bg1">
                    <a:lumMod val="50000"/>
                  </a:schemeClr>
                </a:solidFill>
                <a:cs typeface="+mn-ea"/>
                <a:sym typeface="+mn-lt"/>
              </a:rPr>
              <a:t>CLICK ON ADD RELATED TITLE WORDS</a:t>
            </a:r>
          </a:p>
        </p:txBody>
      </p:sp>
    </p:spTree>
    <p:extLst>
      <p:ext uri="{BB962C8B-B14F-4D97-AF65-F5344CB8AC3E}">
        <p14:creationId val="258074487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0"/>
                                        </p:tgtEl>
                                        <p:attrNameLst>
                                          <p:attrName>style.visibility</p:attrName>
                                        </p:attrNameLst>
                                      </p:cBhvr>
                                      <p:to>
                                        <p:strVal val="visible"/>
                                      </p:to>
                                    </p:set>
                                    <p:animEffect filter="fade" transition="in">
                                      <p:cBhvr>
                                        <p:cTn dur="500" id="15"/>
                                        <p:tgtEl>
                                          <p:spTgt spid="30"/>
                                        </p:tgtEl>
                                      </p:cBhvr>
                                    </p:animEffect>
                                  </p:childTnLst>
                                </p:cTn>
                              </p:par>
                            </p:childTnLst>
                          </p:cTn>
                        </p:par>
                        <p:par>
                          <p:cTn fill="hold" id="16" nodeType="afterGroup">
                            <p:stCondLst>
                              <p:cond delay="1500"/>
                            </p:stCondLst>
                            <p:childTnLst>
                              <p:par>
                                <p:cTn fill="hold" id="17" nodeType="afterEffect" presetClass="entr" presetID="12" presetSubtype="2">
                                  <p:stCondLst>
                                    <p:cond delay="0"/>
                                  </p:stCondLst>
                                  <p:childTnLst>
                                    <p:set>
                                      <p:cBhvr>
                                        <p:cTn dur="1" fill="hold" id="18">
                                          <p:stCondLst>
                                            <p:cond delay="0"/>
                                          </p:stCondLst>
                                        </p:cTn>
                                        <p:tgtEl>
                                          <p:spTgt spid="15"/>
                                        </p:tgtEl>
                                        <p:attrNameLst>
                                          <p:attrName>style.visibility</p:attrName>
                                        </p:attrNameLst>
                                      </p:cBhvr>
                                      <p:to>
                                        <p:strVal val="visible"/>
                                      </p:to>
                                    </p:set>
                                    <p:anim calcmode="lin" valueType="num">
                                      <p:cBhvr additive="base">
                                        <p:cTn dur="500" id="19"/>
                                        <p:tgtEl>
                                          <p:spTgt spid="15"/>
                                        </p:tgtEl>
                                        <p:attrNameLst>
                                          <p:attrName>ppt_x</p:attrName>
                                        </p:attrNameLst>
                                      </p:cBhvr>
                                      <p:tavLst>
                                        <p:tav tm="0">
                                          <p:val>
                                            <p:strVal val="#ppt_x+#ppt_w*1.125000"/>
                                          </p:val>
                                        </p:tav>
                                        <p:tav tm="100000">
                                          <p:val>
                                            <p:strVal val="#ppt_x"/>
                                          </p:val>
                                        </p:tav>
                                      </p:tavLst>
                                    </p:anim>
                                    <p:animEffect filter="wipe(left)" transition="in">
                                      <p:cBhvr>
                                        <p:cTn dur="500" id="20"/>
                                        <p:tgtEl>
                                          <p:spTgt spid="15"/>
                                        </p:tgtEl>
                                      </p:cBhvr>
                                    </p:animEffect>
                                  </p:childTnLst>
                                </p:cTn>
                              </p:par>
                            </p:childTnLst>
                          </p:cTn>
                        </p:par>
                        <p:par>
                          <p:cTn fill="hold" id="21" nodeType="afterGroup">
                            <p:stCondLst>
                              <p:cond delay="2000"/>
                            </p:stCondLst>
                            <p:childTnLst>
                              <p:par>
                                <p:cTn fill="hold" id="22" nodeType="afterEffect" presetClass="entr" presetID="10" presetSubtype="0">
                                  <p:stCondLst>
                                    <p:cond delay="0"/>
                                  </p:stCondLst>
                                  <p:childTnLst>
                                    <p:set>
                                      <p:cBhvr>
                                        <p:cTn dur="1" fill="hold" id="23">
                                          <p:stCondLst>
                                            <p:cond delay="0"/>
                                          </p:stCondLst>
                                        </p:cTn>
                                        <p:tgtEl>
                                          <p:spTgt spid="35"/>
                                        </p:tgtEl>
                                        <p:attrNameLst>
                                          <p:attrName>style.visibility</p:attrName>
                                        </p:attrNameLst>
                                      </p:cBhvr>
                                      <p:to>
                                        <p:strVal val="visible"/>
                                      </p:to>
                                    </p:set>
                                    <p:animEffect filter="fade" transition="in">
                                      <p:cBhvr>
                                        <p:cTn dur="500" id="24"/>
                                        <p:tgtEl>
                                          <p:spTgt spid="35"/>
                                        </p:tgtEl>
                                      </p:cBhvr>
                                    </p:animEffect>
                                  </p:childTnLst>
                                </p:cTn>
                              </p:par>
                            </p:childTnLst>
                          </p:cTn>
                        </p:par>
                        <p:par>
                          <p:cTn fill="hold" id="25" nodeType="afterGroup">
                            <p:stCondLst>
                              <p:cond delay="2500"/>
                            </p:stCondLst>
                            <p:childTnLst>
                              <p:par>
                                <p:cTn fill="hold" id="26" nodeType="afterEffect" presetClass="entr" presetID="22" presetSubtype="8">
                                  <p:stCondLst>
                                    <p:cond delay="0"/>
                                  </p:stCondLst>
                                  <p:childTnLst>
                                    <p:set>
                                      <p:cBhvr>
                                        <p:cTn dur="1" fill="hold" id="27">
                                          <p:stCondLst>
                                            <p:cond delay="0"/>
                                          </p:stCondLst>
                                        </p:cTn>
                                        <p:tgtEl>
                                          <p:spTgt spid="11"/>
                                        </p:tgtEl>
                                        <p:attrNameLst>
                                          <p:attrName>style.visibility</p:attrName>
                                        </p:attrNameLst>
                                      </p:cBhvr>
                                      <p:to>
                                        <p:strVal val="visible"/>
                                      </p:to>
                                    </p:set>
                                    <p:animEffect filter="wipe(left)" transition="in">
                                      <p:cBhvr>
                                        <p:cTn dur="500" id="28"/>
                                        <p:tgtEl>
                                          <p:spTgt spid="11"/>
                                        </p:tgtEl>
                                      </p:cBhvr>
                                    </p:animEffect>
                                  </p:childTnLst>
                                </p:cTn>
                              </p:par>
                            </p:childTnLst>
                          </p:cTn>
                        </p:par>
                        <p:par>
                          <p:cTn fill="hold" id="29" nodeType="afterGroup">
                            <p:stCondLst>
                              <p:cond delay="3000"/>
                            </p:stCondLst>
                            <p:childTnLst>
                              <p:par>
                                <p:cTn fill="hold" grpId="0" id="30" nodeType="afterEffect" presetClass="entr" presetID="10" presetSubtype="0">
                                  <p:stCondLst>
                                    <p:cond delay="0"/>
                                  </p:stCondLst>
                                  <p:childTnLst>
                                    <p:set>
                                      <p:cBhvr>
                                        <p:cTn dur="1" fill="hold" id="31">
                                          <p:stCondLst>
                                            <p:cond delay="0"/>
                                          </p:stCondLst>
                                        </p:cTn>
                                        <p:tgtEl>
                                          <p:spTgt spid="31"/>
                                        </p:tgtEl>
                                        <p:attrNameLst>
                                          <p:attrName>style.visibility</p:attrName>
                                        </p:attrNameLst>
                                      </p:cBhvr>
                                      <p:to>
                                        <p:strVal val="visible"/>
                                      </p:to>
                                    </p:set>
                                    <p:animEffect filter="fade" transition="in">
                                      <p:cBhvr>
                                        <p:cTn dur="500" id="32"/>
                                        <p:tgtEl>
                                          <p:spTgt spid="31"/>
                                        </p:tgtEl>
                                      </p:cBhvr>
                                    </p:animEffect>
                                  </p:childTnLst>
                                </p:cTn>
                              </p:par>
                            </p:childTnLst>
                          </p:cTn>
                        </p:par>
                        <p:par>
                          <p:cTn fill="hold" id="33" nodeType="afterGroup">
                            <p:stCondLst>
                              <p:cond delay="3500"/>
                            </p:stCondLst>
                            <p:childTnLst>
                              <p:par>
                                <p:cTn fill="hold" id="34" nodeType="afterEffect" presetClass="entr" presetID="12" presetSubtype="8">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id="36"/>
                                        <p:tgtEl>
                                          <p:spTgt spid="16"/>
                                        </p:tgtEl>
                                        <p:attrNameLst>
                                          <p:attrName>ppt_x</p:attrName>
                                        </p:attrNameLst>
                                      </p:cBhvr>
                                      <p:tavLst>
                                        <p:tav tm="0">
                                          <p:val>
                                            <p:strVal val="#ppt_x-#ppt_w*1.125000"/>
                                          </p:val>
                                        </p:tav>
                                        <p:tav tm="100000">
                                          <p:val>
                                            <p:strVal val="#ppt_x"/>
                                          </p:val>
                                        </p:tav>
                                      </p:tavLst>
                                    </p:anim>
                                    <p:animEffect filter="wipe(right)" transition="in">
                                      <p:cBhvr>
                                        <p:cTn dur="500" id="37"/>
                                        <p:tgtEl>
                                          <p:spTgt spid="16"/>
                                        </p:tgtEl>
                                      </p:cBhvr>
                                    </p:animEffect>
                                  </p:childTnLst>
                                </p:cTn>
                              </p:par>
                            </p:childTnLst>
                          </p:cTn>
                        </p:par>
                        <p:par>
                          <p:cTn fill="hold" id="38" nodeType="afterGroup">
                            <p:stCondLst>
                              <p:cond delay="4000"/>
                            </p:stCondLst>
                            <p:childTnLst>
                              <p:par>
                                <p:cTn fill="hold" id="39" nodeType="afterEffect" presetClass="entr" presetID="10" presetSubtype="0">
                                  <p:stCondLst>
                                    <p:cond delay="0"/>
                                  </p:stCondLst>
                                  <p:childTnLst>
                                    <p:set>
                                      <p:cBhvr>
                                        <p:cTn dur="1" fill="hold" id="40">
                                          <p:stCondLst>
                                            <p:cond delay="0"/>
                                          </p:stCondLst>
                                        </p:cTn>
                                        <p:tgtEl>
                                          <p:spTgt spid="39"/>
                                        </p:tgtEl>
                                        <p:attrNameLst>
                                          <p:attrName>style.visibility</p:attrName>
                                        </p:attrNameLst>
                                      </p:cBhvr>
                                      <p:to>
                                        <p:strVal val="visible"/>
                                      </p:to>
                                    </p:set>
                                    <p:animEffect filter="fade" transition="in">
                                      <p:cBhvr>
                                        <p:cTn dur="500" id="41"/>
                                        <p:tgtEl>
                                          <p:spTgt spid="39"/>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13"/>
                                        </p:tgtEl>
                                        <p:attrNameLst>
                                          <p:attrName>style.visibility</p:attrName>
                                        </p:attrNameLst>
                                      </p:cBhvr>
                                      <p:to>
                                        <p:strVal val="visible"/>
                                      </p:to>
                                    </p:set>
                                    <p:animEffect filter="wipe(left)" transition="in">
                                      <p:cBhvr>
                                        <p:cTn dur="500" id="45"/>
                                        <p:tgtEl>
                                          <p:spTgt spid="13"/>
                                        </p:tgtEl>
                                      </p:cBhvr>
                                    </p:animEffect>
                                  </p:childTnLst>
                                </p:cTn>
                              </p:par>
                            </p:childTnLst>
                          </p:cTn>
                        </p:par>
                        <p:par>
                          <p:cTn fill="hold" id="46" nodeType="afterGroup">
                            <p:stCondLst>
                              <p:cond delay="5000"/>
                            </p:stCondLst>
                            <p:childTnLst>
                              <p:par>
                                <p:cTn fill="hold" grpId="0" id="47" nodeType="afterEffect" presetClass="entr" presetID="10" presetSubtype="0">
                                  <p:stCondLst>
                                    <p:cond delay="0"/>
                                  </p:stCondLst>
                                  <p:childTnLst>
                                    <p:set>
                                      <p:cBhvr>
                                        <p:cTn dur="1" fill="hold" id="48">
                                          <p:stCondLst>
                                            <p:cond delay="0"/>
                                          </p:stCondLst>
                                        </p:cTn>
                                        <p:tgtEl>
                                          <p:spTgt spid="32"/>
                                        </p:tgtEl>
                                        <p:attrNameLst>
                                          <p:attrName>style.visibility</p:attrName>
                                        </p:attrNameLst>
                                      </p:cBhvr>
                                      <p:to>
                                        <p:strVal val="visible"/>
                                      </p:to>
                                    </p:set>
                                    <p:animEffect filter="fade" transition="in">
                                      <p:cBhvr>
                                        <p:cTn dur="500" id="49"/>
                                        <p:tgtEl>
                                          <p:spTgt spid="32"/>
                                        </p:tgtEl>
                                      </p:cBhvr>
                                    </p:animEffect>
                                  </p:childTnLst>
                                </p:cTn>
                              </p:par>
                            </p:childTnLst>
                          </p:cTn>
                        </p:par>
                        <p:par>
                          <p:cTn fill="hold" id="50" nodeType="afterGroup">
                            <p:stCondLst>
                              <p:cond delay="5500"/>
                            </p:stCondLst>
                            <p:childTnLst>
                              <p:par>
                                <p:cTn fill="hold" id="51" nodeType="afterEffect" presetClass="entr" presetID="12" presetSubtype="2">
                                  <p:stCondLst>
                                    <p:cond delay="0"/>
                                  </p:stCondLst>
                                  <p:childTnLst>
                                    <p:set>
                                      <p:cBhvr>
                                        <p:cTn dur="1" fill="hold" id="52">
                                          <p:stCondLst>
                                            <p:cond delay="0"/>
                                          </p:stCondLst>
                                        </p:cTn>
                                        <p:tgtEl>
                                          <p:spTgt spid="18"/>
                                        </p:tgtEl>
                                        <p:attrNameLst>
                                          <p:attrName>style.visibility</p:attrName>
                                        </p:attrNameLst>
                                      </p:cBhvr>
                                      <p:to>
                                        <p:strVal val="visible"/>
                                      </p:to>
                                    </p:set>
                                    <p:anim calcmode="lin" valueType="num">
                                      <p:cBhvr additive="base">
                                        <p:cTn dur="500" id="53"/>
                                        <p:tgtEl>
                                          <p:spTgt spid="18"/>
                                        </p:tgtEl>
                                        <p:attrNameLst>
                                          <p:attrName>ppt_x</p:attrName>
                                        </p:attrNameLst>
                                      </p:cBhvr>
                                      <p:tavLst>
                                        <p:tav tm="0">
                                          <p:val>
                                            <p:strVal val="#ppt_x+#ppt_w*1.125000"/>
                                          </p:val>
                                        </p:tav>
                                        <p:tav tm="100000">
                                          <p:val>
                                            <p:strVal val="#ppt_x"/>
                                          </p:val>
                                        </p:tav>
                                      </p:tavLst>
                                    </p:anim>
                                    <p:animEffect filter="wipe(left)" transition="in">
                                      <p:cBhvr>
                                        <p:cTn dur="500" id="54"/>
                                        <p:tgtEl>
                                          <p:spTgt spid="18"/>
                                        </p:tgtEl>
                                      </p:cBhvr>
                                    </p:animEffect>
                                  </p:childTnLst>
                                </p:cTn>
                              </p:par>
                            </p:childTnLst>
                          </p:cTn>
                        </p:par>
                        <p:par>
                          <p:cTn fill="hold" id="55" nodeType="afterGroup">
                            <p:stCondLst>
                              <p:cond delay="6000"/>
                            </p:stCondLst>
                            <p:childTnLst>
                              <p:par>
                                <p:cTn fill="hold" id="56" nodeType="afterEffect" presetClass="entr" presetID="10" presetSubtype="0">
                                  <p:stCondLst>
                                    <p:cond delay="0"/>
                                  </p:stCondLst>
                                  <p:childTnLst>
                                    <p:set>
                                      <p:cBhvr>
                                        <p:cTn dur="1" fill="hold" id="57">
                                          <p:stCondLst>
                                            <p:cond delay="0"/>
                                          </p:stCondLst>
                                        </p:cTn>
                                        <p:tgtEl>
                                          <p:spTgt spid="36"/>
                                        </p:tgtEl>
                                        <p:attrNameLst>
                                          <p:attrName>style.visibility</p:attrName>
                                        </p:attrNameLst>
                                      </p:cBhvr>
                                      <p:to>
                                        <p:strVal val="visible"/>
                                      </p:to>
                                    </p:set>
                                    <p:animEffect filter="fade" transition="in">
                                      <p:cBhvr>
                                        <p:cTn dur="500" id="58"/>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5287622" y="3126909"/>
            <a:ext cx="407482" cy="566711"/>
            <a:chOff x="800137" y="2176759"/>
            <a:chExt cx="333682" cy="464074"/>
          </a:xfrm>
        </p:grpSpPr>
        <p:sp>
          <p:nvSpPr>
            <p:cNvPr id="5" name="Freeform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typeface="+mn-lt"/>
                <a:ea typeface="+mn-ea"/>
                <a:cs typeface="+mn-ea"/>
                <a:sym typeface="+mn-lt"/>
              </a:endParaRPr>
            </a:p>
          </p:txBody>
        </p:sp>
        <p:sp>
          <p:nvSpPr>
            <p:cNvPr id="6" name="TextBox 5"/>
            <p:cNvSpPr txBox="1"/>
            <p:nvPr/>
          </p:nvSpPr>
          <p:spPr>
            <a:xfrm>
              <a:off x="788750" y="2216099"/>
              <a:ext cx="356456"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typeface="+mn-lt"/>
                  <a:ea typeface="+mn-ea"/>
                  <a:cs typeface="+mn-ea"/>
                  <a:sym typeface="+mn-lt"/>
                </a:rPr>
                <a:t>26%</a:t>
              </a:r>
            </a:p>
          </p:txBody>
        </p:sp>
      </p:grpSp>
      <p:grpSp>
        <p:nvGrpSpPr>
          <p:cNvPr id="7" name="Group 6"/>
          <p:cNvGrpSpPr/>
          <p:nvPr/>
        </p:nvGrpSpPr>
        <p:grpSpPr>
          <a:xfrm>
            <a:off x="3312668" y="2385319"/>
            <a:ext cx="407484" cy="566711"/>
            <a:chOff x="800137" y="2176759"/>
            <a:chExt cx="333682" cy="464074"/>
          </a:xfrm>
        </p:grpSpPr>
        <p:sp>
          <p:nvSpPr>
            <p:cNvPr id="8" name="Freeform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typeface="+mn-lt"/>
                <a:ea typeface="+mn-ea"/>
                <a:cs typeface="+mn-ea"/>
                <a:sym typeface="+mn-lt"/>
              </a:endParaRPr>
            </a:p>
          </p:txBody>
        </p:sp>
        <p:sp>
          <p:nvSpPr>
            <p:cNvPr id="9" name="TextBox 8"/>
            <p:cNvSpPr txBox="1"/>
            <p:nvPr/>
          </p:nvSpPr>
          <p:spPr>
            <a:xfrm>
              <a:off x="788751" y="2216099"/>
              <a:ext cx="356454"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typeface="+mn-lt"/>
                  <a:ea typeface="+mn-ea"/>
                  <a:cs typeface="+mn-ea"/>
                  <a:sym typeface="+mn-lt"/>
                </a:rPr>
                <a:t>56%</a:t>
              </a:r>
            </a:p>
          </p:txBody>
        </p:sp>
      </p:grpSp>
      <p:grpSp>
        <p:nvGrpSpPr>
          <p:cNvPr id="10" name="Group 9"/>
          <p:cNvGrpSpPr/>
          <p:nvPr/>
        </p:nvGrpSpPr>
        <p:grpSpPr>
          <a:xfrm>
            <a:off x="4348323" y="2778720"/>
            <a:ext cx="407484" cy="566711"/>
            <a:chOff x="800137" y="2176759"/>
            <a:chExt cx="333682" cy="464074"/>
          </a:xfrm>
        </p:grpSpPr>
        <p:sp>
          <p:nvSpPr>
            <p:cNvPr id="11" name="Freeform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dk2">
                <a:lumMod val="100000"/>
              </a:schemeClr>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typeface="+mn-lt"/>
                <a:ea typeface="+mn-ea"/>
                <a:cs typeface="+mn-ea"/>
                <a:sym typeface="+mn-lt"/>
              </a:endParaRPr>
            </a:p>
          </p:txBody>
        </p:sp>
        <p:sp>
          <p:nvSpPr>
            <p:cNvPr id="12" name="TextBox 11"/>
            <p:cNvSpPr txBox="1"/>
            <p:nvPr/>
          </p:nvSpPr>
          <p:spPr>
            <a:xfrm>
              <a:off x="788751" y="2216099"/>
              <a:ext cx="356454"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typeface="+mn-lt"/>
                  <a:ea typeface="+mn-ea"/>
                  <a:cs typeface="+mn-ea"/>
                  <a:sym typeface="+mn-lt"/>
                </a:rPr>
                <a:t>45%</a:t>
              </a:r>
            </a:p>
          </p:txBody>
        </p:sp>
      </p:grpSp>
      <p:grpSp>
        <p:nvGrpSpPr>
          <p:cNvPr id="13" name="Group 12"/>
          <p:cNvGrpSpPr/>
          <p:nvPr/>
        </p:nvGrpSpPr>
        <p:grpSpPr>
          <a:xfrm>
            <a:off x="2452753" y="2945465"/>
            <a:ext cx="407484" cy="566711"/>
            <a:chOff x="800137" y="2176759"/>
            <a:chExt cx="333682" cy="464074"/>
          </a:xfrm>
        </p:grpSpPr>
        <p:sp>
          <p:nvSpPr>
            <p:cNvPr id="14" name="Freeform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dk2">
                <a:lumMod val="100000"/>
              </a:schemeClr>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typeface="+mn-lt"/>
                <a:ea typeface="+mn-ea"/>
                <a:cs typeface="+mn-ea"/>
                <a:sym typeface="+mn-lt"/>
              </a:endParaRPr>
            </a:p>
          </p:txBody>
        </p:sp>
        <p:sp>
          <p:nvSpPr>
            <p:cNvPr id="15" name="TextBox 14"/>
            <p:cNvSpPr txBox="1"/>
            <p:nvPr/>
          </p:nvSpPr>
          <p:spPr>
            <a:xfrm>
              <a:off x="788751" y="2216099"/>
              <a:ext cx="356454"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typeface="+mn-lt"/>
                  <a:ea typeface="+mn-ea"/>
                  <a:cs typeface="+mn-ea"/>
                  <a:sym typeface="+mn-lt"/>
                </a:rPr>
                <a:t>39%</a:t>
              </a:r>
            </a:p>
          </p:txBody>
        </p:sp>
      </p:grpSp>
      <p:grpSp>
        <p:nvGrpSpPr>
          <p:cNvPr id="16" name="Group 15"/>
          <p:cNvGrpSpPr/>
          <p:nvPr/>
        </p:nvGrpSpPr>
        <p:grpSpPr>
          <a:xfrm>
            <a:off x="10119379" y="2745617"/>
            <a:ext cx="407484" cy="566711"/>
            <a:chOff x="800137" y="2176759"/>
            <a:chExt cx="333682" cy="464074"/>
          </a:xfrm>
        </p:grpSpPr>
        <p:sp>
          <p:nvSpPr>
            <p:cNvPr id="17" name="Freeform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typeface="+mn-lt"/>
                <a:ea typeface="+mn-ea"/>
                <a:cs typeface="+mn-ea"/>
                <a:sym typeface="+mn-lt"/>
              </a:endParaRPr>
            </a:p>
          </p:txBody>
        </p:sp>
        <p:sp>
          <p:nvSpPr>
            <p:cNvPr id="18" name="TextBox 17"/>
            <p:cNvSpPr txBox="1"/>
            <p:nvPr/>
          </p:nvSpPr>
          <p:spPr>
            <a:xfrm>
              <a:off x="788751" y="2216099"/>
              <a:ext cx="356454"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typeface="+mn-lt"/>
                  <a:ea typeface="+mn-ea"/>
                  <a:cs typeface="+mn-ea"/>
                  <a:sym typeface="+mn-lt"/>
                </a:rPr>
                <a:t>26%</a:t>
              </a:r>
            </a:p>
          </p:txBody>
        </p:sp>
      </p:grpSp>
      <p:grpSp>
        <p:nvGrpSpPr>
          <p:cNvPr id="19" name="Group 18"/>
          <p:cNvGrpSpPr/>
          <p:nvPr/>
        </p:nvGrpSpPr>
        <p:grpSpPr>
          <a:xfrm>
            <a:off x="8646113" y="3121640"/>
            <a:ext cx="407484" cy="566711"/>
            <a:chOff x="800137" y="2176759"/>
            <a:chExt cx="333682" cy="464074"/>
          </a:xfrm>
        </p:grpSpPr>
        <p:sp>
          <p:nvSpPr>
            <p:cNvPr id="20" name="Freeform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typeface="+mn-lt"/>
                <a:ea typeface="+mn-ea"/>
                <a:cs typeface="+mn-ea"/>
                <a:sym typeface="+mn-lt"/>
              </a:endParaRPr>
            </a:p>
          </p:txBody>
        </p:sp>
        <p:sp>
          <p:nvSpPr>
            <p:cNvPr id="21" name="TextBox 20"/>
            <p:cNvSpPr txBox="1"/>
            <p:nvPr/>
          </p:nvSpPr>
          <p:spPr>
            <a:xfrm>
              <a:off x="788751" y="2216098"/>
              <a:ext cx="356454"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typeface="+mn-lt"/>
                  <a:ea typeface="+mn-ea"/>
                  <a:cs typeface="+mn-ea"/>
                  <a:sym typeface="+mn-lt"/>
                </a:rPr>
                <a:t>56%</a:t>
              </a:r>
            </a:p>
          </p:txBody>
        </p:sp>
      </p:grpSp>
      <p:grpSp>
        <p:nvGrpSpPr>
          <p:cNvPr id="22" name="Group 21"/>
          <p:cNvGrpSpPr/>
          <p:nvPr/>
        </p:nvGrpSpPr>
        <p:grpSpPr>
          <a:xfrm>
            <a:off x="9415150" y="2940629"/>
            <a:ext cx="407484" cy="566711"/>
            <a:chOff x="800137" y="2176759"/>
            <a:chExt cx="333682" cy="464074"/>
          </a:xfrm>
        </p:grpSpPr>
        <p:sp>
          <p:nvSpPr>
            <p:cNvPr id="23" name="Freeform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dk2">
                <a:lumMod val="100000"/>
              </a:schemeClr>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typeface="+mn-lt"/>
                <a:ea typeface="+mn-ea"/>
                <a:cs typeface="+mn-ea"/>
                <a:sym typeface="+mn-lt"/>
              </a:endParaRPr>
            </a:p>
          </p:txBody>
        </p:sp>
        <p:sp>
          <p:nvSpPr>
            <p:cNvPr id="24" name="TextBox 23"/>
            <p:cNvSpPr txBox="1"/>
            <p:nvPr/>
          </p:nvSpPr>
          <p:spPr>
            <a:xfrm>
              <a:off x="788751" y="2216099"/>
              <a:ext cx="356454"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typeface="+mn-lt"/>
                  <a:ea typeface="+mn-ea"/>
                  <a:cs typeface="+mn-ea"/>
                  <a:sym typeface="+mn-lt"/>
                </a:rPr>
                <a:t>45%</a:t>
              </a:r>
            </a:p>
          </p:txBody>
        </p:sp>
      </p:grpSp>
      <p:grpSp>
        <p:nvGrpSpPr>
          <p:cNvPr id="25" name="Group 24"/>
          <p:cNvGrpSpPr/>
          <p:nvPr/>
        </p:nvGrpSpPr>
        <p:grpSpPr>
          <a:xfrm>
            <a:off x="7857002" y="2192472"/>
            <a:ext cx="407482" cy="566711"/>
            <a:chOff x="800138" y="2176759"/>
            <a:chExt cx="333682" cy="464074"/>
          </a:xfrm>
        </p:grpSpPr>
        <p:sp>
          <p:nvSpPr>
            <p:cNvPr id="26" name="Freeform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dk2">
                <a:lumMod val="100000"/>
              </a:schemeClr>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typeface="+mn-lt"/>
                <a:ea typeface="+mn-ea"/>
                <a:cs typeface="+mn-ea"/>
                <a:sym typeface="+mn-lt"/>
              </a:endParaRPr>
            </a:p>
          </p:txBody>
        </p:sp>
        <p:sp>
          <p:nvSpPr>
            <p:cNvPr id="27" name="TextBox 26"/>
            <p:cNvSpPr txBox="1"/>
            <p:nvPr/>
          </p:nvSpPr>
          <p:spPr>
            <a:xfrm>
              <a:off x="788750" y="2216099"/>
              <a:ext cx="356456"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typeface="+mn-lt"/>
                  <a:ea typeface="+mn-ea"/>
                  <a:cs typeface="+mn-ea"/>
                  <a:sym typeface="+mn-lt"/>
                </a:rPr>
                <a:t>39%</a:t>
              </a:r>
            </a:p>
          </p:txBody>
        </p:sp>
      </p:grpSp>
      <p:grpSp>
        <p:nvGrpSpPr>
          <p:cNvPr id="28" name="Group 27"/>
          <p:cNvGrpSpPr/>
          <p:nvPr/>
        </p:nvGrpSpPr>
        <p:grpSpPr>
          <a:xfrm>
            <a:off x="6211774" y="2929466"/>
            <a:ext cx="407484" cy="566711"/>
            <a:chOff x="800137" y="2176759"/>
            <a:chExt cx="333682" cy="464074"/>
          </a:xfrm>
        </p:grpSpPr>
        <p:sp>
          <p:nvSpPr>
            <p:cNvPr id="29" name="Freeform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dk2">
                <a:lumMod val="100000"/>
              </a:schemeClr>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typeface="+mn-lt"/>
                <a:ea typeface="+mn-ea"/>
                <a:cs typeface="+mn-ea"/>
                <a:sym typeface="+mn-lt"/>
              </a:endParaRPr>
            </a:p>
          </p:txBody>
        </p:sp>
        <p:sp>
          <p:nvSpPr>
            <p:cNvPr id="30" name="TextBox 29"/>
            <p:cNvSpPr txBox="1"/>
            <p:nvPr/>
          </p:nvSpPr>
          <p:spPr>
            <a:xfrm>
              <a:off x="788751" y="2216099"/>
              <a:ext cx="356454"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typeface="+mn-lt"/>
                  <a:ea typeface="+mn-ea"/>
                  <a:cs typeface="+mn-ea"/>
                  <a:sym typeface="+mn-lt"/>
                </a:rPr>
                <a:t>26%</a:t>
              </a:r>
            </a:p>
          </p:txBody>
        </p:sp>
      </p:grpSp>
      <p:grpSp>
        <p:nvGrpSpPr>
          <p:cNvPr id="31" name="Group 30"/>
          <p:cNvGrpSpPr/>
          <p:nvPr/>
        </p:nvGrpSpPr>
        <p:grpSpPr>
          <a:xfrm>
            <a:off x="7071687" y="3352590"/>
            <a:ext cx="407484" cy="566711"/>
            <a:chOff x="800137" y="2176759"/>
            <a:chExt cx="333682" cy="464074"/>
          </a:xfrm>
        </p:grpSpPr>
        <p:sp>
          <p:nvSpPr>
            <p:cNvPr id="32" name="Freeform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typeface="+mn-lt"/>
                <a:ea typeface="+mn-ea"/>
                <a:cs typeface="+mn-ea"/>
                <a:sym typeface="+mn-lt"/>
              </a:endParaRPr>
            </a:p>
          </p:txBody>
        </p:sp>
        <p:sp>
          <p:nvSpPr>
            <p:cNvPr id="33" name="TextBox 32"/>
            <p:cNvSpPr txBox="1"/>
            <p:nvPr/>
          </p:nvSpPr>
          <p:spPr>
            <a:xfrm>
              <a:off x="788751" y="2216098"/>
              <a:ext cx="356454"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typeface="+mn-lt"/>
                  <a:ea typeface="+mn-ea"/>
                  <a:cs typeface="+mn-ea"/>
                  <a:sym typeface="+mn-lt"/>
                </a:rPr>
                <a:t>26%</a:t>
              </a:r>
            </a:p>
          </p:txBody>
        </p:sp>
      </p:grpSp>
      <p:sp>
        <p:nvSpPr>
          <p:cNvPr id="34" name="Content Placeholder 2"/>
          <p:cNvSpPr txBox="1"/>
          <p:nvPr/>
        </p:nvSpPr>
        <p:spPr>
          <a:xfrm>
            <a:off x="1770876" y="5440728"/>
            <a:ext cx="9368352" cy="438912"/>
          </a:xfrm>
          <a:prstGeom prst="rect">
            <a:avLst/>
          </a:prstGeom>
        </p:spPr>
        <p:txBody>
          <a:bodyPr bIns="0" lIns="0" rIns="0" rtlCol="0" tIns="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indent="0" marL="0">
              <a:lnSpc>
                <a:spcPct val="120000"/>
              </a:lnSpc>
              <a:spcBef>
                <a:spcPct val="0"/>
              </a:spcBef>
              <a:buNone/>
            </a:pPr>
            <a:r>
              <a:rPr altLang="zh-CN" lang="en-US" smtClean="0" sz="800">
                <a:cs typeface="+mn-ea"/>
                <a:sym typeface="+mn-lt"/>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p>
        </p:txBody>
      </p:sp>
      <p:sp>
        <p:nvSpPr>
          <p:cNvPr id="35" name="Title 13"/>
          <p:cNvSpPr txBox="1"/>
          <p:nvPr/>
        </p:nvSpPr>
        <p:spPr>
          <a:xfrm>
            <a:off x="1770877" y="5154277"/>
            <a:ext cx="1310451" cy="256032"/>
          </a:xfrm>
          <a:prstGeom prst="rect">
            <a:avLst/>
          </a:prstGeom>
        </p:spPr>
        <p:txBody>
          <a:bodyPr anchor="ctr" bIns="0" lIns="0" rIns="0" rtlCol="0" tIns="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just">
              <a:lnSpc>
                <a:spcPct val="120000"/>
              </a:lnSpc>
              <a:spcBef>
                <a:spcPct val="0"/>
              </a:spcBef>
            </a:pPr>
            <a:r>
              <a:rPr altLang="en-US" lang="zh-CN" sz="1400">
                <a:solidFill>
                  <a:schemeClr val="bg1">
                    <a:lumMod val="65000"/>
                  </a:schemeClr>
                </a:solidFill>
                <a:latin typeface="+mn-lt"/>
                <a:ea typeface="+mn-ea"/>
                <a:cs typeface="+mn-ea"/>
                <a:sym typeface="+mn-lt"/>
              </a:rPr>
              <a:t>请替换文字内容</a:t>
            </a:r>
          </a:p>
        </p:txBody>
      </p:sp>
      <p:grpSp>
        <p:nvGrpSpPr>
          <p:cNvPr id="36" name="Group 35"/>
          <p:cNvGrpSpPr/>
          <p:nvPr/>
        </p:nvGrpSpPr>
        <p:grpSpPr>
          <a:xfrm>
            <a:off x="1946744" y="3577150"/>
            <a:ext cx="1419492" cy="1285724"/>
            <a:chOff x="755576" y="2395604"/>
            <a:chExt cx="1162406" cy="1052867"/>
          </a:xfrm>
        </p:grpSpPr>
        <p:sp>
          <p:nvSpPr>
            <p:cNvPr id="37" name="Isosceles Triangle 2"/>
            <p:cNvSpPr/>
            <p:nvPr/>
          </p:nvSpPr>
          <p:spPr>
            <a:xfrm>
              <a:off x="755576" y="2395604"/>
              <a:ext cx="1162406" cy="828163"/>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dk2">
                <a:lumMod val="10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cs typeface="+mn-ea"/>
                <a:sym typeface="+mn-lt"/>
              </a:endParaRPr>
            </a:p>
          </p:txBody>
        </p:sp>
        <p:sp>
          <p:nvSpPr>
            <p:cNvPr id="38" name="Content Placeholder 2"/>
            <p:cNvSpPr txBox="1"/>
            <p:nvPr/>
          </p:nvSpPr>
          <p:spPr>
            <a:xfrm>
              <a:off x="988884" y="3235161"/>
              <a:ext cx="695790" cy="211248"/>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mtClean="0" sz="800">
                  <a:cs typeface="+mn-ea"/>
                  <a:sym typeface="+mn-lt"/>
                </a:rPr>
                <a:t>文字内容</a:t>
              </a:r>
            </a:p>
          </p:txBody>
        </p:sp>
      </p:grpSp>
      <p:grpSp>
        <p:nvGrpSpPr>
          <p:cNvPr id="39" name="Group 38"/>
          <p:cNvGrpSpPr/>
          <p:nvPr/>
        </p:nvGrpSpPr>
        <p:grpSpPr>
          <a:xfrm>
            <a:off x="2806658" y="3042517"/>
            <a:ext cx="1419492" cy="1820355"/>
            <a:chOff x="1459750" y="1957798"/>
            <a:chExt cx="1162406" cy="1490670"/>
          </a:xfrm>
        </p:grpSpPr>
        <p:sp>
          <p:nvSpPr>
            <p:cNvPr id="40" name="Isosceles Triangle 2"/>
            <p:cNvSpPr/>
            <p:nvPr/>
          </p:nvSpPr>
          <p:spPr>
            <a:xfrm>
              <a:off x="1459750" y="1957798"/>
              <a:ext cx="1162406" cy="1265969"/>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cs typeface="+mn-ea"/>
                <a:sym typeface="+mn-lt"/>
              </a:endParaRPr>
            </a:p>
          </p:txBody>
        </p:sp>
        <p:sp>
          <p:nvSpPr>
            <p:cNvPr id="41" name="Content Placeholder 2"/>
            <p:cNvSpPr txBox="1"/>
            <p:nvPr/>
          </p:nvSpPr>
          <p:spPr>
            <a:xfrm>
              <a:off x="1691223" y="3235158"/>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cs typeface="+mn-ea"/>
                  <a:sym typeface="+mn-lt"/>
                </a:rPr>
                <a:t>文字内容</a:t>
              </a:r>
            </a:p>
          </p:txBody>
        </p:sp>
      </p:grpSp>
      <p:grpSp>
        <p:nvGrpSpPr>
          <p:cNvPr id="42" name="Group 41"/>
          <p:cNvGrpSpPr/>
          <p:nvPr/>
        </p:nvGrpSpPr>
        <p:grpSpPr>
          <a:xfrm>
            <a:off x="3899267" y="3410259"/>
            <a:ext cx="1305584" cy="1452613"/>
            <a:chOff x="2354476" y="2258939"/>
            <a:chExt cx="1069128" cy="1189530"/>
          </a:xfrm>
        </p:grpSpPr>
        <p:sp>
          <p:nvSpPr>
            <p:cNvPr id="43" name="Isosceles Triangle 2"/>
            <p:cNvSpPr/>
            <p:nvPr/>
          </p:nvSpPr>
          <p:spPr>
            <a:xfrm>
              <a:off x="2354476" y="2258939"/>
              <a:ext cx="1069128" cy="964828"/>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dk2">
                <a:lumMod val="10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cs typeface="+mn-ea"/>
                <a:sym typeface="+mn-lt"/>
              </a:endParaRPr>
            </a:p>
          </p:txBody>
        </p:sp>
        <p:sp>
          <p:nvSpPr>
            <p:cNvPr id="44" name="Content Placeholder 2"/>
            <p:cNvSpPr txBox="1"/>
            <p:nvPr/>
          </p:nvSpPr>
          <p:spPr>
            <a:xfrm>
              <a:off x="2539310" y="3235159"/>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cs typeface="+mn-ea"/>
                  <a:sym typeface="+mn-lt"/>
                </a:rPr>
                <a:t>文字内容</a:t>
              </a:r>
            </a:p>
          </p:txBody>
        </p:sp>
      </p:grpSp>
      <p:grpSp>
        <p:nvGrpSpPr>
          <p:cNvPr id="45" name="Group 44"/>
          <p:cNvGrpSpPr/>
          <p:nvPr/>
        </p:nvGrpSpPr>
        <p:grpSpPr>
          <a:xfrm>
            <a:off x="4882639" y="3775354"/>
            <a:ext cx="1217447" cy="1087521"/>
            <a:chOff x="3159748" y="2557908"/>
            <a:chExt cx="996954" cy="890560"/>
          </a:xfrm>
        </p:grpSpPr>
        <p:sp>
          <p:nvSpPr>
            <p:cNvPr id="46" name="Isosceles Triangle 2"/>
            <p:cNvSpPr/>
            <p:nvPr/>
          </p:nvSpPr>
          <p:spPr>
            <a:xfrm>
              <a:off x="3159748" y="2557908"/>
              <a:ext cx="996954" cy="665859"/>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cs typeface="+mn-ea"/>
                <a:sym typeface="+mn-lt"/>
              </a:endParaRPr>
            </a:p>
          </p:txBody>
        </p:sp>
        <p:sp>
          <p:nvSpPr>
            <p:cNvPr id="47" name="Content Placeholder 2"/>
            <p:cNvSpPr txBox="1"/>
            <p:nvPr/>
          </p:nvSpPr>
          <p:spPr>
            <a:xfrm>
              <a:off x="3308495" y="3235158"/>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cs typeface="+mn-ea"/>
                  <a:sym typeface="+mn-lt"/>
                </a:rPr>
                <a:t>文字内容</a:t>
              </a:r>
            </a:p>
          </p:txBody>
        </p:sp>
      </p:grpSp>
      <p:grpSp>
        <p:nvGrpSpPr>
          <p:cNvPr id="48" name="Group 47"/>
          <p:cNvGrpSpPr/>
          <p:nvPr/>
        </p:nvGrpSpPr>
        <p:grpSpPr>
          <a:xfrm>
            <a:off x="5705764" y="3577149"/>
            <a:ext cx="1419492" cy="1285724"/>
            <a:chOff x="3833796" y="2395604"/>
            <a:chExt cx="1162406" cy="1052867"/>
          </a:xfrm>
        </p:grpSpPr>
        <p:sp>
          <p:nvSpPr>
            <p:cNvPr id="49" name="Isosceles Triangle 2"/>
            <p:cNvSpPr/>
            <p:nvPr/>
          </p:nvSpPr>
          <p:spPr>
            <a:xfrm>
              <a:off x="3833796" y="2395604"/>
              <a:ext cx="1162406" cy="828163"/>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dk2">
                <a:lumMod val="10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cs typeface="+mn-ea"/>
                <a:sym typeface="+mn-lt"/>
              </a:endParaRPr>
            </a:p>
          </p:txBody>
        </p:sp>
        <p:sp>
          <p:nvSpPr>
            <p:cNvPr id="50" name="Content Placeholder 2"/>
            <p:cNvSpPr txBox="1"/>
            <p:nvPr/>
          </p:nvSpPr>
          <p:spPr>
            <a:xfrm>
              <a:off x="4065269" y="3235161"/>
              <a:ext cx="695790" cy="211248"/>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cs typeface="+mn-ea"/>
                  <a:sym typeface="+mn-lt"/>
                </a:rPr>
                <a:t>文字内容</a:t>
              </a:r>
            </a:p>
          </p:txBody>
        </p:sp>
      </p:grpSp>
      <p:grpSp>
        <p:nvGrpSpPr>
          <p:cNvPr id="51" name="Group 50"/>
          <p:cNvGrpSpPr/>
          <p:nvPr/>
        </p:nvGrpSpPr>
        <p:grpSpPr>
          <a:xfrm>
            <a:off x="6565680" y="3999370"/>
            <a:ext cx="1419492" cy="863503"/>
            <a:chOff x="4537970" y="2741353"/>
            <a:chExt cx="1162406" cy="707114"/>
          </a:xfrm>
        </p:grpSpPr>
        <p:sp>
          <p:nvSpPr>
            <p:cNvPr id="52" name="Isosceles Triangle 2"/>
            <p:cNvSpPr/>
            <p:nvPr/>
          </p:nvSpPr>
          <p:spPr>
            <a:xfrm>
              <a:off x="4537970" y="2741353"/>
              <a:ext cx="1162406" cy="482414"/>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cs typeface="+mn-ea"/>
                <a:sym typeface="+mn-lt"/>
              </a:endParaRPr>
            </a:p>
          </p:txBody>
        </p:sp>
        <p:sp>
          <p:nvSpPr>
            <p:cNvPr id="53" name="Content Placeholder 2"/>
            <p:cNvSpPr txBox="1"/>
            <p:nvPr/>
          </p:nvSpPr>
          <p:spPr>
            <a:xfrm>
              <a:off x="4771278" y="3235157"/>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cs typeface="+mn-ea"/>
                  <a:sym typeface="+mn-lt"/>
                </a:rPr>
                <a:t>文字内容</a:t>
              </a:r>
            </a:p>
          </p:txBody>
        </p:sp>
      </p:grpSp>
      <p:grpSp>
        <p:nvGrpSpPr>
          <p:cNvPr id="54" name="Group 53"/>
          <p:cNvGrpSpPr/>
          <p:nvPr/>
        </p:nvGrpSpPr>
        <p:grpSpPr>
          <a:xfrm>
            <a:off x="7310705" y="2826760"/>
            <a:ext cx="1510426" cy="2036118"/>
            <a:chOff x="5148063" y="1781113"/>
            <a:chExt cx="1236871" cy="1667356"/>
          </a:xfrm>
        </p:grpSpPr>
        <p:sp>
          <p:nvSpPr>
            <p:cNvPr id="55" name="Isosceles Triangle 2"/>
            <p:cNvSpPr/>
            <p:nvPr/>
          </p:nvSpPr>
          <p:spPr>
            <a:xfrm>
              <a:off x="5148063" y="1781113"/>
              <a:ext cx="1236871" cy="1442653"/>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dk2">
                <a:lumMod val="10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cs typeface="+mn-ea"/>
                <a:sym typeface="+mn-lt"/>
              </a:endParaRPr>
            </a:p>
          </p:txBody>
        </p:sp>
        <p:sp>
          <p:nvSpPr>
            <p:cNvPr id="56" name="Content Placeholder 2"/>
            <p:cNvSpPr txBox="1"/>
            <p:nvPr/>
          </p:nvSpPr>
          <p:spPr>
            <a:xfrm>
              <a:off x="5414366" y="3235159"/>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cs typeface="+mn-ea"/>
                  <a:sym typeface="+mn-lt"/>
                </a:rPr>
                <a:t>文字内容</a:t>
              </a:r>
            </a:p>
          </p:txBody>
        </p:sp>
      </p:grpSp>
      <p:grpSp>
        <p:nvGrpSpPr>
          <p:cNvPr id="57" name="Group 56"/>
          <p:cNvGrpSpPr/>
          <p:nvPr/>
        </p:nvGrpSpPr>
        <p:grpSpPr>
          <a:xfrm>
            <a:off x="8106261" y="3775352"/>
            <a:ext cx="1408461" cy="1087521"/>
            <a:chOff x="5799535" y="2557908"/>
            <a:chExt cx="1153373" cy="890560"/>
          </a:xfrm>
        </p:grpSpPr>
        <p:sp>
          <p:nvSpPr>
            <p:cNvPr id="58" name="Isosceles Triangle 2"/>
            <p:cNvSpPr/>
            <p:nvPr/>
          </p:nvSpPr>
          <p:spPr>
            <a:xfrm>
              <a:off x="5799535" y="2557908"/>
              <a:ext cx="1153373" cy="665859"/>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cs typeface="+mn-ea"/>
                <a:sym typeface="+mn-lt"/>
              </a:endParaRPr>
            </a:p>
          </p:txBody>
        </p:sp>
        <p:sp>
          <p:nvSpPr>
            <p:cNvPr id="59" name="Content Placeholder 2"/>
            <p:cNvSpPr txBox="1"/>
            <p:nvPr/>
          </p:nvSpPr>
          <p:spPr>
            <a:xfrm>
              <a:off x="6060555" y="3235158"/>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cs typeface="+mn-ea"/>
                  <a:sym typeface="+mn-lt"/>
                </a:rPr>
                <a:t>文字内容</a:t>
              </a:r>
            </a:p>
          </p:txBody>
        </p:sp>
      </p:grpSp>
      <p:grpSp>
        <p:nvGrpSpPr>
          <p:cNvPr id="60" name="Group 59"/>
          <p:cNvGrpSpPr/>
          <p:nvPr/>
        </p:nvGrpSpPr>
        <p:grpSpPr>
          <a:xfrm>
            <a:off x="8797784" y="3577149"/>
            <a:ext cx="1642205" cy="1285724"/>
            <a:chOff x="6365816" y="2395604"/>
            <a:chExt cx="1344784" cy="1052867"/>
          </a:xfrm>
        </p:grpSpPr>
        <p:sp>
          <p:nvSpPr>
            <p:cNvPr id="61" name="Isosceles Triangle 2"/>
            <p:cNvSpPr/>
            <p:nvPr/>
          </p:nvSpPr>
          <p:spPr>
            <a:xfrm>
              <a:off x="6365816" y="2395604"/>
              <a:ext cx="1344784" cy="828163"/>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dk2">
                <a:lumMod val="10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cs typeface="+mn-ea"/>
                <a:sym typeface="+mn-lt"/>
              </a:endParaRPr>
            </a:p>
          </p:txBody>
        </p:sp>
        <p:sp>
          <p:nvSpPr>
            <p:cNvPr id="62" name="Content Placeholder 2"/>
            <p:cNvSpPr txBox="1"/>
            <p:nvPr/>
          </p:nvSpPr>
          <p:spPr>
            <a:xfrm>
              <a:off x="6690314" y="3235161"/>
              <a:ext cx="695790" cy="211248"/>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cs typeface="+mn-ea"/>
                  <a:sym typeface="+mn-lt"/>
                </a:rPr>
                <a:t>文字内容</a:t>
              </a:r>
            </a:p>
          </p:txBody>
        </p:sp>
      </p:grpSp>
      <p:grpSp>
        <p:nvGrpSpPr>
          <p:cNvPr id="63" name="Group 62"/>
          <p:cNvGrpSpPr/>
          <p:nvPr/>
        </p:nvGrpSpPr>
        <p:grpSpPr>
          <a:xfrm>
            <a:off x="9618888" y="3419245"/>
            <a:ext cx="1408461" cy="1443626"/>
            <a:chOff x="7038208" y="2266298"/>
            <a:chExt cx="1153373" cy="1182170"/>
          </a:xfrm>
        </p:grpSpPr>
        <p:sp>
          <p:nvSpPr>
            <p:cNvPr id="64" name="Isosceles Triangle 2"/>
            <p:cNvSpPr/>
            <p:nvPr/>
          </p:nvSpPr>
          <p:spPr>
            <a:xfrm>
              <a:off x="7038208" y="2266298"/>
              <a:ext cx="1153373" cy="957470"/>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cs typeface="+mn-ea"/>
                <a:sym typeface="+mn-lt"/>
              </a:endParaRPr>
            </a:p>
          </p:txBody>
        </p:sp>
        <p:sp>
          <p:nvSpPr>
            <p:cNvPr id="65" name="Content Placeholder 2"/>
            <p:cNvSpPr txBox="1"/>
            <p:nvPr/>
          </p:nvSpPr>
          <p:spPr>
            <a:xfrm>
              <a:off x="7266999" y="3235158"/>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cs typeface="+mn-ea"/>
                  <a:sym typeface="+mn-lt"/>
                </a:rPr>
                <a:t>文字内容</a:t>
              </a:r>
            </a:p>
          </p:txBody>
        </p:sp>
      </p:grpSp>
      <p:sp>
        <p:nvSpPr>
          <p:cNvPr id="66" name="Content Placeholder 2"/>
          <p:cNvSpPr txBox="1"/>
          <p:nvPr/>
        </p:nvSpPr>
        <p:spPr>
          <a:xfrm>
            <a:off x="4895850" y="269591"/>
            <a:ext cx="3067050" cy="378111"/>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en-US" lang="zh-CN" sz="2000">
                <a:solidFill>
                  <a:schemeClr val="bg1">
                    <a:lumMod val="50000"/>
                  </a:schemeClr>
                </a:solidFill>
                <a:cs typeface="+mn-ea"/>
                <a:sym typeface="+mn-lt"/>
              </a:rPr>
              <a:t>点击添加相关标题文字</a:t>
            </a:r>
          </a:p>
        </p:txBody>
      </p:sp>
      <p:sp>
        <p:nvSpPr>
          <p:cNvPr id="67" name="Content Placeholder 2"/>
          <p:cNvSpPr txBox="1"/>
          <p:nvPr/>
        </p:nvSpPr>
        <p:spPr>
          <a:xfrm>
            <a:off x="5196592" y="584201"/>
            <a:ext cx="2465566" cy="203799"/>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zh-CN" lang="en-US" smtClean="0" sz="900">
                <a:solidFill>
                  <a:schemeClr val="bg1">
                    <a:lumMod val="50000"/>
                  </a:schemeClr>
                </a:solidFill>
                <a:cs typeface="+mn-ea"/>
                <a:sym typeface="+mn-lt"/>
              </a:rPr>
              <a:t>CLICK ON ADD RELATED TITLE WORDS</a:t>
            </a:r>
          </a:p>
        </p:txBody>
      </p:sp>
    </p:spTree>
    <p:extLst>
      <p:ext uri="{BB962C8B-B14F-4D97-AF65-F5344CB8AC3E}">
        <p14:creationId val="3413145459"/>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6"/>
                                        </p:tgtEl>
                                        <p:attrNameLst>
                                          <p:attrName>style.visibility</p:attrName>
                                        </p:attrNameLst>
                                      </p:cBhvr>
                                      <p:to>
                                        <p:strVal val="visible"/>
                                      </p:to>
                                    </p:set>
                                    <p:animEffect filter="wipe(down)" transition="in">
                                      <p:cBhvr>
                                        <p:cTn dur="500" id="7"/>
                                        <p:tgtEl>
                                          <p:spTgt spid="36"/>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3"/>
                                        </p:tgtEl>
                                        <p:attrNameLst>
                                          <p:attrName>style.visibility</p:attrName>
                                        </p:attrNameLst>
                                      </p:cBhvr>
                                      <p:to>
                                        <p:strVal val="visible"/>
                                      </p:to>
                                    </p:set>
                                    <p:animEffect filter="wipe(down)" transition="in">
                                      <p:cBhvr>
                                        <p:cTn dur="500" id="11"/>
                                        <p:tgtEl>
                                          <p:spTgt spid="13"/>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39"/>
                                        </p:tgtEl>
                                        <p:attrNameLst>
                                          <p:attrName>style.visibility</p:attrName>
                                        </p:attrNameLst>
                                      </p:cBhvr>
                                      <p:to>
                                        <p:strVal val="visible"/>
                                      </p:to>
                                    </p:set>
                                    <p:animEffect filter="wipe(down)" transition="in">
                                      <p:cBhvr>
                                        <p:cTn dur="500" id="15"/>
                                        <p:tgtEl>
                                          <p:spTgt spid="39"/>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7"/>
                                        </p:tgtEl>
                                        <p:attrNameLst>
                                          <p:attrName>style.visibility</p:attrName>
                                        </p:attrNameLst>
                                      </p:cBhvr>
                                      <p:to>
                                        <p:strVal val="visible"/>
                                      </p:to>
                                    </p:set>
                                    <p:animEffect filter="wipe(down)" transition="in">
                                      <p:cBhvr>
                                        <p:cTn dur="500" id="19"/>
                                        <p:tgtEl>
                                          <p:spTgt spid="7"/>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42"/>
                                        </p:tgtEl>
                                        <p:attrNameLst>
                                          <p:attrName>style.visibility</p:attrName>
                                        </p:attrNameLst>
                                      </p:cBhvr>
                                      <p:to>
                                        <p:strVal val="visible"/>
                                      </p:to>
                                    </p:set>
                                    <p:animEffect filter="wipe(down)" transition="in">
                                      <p:cBhvr>
                                        <p:cTn dur="500" id="23"/>
                                        <p:tgtEl>
                                          <p:spTgt spid="42"/>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10"/>
                                        </p:tgtEl>
                                        <p:attrNameLst>
                                          <p:attrName>style.visibility</p:attrName>
                                        </p:attrNameLst>
                                      </p:cBhvr>
                                      <p:to>
                                        <p:strVal val="visible"/>
                                      </p:to>
                                    </p:set>
                                    <p:animEffect filter="wipe(down)" transition="in">
                                      <p:cBhvr>
                                        <p:cTn dur="500" id="27"/>
                                        <p:tgtEl>
                                          <p:spTgt spid="10"/>
                                        </p:tgtEl>
                                      </p:cBhvr>
                                    </p:animEffect>
                                  </p:childTnLst>
                                </p:cTn>
                              </p:par>
                            </p:childTnLst>
                          </p:cTn>
                        </p:par>
                        <p:par>
                          <p:cTn fill="hold" id="28" nodeType="afterGroup">
                            <p:stCondLst>
                              <p:cond delay="3000"/>
                            </p:stCondLst>
                            <p:childTnLst>
                              <p:par>
                                <p:cTn fill="hold" id="29" nodeType="afterEffect" presetClass="entr" presetID="22" presetSubtype="4">
                                  <p:stCondLst>
                                    <p:cond delay="0"/>
                                  </p:stCondLst>
                                  <p:childTnLst>
                                    <p:set>
                                      <p:cBhvr>
                                        <p:cTn dur="1" fill="hold" id="30">
                                          <p:stCondLst>
                                            <p:cond delay="0"/>
                                          </p:stCondLst>
                                        </p:cTn>
                                        <p:tgtEl>
                                          <p:spTgt spid="45"/>
                                        </p:tgtEl>
                                        <p:attrNameLst>
                                          <p:attrName>style.visibility</p:attrName>
                                        </p:attrNameLst>
                                      </p:cBhvr>
                                      <p:to>
                                        <p:strVal val="visible"/>
                                      </p:to>
                                    </p:set>
                                    <p:animEffect filter="wipe(down)" transition="in">
                                      <p:cBhvr>
                                        <p:cTn dur="500" id="31"/>
                                        <p:tgtEl>
                                          <p:spTgt spid="45"/>
                                        </p:tgtEl>
                                      </p:cBhvr>
                                    </p:animEffect>
                                  </p:childTnLst>
                                </p:cTn>
                              </p:par>
                            </p:childTnLst>
                          </p:cTn>
                        </p:par>
                        <p:par>
                          <p:cTn fill="hold" id="32" nodeType="afterGroup">
                            <p:stCondLst>
                              <p:cond delay="3500"/>
                            </p:stCondLst>
                            <p:childTnLst>
                              <p:par>
                                <p:cTn fill="hold" id="33" nodeType="afterEffect" presetClass="entr" presetID="22" presetSubtype="4">
                                  <p:stCondLst>
                                    <p:cond delay="0"/>
                                  </p:stCondLst>
                                  <p:childTnLst>
                                    <p:set>
                                      <p:cBhvr>
                                        <p:cTn dur="1" fill="hold" id="34">
                                          <p:stCondLst>
                                            <p:cond delay="0"/>
                                          </p:stCondLst>
                                        </p:cTn>
                                        <p:tgtEl>
                                          <p:spTgt spid="4"/>
                                        </p:tgtEl>
                                        <p:attrNameLst>
                                          <p:attrName>style.visibility</p:attrName>
                                        </p:attrNameLst>
                                      </p:cBhvr>
                                      <p:to>
                                        <p:strVal val="visible"/>
                                      </p:to>
                                    </p:set>
                                    <p:animEffect filter="wipe(down)" transition="in">
                                      <p:cBhvr>
                                        <p:cTn dur="500" id="35"/>
                                        <p:tgtEl>
                                          <p:spTgt spid="4"/>
                                        </p:tgtEl>
                                      </p:cBhvr>
                                    </p:animEffect>
                                  </p:childTnLst>
                                </p:cTn>
                              </p:par>
                            </p:childTnLst>
                          </p:cTn>
                        </p:par>
                        <p:par>
                          <p:cTn fill="hold" id="36" nodeType="afterGroup">
                            <p:stCondLst>
                              <p:cond delay="4000"/>
                            </p:stCondLst>
                            <p:childTnLst>
                              <p:par>
                                <p:cTn fill="hold" id="37" nodeType="afterEffect" presetClass="entr" presetID="22" presetSubtype="4">
                                  <p:stCondLst>
                                    <p:cond delay="0"/>
                                  </p:stCondLst>
                                  <p:childTnLst>
                                    <p:set>
                                      <p:cBhvr>
                                        <p:cTn dur="1" fill="hold" id="38">
                                          <p:stCondLst>
                                            <p:cond delay="0"/>
                                          </p:stCondLst>
                                        </p:cTn>
                                        <p:tgtEl>
                                          <p:spTgt spid="48"/>
                                        </p:tgtEl>
                                        <p:attrNameLst>
                                          <p:attrName>style.visibility</p:attrName>
                                        </p:attrNameLst>
                                      </p:cBhvr>
                                      <p:to>
                                        <p:strVal val="visible"/>
                                      </p:to>
                                    </p:set>
                                    <p:animEffect filter="wipe(down)" transition="in">
                                      <p:cBhvr>
                                        <p:cTn dur="500" id="39"/>
                                        <p:tgtEl>
                                          <p:spTgt spid="48"/>
                                        </p:tgtEl>
                                      </p:cBhvr>
                                    </p:animEffect>
                                  </p:childTnLst>
                                </p:cTn>
                              </p:par>
                            </p:childTnLst>
                          </p:cTn>
                        </p:par>
                        <p:par>
                          <p:cTn fill="hold" id="40" nodeType="afterGroup">
                            <p:stCondLst>
                              <p:cond delay="4500"/>
                            </p:stCondLst>
                            <p:childTnLst>
                              <p:par>
                                <p:cTn fill="hold" id="41" nodeType="afterEffect" presetClass="entr" presetID="22" presetSubtype="4">
                                  <p:stCondLst>
                                    <p:cond delay="0"/>
                                  </p:stCondLst>
                                  <p:childTnLst>
                                    <p:set>
                                      <p:cBhvr>
                                        <p:cTn dur="1" fill="hold" id="42">
                                          <p:stCondLst>
                                            <p:cond delay="0"/>
                                          </p:stCondLst>
                                        </p:cTn>
                                        <p:tgtEl>
                                          <p:spTgt spid="28"/>
                                        </p:tgtEl>
                                        <p:attrNameLst>
                                          <p:attrName>style.visibility</p:attrName>
                                        </p:attrNameLst>
                                      </p:cBhvr>
                                      <p:to>
                                        <p:strVal val="visible"/>
                                      </p:to>
                                    </p:set>
                                    <p:animEffect filter="wipe(down)" transition="in">
                                      <p:cBhvr>
                                        <p:cTn dur="500" id="43"/>
                                        <p:tgtEl>
                                          <p:spTgt spid="28"/>
                                        </p:tgtEl>
                                      </p:cBhvr>
                                    </p:animEffect>
                                  </p:childTnLst>
                                </p:cTn>
                              </p:par>
                            </p:childTnLst>
                          </p:cTn>
                        </p:par>
                        <p:par>
                          <p:cTn fill="hold" id="44" nodeType="afterGroup">
                            <p:stCondLst>
                              <p:cond delay="5000"/>
                            </p:stCondLst>
                            <p:childTnLst>
                              <p:par>
                                <p:cTn fill="hold" id="45" nodeType="afterEffect" presetClass="entr" presetID="22" presetSubtype="4">
                                  <p:stCondLst>
                                    <p:cond delay="0"/>
                                  </p:stCondLst>
                                  <p:childTnLst>
                                    <p:set>
                                      <p:cBhvr>
                                        <p:cTn dur="1" fill="hold" id="46">
                                          <p:stCondLst>
                                            <p:cond delay="0"/>
                                          </p:stCondLst>
                                        </p:cTn>
                                        <p:tgtEl>
                                          <p:spTgt spid="51"/>
                                        </p:tgtEl>
                                        <p:attrNameLst>
                                          <p:attrName>style.visibility</p:attrName>
                                        </p:attrNameLst>
                                      </p:cBhvr>
                                      <p:to>
                                        <p:strVal val="visible"/>
                                      </p:to>
                                    </p:set>
                                    <p:animEffect filter="wipe(down)" transition="in">
                                      <p:cBhvr>
                                        <p:cTn dur="500" id="47"/>
                                        <p:tgtEl>
                                          <p:spTgt spid="51"/>
                                        </p:tgtEl>
                                      </p:cBhvr>
                                    </p:animEffect>
                                  </p:childTnLst>
                                </p:cTn>
                              </p:par>
                            </p:childTnLst>
                          </p:cTn>
                        </p:par>
                        <p:par>
                          <p:cTn fill="hold" id="48" nodeType="afterGroup">
                            <p:stCondLst>
                              <p:cond delay="5500"/>
                            </p:stCondLst>
                            <p:childTnLst>
                              <p:par>
                                <p:cTn fill="hold" id="49" nodeType="afterEffect" presetClass="entr" presetID="22" presetSubtype="4">
                                  <p:stCondLst>
                                    <p:cond delay="0"/>
                                  </p:stCondLst>
                                  <p:childTnLst>
                                    <p:set>
                                      <p:cBhvr>
                                        <p:cTn dur="1" fill="hold" id="50">
                                          <p:stCondLst>
                                            <p:cond delay="0"/>
                                          </p:stCondLst>
                                        </p:cTn>
                                        <p:tgtEl>
                                          <p:spTgt spid="31"/>
                                        </p:tgtEl>
                                        <p:attrNameLst>
                                          <p:attrName>style.visibility</p:attrName>
                                        </p:attrNameLst>
                                      </p:cBhvr>
                                      <p:to>
                                        <p:strVal val="visible"/>
                                      </p:to>
                                    </p:set>
                                    <p:animEffect filter="wipe(down)" transition="in">
                                      <p:cBhvr>
                                        <p:cTn dur="500" id="51"/>
                                        <p:tgtEl>
                                          <p:spTgt spid="31"/>
                                        </p:tgtEl>
                                      </p:cBhvr>
                                    </p:animEffect>
                                  </p:childTnLst>
                                </p:cTn>
                              </p:par>
                            </p:childTnLst>
                          </p:cTn>
                        </p:par>
                        <p:par>
                          <p:cTn fill="hold" id="52" nodeType="afterGroup">
                            <p:stCondLst>
                              <p:cond delay="6000"/>
                            </p:stCondLst>
                            <p:childTnLst>
                              <p:par>
                                <p:cTn fill="hold" id="53" nodeType="afterEffect" presetClass="entr" presetID="22" presetSubtype="4">
                                  <p:stCondLst>
                                    <p:cond delay="0"/>
                                  </p:stCondLst>
                                  <p:childTnLst>
                                    <p:set>
                                      <p:cBhvr>
                                        <p:cTn dur="1" fill="hold" id="54">
                                          <p:stCondLst>
                                            <p:cond delay="0"/>
                                          </p:stCondLst>
                                        </p:cTn>
                                        <p:tgtEl>
                                          <p:spTgt spid="54"/>
                                        </p:tgtEl>
                                        <p:attrNameLst>
                                          <p:attrName>style.visibility</p:attrName>
                                        </p:attrNameLst>
                                      </p:cBhvr>
                                      <p:to>
                                        <p:strVal val="visible"/>
                                      </p:to>
                                    </p:set>
                                    <p:animEffect filter="wipe(down)" transition="in">
                                      <p:cBhvr>
                                        <p:cTn dur="500" id="55"/>
                                        <p:tgtEl>
                                          <p:spTgt spid="54"/>
                                        </p:tgtEl>
                                      </p:cBhvr>
                                    </p:animEffect>
                                  </p:childTnLst>
                                </p:cTn>
                              </p:par>
                            </p:childTnLst>
                          </p:cTn>
                        </p:par>
                        <p:par>
                          <p:cTn fill="hold" id="56" nodeType="afterGroup">
                            <p:stCondLst>
                              <p:cond delay="6500"/>
                            </p:stCondLst>
                            <p:childTnLst>
                              <p:par>
                                <p:cTn fill="hold" id="57" nodeType="afterEffect" presetClass="entr" presetID="22" presetSubtype="4">
                                  <p:stCondLst>
                                    <p:cond delay="0"/>
                                  </p:stCondLst>
                                  <p:childTnLst>
                                    <p:set>
                                      <p:cBhvr>
                                        <p:cTn dur="1" fill="hold" id="58">
                                          <p:stCondLst>
                                            <p:cond delay="0"/>
                                          </p:stCondLst>
                                        </p:cTn>
                                        <p:tgtEl>
                                          <p:spTgt spid="25"/>
                                        </p:tgtEl>
                                        <p:attrNameLst>
                                          <p:attrName>style.visibility</p:attrName>
                                        </p:attrNameLst>
                                      </p:cBhvr>
                                      <p:to>
                                        <p:strVal val="visible"/>
                                      </p:to>
                                    </p:set>
                                    <p:animEffect filter="wipe(down)" transition="in">
                                      <p:cBhvr>
                                        <p:cTn dur="500" id="59"/>
                                        <p:tgtEl>
                                          <p:spTgt spid="25"/>
                                        </p:tgtEl>
                                      </p:cBhvr>
                                    </p:animEffect>
                                  </p:childTnLst>
                                </p:cTn>
                              </p:par>
                            </p:childTnLst>
                          </p:cTn>
                        </p:par>
                        <p:par>
                          <p:cTn fill="hold" id="60" nodeType="afterGroup">
                            <p:stCondLst>
                              <p:cond delay="7000"/>
                            </p:stCondLst>
                            <p:childTnLst>
                              <p:par>
                                <p:cTn fill="hold" id="61" nodeType="afterEffect" presetClass="entr" presetID="22" presetSubtype="4">
                                  <p:stCondLst>
                                    <p:cond delay="0"/>
                                  </p:stCondLst>
                                  <p:childTnLst>
                                    <p:set>
                                      <p:cBhvr>
                                        <p:cTn dur="1" fill="hold" id="62">
                                          <p:stCondLst>
                                            <p:cond delay="0"/>
                                          </p:stCondLst>
                                        </p:cTn>
                                        <p:tgtEl>
                                          <p:spTgt spid="57"/>
                                        </p:tgtEl>
                                        <p:attrNameLst>
                                          <p:attrName>style.visibility</p:attrName>
                                        </p:attrNameLst>
                                      </p:cBhvr>
                                      <p:to>
                                        <p:strVal val="visible"/>
                                      </p:to>
                                    </p:set>
                                    <p:animEffect filter="wipe(down)" transition="in">
                                      <p:cBhvr>
                                        <p:cTn dur="500" id="63"/>
                                        <p:tgtEl>
                                          <p:spTgt spid="57"/>
                                        </p:tgtEl>
                                      </p:cBhvr>
                                    </p:animEffect>
                                  </p:childTnLst>
                                </p:cTn>
                              </p:par>
                            </p:childTnLst>
                          </p:cTn>
                        </p:par>
                        <p:par>
                          <p:cTn fill="hold" id="64" nodeType="afterGroup">
                            <p:stCondLst>
                              <p:cond delay="7500"/>
                            </p:stCondLst>
                            <p:childTnLst>
                              <p:par>
                                <p:cTn fill="hold" id="65" nodeType="afterEffect" presetClass="entr" presetID="22" presetSubtype="4">
                                  <p:stCondLst>
                                    <p:cond delay="0"/>
                                  </p:stCondLst>
                                  <p:childTnLst>
                                    <p:set>
                                      <p:cBhvr>
                                        <p:cTn dur="1" fill="hold" id="66">
                                          <p:stCondLst>
                                            <p:cond delay="0"/>
                                          </p:stCondLst>
                                        </p:cTn>
                                        <p:tgtEl>
                                          <p:spTgt spid="19"/>
                                        </p:tgtEl>
                                        <p:attrNameLst>
                                          <p:attrName>style.visibility</p:attrName>
                                        </p:attrNameLst>
                                      </p:cBhvr>
                                      <p:to>
                                        <p:strVal val="visible"/>
                                      </p:to>
                                    </p:set>
                                    <p:animEffect filter="wipe(down)" transition="in">
                                      <p:cBhvr>
                                        <p:cTn dur="500" id="67"/>
                                        <p:tgtEl>
                                          <p:spTgt spid="19"/>
                                        </p:tgtEl>
                                      </p:cBhvr>
                                    </p:animEffect>
                                  </p:childTnLst>
                                </p:cTn>
                              </p:par>
                            </p:childTnLst>
                          </p:cTn>
                        </p:par>
                        <p:par>
                          <p:cTn fill="hold" id="68" nodeType="afterGroup">
                            <p:stCondLst>
                              <p:cond delay="8000"/>
                            </p:stCondLst>
                            <p:childTnLst>
                              <p:par>
                                <p:cTn fill="hold" id="69" nodeType="afterEffect" presetClass="entr" presetID="22" presetSubtype="4">
                                  <p:stCondLst>
                                    <p:cond delay="0"/>
                                  </p:stCondLst>
                                  <p:childTnLst>
                                    <p:set>
                                      <p:cBhvr>
                                        <p:cTn dur="1" fill="hold" id="70">
                                          <p:stCondLst>
                                            <p:cond delay="0"/>
                                          </p:stCondLst>
                                        </p:cTn>
                                        <p:tgtEl>
                                          <p:spTgt spid="60"/>
                                        </p:tgtEl>
                                        <p:attrNameLst>
                                          <p:attrName>style.visibility</p:attrName>
                                        </p:attrNameLst>
                                      </p:cBhvr>
                                      <p:to>
                                        <p:strVal val="visible"/>
                                      </p:to>
                                    </p:set>
                                    <p:animEffect filter="wipe(down)" transition="in">
                                      <p:cBhvr>
                                        <p:cTn dur="500" id="71"/>
                                        <p:tgtEl>
                                          <p:spTgt spid="60"/>
                                        </p:tgtEl>
                                      </p:cBhvr>
                                    </p:animEffect>
                                  </p:childTnLst>
                                </p:cTn>
                              </p:par>
                            </p:childTnLst>
                          </p:cTn>
                        </p:par>
                        <p:par>
                          <p:cTn fill="hold" id="72" nodeType="afterGroup">
                            <p:stCondLst>
                              <p:cond delay="8500"/>
                            </p:stCondLst>
                            <p:childTnLst>
                              <p:par>
                                <p:cTn fill="hold" id="73" nodeType="afterEffect" presetClass="entr" presetID="22" presetSubtype="4">
                                  <p:stCondLst>
                                    <p:cond delay="0"/>
                                  </p:stCondLst>
                                  <p:childTnLst>
                                    <p:set>
                                      <p:cBhvr>
                                        <p:cTn dur="1" fill="hold" id="74">
                                          <p:stCondLst>
                                            <p:cond delay="0"/>
                                          </p:stCondLst>
                                        </p:cTn>
                                        <p:tgtEl>
                                          <p:spTgt spid="22"/>
                                        </p:tgtEl>
                                        <p:attrNameLst>
                                          <p:attrName>style.visibility</p:attrName>
                                        </p:attrNameLst>
                                      </p:cBhvr>
                                      <p:to>
                                        <p:strVal val="visible"/>
                                      </p:to>
                                    </p:set>
                                    <p:animEffect filter="wipe(down)" transition="in">
                                      <p:cBhvr>
                                        <p:cTn dur="500" id="75"/>
                                        <p:tgtEl>
                                          <p:spTgt spid="22"/>
                                        </p:tgtEl>
                                      </p:cBhvr>
                                    </p:animEffect>
                                  </p:childTnLst>
                                </p:cTn>
                              </p:par>
                            </p:childTnLst>
                          </p:cTn>
                        </p:par>
                        <p:par>
                          <p:cTn fill="hold" id="76" nodeType="afterGroup">
                            <p:stCondLst>
                              <p:cond delay="9000"/>
                            </p:stCondLst>
                            <p:childTnLst>
                              <p:par>
                                <p:cTn fill="hold" id="77" nodeType="afterEffect" presetClass="entr" presetID="22" presetSubtype="4">
                                  <p:stCondLst>
                                    <p:cond delay="0"/>
                                  </p:stCondLst>
                                  <p:childTnLst>
                                    <p:set>
                                      <p:cBhvr>
                                        <p:cTn dur="1" fill="hold" id="78">
                                          <p:stCondLst>
                                            <p:cond delay="0"/>
                                          </p:stCondLst>
                                        </p:cTn>
                                        <p:tgtEl>
                                          <p:spTgt spid="63"/>
                                        </p:tgtEl>
                                        <p:attrNameLst>
                                          <p:attrName>style.visibility</p:attrName>
                                        </p:attrNameLst>
                                      </p:cBhvr>
                                      <p:to>
                                        <p:strVal val="visible"/>
                                      </p:to>
                                    </p:set>
                                    <p:animEffect filter="wipe(down)" transition="in">
                                      <p:cBhvr>
                                        <p:cTn dur="500" id="79"/>
                                        <p:tgtEl>
                                          <p:spTgt spid="63"/>
                                        </p:tgtEl>
                                      </p:cBhvr>
                                    </p:animEffect>
                                  </p:childTnLst>
                                </p:cTn>
                              </p:par>
                            </p:childTnLst>
                          </p:cTn>
                        </p:par>
                        <p:par>
                          <p:cTn fill="hold" id="80" nodeType="afterGroup">
                            <p:stCondLst>
                              <p:cond delay="9500"/>
                            </p:stCondLst>
                            <p:childTnLst>
                              <p:par>
                                <p:cTn fill="hold" id="81" nodeType="afterEffect" presetClass="entr" presetID="22" presetSubtype="4">
                                  <p:stCondLst>
                                    <p:cond delay="0"/>
                                  </p:stCondLst>
                                  <p:childTnLst>
                                    <p:set>
                                      <p:cBhvr>
                                        <p:cTn dur="1" fill="hold" id="82">
                                          <p:stCondLst>
                                            <p:cond delay="0"/>
                                          </p:stCondLst>
                                        </p:cTn>
                                        <p:tgtEl>
                                          <p:spTgt spid="16"/>
                                        </p:tgtEl>
                                        <p:attrNameLst>
                                          <p:attrName>style.visibility</p:attrName>
                                        </p:attrNameLst>
                                      </p:cBhvr>
                                      <p:to>
                                        <p:strVal val="visible"/>
                                      </p:to>
                                    </p:set>
                                    <p:animEffect filter="wipe(down)" transition="in">
                                      <p:cBhvr>
                                        <p:cTn dur="500" id="83"/>
                                        <p:tgtEl>
                                          <p:spTgt spid="16"/>
                                        </p:tgtEl>
                                      </p:cBhvr>
                                    </p:animEffect>
                                  </p:childTnLst>
                                </p:cTn>
                              </p:par>
                            </p:childTnLst>
                          </p:cTn>
                        </p:par>
                        <p:par>
                          <p:cTn fill="hold" id="84" nodeType="afterGroup">
                            <p:stCondLst>
                              <p:cond delay="10000"/>
                            </p:stCondLst>
                            <p:childTnLst>
                              <p:par>
                                <p:cTn fill="hold" grpId="0" id="85" nodeType="afterEffect" presetClass="entr" presetID="10" presetSubtype="0">
                                  <p:stCondLst>
                                    <p:cond delay="0"/>
                                  </p:stCondLst>
                                  <p:childTnLst>
                                    <p:set>
                                      <p:cBhvr>
                                        <p:cTn dur="1" fill="hold" id="86">
                                          <p:stCondLst>
                                            <p:cond delay="0"/>
                                          </p:stCondLst>
                                        </p:cTn>
                                        <p:tgtEl>
                                          <p:spTgt spid="35"/>
                                        </p:tgtEl>
                                        <p:attrNameLst>
                                          <p:attrName>style.visibility</p:attrName>
                                        </p:attrNameLst>
                                      </p:cBhvr>
                                      <p:to>
                                        <p:strVal val="visible"/>
                                      </p:to>
                                    </p:set>
                                    <p:animEffect filter="fade" transition="in">
                                      <p:cBhvr>
                                        <p:cTn dur="500" id="87"/>
                                        <p:tgtEl>
                                          <p:spTgt spid="35"/>
                                        </p:tgtEl>
                                      </p:cBhvr>
                                    </p:animEffect>
                                  </p:childTnLst>
                                </p:cTn>
                              </p:par>
                            </p:childTnLst>
                          </p:cTn>
                        </p:par>
                        <p:par>
                          <p:cTn fill="hold" id="88" nodeType="afterGroup">
                            <p:stCondLst>
                              <p:cond delay="10500"/>
                            </p:stCondLst>
                            <p:childTnLst>
                              <p:par>
                                <p:cTn fill="hold" grpId="0" id="89" nodeType="afterEffect" presetClass="entr" presetID="10" presetSubtype="0">
                                  <p:stCondLst>
                                    <p:cond delay="0"/>
                                  </p:stCondLst>
                                  <p:childTnLst>
                                    <p:set>
                                      <p:cBhvr>
                                        <p:cTn dur="1" fill="hold" id="90">
                                          <p:stCondLst>
                                            <p:cond delay="0"/>
                                          </p:stCondLst>
                                        </p:cTn>
                                        <p:tgtEl>
                                          <p:spTgt spid="34"/>
                                        </p:tgtEl>
                                        <p:attrNameLst>
                                          <p:attrName>style.visibility</p:attrName>
                                        </p:attrNameLst>
                                      </p:cBhvr>
                                      <p:to>
                                        <p:strVal val="visible"/>
                                      </p:to>
                                    </p:set>
                                    <p:animEffect filter="fade" transition="in">
                                      <p:cBhvr>
                                        <p:cTn dur="500" id="91"/>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椭圆 26"/>
          <p:cNvSpPr/>
          <p:nvPr/>
        </p:nvSpPr>
        <p:spPr bwMode="auto">
          <a:xfrm>
            <a:off x="1357718" y="2831276"/>
            <a:ext cx="3090198" cy="3088848"/>
          </a:xfrm>
          <a:prstGeom prst="ellipse">
            <a:avLst/>
          </a:prstGeom>
          <a:blipFill dpi="0" rotWithShape="1">
            <a:blip r:embed="rId3">
              <a:extLst>
                <a:ext uri="{28A0092B-C50C-407E-A947-70E740481C1C}">
                  <a14:useLocalDpi val="0"/>
                </a:ext>
              </a:extLst>
            </a:blip>
            <a:stretch>
              <a:fillRect l="-24967" r="-2496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531">
              <a:solidFill>
                <a:prstClr val="white"/>
              </a:solidFill>
              <a:cs typeface="+mn-ea"/>
              <a:sym typeface="+mn-lt"/>
            </a:endParaRPr>
          </a:p>
        </p:txBody>
      </p:sp>
      <p:sp>
        <p:nvSpPr>
          <p:cNvPr id="3" name="弧形 2"/>
          <p:cNvSpPr/>
          <p:nvPr/>
        </p:nvSpPr>
        <p:spPr>
          <a:xfrm rot="5400000">
            <a:off x="801360" y="2272301"/>
            <a:ext cx="4455250" cy="4455250"/>
          </a:xfrm>
          <a:prstGeom prst="arc">
            <a:avLst>
              <a:gd fmla="val 10885653" name="adj1"/>
              <a:gd fmla="val 0" name="adj2"/>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531">
              <a:cs typeface="+mn-ea"/>
              <a:sym typeface="+mn-lt"/>
            </a:endParaRPr>
          </a:p>
        </p:txBody>
      </p:sp>
      <p:sp>
        <p:nvSpPr>
          <p:cNvPr id="57" name="六边形 56"/>
          <p:cNvSpPr/>
          <p:nvPr/>
        </p:nvSpPr>
        <p:spPr bwMode="auto">
          <a:xfrm>
            <a:off x="3673815" y="2164393"/>
            <a:ext cx="439009" cy="375131"/>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2531">
                <a:solidFill>
                  <a:schemeClr val="bg1"/>
                </a:solidFill>
                <a:cs typeface="+mn-ea"/>
                <a:sym typeface="+mn-lt"/>
              </a:rPr>
              <a:t>1</a:t>
            </a:r>
          </a:p>
        </p:txBody>
      </p:sp>
      <p:sp>
        <p:nvSpPr>
          <p:cNvPr id="58" name="六边形 57"/>
          <p:cNvSpPr/>
          <p:nvPr/>
        </p:nvSpPr>
        <p:spPr bwMode="auto">
          <a:xfrm>
            <a:off x="4856489" y="3480718"/>
            <a:ext cx="439009" cy="375131"/>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2400">
                <a:solidFill>
                  <a:schemeClr val="bg1"/>
                </a:solidFill>
                <a:cs typeface="+mn-ea"/>
                <a:sym typeface="+mn-lt"/>
              </a:rPr>
              <a:t>2</a:t>
            </a:r>
          </a:p>
        </p:txBody>
      </p:sp>
      <p:sp>
        <p:nvSpPr>
          <p:cNvPr id="62" name="六边形 61"/>
          <p:cNvSpPr/>
          <p:nvPr/>
        </p:nvSpPr>
        <p:spPr bwMode="auto">
          <a:xfrm>
            <a:off x="5025015" y="4868405"/>
            <a:ext cx="439009" cy="375131"/>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2400">
                <a:solidFill>
                  <a:schemeClr val="bg1"/>
                </a:solidFill>
                <a:cs typeface="+mn-ea"/>
                <a:sym typeface="+mn-lt"/>
              </a:rPr>
              <a:t>3</a:t>
            </a:r>
          </a:p>
        </p:txBody>
      </p:sp>
      <p:sp>
        <p:nvSpPr>
          <p:cNvPr id="63" name="六边形 62"/>
          <p:cNvSpPr/>
          <p:nvPr/>
        </p:nvSpPr>
        <p:spPr bwMode="auto">
          <a:xfrm>
            <a:off x="4046444" y="6214621"/>
            <a:ext cx="439009" cy="375131"/>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2400">
                <a:solidFill>
                  <a:schemeClr val="bg1"/>
                </a:solidFill>
                <a:cs typeface="+mn-ea"/>
                <a:sym typeface="+mn-lt"/>
              </a:rPr>
              <a:t>4</a:t>
            </a:r>
          </a:p>
        </p:txBody>
      </p:sp>
      <p:sp>
        <p:nvSpPr>
          <p:cNvPr id="39" name="圆角矩形 38"/>
          <p:cNvSpPr/>
          <p:nvPr/>
        </p:nvSpPr>
        <p:spPr bwMode="auto">
          <a:xfrm flipH="1">
            <a:off x="5565279" y="1744117"/>
            <a:ext cx="5467807" cy="861806"/>
          </a:xfrm>
          <a:prstGeom prst="roundRect">
            <a:avLst>
              <a:gd fmla="val 50000" name="adj"/>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prstClr val="white"/>
              </a:solidFill>
              <a:cs typeface="+mn-ea"/>
              <a:sym typeface="+mn-lt"/>
            </a:endParaRPr>
          </a:p>
        </p:txBody>
      </p:sp>
      <p:sp>
        <p:nvSpPr>
          <p:cNvPr id="40" name="TextBox 72"/>
          <p:cNvSpPr txBox="1"/>
          <p:nvPr/>
        </p:nvSpPr>
        <p:spPr bwMode="auto">
          <a:xfrm>
            <a:off x="6378651" y="1965911"/>
            <a:ext cx="3746044" cy="396240"/>
          </a:xfrm>
          <a:prstGeom prst="rect">
            <a:avLst/>
          </a:prstGeom>
          <a:noFill/>
          <a:effec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b="1" kern="0" lang="zh-CN" sz="2000">
                <a:solidFill>
                  <a:schemeClr val="bg1"/>
                </a:solidFill>
                <a:cs typeface="+mn-ea"/>
                <a:sym typeface="+mn-lt"/>
              </a:rPr>
              <a:t>请替换文字内容</a:t>
            </a:r>
          </a:p>
        </p:txBody>
      </p:sp>
      <p:sp>
        <p:nvSpPr>
          <p:cNvPr id="88" name="圆角矩形 87"/>
          <p:cNvSpPr/>
          <p:nvPr/>
        </p:nvSpPr>
        <p:spPr bwMode="auto">
          <a:xfrm flipH="1">
            <a:off x="6375325" y="3166894"/>
            <a:ext cx="5467807" cy="861806"/>
          </a:xfrm>
          <a:prstGeom prst="roundRect">
            <a:avLst>
              <a:gd fmla="val 50000" name="adj"/>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bg1"/>
              </a:solidFill>
              <a:cs typeface="+mn-ea"/>
              <a:sym typeface="+mn-lt"/>
            </a:endParaRPr>
          </a:p>
        </p:txBody>
      </p:sp>
      <p:sp>
        <p:nvSpPr>
          <p:cNvPr id="89" name="TextBox 72"/>
          <p:cNvSpPr txBox="1"/>
          <p:nvPr/>
        </p:nvSpPr>
        <p:spPr bwMode="auto">
          <a:xfrm>
            <a:off x="7188726" y="3412894"/>
            <a:ext cx="3746044" cy="396240"/>
          </a:xfrm>
          <a:prstGeom prst="rect">
            <a:avLst/>
          </a:prstGeom>
          <a:noFill/>
          <a:effec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b="1" kern="0" lang="zh-CN" sz="2000">
                <a:solidFill>
                  <a:schemeClr val="bg1"/>
                </a:solidFill>
                <a:cs typeface="+mn-ea"/>
                <a:sym typeface="+mn-lt"/>
              </a:rPr>
              <a:t>请替换文字内容</a:t>
            </a:r>
          </a:p>
        </p:txBody>
      </p:sp>
      <p:sp>
        <p:nvSpPr>
          <p:cNvPr id="96" name="圆角矩形 95"/>
          <p:cNvSpPr/>
          <p:nvPr/>
        </p:nvSpPr>
        <p:spPr bwMode="auto">
          <a:xfrm flipH="1">
            <a:off x="6375325" y="4607712"/>
            <a:ext cx="5467807" cy="861806"/>
          </a:xfrm>
          <a:prstGeom prst="roundRect">
            <a:avLst>
              <a:gd fmla="val 50000" name="adj"/>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bg1"/>
              </a:solidFill>
              <a:cs typeface="+mn-ea"/>
              <a:sym typeface="+mn-lt"/>
            </a:endParaRPr>
          </a:p>
        </p:txBody>
      </p:sp>
      <p:sp>
        <p:nvSpPr>
          <p:cNvPr id="97" name="TextBox 72"/>
          <p:cNvSpPr txBox="1"/>
          <p:nvPr/>
        </p:nvSpPr>
        <p:spPr bwMode="auto">
          <a:xfrm>
            <a:off x="7188726" y="4877916"/>
            <a:ext cx="3746044" cy="396240"/>
          </a:xfrm>
          <a:prstGeom prst="rect">
            <a:avLst/>
          </a:prstGeom>
          <a:noFill/>
          <a:effec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b="1" kern="0" lang="zh-CN" sz="2000">
                <a:solidFill>
                  <a:schemeClr val="bg1"/>
                </a:solidFill>
                <a:cs typeface="+mn-ea"/>
                <a:sym typeface="+mn-lt"/>
              </a:rPr>
              <a:t>请替换文字内容</a:t>
            </a:r>
          </a:p>
        </p:txBody>
      </p:sp>
      <p:sp>
        <p:nvSpPr>
          <p:cNvPr id="104" name="圆角矩形 103"/>
          <p:cNvSpPr/>
          <p:nvPr/>
        </p:nvSpPr>
        <p:spPr bwMode="auto">
          <a:xfrm flipH="1">
            <a:off x="5565279" y="5997857"/>
            <a:ext cx="5467807" cy="861806"/>
          </a:xfrm>
          <a:prstGeom prst="roundRect">
            <a:avLst>
              <a:gd fmla="val 50000" name="adj"/>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prstClr val="white"/>
              </a:solidFill>
              <a:cs typeface="+mn-ea"/>
              <a:sym typeface="+mn-lt"/>
            </a:endParaRPr>
          </a:p>
        </p:txBody>
      </p:sp>
      <p:sp>
        <p:nvSpPr>
          <p:cNvPr id="105" name="TextBox 72"/>
          <p:cNvSpPr txBox="1"/>
          <p:nvPr/>
        </p:nvSpPr>
        <p:spPr bwMode="auto">
          <a:xfrm>
            <a:off x="6378655" y="6252085"/>
            <a:ext cx="4556119" cy="396240"/>
          </a:xfrm>
          <a:prstGeom prst="rect">
            <a:avLst/>
          </a:prstGeom>
          <a:noFill/>
          <a:effec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b="1" kern="0" lang="zh-CN" sz="2000">
                <a:solidFill>
                  <a:schemeClr val="bg1"/>
                </a:solidFill>
                <a:cs typeface="+mn-ea"/>
                <a:sym typeface="+mn-lt"/>
              </a:rPr>
              <a:t>请替换文字内容</a:t>
            </a:r>
          </a:p>
        </p:txBody>
      </p:sp>
      <p:sp>
        <p:nvSpPr>
          <p:cNvPr id="60" name="MH_Other_2"/>
          <p:cNvSpPr/>
          <p:nvPr>
            <p:custDataLst>
              <p:tags r:id="rId4"/>
            </p:custDataLst>
          </p:nvPr>
        </p:nvSpPr>
        <p:spPr>
          <a:xfrm>
            <a:off x="4911338" y="1607999"/>
            <a:ext cx="1345307" cy="1134036"/>
          </a:xfrm>
          <a:prstGeom prst="hexagon">
            <a:avLst/>
          </a:prstGeom>
          <a:gradFill flip="none" rotWithShape="1">
            <a:gsLst>
              <a:gs pos="100000">
                <a:schemeClr val="bg1"/>
              </a:gs>
              <a:gs pos="0">
                <a:srgbClr val="E0E0E0"/>
              </a:gs>
            </a:gsLst>
            <a:lin ang="8100000" scaled="0"/>
          </a:gradFill>
          <a:ln w="1905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61" name="MH_Title_1"/>
          <p:cNvSpPr/>
          <p:nvPr>
            <p:custDataLst>
              <p:tags r:id="rId5"/>
            </p:custDataLst>
          </p:nvPr>
        </p:nvSpPr>
        <p:spPr>
          <a:xfrm>
            <a:off x="5072170" y="1743575"/>
            <a:ext cx="1023631" cy="862878"/>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en-US" b="1" lang="zh-CN" sz="2000">
                <a:cs typeface="+mn-ea"/>
                <a:sym typeface="+mn-lt"/>
              </a:rPr>
              <a:t>标题</a:t>
            </a:r>
          </a:p>
        </p:txBody>
      </p:sp>
      <p:sp>
        <p:nvSpPr>
          <p:cNvPr id="67" name="MH_Other_2"/>
          <p:cNvSpPr/>
          <p:nvPr>
            <p:custDataLst>
              <p:tags r:id="rId6"/>
            </p:custDataLst>
          </p:nvPr>
        </p:nvSpPr>
        <p:spPr>
          <a:xfrm>
            <a:off x="5608842" y="3013643"/>
            <a:ext cx="1333178" cy="1123813"/>
          </a:xfrm>
          <a:prstGeom prst="hexagon">
            <a:avLst/>
          </a:prstGeom>
          <a:gradFill flip="none" rotWithShape="1">
            <a:gsLst>
              <a:gs pos="100000">
                <a:schemeClr val="bg1"/>
              </a:gs>
              <a:gs pos="0">
                <a:srgbClr val="E0E0E0"/>
              </a:gs>
            </a:gsLst>
            <a:lin ang="8100000" scaled="0"/>
          </a:gradFill>
          <a:ln w="1905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68" name="MH_Title_1"/>
          <p:cNvSpPr/>
          <p:nvPr>
            <p:custDataLst>
              <p:tags r:id="rId7"/>
            </p:custDataLst>
          </p:nvPr>
        </p:nvSpPr>
        <p:spPr>
          <a:xfrm>
            <a:off x="5763616" y="3144110"/>
            <a:ext cx="1023631" cy="862879"/>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en-US" b="1" lang="zh-CN" sz="2000">
                <a:cs typeface="+mn-ea"/>
                <a:sym typeface="+mn-lt"/>
              </a:rPr>
              <a:t>标题</a:t>
            </a:r>
          </a:p>
        </p:txBody>
      </p:sp>
      <p:sp>
        <p:nvSpPr>
          <p:cNvPr id="72" name="MH_Other_2"/>
          <p:cNvSpPr/>
          <p:nvPr>
            <p:custDataLst>
              <p:tags r:id="rId8"/>
            </p:custDataLst>
          </p:nvPr>
        </p:nvSpPr>
        <p:spPr>
          <a:xfrm>
            <a:off x="5616904" y="4463382"/>
            <a:ext cx="1317052" cy="1110221"/>
          </a:xfrm>
          <a:prstGeom prst="hexagon">
            <a:avLst/>
          </a:prstGeom>
          <a:gradFill flip="none" rotWithShape="1">
            <a:gsLst>
              <a:gs pos="100000">
                <a:schemeClr val="bg1"/>
              </a:gs>
              <a:gs pos="0">
                <a:srgbClr val="E0E0E0"/>
              </a:gs>
            </a:gsLst>
            <a:lin ang="8100000" scaled="0"/>
          </a:gradFill>
          <a:ln w="1905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73" name="MH_Title_1"/>
          <p:cNvSpPr/>
          <p:nvPr>
            <p:custDataLst>
              <p:tags r:id="rId9"/>
            </p:custDataLst>
          </p:nvPr>
        </p:nvSpPr>
        <p:spPr>
          <a:xfrm>
            <a:off x="5763614" y="4587053"/>
            <a:ext cx="1023630" cy="862879"/>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en-US" b="1" lang="zh-CN" sz="2000">
                <a:cs typeface="+mn-ea"/>
                <a:sym typeface="+mn-lt"/>
              </a:rPr>
              <a:t>标题</a:t>
            </a:r>
          </a:p>
        </p:txBody>
      </p:sp>
      <p:sp>
        <p:nvSpPr>
          <p:cNvPr id="77" name="MH_Other_2"/>
          <p:cNvSpPr/>
          <p:nvPr>
            <p:custDataLst>
              <p:tags r:id="rId10"/>
            </p:custDataLst>
          </p:nvPr>
        </p:nvSpPr>
        <p:spPr>
          <a:xfrm>
            <a:off x="4906691" y="5819012"/>
            <a:ext cx="1354578" cy="1141852"/>
          </a:xfrm>
          <a:prstGeom prst="hexagon">
            <a:avLst/>
          </a:prstGeom>
          <a:gradFill flip="none" rotWithShape="1">
            <a:gsLst>
              <a:gs pos="100000">
                <a:schemeClr val="bg1"/>
              </a:gs>
              <a:gs pos="0">
                <a:srgbClr val="E0E0E0"/>
              </a:gs>
            </a:gsLst>
            <a:lin ang="8100000" scaled="0"/>
          </a:gradFill>
          <a:ln w="1905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78" name="MH_Title_1"/>
          <p:cNvSpPr/>
          <p:nvPr>
            <p:custDataLst>
              <p:tags r:id="rId11"/>
            </p:custDataLst>
          </p:nvPr>
        </p:nvSpPr>
        <p:spPr>
          <a:xfrm>
            <a:off x="5072165" y="5958499"/>
            <a:ext cx="1023631" cy="862878"/>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en-US" b="1" lang="zh-CN" sz="2000">
                <a:cs typeface="+mn-ea"/>
                <a:sym typeface="+mn-lt"/>
              </a:rPr>
              <a:t>标题</a:t>
            </a:r>
          </a:p>
        </p:txBody>
      </p:sp>
      <p:sp>
        <p:nvSpPr>
          <p:cNvPr id="53" name="Content Placeholder 2"/>
          <p:cNvSpPr txBox="1"/>
          <p:nvPr/>
        </p:nvSpPr>
        <p:spPr>
          <a:xfrm>
            <a:off x="4895850" y="269591"/>
            <a:ext cx="3067050" cy="378111"/>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en-US" lang="zh-CN" sz="2000">
                <a:solidFill>
                  <a:schemeClr val="bg1">
                    <a:lumMod val="50000"/>
                  </a:schemeClr>
                </a:solidFill>
                <a:cs typeface="+mn-ea"/>
                <a:sym typeface="+mn-lt"/>
              </a:rPr>
              <a:t>点击添加相关标题文字</a:t>
            </a:r>
          </a:p>
        </p:txBody>
      </p:sp>
      <p:sp>
        <p:nvSpPr>
          <p:cNvPr id="54" name="Content Placeholder 2"/>
          <p:cNvSpPr txBox="1"/>
          <p:nvPr/>
        </p:nvSpPr>
        <p:spPr>
          <a:xfrm>
            <a:off x="5196592" y="584201"/>
            <a:ext cx="2465566" cy="203799"/>
          </a:xfrm>
          <a:prstGeom prst="rect">
            <a:avLst/>
          </a:prstGeom>
        </p:spPr>
        <p:txBody>
          <a:bodyPr anchor="t" bIns="48218" lIns="96435" rIns="96435" rtlCol="0" tIns="4821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r>
              <a:rPr altLang="zh-CN" lang="en-US" smtClean="0" sz="900">
                <a:solidFill>
                  <a:schemeClr val="bg1">
                    <a:lumMod val="50000"/>
                  </a:schemeClr>
                </a:solidFill>
                <a:cs typeface="+mn-ea"/>
                <a:sym typeface="+mn-lt"/>
              </a:rPr>
              <a:t>CLICK ON ADD RELATED TITLE WORDS</a:t>
            </a:r>
          </a:p>
        </p:txBody>
      </p:sp>
    </p:spTree>
    <p:extLst>
      <p:ext uri="{BB962C8B-B14F-4D97-AF65-F5344CB8AC3E}">
        <p14:creationId val="860349452"/>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ipe(up)"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7"/>
                                        </p:tgtEl>
                                        <p:attrNameLst>
                                          <p:attrName>style.visibility</p:attrName>
                                        </p:attrNameLst>
                                      </p:cBhvr>
                                      <p:to>
                                        <p:strVal val="visible"/>
                                      </p:to>
                                    </p:set>
                                    <p:animEffect filter="fade" transition="in">
                                      <p:cBhvr>
                                        <p:cTn dur="500" id="11"/>
                                        <p:tgtEl>
                                          <p:spTgt spid="57"/>
                                        </p:tgtEl>
                                      </p:cBhvr>
                                    </p:animEffect>
                                  </p:childTnLst>
                                </p:cTn>
                              </p:par>
                              <p:par>
                                <p:cTn fill="hold" grpId="0" id="12" nodeType="withEffect" presetClass="entr" presetID="10" presetSubtype="0">
                                  <p:stCondLst>
                                    <p:cond delay="250"/>
                                  </p:stCondLst>
                                  <p:childTnLst>
                                    <p:set>
                                      <p:cBhvr>
                                        <p:cTn dur="1" fill="hold" id="13">
                                          <p:stCondLst>
                                            <p:cond delay="0"/>
                                          </p:stCondLst>
                                        </p:cTn>
                                        <p:tgtEl>
                                          <p:spTgt spid="58"/>
                                        </p:tgtEl>
                                        <p:attrNameLst>
                                          <p:attrName>style.visibility</p:attrName>
                                        </p:attrNameLst>
                                      </p:cBhvr>
                                      <p:to>
                                        <p:strVal val="visible"/>
                                      </p:to>
                                    </p:set>
                                    <p:animEffect filter="fade" transition="in">
                                      <p:cBhvr>
                                        <p:cTn dur="500" id="14"/>
                                        <p:tgtEl>
                                          <p:spTgt spid="58"/>
                                        </p:tgtEl>
                                      </p:cBhvr>
                                    </p:animEffect>
                                  </p:childTnLst>
                                </p:cTn>
                              </p:par>
                              <p:par>
                                <p:cTn fill="hold" grpId="0" id="15" nodeType="withEffect" presetClass="entr" presetID="10" presetSubtype="0">
                                  <p:stCondLst>
                                    <p:cond delay="500"/>
                                  </p:stCondLst>
                                  <p:childTnLst>
                                    <p:set>
                                      <p:cBhvr>
                                        <p:cTn dur="1" fill="hold" id="16">
                                          <p:stCondLst>
                                            <p:cond delay="0"/>
                                          </p:stCondLst>
                                        </p:cTn>
                                        <p:tgtEl>
                                          <p:spTgt spid="62"/>
                                        </p:tgtEl>
                                        <p:attrNameLst>
                                          <p:attrName>style.visibility</p:attrName>
                                        </p:attrNameLst>
                                      </p:cBhvr>
                                      <p:to>
                                        <p:strVal val="visible"/>
                                      </p:to>
                                    </p:set>
                                    <p:animEffect filter="fade" transition="in">
                                      <p:cBhvr>
                                        <p:cTn dur="500" id="17"/>
                                        <p:tgtEl>
                                          <p:spTgt spid="62"/>
                                        </p:tgtEl>
                                      </p:cBhvr>
                                    </p:animEffect>
                                  </p:childTnLst>
                                </p:cTn>
                              </p:par>
                              <p:par>
                                <p:cTn fill="hold" grpId="0" id="18" nodeType="withEffect" presetClass="entr" presetID="10" presetSubtype="0">
                                  <p:stCondLst>
                                    <p:cond delay="750"/>
                                  </p:stCondLst>
                                  <p:childTnLst>
                                    <p:set>
                                      <p:cBhvr>
                                        <p:cTn dur="1" fill="hold" id="19">
                                          <p:stCondLst>
                                            <p:cond delay="0"/>
                                          </p:stCondLst>
                                        </p:cTn>
                                        <p:tgtEl>
                                          <p:spTgt spid="63"/>
                                        </p:tgtEl>
                                        <p:attrNameLst>
                                          <p:attrName>style.visibility</p:attrName>
                                        </p:attrNameLst>
                                      </p:cBhvr>
                                      <p:to>
                                        <p:strVal val="visible"/>
                                      </p:to>
                                    </p:set>
                                    <p:animEffect filter="fade" transition="in">
                                      <p:cBhvr>
                                        <p:cTn dur="500" id="20"/>
                                        <p:tgtEl>
                                          <p:spTgt spid="63"/>
                                        </p:tgtEl>
                                      </p:cBhvr>
                                    </p:animEffect>
                                  </p:childTnLst>
                                </p:cTn>
                              </p:par>
                              <p:par>
                                <p:cTn decel="50000" fill="hold" grpId="0" id="21" nodeType="withEffect" presetClass="entr" presetID="2" presetSubtype="2">
                                  <p:stCondLst>
                                    <p:cond delay="0"/>
                                  </p:stCondLst>
                                  <p:childTnLst>
                                    <p:set>
                                      <p:cBhvr>
                                        <p:cTn dur="1" fill="hold" id="22">
                                          <p:stCondLst>
                                            <p:cond delay="0"/>
                                          </p:stCondLst>
                                        </p:cTn>
                                        <p:tgtEl>
                                          <p:spTgt spid="39"/>
                                        </p:tgtEl>
                                        <p:attrNameLst>
                                          <p:attrName>style.visibility</p:attrName>
                                        </p:attrNameLst>
                                      </p:cBhvr>
                                      <p:to>
                                        <p:strVal val="visible"/>
                                      </p:to>
                                    </p:set>
                                    <p:anim calcmode="lin" valueType="num">
                                      <p:cBhvr additive="base">
                                        <p:cTn dur="500" fill="hold" id="23"/>
                                        <p:tgtEl>
                                          <p:spTgt spid="39"/>
                                        </p:tgtEl>
                                        <p:attrNameLst>
                                          <p:attrName>ppt_x</p:attrName>
                                        </p:attrNameLst>
                                      </p:cBhvr>
                                      <p:tavLst>
                                        <p:tav tm="0">
                                          <p:val>
                                            <p:strVal val="1+#ppt_w/2"/>
                                          </p:val>
                                        </p:tav>
                                        <p:tav tm="100000">
                                          <p:val>
                                            <p:strVal val="#ppt_x"/>
                                          </p:val>
                                        </p:tav>
                                      </p:tavLst>
                                    </p:anim>
                                    <p:anim calcmode="lin" valueType="num">
                                      <p:cBhvr additive="base">
                                        <p:cTn dur="500" fill="hold" id="24"/>
                                        <p:tgtEl>
                                          <p:spTgt spid="39"/>
                                        </p:tgtEl>
                                        <p:attrNameLst>
                                          <p:attrName>ppt_y</p:attrName>
                                        </p:attrNameLst>
                                      </p:cBhvr>
                                      <p:tavLst>
                                        <p:tav tm="0">
                                          <p:val>
                                            <p:strVal val="#ppt_y"/>
                                          </p:val>
                                        </p:tav>
                                        <p:tav tm="100000">
                                          <p:val>
                                            <p:strVal val="#ppt_y"/>
                                          </p:val>
                                        </p:tav>
                                      </p:tavLst>
                                    </p:anim>
                                  </p:childTnLst>
                                </p:cTn>
                              </p:par>
                              <p:par>
                                <p:cTn fill="hold" grpId="0" id="25" nodeType="withEffect" presetClass="entr" presetID="22" presetSubtype="8">
                                  <p:stCondLst>
                                    <p:cond delay="250"/>
                                  </p:stCondLst>
                                  <p:childTnLst>
                                    <p:set>
                                      <p:cBhvr>
                                        <p:cTn dur="1" fill="hold" id="26">
                                          <p:stCondLst>
                                            <p:cond delay="0"/>
                                          </p:stCondLst>
                                        </p:cTn>
                                        <p:tgtEl>
                                          <p:spTgt spid="40"/>
                                        </p:tgtEl>
                                        <p:attrNameLst>
                                          <p:attrName>style.visibility</p:attrName>
                                        </p:attrNameLst>
                                      </p:cBhvr>
                                      <p:to>
                                        <p:strVal val="visible"/>
                                      </p:to>
                                    </p:set>
                                    <p:animEffect filter="wipe(left)" transition="in">
                                      <p:cBhvr>
                                        <p:cTn dur="500" id="27"/>
                                        <p:tgtEl>
                                          <p:spTgt spid="40"/>
                                        </p:tgtEl>
                                      </p:cBhvr>
                                    </p:animEffect>
                                  </p:childTnLst>
                                </p:cTn>
                              </p:par>
                              <p:par>
                                <p:cTn decel="50000" fill="hold" grpId="0" id="28" nodeType="withEffect" presetClass="entr" presetID="2" presetSubtype="2">
                                  <p:stCondLst>
                                    <p:cond delay="0"/>
                                  </p:stCondLst>
                                  <p:childTnLst>
                                    <p:set>
                                      <p:cBhvr>
                                        <p:cTn dur="1" fill="hold" id="29">
                                          <p:stCondLst>
                                            <p:cond delay="0"/>
                                          </p:stCondLst>
                                        </p:cTn>
                                        <p:tgtEl>
                                          <p:spTgt spid="88"/>
                                        </p:tgtEl>
                                        <p:attrNameLst>
                                          <p:attrName>style.visibility</p:attrName>
                                        </p:attrNameLst>
                                      </p:cBhvr>
                                      <p:to>
                                        <p:strVal val="visible"/>
                                      </p:to>
                                    </p:set>
                                    <p:anim calcmode="lin" valueType="num">
                                      <p:cBhvr additive="base">
                                        <p:cTn dur="500" fill="hold" id="30"/>
                                        <p:tgtEl>
                                          <p:spTgt spid="88"/>
                                        </p:tgtEl>
                                        <p:attrNameLst>
                                          <p:attrName>ppt_x</p:attrName>
                                        </p:attrNameLst>
                                      </p:cBhvr>
                                      <p:tavLst>
                                        <p:tav tm="0">
                                          <p:val>
                                            <p:strVal val="1+#ppt_w/2"/>
                                          </p:val>
                                        </p:tav>
                                        <p:tav tm="100000">
                                          <p:val>
                                            <p:strVal val="#ppt_x"/>
                                          </p:val>
                                        </p:tav>
                                      </p:tavLst>
                                    </p:anim>
                                    <p:anim calcmode="lin" valueType="num">
                                      <p:cBhvr additive="base">
                                        <p:cTn dur="500" fill="hold" id="31"/>
                                        <p:tgtEl>
                                          <p:spTgt spid="88"/>
                                        </p:tgtEl>
                                        <p:attrNameLst>
                                          <p:attrName>ppt_y</p:attrName>
                                        </p:attrNameLst>
                                      </p:cBhvr>
                                      <p:tavLst>
                                        <p:tav tm="0">
                                          <p:val>
                                            <p:strVal val="#ppt_y"/>
                                          </p:val>
                                        </p:tav>
                                        <p:tav tm="100000">
                                          <p:val>
                                            <p:strVal val="#ppt_y"/>
                                          </p:val>
                                        </p:tav>
                                      </p:tavLst>
                                    </p:anim>
                                  </p:childTnLst>
                                </p:cTn>
                              </p:par>
                              <p:par>
                                <p:cTn fill="hold" grpId="0" id="32" nodeType="withEffect" presetClass="entr" presetID="22" presetSubtype="8">
                                  <p:stCondLst>
                                    <p:cond delay="250"/>
                                  </p:stCondLst>
                                  <p:childTnLst>
                                    <p:set>
                                      <p:cBhvr>
                                        <p:cTn dur="1" fill="hold" id="33">
                                          <p:stCondLst>
                                            <p:cond delay="0"/>
                                          </p:stCondLst>
                                        </p:cTn>
                                        <p:tgtEl>
                                          <p:spTgt spid="89"/>
                                        </p:tgtEl>
                                        <p:attrNameLst>
                                          <p:attrName>style.visibility</p:attrName>
                                        </p:attrNameLst>
                                      </p:cBhvr>
                                      <p:to>
                                        <p:strVal val="visible"/>
                                      </p:to>
                                    </p:set>
                                    <p:animEffect filter="wipe(left)" transition="in">
                                      <p:cBhvr>
                                        <p:cTn dur="500" id="34"/>
                                        <p:tgtEl>
                                          <p:spTgt spid="89"/>
                                        </p:tgtEl>
                                      </p:cBhvr>
                                    </p:animEffect>
                                  </p:childTnLst>
                                </p:cTn>
                              </p:par>
                              <p:par>
                                <p:cTn decel="50000" fill="hold" grpId="0" id="35" nodeType="withEffect" presetClass="entr" presetID="2" presetSubtype="2">
                                  <p:stCondLst>
                                    <p:cond delay="0"/>
                                  </p:stCondLst>
                                  <p:childTnLst>
                                    <p:set>
                                      <p:cBhvr>
                                        <p:cTn dur="1" fill="hold" id="36">
                                          <p:stCondLst>
                                            <p:cond delay="0"/>
                                          </p:stCondLst>
                                        </p:cTn>
                                        <p:tgtEl>
                                          <p:spTgt spid="96"/>
                                        </p:tgtEl>
                                        <p:attrNameLst>
                                          <p:attrName>style.visibility</p:attrName>
                                        </p:attrNameLst>
                                      </p:cBhvr>
                                      <p:to>
                                        <p:strVal val="visible"/>
                                      </p:to>
                                    </p:set>
                                    <p:anim calcmode="lin" valueType="num">
                                      <p:cBhvr additive="base">
                                        <p:cTn dur="500" fill="hold" id="37"/>
                                        <p:tgtEl>
                                          <p:spTgt spid="96"/>
                                        </p:tgtEl>
                                        <p:attrNameLst>
                                          <p:attrName>ppt_x</p:attrName>
                                        </p:attrNameLst>
                                      </p:cBhvr>
                                      <p:tavLst>
                                        <p:tav tm="0">
                                          <p:val>
                                            <p:strVal val="1+#ppt_w/2"/>
                                          </p:val>
                                        </p:tav>
                                        <p:tav tm="100000">
                                          <p:val>
                                            <p:strVal val="#ppt_x"/>
                                          </p:val>
                                        </p:tav>
                                      </p:tavLst>
                                    </p:anim>
                                    <p:anim calcmode="lin" valueType="num">
                                      <p:cBhvr additive="base">
                                        <p:cTn dur="500" fill="hold" id="38"/>
                                        <p:tgtEl>
                                          <p:spTgt spid="96"/>
                                        </p:tgtEl>
                                        <p:attrNameLst>
                                          <p:attrName>ppt_y</p:attrName>
                                        </p:attrNameLst>
                                      </p:cBhvr>
                                      <p:tavLst>
                                        <p:tav tm="0">
                                          <p:val>
                                            <p:strVal val="#ppt_y"/>
                                          </p:val>
                                        </p:tav>
                                        <p:tav tm="100000">
                                          <p:val>
                                            <p:strVal val="#ppt_y"/>
                                          </p:val>
                                        </p:tav>
                                      </p:tavLst>
                                    </p:anim>
                                  </p:childTnLst>
                                </p:cTn>
                              </p:par>
                              <p:par>
                                <p:cTn fill="hold" grpId="0" id="39" nodeType="withEffect" presetClass="entr" presetID="22" presetSubtype="8">
                                  <p:stCondLst>
                                    <p:cond delay="250"/>
                                  </p:stCondLst>
                                  <p:childTnLst>
                                    <p:set>
                                      <p:cBhvr>
                                        <p:cTn dur="1" fill="hold" id="40">
                                          <p:stCondLst>
                                            <p:cond delay="0"/>
                                          </p:stCondLst>
                                        </p:cTn>
                                        <p:tgtEl>
                                          <p:spTgt spid="97"/>
                                        </p:tgtEl>
                                        <p:attrNameLst>
                                          <p:attrName>style.visibility</p:attrName>
                                        </p:attrNameLst>
                                      </p:cBhvr>
                                      <p:to>
                                        <p:strVal val="visible"/>
                                      </p:to>
                                    </p:set>
                                    <p:animEffect filter="wipe(left)" transition="in">
                                      <p:cBhvr>
                                        <p:cTn dur="500" id="41"/>
                                        <p:tgtEl>
                                          <p:spTgt spid="97"/>
                                        </p:tgtEl>
                                      </p:cBhvr>
                                    </p:animEffect>
                                  </p:childTnLst>
                                </p:cTn>
                              </p:par>
                              <p:par>
                                <p:cTn decel="50000" fill="hold" grpId="0" id="42" nodeType="withEffect" presetClass="entr" presetID="2" presetSubtype="2">
                                  <p:stCondLst>
                                    <p:cond delay="0"/>
                                  </p:stCondLst>
                                  <p:childTnLst>
                                    <p:set>
                                      <p:cBhvr>
                                        <p:cTn dur="1" fill="hold" id="43">
                                          <p:stCondLst>
                                            <p:cond delay="0"/>
                                          </p:stCondLst>
                                        </p:cTn>
                                        <p:tgtEl>
                                          <p:spTgt spid="104"/>
                                        </p:tgtEl>
                                        <p:attrNameLst>
                                          <p:attrName>style.visibility</p:attrName>
                                        </p:attrNameLst>
                                      </p:cBhvr>
                                      <p:to>
                                        <p:strVal val="visible"/>
                                      </p:to>
                                    </p:set>
                                    <p:anim calcmode="lin" valueType="num">
                                      <p:cBhvr additive="base">
                                        <p:cTn dur="500" fill="hold" id="44"/>
                                        <p:tgtEl>
                                          <p:spTgt spid="104"/>
                                        </p:tgtEl>
                                        <p:attrNameLst>
                                          <p:attrName>ppt_x</p:attrName>
                                        </p:attrNameLst>
                                      </p:cBhvr>
                                      <p:tavLst>
                                        <p:tav tm="0">
                                          <p:val>
                                            <p:strVal val="1+#ppt_w/2"/>
                                          </p:val>
                                        </p:tav>
                                        <p:tav tm="100000">
                                          <p:val>
                                            <p:strVal val="#ppt_x"/>
                                          </p:val>
                                        </p:tav>
                                      </p:tavLst>
                                    </p:anim>
                                    <p:anim calcmode="lin" valueType="num">
                                      <p:cBhvr additive="base">
                                        <p:cTn dur="500" fill="hold" id="45"/>
                                        <p:tgtEl>
                                          <p:spTgt spid="104"/>
                                        </p:tgtEl>
                                        <p:attrNameLst>
                                          <p:attrName>ppt_y</p:attrName>
                                        </p:attrNameLst>
                                      </p:cBhvr>
                                      <p:tavLst>
                                        <p:tav tm="0">
                                          <p:val>
                                            <p:strVal val="#ppt_y"/>
                                          </p:val>
                                        </p:tav>
                                        <p:tav tm="100000">
                                          <p:val>
                                            <p:strVal val="#ppt_y"/>
                                          </p:val>
                                        </p:tav>
                                      </p:tavLst>
                                    </p:anim>
                                  </p:childTnLst>
                                </p:cTn>
                              </p:par>
                              <p:par>
                                <p:cTn fill="hold" grpId="0" id="46" nodeType="withEffect" presetClass="entr" presetID="22" presetSubtype="8">
                                  <p:stCondLst>
                                    <p:cond delay="250"/>
                                  </p:stCondLst>
                                  <p:childTnLst>
                                    <p:set>
                                      <p:cBhvr>
                                        <p:cTn dur="1" fill="hold" id="47">
                                          <p:stCondLst>
                                            <p:cond delay="0"/>
                                          </p:stCondLst>
                                        </p:cTn>
                                        <p:tgtEl>
                                          <p:spTgt spid="105"/>
                                        </p:tgtEl>
                                        <p:attrNameLst>
                                          <p:attrName>style.visibility</p:attrName>
                                        </p:attrNameLst>
                                      </p:cBhvr>
                                      <p:to>
                                        <p:strVal val="visible"/>
                                      </p:to>
                                    </p:set>
                                    <p:animEffect filter="wipe(left)" transition="in">
                                      <p:cBhvr>
                                        <p:cTn dur="500" id="48"/>
                                        <p:tgtEl>
                                          <p:spTgt spid="10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7"/>
      <p:bldP grpId="0" spid="58"/>
      <p:bldP grpId="0" spid="62"/>
      <p:bldP grpId="0" spid="63"/>
      <p:bldP grpId="0" spid="39"/>
      <p:bldP grpId="0" spid="40"/>
      <p:bldP grpId="0" spid="88"/>
      <p:bldP grpId="0" spid="89"/>
      <p:bldP grpId="0" spid="96"/>
      <p:bldP grpId="0" spid="97"/>
      <p:bldP grpId="0" spid="104"/>
      <p:bldP grpId="0" spid="10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3470"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矩形 6"/>
          <p:cNvSpPr/>
          <p:nvPr/>
        </p:nvSpPr>
        <p:spPr>
          <a:xfrm>
            <a:off x="3200821" y="7144282"/>
            <a:ext cx="3214291" cy="87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矩形 7"/>
          <p:cNvSpPr/>
          <p:nvPr/>
        </p:nvSpPr>
        <p:spPr>
          <a:xfrm>
            <a:off x="6415111"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矩形 9"/>
          <p:cNvSpPr/>
          <p:nvPr/>
        </p:nvSpPr>
        <p:spPr>
          <a:xfrm>
            <a:off x="9629402" y="7144282"/>
            <a:ext cx="3214291" cy="87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矩形 10"/>
          <p:cNvSpPr>
            <a:spLocks noChangeAspect="1"/>
          </p:cNvSpPr>
          <p:nvPr/>
        </p:nvSpPr>
        <p:spPr>
          <a:xfrm>
            <a:off x="4751851" y="1604797"/>
            <a:ext cx="2496277" cy="2185899"/>
          </a:xfrm>
          <a:prstGeom prst="hexagon">
            <a:avLst/>
          </a:prstGeom>
          <a:solidFill>
            <a:schemeClr val="dk2"/>
          </a:solidFill>
          <a:ln w="15875">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12" name="文本框 8"/>
          <p:cNvSpPr>
            <a:spLocks noChangeArrowheads="1"/>
          </p:cNvSpPr>
          <p:nvPr/>
        </p:nvSpPr>
        <p:spPr bwMode="auto">
          <a:xfrm>
            <a:off x="4124355" y="3984298"/>
            <a:ext cx="3813672" cy="92459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2" lIns="91421" rIns="91421" tIns="45712">
            <a:spAutoFit/>
          </a:bodyPr>
          <a:lstStyle/>
          <a:p>
            <a:pPr algn="ctr"/>
            <a:r>
              <a:rPr altLang="en-US" b="1" lang="zh-CN" sz="5467">
                <a:solidFill>
                  <a:schemeClr val="dk2"/>
                </a:solidFill>
                <a:latin typeface="+mn-lt"/>
                <a:ea typeface="+mn-ea"/>
                <a:cs typeface="+mn-ea"/>
                <a:sym typeface="+mn-lt"/>
              </a:rPr>
              <a:t>公司团队</a:t>
            </a:r>
          </a:p>
        </p:txBody>
      </p:sp>
      <p:sp>
        <p:nvSpPr>
          <p:cNvPr id="13" name="矩形 51"/>
          <p:cNvSpPr>
            <a:spLocks noChangeArrowheads="1"/>
          </p:cNvSpPr>
          <p:nvPr/>
        </p:nvSpPr>
        <p:spPr bwMode="auto">
          <a:xfrm>
            <a:off x="4226762" y="5134561"/>
            <a:ext cx="3738477" cy="49787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2" lIns="91421" rIns="91421" tIns="45712" wrap="square">
            <a:spAutoFit/>
          </a:bodyPr>
          <a:lstStyle/>
          <a:p>
            <a:pPr algn="ctr">
              <a:spcBef>
                <a:spcPct val="20000"/>
              </a:spcBef>
            </a:pPr>
            <a:r>
              <a:rPr altLang="zh-CN" lang="en-US" sz="2667">
                <a:solidFill>
                  <a:schemeClr val="tx1">
                    <a:lumMod val="65000"/>
                    <a:lumOff val="35000"/>
                  </a:schemeClr>
                </a:solidFill>
                <a:latin typeface="+mn-lt"/>
                <a:ea typeface="+mn-ea"/>
                <a:cs typeface="+mn-ea"/>
                <a:sym typeface="+mn-lt"/>
              </a:rPr>
              <a:t>COMPANY TEAM</a:t>
            </a:r>
          </a:p>
        </p:txBody>
      </p:sp>
      <p:sp>
        <p:nvSpPr>
          <p:cNvPr id="14" name="KSO_Shape"/>
          <p:cNvSpPr>
            <a:spLocks noChangeAspect="1"/>
          </p:cNvSpPr>
          <p:nvPr/>
        </p:nvSpPr>
        <p:spPr bwMode="auto">
          <a:xfrm>
            <a:off x="5354147" y="1942816"/>
            <a:ext cx="1237155" cy="1493803"/>
          </a:xfrm>
          <a:custGeom>
            <a:gdLst>
              <a:gd fmla="*/ 999865 w 1909763" name="T0"/>
              <a:gd fmla="*/ 1903618 h 2187575" name="T1"/>
              <a:gd fmla="*/ 897202 w 1909763" name="T2"/>
              <a:gd fmla="*/ 1854541 h 2187575" name="T3"/>
              <a:gd fmla="*/ 716440 w 1909763" name="T4"/>
              <a:gd fmla="*/ 1869057 h 2187575" name="T5"/>
              <a:gd fmla="*/ 589485 w 1909763" name="T6"/>
              <a:gd fmla="*/ 1888411 h 2187575" name="T7"/>
              <a:gd fmla="*/ 1505697 w 1909763" name="T8"/>
              <a:gd fmla="*/ 1655471 h 2187575" name="T9"/>
              <a:gd fmla="*/ 1402952 w 1909763" name="T10"/>
              <a:gd fmla="*/ 1639573 h 2187575" name="T11"/>
              <a:gd fmla="*/ 1242644 w 1909763" name="T12"/>
              <a:gd fmla="*/ 1639918 h 2187575" name="T13"/>
              <a:gd fmla="*/ 1139210 w 1909763" name="T14"/>
              <a:gd fmla="*/ 1657199 h 2187575" name="T15"/>
              <a:gd fmla="*/ 515499 w 1909763" name="T16"/>
              <a:gd fmla="*/ 1651324 h 2187575" name="T17"/>
              <a:gd fmla="*/ 413726 w 1909763" name="T18"/>
              <a:gd fmla="*/ 1637845 h 2187575" name="T19"/>
              <a:gd fmla="*/ 266853 w 1909763" name="T20"/>
              <a:gd fmla="*/ 1638881 h 2187575" name="T21"/>
              <a:gd fmla="*/ 152508 w 1909763" name="T22"/>
              <a:gd fmla="*/ 1660655 h 2187575" name="T23"/>
              <a:gd fmla="*/ 1601723 w 1909763" name="T24"/>
              <a:gd fmla="*/ 1180293 h 2187575" name="T25"/>
              <a:gd fmla="*/ 1561097 w 1909763" name="T26"/>
              <a:gd fmla="*/ 1156565 h 2187575" name="T27"/>
              <a:gd fmla="*/ 1556930 w 1909763" name="T28"/>
              <a:gd fmla="*/ 1130430 h 2187575" name="T29"/>
              <a:gd fmla="*/ 100471 w 1909763" name="T30"/>
              <a:gd fmla="*/ 1163993 h 2187575" name="T31"/>
              <a:gd fmla="*/ 65322 w 1909763" name="T32"/>
              <a:gd fmla="*/ 1187495 h 2187575" name="T33"/>
              <a:gd fmla="*/ 828565 w 1909763" name="T34"/>
              <a:gd fmla="*/ 832666 h 2187575" name="T35"/>
              <a:gd fmla="*/ 1118067 w 1909763" name="T36"/>
              <a:gd fmla="*/ 718585 h 2187575" name="T37"/>
              <a:gd fmla="*/ 353456 w 1909763" name="T38"/>
              <a:gd fmla="*/ 650399 h 2187575" name="T39"/>
              <a:gd fmla="*/ 486477 w 1909763" name="T40"/>
              <a:gd fmla="*/ 1070518 h 2187575" name="T41"/>
              <a:gd fmla="*/ 276062 w 1909763" name="T42"/>
              <a:gd fmla="*/ 1558701 h 2187575" name="T43"/>
              <a:gd fmla="*/ 98470 w 1909763" name="T44"/>
              <a:gd fmla="*/ 718807 h 2187575" name="T45"/>
              <a:gd fmla="*/ 2764 w 1909763" name="T46"/>
              <a:gd fmla="*/ 772703 h 2187575" name="T47"/>
              <a:gd fmla="*/ 132330 w 1909763" name="T48"/>
              <a:gd fmla="*/ 556079 h 2187575" name="T49"/>
              <a:gd fmla="*/ 1655748 w 1909763" name="T50"/>
              <a:gd fmla="*/ 621781 h 2187575" name="T51"/>
              <a:gd fmla="*/ 1559979 w 1909763" name="T52"/>
              <a:gd fmla="*/ 858258 h 2187575" name="T53"/>
              <a:gd fmla="*/ 1490485 w 1909763" name="T54"/>
              <a:gd fmla="*/ 1169066 h 2187575" name="T55"/>
              <a:gd fmla="*/ 1148548 w 1909763" name="T56"/>
              <a:gd fmla="*/ 1134839 h 2187575" name="T57"/>
              <a:gd fmla="*/ 1191420 w 1909763" name="T58"/>
              <a:gd fmla="*/ 1036999 h 2187575" name="T59"/>
              <a:gd fmla="*/ 1418917 w 1909763" name="T60"/>
              <a:gd fmla="*/ 554711 h 2187575" name="T61"/>
              <a:gd fmla="*/ 1218026 w 1909763" name="T62"/>
              <a:gd fmla="*/ 566823 h 2187575" name="T63"/>
              <a:gd fmla="*/ 1169257 w 1909763" name="T64"/>
              <a:gd fmla="*/ 950549 h 2187575" name="T65"/>
              <a:gd fmla="*/ 597517 w 1909763" name="T66"/>
              <a:gd fmla="*/ 1259949 h 2187575" name="T67"/>
              <a:gd fmla="*/ 420081 w 1909763" name="T68"/>
              <a:gd fmla="*/ 800862 h 2187575" name="T69"/>
              <a:gd fmla="*/ 491332 w 1909763" name="T70"/>
              <a:gd fmla="*/ 531563 h 2187575" name="T71"/>
              <a:gd fmla="*/ 961037 w 1909763" name="T72"/>
              <a:gd fmla="*/ 481436 h 2187575" name="T73"/>
              <a:gd fmla="*/ 1469371 w 1909763" name="T74"/>
              <a:gd fmla="*/ 222977 h 2187575" name="T75"/>
              <a:gd fmla="*/ 1423281 w 1909763" name="T76"/>
              <a:gd fmla="*/ 272444 h 2187575" name="T77"/>
              <a:gd fmla="*/ 1479766 w 1909763" name="T78"/>
              <a:gd fmla="*/ 356849 h 2187575" name="T79"/>
              <a:gd fmla="*/ 1434717 w 1909763" name="T80"/>
              <a:gd fmla="*/ 465469 h 2187575" name="T81"/>
              <a:gd fmla="*/ 1309964 w 1909763" name="T82"/>
              <a:gd fmla="*/ 535000 h 2187575" name="T83"/>
              <a:gd fmla="*/ 1191103 w 1909763" name="T84"/>
              <a:gd fmla="*/ 407700 h 2187575" name="T85"/>
              <a:gd fmla="*/ 1193529 w 1909763" name="T86"/>
              <a:gd fmla="*/ 286973 h 2187575" name="T87"/>
              <a:gd fmla="*/ 1244470 w 1909763" name="T88"/>
              <a:gd fmla="*/ 179737 h 2187575" name="T89"/>
              <a:gd fmla="*/ 482666 w 1909763" name="T90"/>
              <a:gd fmla="*/ 214675 h 2187575" name="T91"/>
              <a:gd fmla="*/ 418161 w 1909763" name="T92"/>
              <a:gd fmla="*/ 267255 h 2187575" name="T93"/>
              <a:gd fmla="*/ 487495 w 1909763" name="T94"/>
              <a:gd fmla="*/ 337824 h 2187575" name="T95"/>
              <a:gd fmla="*/ 450241 w 1909763" name="T96"/>
              <a:gd fmla="*/ 452324 h 2187575" name="T97"/>
              <a:gd fmla="*/ 327785 w 1909763" name="T98"/>
              <a:gd fmla="*/ 537767 h 2187575" name="T99"/>
              <a:gd fmla="*/ 203260 w 1909763" name="T100"/>
              <a:gd fmla="*/ 405970 h 2187575" name="T101"/>
              <a:gd fmla="*/ 202570 w 1909763" name="T102"/>
              <a:gd fmla="*/ 292162 h 2187575" name="T103"/>
              <a:gd fmla="*/ 240514 w 1909763" name="T104"/>
              <a:gd fmla="*/ 186656 h 2187575" name="T105"/>
              <a:gd fmla="*/ 1009915 w 1909763" name="T106"/>
              <a:gd fmla="*/ 63292 h 2187575" name="T107"/>
              <a:gd fmla="*/ 870018 w 1909763" name="T108"/>
              <a:gd fmla="*/ 109983 h 2187575" name="T109"/>
              <a:gd fmla="*/ 1004044 w 1909763" name="T110"/>
              <a:gd fmla="*/ 190567 h 2187575" name="T111"/>
              <a:gd fmla="*/ 999207 w 1909763" name="T112"/>
              <a:gd fmla="*/ 308159 h 2187575" name="T113"/>
              <a:gd fmla="*/ 882453 w 1909763" name="T114"/>
              <a:gd fmla="*/ 468983 h 2187575" name="T115"/>
              <a:gd fmla="*/ 722521 w 1909763" name="T116"/>
              <a:gd fmla="*/ 411225 h 2187575" name="T117"/>
              <a:gd fmla="*/ 644800 w 1909763" name="T118"/>
              <a:gd fmla="*/ 298129 h 2187575" name="T119"/>
              <a:gd fmla="*/ 661381 w 1909763" name="T120"/>
              <a:gd fmla="*/ 118629 h 2187575" name="T121"/>
              <a:gd fmla="*/ 758100 w 1909763" name="T122"/>
              <a:gd fmla="*/ 14526 h 218757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187575" w="1909763">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a:effectLs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latin typeface="+mn-lt"/>
              <a:ea typeface="+mn-ea"/>
              <a:cs typeface="+mn-ea"/>
              <a:sym typeface="+mn-lt"/>
            </a:endParaRPr>
          </a:p>
        </p:txBody>
      </p:sp>
    </p:spTree>
    <p:custDataLst>
      <p:tags r:id="rId3"/>
    </p:custDataLst>
    <p:extLst>
      <p:ext uri="{BB962C8B-B14F-4D97-AF65-F5344CB8AC3E}">
        <p14:creationId val="49427499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7"/>
                                        </p:tgtEl>
                                        <p:attrNameLst>
                                          <p:attrName>style.visibility</p:attrName>
                                        </p:attrNameLst>
                                      </p:cBhvr>
                                      <p:to>
                                        <p:strVal val="visible"/>
                                      </p:to>
                                    </p:set>
                                    <p:animEffect filter="wipe(down)" transition="in">
                                      <p:cBhvr>
                                        <p:cTn dur="500" id="10"/>
                                        <p:tgtEl>
                                          <p:spTgt spid="7"/>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8"/>
                                        </p:tgtEl>
                                        <p:attrNameLst>
                                          <p:attrName>style.visibility</p:attrName>
                                        </p:attrNameLst>
                                      </p:cBhvr>
                                      <p:to>
                                        <p:strVal val="visible"/>
                                      </p:to>
                                    </p:set>
                                    <p:animEffect filter="wipe(down)" transition="in">
                                      <p:cBhvr>
                                        <p:cTn dur="500" id="13"/>
                                        <p:tgtEl>
                                          <p:spTgt spid="8"/>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10"/>
                                        </p:tgtEl>
                                        <p:attrNameLst>
                                          <p:attrName>style.visibility</p:attrName>
                                        </p:attrNameLst>
                                      </p:cBhvr>
                                      <p:to>
                                        <p:strVal val="visible"/>
                                      </p:to>
                                    </p:set>
                                    <p:animEffect filter="wipe(down)" transition="in">
                                      <p:cBhvr>
                                        <p:cTn dur="500" id="16"/>
                                        <p:tgtEl>
                                          <p:spTgt spid="10"/>
                                        </p:tgtEl>
                                      </p:cBhvr>
                                    </p:animEffect>
                                  </p:childTnLst>
                                </p:cTn>
                              </p:par>
                            </p:childTnLst>
                          </p:cTn>
                        </p:par>
                        <p:par>
                          <p:cTn fill="hold" id="17" nodeType="afterGroup">
                            <p:stCondLst>
                              <p:cond delay="500"/>
                            </p:stCondLst>
                            <p:childTnLst>
                              <p:par>
                                <p:cTn fill="hold" grpId="0" id="18" nodeType="afterEffect" presetClass="entr" presetID="2" presetSubtype="12">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1500" fill="hold" id="20"/>
                                        <p:tgtEl>
                                          <p:spTgt spid="11"/>
                                        </p:tgtEl>
                                        <p:attrNameLst>
                                          <p:attrName>ppt_x</p:attrName>
                                        </p:attrNameLst>
                                      </p:cBhvr>
                                      <p:tavLst>
                                        <p:tav tm="0">
                                          <p:val>
                                            <p:strVal val="0-#ppt_w/2"/>
                                          </p:val>
                                        </p:tav>
                                        <p:tav tm="100000">
                                          <p:val>
                                            <p:strVal val="#ppt_x"/>
                                          </p:val>
                                        </p:tav>
                                      </p:tavLst>
                                    </p:anim>
                                    <p:anim calcmode="lin" valueType="num">
                                      <p:cBhvr additive="base">
                                        <p:cTn dur="1500" fill="hold" id="21"/>
                                        <p:tgtEl>
                                          <p:spTgt spid="11"/>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4"/>
                                        </p:tgtEl>
                                        <p:attrNameLst>
                                          <p:attrName>style.visibility</p:attrName>
                                        </p:attrNameLst>
                                      </p:cBhvr>
                                      <p:to>
                                        <p:strVal val="visible"/>
                                      </p:to>
                                    </p:set>
                                    <p:anim calcmode="lin" valueType="num">
                                      <p:cBhvr>
                                        <p:cTn dur="500" fill="hold" id="25"/>
                                        <p:tgtEl>
                                          <p:spTgt spid="14"/>
                                        </p:tgtEl>
                                        <p:attrNameLst>
                                          <p:attrName>ppt_w</p:attrName>
                                        </p:attrNameLst>
                                      </p:cBhvr>
                                      <p:tavLst>
                                        <p:tav tm="0">
                                          <p:val>
                                            <p:fltVal val="0"/>
                                          </p:val>
                                        </p:tav>
                                        <p:tav tm="100000">
                                          <p:val>
                                            <p:strVal val="#ppt_w"/>
                                          </p:val>
                                        </p:tav>
                                      </p:tavLst>
                                    </p:anim>
                                    <p:anim calcmode="lin" valueType="num">
                                      <p:cBhvr>
                                        <p:cTn dur="500" fill="hold" id="26"/>
                                        <p:tgtEl>
                                          <p:spTgt spid="14"/>
                                        </p:tgtEl>
                                        <p:attrNameLst>
                                          <p:attrName>ppt_h</p:attrName>
                                        </p:attrNameLst>
                                      </p:cBhvr>
                                      <p:tavLst>
                                        <p:tav tm="0">
                                          <p:val>
                                            <p:fltVal val="0"/>
                                          </p:val>
                                        </p:tav>
                                        <p:tav tm="100000">
                                          <p:val>
                                            <p:strVal val="#ppt_h"/>
                                          </p:val>
                                        </p:tav>
                                      </p:tavLst>
                                    </p:anim>
                                    <p:animEffect filter="fade" transition="in">
                                      <p:cBhvr>
                                        <p:cTn dur="500" id="27"/>
                                        <p:tgtEl>
                                          <p:spTgt spid="14"/>
                                        </p:tgtEl>
                                      </p:cBhvr>
                                    </p:animEffect>
                                  </p:childTnLst>
                                </p:cTn>
                              </p:par>
                            </p:childTnLst>
                          </p:cTn>
                        </p:par>
                        <p:par>
                          <p:cTn fill="hold" id="28" nodeType="afterGroup">
                            <p:stCondLst>
                              <p:cond delay="2500"/>
                            </p:stCondLst>
                            <p:childTnLst>
                              <p:par>
                                <p:cTn fill="hold" grpId="0" id="29" nodeType="afterEffect" presetClass="entr" presetID="12" presetSubtype="4">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500" id="31"/>
                                        <p:tgtEl>
                                          <p:spTgt spid="12"/>
                                        </p:tgtEl>
                                        <p:attrNameLst>
                                          <p:attrName>ppt_y</p:attrName>
                                        </p:attrNameLst>
                                      </p:cBhvr>
                                      <p:tavLst>
                                        <p:tav tm="0">
                                          <p:val>
                                            <p:strVal val="#ppt_y+#ppt_h*1.125000"/>
                                          </p:val>
                                        </p:tav>
                                        <p:tav tm="100000">
                                          <p:val>
                                            <p:strVal val="#ppt_y"/>
                                          </p:val>
                                        </p:tav>
                                      </p:tavLst>
                                    </p:anim>
                                    <p:animEffect filter="">
                                      <p:cBhvr>
                                        <p:cTn dur="500" id="32"/>
                                        <p:tgtEl>
                                          <p:spTgt spid="12"/>
                                        </p:tgtEl>
                                      </p:cBhvr>
                                    </p:animEffect>
                                  </p:childTnLst>
                                </p:cTn>
                              </p:par>
                              <p:par>
                                <p:cTn fill="hold" grpId="0" id="33" nodeType="withEffect" presetClass="entr" presetID="12" presetSubtype="1">
                                  <p:stCondLst>
                                    <p:cond delay="50"/>
                                  </p:stCondLst>
                                  <p:childTnLst>
                                    <p:set>
                                      <p:cBhvr>
                                        <p:cTn dur="1" fill="hold" id="34">
                                          <p:stCondLst>
                                            <p:cond delay="0"/>
                                          </p:stCondLst>
                                        </p:cTn>
                                        <p:tgtEl>
                                          <p:spTgt spid="13"/>
                                        </p:tgtEl>
                                        <p:attrNameLst>
                                          <p:attrName>style.visibility</p:attrName>
                                        </p:attrNameLst>
                                      </p:cBhvr>
                                      <p:to>
                                        <p:strVal val="visible"/>
                                      </p:to>
                                    </p:set>
                                    <p:anim calcmode="lin" valueType="num">
                                      <p:cBhvr>
                                        <p:cTn dur="500" id="35"/>
                                        <p:tgtEl>
                                          <p:spTgt spid="13"/>
                                        </p:tgtEl>
                                        <p:attrNameLst>
                                          <p:attrName>ppt_y</p:attrName>
                                        </p:attrNameLst>
                                      </p:cBhvr>
                                      <p:tavLst>
                                        <p:tav tm="0">
                                          <p:val>
                                            <p:strVal val="#ppt_y-#ppt_h*1.125000"/>
                                          </p:val>
                                        </p:tav>
                                        <p:tav tm="100000">
                                          <p:val>
                                            <p:strVal val="#ppt_y"/>
                                          </p:val>
                                        </p:tav>
                                      </p:tavLst>
                                    </p:anim>
                                    <p:animEffect filter="">
                                      <p:cBhvr>
                                        <p:cTn dur="500" id="3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0"/>
      <p:bldP grpId="0" spid="11"/>
      <p:bldP grpId="0" spid="12"/>
      <p:bldP grpId="0" spid="13"/>
      <p:bldP grpId="0" spid="14"/>
    </p:bldLst>
  </p:timing>
</p:sld>
</file>

<file path=ppt/tags/tag1.xml><?xml version="1.0" encoding="utf-8"?>
<p:tagLst xmlns:p="http://schemas.openxmlformats.org/presentationml/2006/main">
  <p:tag name="ID" val="547126"/>
  <p:tag name="MH" val="20160830113111"/>
  <p:tag name="MH_AUTOCOLOR" val="TRUE"/>
  <p:tag name="MH_LIBRARY" val="CONTENTS"/>
  <p:tag name="MH_TYPE" val="SECTION"/>
</p:tagLst>
</file>

<file path=ppt/tags/tag10.xml><?xml version="1.0" encoding="utf-8"?>
<p:tagLst xmlns:p="http://schemas.openxmlformats.org/presentationml/2006/main">
  <p:tag name="MH" val="20160203101803"/>
  <p:tag name="MH_LIBRARY" val="GRAPHIC"/>
  <p:tag name="MH_ORDER" val="1"/>
  <p:tag name="MH_TYPE" val="Title"/>
</p:tagLst>
</file>

<file path=ppt/tags/tag11.xml><?xml version="1.0" encoding="utf-8"?>
<p:tagLst xmlns:p="http://schemas.openxmlformats.org/presentationml/2006/main">
  <p:tag name="ID" val="547126"/>
  <p:tag name="MH" val="20160830113111"/>
  <p:tag name="MH_AUTOCOLOR" val="TRUE"/>
  <p:tag name="MH_LIBRARY" val="CONTENTS"/>
  <p:tag name="MH_TYPE" val="SECTION"/>
</p:tagLst>
</file>

<file path=ppt/tags/tag12.xml><?xml version="1.0" encoding="utf-8"?>
<p:tagLst xmlns:p="http://schemas.openxmlformats.org/presentationml/2006/main">
  <p:tag name="ID" val="547126"/>
  <p:tag name="MH" val="20160830113111"/>
  <p:tag name="MH_AUTOCOLOR" val="TRUE"/>
  <p:tag name="MH_LIBRARY" val="CONTENTS"/>
  <p:tag name="MH_TYPE" val="SECTION"/>
</p:tagLst>
</file>

<file path=ppt/tags/tag13.xml><?xml version="1.0" encoding="utf-8"?>
<p:tagLst xmlns:p="http://schemas.openxmlformats.org/presentationml/2006/main">
  <p:tag name="MH" val="20160217203636"/>
  <p:tag name="MH_LIBRARY" val="GRAPHIC"/>
  <p:tag name="MH_ORDER" val="3"/>
  <p:tag name="MH_TYPE" val="Picture"/>
</p:tagLst>
</file>

<file path=ppt/tags/tag14.xml><?xml version="1.0" encoding="utf-8"?>
<p:tagLst xmlns:p="http://schemas.openxmlformats.org/presentationml/2006/main">
  <p:tag name="MH" val="20160203101803"/>
  <p:tag name="MH_LIBRARY" val="GRAPHIC"/>
  <p:tag name="MH_ORDER" val="1"/>
  <p:tag name="MH_TYPE" val="Title"/>
</p:tagLst>
</file>

<file path=ppt/tags/tag15.xml><?xml version="1.0" encoding="utf-8"?>
<p:tagLst xmlns:p="http://schemas.openxmlformats.org/presentationml/2006/main">
  <p:tag name="MH" val="20160203101803"/>
  <p:tag name="MH_LIBRARY" val="GRAPHIC"/>
  <p:tag name="MH_ORDER" val="1"/>
  <p:tag name="MH_TYPE" val="Title"/>
</p:tagLst>
</file>

<file path=ppt/tags/tag16.xml><?xml version="1.0" encoding="utf-8"?>
<p:tagLst xmlns:p="http://schemas.openxmlformats.org/presentationml/2006/main">
  <p:tag name="MH" val="20160203101803"/>
  <p:tag name="MH_LIBRARY" val="GRAPHIC"/>
  <p:tag name="MH_ORDER" val="1"/>
  <p:tag name="MH_TYPE" val="Title"/>
</p:tagLst>
</file>

<file path=ppt/tags/tag17.xml><?xml version="1.0" encoding="utf-8"?>
<p:tagLst xmlns:p="http://schemas.openxmlformats.org/presentationml/2006/main">
  <p:tag name="MH" val="20160202082519"/>
  <p:tag name="MH_LIBRARY" val="GRAPHIC"/>
  <p:tag name="MH_ORDER" val="1"/>
  <p:tag name="MH_TYPE" val="Text"/>
</p:tagLst>
</file>

<file path=ppt/tags/tag18.xml><?xml version="1.0" encoding="utf-8"?>
<p:tagLst xmlns:p="http://schemas.openxmlformats.org/presentationml/2006/main">
  <p:tag name="MH" val="20160202082519"/>
  <p:tag name="MH_LIBRARY" val="GRAPHIC"/>
  <p:tag name="MH_ORDER" val="1"/>
  <p:tag name="MH_TYPE" val="SubTitle"/>
</p:tagLst>
</file>

<file path=ppt/tags/tag19.xml><?xml version="1.0" encoding="utf-8"?>
<p:tagLst xmlns:p="http://schemas.openxmlformats.org/presentationml/2006/main">
  <p:tag name="MH" val="20160202082519"/>
  <p:tag name="MH_LIBRARY" val="GRAPHIC"/>
  <p:tag name="MH_ORDER" val="1"/>
  <p:tag name="MH_TYPE" val="Text"/>
</p:tagLst>
</file>

<file path=ppt/tags/tag2.xml><?xml version="1.0" encoding="utf-8"?>
<p:tagLst xmlns:p="http://schemas.openxmlformats.org/presentationml/2006/main">
  <p:tag name="ID" val="547126"/>
  <p:tag name="MH" val="20160830113111"/>
  <p:tag name="MH_AUTOCOLOR" val="TRUE"/>
  <p:tag name="MH_LIBRARY" val="CONTENTS"/>
  <p:tag name="MH_TYPE" val="SECTION"/>
</p:tagLst>
</file>

<file path=ppt/tags/tag20.xml><?xml version="1.0" encoding="utf-8"?>
<p:tagLst xmlns:p="http://schemas.openxmlformats.org/presentationml/2006/main">
  <p:tag name="MH" val="20160202082519"/>
  <p:tag name="MH_LIBRARY" val="GRAPHIC"/>
  <p:tag name="MH_ORDER" val="1"/>
  <p:tag name="MH_TYPE" val="SubTitle"/>
</p:tagLst>
</file>

<file path=ppt/tags/tag21.xml><?xml version="1.0" encoding="utf-8"?>
<p:tagLst xmlns:p="http://schemas.openxmlformats.org/presentationml/2006/main">
  <p:tag name="MH" val="20160202082519"/>
  <p:tag name="MH_LIBRARY" val="GRAPHIC"/>
  <p:tag name="MH_ORDER" val="1"/>
  <p:tag name="MH_TYPE" val="Text"/>
</p:tagLst>
</file>

<file path=ppt/tags/tag22.xml><?xml version="1.0" encoding="utf-8"?>
<p:tagLst xmlns:p="http://schemas.openxmlformats.org/presentationml/2006/main">
  <p:tag name="MH" val="20160202082519"/>
  <p:tag name="MH_LIBRARY" val="GRAPHIC"/>
  <p:tag name="MH_ORDER" val="1"/>
  <p:tag name="MH_TYPE" val="SubTitle"/>
</p:tagLst>
</file>

<file path=ppt/tags/tag23.xml><?xml version="1.0" encoding="utf-8"?>
<p:tagLst xmlns:p="http://schemas.openxmlformats.org/presentationml/2006/main">
  <p:tag name="MH" val="20160218232539"/>
  <p:tag name="MH_CATEGORY" val="#TuWHP#"/>
  <p:tag name="MH_LAYOUT" val="SubTitleText"/>
  <p:tag name="MH_LIBRARY" val="GRAPHIC"/>
  <p:tag name="MH_NUMBER" val="1"/>
  <p:tag name="MH_TYPE" val="#NeiR#"/>
</p:tagLst>
</file>

<file path=ppt/tags/tag24.xml><?xml version="1.0" encoding="utf-8"?>
<p:tagLst xmlns:p="http://schemas.openxmlformats.org/presentationml/2006/main">
  <p:tag name="ID" val="547126"/>
  <p:tag name="MH" val="20160830113111"/>
  <p:tag name="MH_AUTOCOLOR" val="TRUE"/>
  <p:tag name="MH_LIBRARY" val="CONTENTS"/>
  <p:tag name="MH_TYPE" val="SECTION"/>
</p:tagLst>
</file>

<file path=ppt/tags/tag25.xml><?xml version="1.0" encoding="utf-8"?>
<p:tagLst xmlns:p="http://schemas.openxmlformats.org/presentationml/2006/main">
  <p:tag name="MH" val="20151124180108"/>
  <p:tag name="MH_LIBRARY" val="GRAPHIC"/>
  <p:tag name="MH_ORDER" val="Freeform 55"/>
</p:tagLst>
</file>

<file path=ppt/tags/tag26.xml><?xml version="1.0" encoding="utf-8"?>
<p:tagLst xmlns:p="http://schemas.openxmlformats.org/presentationml/2006/main">
  <p:tag name="MH" val="20151124180108"/>
  <p:tag name="MH_LIBRARY" val="GRAPHIC"/>
  <p:tag name="MH_ORDER" val="Freeform 55"/>
</p:tagLst>
</file>

<file path=ppt/tags/tag27.xml><?xml version="1.0" encoding="utf-8"?>
<p:tagLst xmlns:p="http://schemas.openxmlformats.org/presentationml/2006/main">
  <p:tag name="MH" val="20151124180108"/>
  <p:tag name="MH_LIBRARY" val="GRAPHIC"/>
  <p:tag name="MH_ORDER" val="Freeform 55"/>
</p:tagLst>
</file>

<file path=ppt/tags/tag28.xml><?xml version="1.0" encoding="utf-8"?>
<p:tagLst xmlns:p="http://schemas.openxmlformats.org/presentationml/2006/main">
  <p:tag name="MH" val="20151124180108"/>
  <p:tag name="MH_LIBRARY" val="GRAPHIC"/>
  <p:tag name="MH_ORDER" val="Freeform 55"/>
</p:tagLst>
</file>

<file path=ppt/tags/tag29.xml><?xml version="1.0" encoding="utf-8"?>
<p:tagLst xmlns:p="http://schemas.openxmlformats.org/presentationml/2006/main">
  <p:tag name="MH" val="20151124180108"/>
  <p:tag name="MH_LIBRARY" val="GRAPHIC"/>
  <p:tag name="MH_ORDER" val="Freeform 55"/>
</p:tagLst>
</file>

<file path=ppt/tags/tag3.xml><?xml version="1.0" encoding="utf-8"?>
<p:tagLst xmlns:p="http://schemas.openxmlformats.org/presentationml/2006/main">
  <p:tag name="MH" val="20160203101803"/>
  <p:tag name="MH_LIBRARY" val="GRAPHIC"/>
  <p:tag name="MH_ORDER" val="2"/>
  <p:tag name="MH_TYPE" val="Other"/>
</p:tagLst>
</file>

<file path=ppt/tags/tag30.xml><?xml version="1.0" encoding="utf-8"?>
<p:tagLst xmlns:p="http://schemas.openxmlformats.org/presentationml/2006/main">
  <p:tag name="MH" val="20151124180108"/>
  <p:tag name="MH_LIBRARY" val="GRAPHIC"/>
  <p:tag name="MH_ORDER" val="Freeform 55"/>
</p:tagLst>
</file>

<file path=ppt/tags/tag3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bt502.pptx"/>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F3E58B0B-9FE1-4053-B6E3-FBD0A73475F1"/>
  <p:tag name="ISPRINGCLOUDFOLDERID" val="0"/>
  <p:tag name="ISPRINGCLOUDFOLDERPATH" val="Repository"/>
  <p:tag name="ISPRINGONLINEFOLDERID" val="0"/>
  <p:tag name="ISPRINGONLINEFOLDERPATH" val="Content List"/>
</p:tagLst>
</file>

<file path=ppt/tags/tag4.xml><?xml version="1.0" encoding="utf-8"?>
<p:tagLst xmlns:p="http://schemas.openxmlformats.org/presentationml/2006/main">
  <p:tag name="MH" val="20160203101803"/>
  <p:tag name="MH_LIBRARY" val="GRAPHIC"/>
  <p:tag name="MH_ORDER" val="1"/>
  <p:tag name="MH_TYPE" val="Title"/>
</p:tagLst>
</file>

<file path=ppt/tags/tag5.xml><?xml version="1.0" encoding="utf-8"?>
<p:tagLst xmlns:p="http://schemas.openxmlformats.org/presentationml/2006/main">
  <p:tag name="MH" val="20160203101803"/>
  <p:tag name="MH_LIBRARY" val="GRAPHIC"/>
  <p:tag name="MH_ORDER" val="2"/>
  <p:tag name="MH_TYPE" val="Other"/>
</p:tagLst>
</file>

<file path=ppt/tags/tag6.xml><?xml version="1.0" encoding="utf-8"?>
<p:tagLst xmlns:p="http://schemas.openxmlformats.org/presentationml/2006/main">
  <p:tag name="MH" val="20160203101803"/>
  <p:tag name="MH_LIBRARY" val="GRAPHIC"/>
  <p:tag name="MH_ORDER" val="1"/>
  <p:tag name="MH_TYPE" val="Title"/>
</p:tagLst>
</file>

<file path=ppt/tags/tag7.xml><?xml version="1.0" encoding="utf-8"?>
<p:tagLst xmlns:p="http://schemas.openxmlformats.org/presentationml/2006/main">
  <p:tag name="MH" val="20160203101803"/>
  <p:tag name="MH_LIBRARY" val="GRAPHIC"/>
  <p:tag name="MH_ORDER" val="2"/>
  <p:tag name="MH_TYPE" val="Other"/>
</p:tagLst>
</file>

<file path=ppt/tags/tag8.xml><?xml version="1.0" encoding="utf-8"?>
<p:tagLst xmlns:p="http://schemas.openxmlformats.org/presentationml/2006/main">
  <p:tag name="MH" val="20160203101803"/>
  <p:tag name="MH_LIBRARY" val="GRAPHIC"/>
  <p:tag name="MH_ORDER" val="1"/>
  <p:tag name="MH_TYPE" val="Title"/>
</p:tagLst>
</file>

<file path=ppt/tags/tag9.xml><?xml version="1.0" encoding="utf-8"?>
<p:tagLst xmlns:p="http://schemas.openxmlformats.org/presentationml/2006/main">
  <p:tag name="MH" val="20160203101803"/>
  <p:tag name="MH_LIBRARY" val="GRAPHIC"/>
  <p:tag name="MH_ORDER" val="2"/>
  <p:tag name="MH_TYPE" val="Other"/>
</p:tagLst>
</file>

<file path=ppt/theme/theme1.xml><?xml version="1.0" encoding="utf-8"?>
<a:theme xmlns:r="http://schemas.openxmlformats.org/officeDocument/2006/relationships" xmlns:a="http://schemas.openxmlformats.org/drawingml/2006/main" name="">
  <a:themeElements>
    <a:clrScheme name="自定义 326">
      <a:dk1>
        <a:sysClr val="windowText" lastClr="000000"/>
      </a:dk1>
      <a:lt1>
        <a:sysClr val="window" lastClr="FFFFFF"/>
      </a:lt1>
      <a:dk2>
        <a:srgbClr val="44546A"/>
      </a:dk2>
      <a:lt2>
        <a:srgbClr val="E7E6E6"/>
      </a:lt2>
      <a:accent1>
        <a:srgbClr val="C00000"/>
      </a:accent1>
      <a:accent2>
        <a:srgbClr val="A5A5A5"/>
      </a:accent2>
      <a:accent3>
        <a:srgbClr val="C00000"/>
      </a:accent3>
      <a:accent4>
        <a:srgbClr val="A5A5A5"/>
      </a:accent4>
      <a:accent5>
        <a:srgbClr val="C00000"/>
      </a:accent5>
      <a:accent6>
        <a:srgbClr val="A5A5A5"/>
      </a:accent6>
      <a:hlink>
        <a:srgbClr val="C00000"/>
      </a:hlink>
      <a:folHlink>
        <a:srgbClr val="A5A5A5"/>
      </a:folHlink>
    </a:clrScheme>
    <a:fontScheme name="j5sjbjdo">
      <a:majorFont>
        <a:latin typeface="Arial"/>
        <a:ea typeface="字魂59号-创粗黑"/>
        <a:cs typeface="Arial"/>
      </a:majorFont>
      <a:minorFont>
        <a:latin typeface="Arial"/>
        <a:ea typeface="字魂59号-创粗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239</Paragraphs>
  <Slides>23</Slides>
  <Notes>23</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23</vt:i4>
      </vt:variant>
    </vt:vector>
  </HeadingPairs>
  <TitlesOfParts>
    <vt:vector baseType="lpstr" size="37">
      <vt:lpstr>Arial</vt:lpstr>
      <vt:lpstr>字魂59号-创粗黑</vt:lpstr>
      <vt:lpstr>Calibri</vt:lpstr>
      <vt:lpstr>Calibri Light</vt:lpstr>
      <vt:lpstr>等线 Light</vt:lpstr>
      <vt:lpstr>等线</vt:lpstr>
      <vt:lpstr>微软雅黑</vt:lpstr>
      <vt:lpstr>宋体</vt:lpstr>
      <vt:lpstr>Source Sans Pro Light</vt:lpstr>
      <vt:lpstr>Wingdings</vt:lpstr>
      <vt:lpstr>Helvetica</vt:lpstr>
      <vt:lpstr>Simply City Light</vt:lpstr>
      <vt:lpstr>SimSun-ExtB</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产品介绍</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2016-10-17T14:00:15Z</dcterms:created>
  <dcterms:modified xsi:type="dcterms:W3CDTF">2021-08-20T11:19:43Z</dcterms:modified>
  <cp:revision>1</cp:revision>
</cp:coreProperties>
</file>