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8" r:id="rId4"/>
    <p:sldId id="259" r:id="rId5"/>
    <p:sldId id="260" r:id="rId6"/>
    <p:sldId id="275" r:id="rId7"/>
    <p:sldId id="257" r:id="rId8"/>
    <p:sldId id="264" r:id="rId9"/>
    <p:sldId id="274" r:id="rId10"/>
    <p:sldId id="265" r:id="rId11"/>
    <p:sldId id="261" r:id="rId12"/>
    <p:sldId id="266" r:id="rId13"/>
    <p:sldId id="272" r:id="rId14"/>
    <p:sldId id="267" r:id="rId15"/>
    <p:sldId id="276" r:id="rId16"/>
    <p:sldId id="263" r:id="rId17"/>
    <p:sldId id="262" r:id="rId18"/>
    <p:sldId id="270" r:id="rId19"/>
    <p:sldId id="273" r:id="rId20"/>
    <p:sldId id="269" r:id="rId21"/>
    <p:sldId id="271" r:id="rId22"/>
    <p:sldId id="268" r:id="rId23"/>
    <p:sldId id="277"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93346" autoAdjust="0"/>
  </p:normalViewPr>
  <p:slideViewPr>
    <p:cSldViewPr snapToGrid="0">
      <p:cViewPr varScale="1">
        <p:scale>
          <a:sx n="103" d="100"/>
          <a:sy n="103" d="100"/>
        </p:scale>
        <p:origin x="888"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6.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30"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1B518-F8F7-43D8-99B7-1420C8B1269B}" type="datetimeFigureOut">
              <a:rPr lang="zh-CN" altLang="en-US" smtClean="0"/>
              <a:t>2017/4/18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48E8C-80F4-46A1-801E-2EFA6EFF40B7}" type="slidenum">
              <a:rPr lang="zh-CN" altLang="en-US" smtClean="0"/>
              <a:t>‹#›</a:t>
            </a:fld>
            <a:endParaRPr lang="zh-CN" altLang="en-US"/>
          </a:p>
        </p:txBody>
      </p:sp>
    </p:spTree>
    <p:extLst>
      <p:ext uri="{BB962C8B-B14F-4D97-AF65-F5344CB8AC3E}">
        <p14:creationId val="164976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756D2FC-66FA-444F-98F3-FBCFE01EB7DC}" type="datetimeFigureOut">
              <a:rPr lang="zh-CN" altLang="en-US" smtClean="0"/>
              <a:t>2017/4/18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56D2FC-66FA-444F-98F3-FBCFE01EB7DC}" type="datetimeFigureOut">
              <a:rPr lang="zh-CN" altLang="en-US" smtClean="0"/>
              <a:t>2017/4/18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56D2FC-66FA-444F-98F3-FBCFE01EB7DC}" type="datetimeFigureOut">
              <a:rPr lang="zh-CN" altLang="en-US" smtClean="0"/>
              <a:t>2017/4/18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854367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609931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90262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043170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667988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357065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877911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239538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56D2FC-66FA-444F-98F3-FBCFE01EB7DC}" type="datetimeFigureOut">
              <a:rPr lang="zh-CN" altLang="en-US" smtClean="0"/>
              <a:t>2017/4/18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726516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740987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33004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756D2FC-66FA-444F-98F3-FBCFE01EB7DC}" type="datetimeFigureOut">
              <a:rPr lang="zh-CN" altLang="en-US" smtClean="0"/>
              <a:t>2017/4/18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756D2FC-66FA-444F-98F3-FBCFE01EB7DC}" type="datetimeFigureOut">
              <a:rPr lang="zh-CN" altLang="en-US" smtClean="0"/>
              <a:t>2017/4/18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756D2FC-66FA-444F-98F3-FBCFE01EB7DC}" type="datetimeFigureOut">
              <a:rPr lang="zh-CN" altLang="en-US" smtClean="0"/>
              <a:t>2017/4/18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756D2FC-66FA-444F-98F3-FBCFE01EB7DC}" type="datetimeFigureOut">
              <a:rPr lang="zh-CN" altLang="en-US" smtClean="0"/>
              <a:t>2017/4/18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6756D2FC-66FA-444F-98F3-FBCFE01EB7DC}" type="datetimeFigureOut">
              <a:rPr lang="zh-CN" altLang="en-US" smtClean="0"/>
              <a:t>2017/4/18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756D2FC-66FA-444F-98F3-FBCFE01EB7DC}" type="datetimeFigureOut">
              <a:rPr lang="zh-CN" altLang="en-US" smtClean="0"/>
              <a:t>2017/4/18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756D2FC-66FA-444F-98F3-FBCFE01EB7DC}" type="datetimeFigureOut">
              <a:rPr lang="zh-CN" altLang="en-US" smtClean="0"/>
              <a:t>2017/4/18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A41C6-9651-494A-9F58-0EC1001BA2D8}"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6D2FC-66FA-444F-98F3-FBCFE01EB7DC}" type="datetimeFigureOut">
              <a:rPr lang="zh-CN" altLang="en-US" smtClean="0"/>
              <a:t>2017/4/18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A41C6-9651-494A-9F58-0EC1001BA2D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2017/4/18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8589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2.jpeg" Type="http://schemas.openxmlformats.org/officeDocument/2006/relationships/image"/><Relationship Id="rId4" Target="../media/image5.jpeg" Type="http://schemas.openxmlformats.org/officeDocument/2006/relationships/image"/><Relationship Id="rId5" Target="../media/image12.jpeg" Type="http://schemas.openxmlformats.org/officeDocument/2006/relationships/image"/><Relationship Id="rId6"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 Id="rId4" Target="../media/image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2.jpeg" Type="http://schemas.openxmlformats.org/officeDocument/2006/relationships/image"/><Relationship Id="rId6"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emf" Type="http://schemas.openxmlformats.org/officeDocument/2006/relationships/image"/><Relationship Id="rId4"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a:stretch>
        </a:blipFill>
        <a:effectLst/>
      </p:bgPr>
    </p:bg>
    <p:spTree>
      <p:nvGrpSpPr>
        <p:cNvPr id="1" name=""/>
        <p:cNvGrpSpPr/>
        <p:nvPr/>
      </p:nvGrpSpPr>
      <p:grpSpPr>
        <a:xfrm>
          <a:off x="0" y="0"/>
          <a:ext cx="0" cy="0"/>
        </a:xfrm>
      </p:grpSpPr>
      <p:sp>
        <p:nvSpPr>
          <p:cNvPr id="20" name="PA_文本框 19"/>
          <p:cNvSpPr txBox="1"/>
          <p:nvPr>
            <p:custDataLst>
              <p:tags r:id="rId2"/>
            </p:custDataLst>
          </p:nvPr>
        </p:nvSpPr>
        <p:spPr>
          <a:xfrm>
            <a:off x="3047482" y="2798272"/>
            <a:ext cx="6097036" cy="76200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400" u="none">
                <a:ln>
                  <a:noFill/>
                </a:ln>
                <a:solidFill>
                  <a:srgbClr val="3BB6B7"/>
                </a:solidFill>
                <a:effectLst/>
                <a:uLnTx/>
                <a:uFillTx/>
                <a:latin charset="-122" panose="02000000000000000000" pitchFamily="2" typeface="方正兰亭超细黑简体"/>
                <a:ea charset="-122" panose="02000000000000000000" pitchFamily="2" typeface="方正兰亭超细黑简体"/>
                <a:cs typeface="+mn-cs"/>
              </a:rPr>
              <a:t>水墨风格年终汇报模板</a:t>
            </a:r>
          </a:p>
        </p:txBody>
      </p:sp>
      <p:grpSp>
        <p:nvGrpSpPr>
          <p:cNvPr id="21" name="PA_组合 20"/>
          <p:cNvGrpSpPr/>
          <p:nvPr>
            <p:custDataLst>
              <p:tags r:id="rId3"/>
            </p:custDataLst>
          </p:nvPr>
        </p:nvGrpSpPr>
        <p:grpSpPr>
          <a:xfrm>
            <a:off x="4879185" y="1916567"/>
            <a:ext cx="2265140" cy="578599"/>
            <a:chOff x="4583113" y="1965325"/>
            <a:chExt cx="2835276" cy="820738"/>
          </a:xfrm>
          <a:solidFill>
            <a:srgbClr val="3BB6B7"/>
          </a:solidFill>
        </p:grpSpPr>
        <p:sp>
          <p:nvSpPr>
            <p:cNvPr id="22" name="Freeform 5"/>
            <p:cNvSpPr/>
            <p:nvPr/>
          </p:nvSpPr>
          <p:spPr bwMode="auto">
            <a:xfrm>
              <a:off x="4583113" y="1995488"/>
              <a:ext cx="641350" cy="790575"/>
            </a:xfrm>
            <a:custGeom>
              <a:gdLst>
                <a:gd fmla="*/ 4 w 110" name="T0"/>
                <a:gd fmla="*/ 160 h 205" name="T1"/>
                <a:gd fmla="*/ 14 w 110" name="T2"/>
                <a:gd fmla="*/ 140 h 205" name="T3"/>
                <a:gd fmla="*/ 29 w 110" name="T4"/>
                <a:gd fmla="*/ 119 h 205" name="T5"/>
                <a:gd fmla="*/ 46 w 110" name="T6"/>
                <a:gd fmla="*/ 99 h 205" name="T7"/>
                <a:gd fmla="*/ 75 w 110" name="T8"/>
                <a:gd fmla="*/ 67 h 205" name="T9"/>
                <a:gd fmla="*/ 84 w 110" name="T10"/>
                <a:gd fmla="*/ 45 h 205" name="T11"/>
                <a:gd fmla="*/ 75 w 110" name="T12"/>
                <a:gd fmla="*/ 34 h 205" name="T13"/>
                <a:gd fmla="*/ 63 w 110" name="T14"/>
                <a:gd fmla="*/ 28 h 205" name="T15"/>
                <a:gd fmla="*/ 35 w 110" name="T16"/>
                <a:gd fmla="*/ 31 h 205" name="T17"/>
                <a:gd fmla="*/ 18 w 110" name="T18"/>
                <a:gd fmla="*/ 42 h 205" name="T19"/>
                <a:gd fmla="*/ 22 w 110" name="T20"/>
                <a:gd fmla="*/ 60 h 205" name="T21"/>
                <a:gd fmla="*/ 34 w 110" name="T22"/>
                <a:gd fmla="*/ 65 h 205" name="T23"/>
                <a:gd fmla="*/ 38 w 110" name="T24"/>
                <a:gd fmla="*/ 69 h 205" name="T25"/>
                <a:gd fmla="*/ 40 w 110" name="T26"/>
                <a:gd fmla="*/ 76 h 205" name="T27"/>
                <a:gd fmla="*/ 24 w 110" name="T28"/>
                <a:gd fmla="*/ 83 h 205" name="T29"/>
                <a:gd fmla="*/ 5 w 110" name="T30"/>
                <a:gd fmla="*/ 71 h 205" name="T31"/>
                <a:gd fmla="*/ 1 w 110" name="T32"/>
                <a:gd fmla="*/ 56 h 205" name="T33"/>
                <a:gd fmla="*/ 1 w 110" name="T34"/>
                <a:gd fmla="*/ 55 h 205" name="T35"/>
                <a:gd fmla="*/ 5 w 110" name="T36"/>
                <a:gd fmla="*/ 35 h 205" name="T37"/>
                <a:gd fmla="*/ 29 w 110" name="T38"/>
                <a:gd fmla="*/ 9 h 205" name="T39"/>
                <a:gd fmla="*/ 56 w 110" name="T40"/>
                <a:gd fmla="*/ 0 h 205" name="T41"/>
                <a:gd fmla="*/ 68 w 110" name="T42"/>
                <a:gd fmla="*/ 2 h 205" name="T43"/>
                <a:gd fmla="*/ 88 w 110" name="T44"/>
                <a:gd fmla="*/ 13 h 205" name="T45"/>
                <a:gd fmla="*/ 104 w 110" name="T46"/>
                <a:gd fmla="*/ 39 h 205" name="T47"/>
                <a:gd fmla="*/ 108 w 110" name="T48"/>
                <a:gd fmla="*/ 68 h 205" name="T49"/>
                <a:gd fmla="*/ 100 w 110" name="T50"/>
                <a:gd fmla="*/ 94 h 205" name="T51"/>
                <a:gd fmla="*/ 79 w 110" name="T52"/>
                <a:gd fmla="*/ 122 h 205" name="T53"/>
                <a:gd fmla="*/ 57 w 110" name="T54"/>
                <a:gd fmla="*/ 145 h 205" name="T55"/>
                <a:gd fmla="*/ 48 w 110" name="T56"/>
                <a:gd fmla="*/ 157 h 205" name="T57"/>
                <a:gd fmla="*/ 42 w 110" name="T58"/>
                <a:gd fmla="*/ 167 h 205" name="T59"/>
                <a:gd fmla="*/ 64 w 110" name="T60"/>
                <a:gd fmla="*/ 172 h 205" name="T61"/>
                <a:gd fmla="*/ 87 w 110" name="T62"/>
                <a:gd fmla="*/ 181 h 205" name="T63"/>
                <a:gd fmla="*/ 98 w 110" name="T64"/>
                <a:gd fmla="*/ 184 h 205" name="T65"/>
                <a:gd fmla="*/ 106 w 110" name="T66"/>
                <a:gd fmla="*/ 183 h 205" name="T67"/>
                <a:gd fmla="*/ 109 w 110" name="T68"/>
                <a:gd fmla="*/ 193 h 205" name="T69"/>
                <a:gd fmla="*/ 109 w 110" name="T70"/>
                <a:gd fmla="*/ 194 h 205" name="T71"/>
                <a:gd fmla="*/ 106 w 110" name="T72"/>
                <a:gd fmla="*/ 204 h 205" name="T73"/>
                <a:gd fmla="*/ 102 w 110" name="T74"/>
                <a:gd fmla="*/ 205 h 205" name="T75"/>
                <a:gd fmla="*/ 84 w 110" name="T76"/>
                <a:gd fmla="*/ 201 h 205" name="T77"/>
                <a:gd fmla="*/ 50 w 110" name="T78"/>
                <a:gd fmla="*/ 192 h 205" name="T79"/>
                <a:gd fmla="*/ 30 w 110" name="T80"/>
                <a:gd fmla="*/ 188 h 205" name="T81"/>
                <a:gd fmla="*/ 10 w 110" name="T82"/>
                <a:gd fmla="*/ 187 h 205" name="T83"/>
                <a:gd fmla="*/ 5 w 110" name="T84"/>
                <a:gd fmla="*/ 186 h 205" name="T85"/>
                <a:gd fmla="*/ 1 w 110" name="T86"/>
                <a:gd fmla="*/ 180 h 205" name="T87"/>
                <a:gd fmla="*/ 4 w 110" name="T88"/>
                <a:gd fmla="*/ 160 h 20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05" w="110">
                  <a:moveTo>
                    <a:pt x="4" y="160"/>
                  </a:moveTo>
                  <a:cubicBezTo>
                    <a:pt x="6" y="154"/>
                    <a:pt x="10" y="147"/>
                    <a:pt x="14" y="140"/>
                  </a:cubicBezTo>
                  <a:cubicBezTo>
                    <a:pt x="18" y="133"/>
                    <a:pt x="23" y="126"/>
                    <a:pt x="29" y="119"/>
                  </a:cubicBezTo>
                  <a:cubicBezTo>
                    <a:pt x="35" y="112"/>
                    <a:pt x="40" y="105"/>
                    <a:pt x="46" y="99"/>
                  </a:cubicBezTo>
                  <a:cubicBezTo>
                    <a:pt x="57" y="87"/>
                    <a:pt x="67" y="76"/>
                    <a:pt x="75" y="67"/>
                  </a:cubicBezTo>
                  <a:cubicBezTo>
                    <a:pt x="83" y="57"/>
                    <a:pt x="86" y="50"/>
                    <a:pt x="84" y="45"/>
                  </a:cubicBezTo>
                  <a:cubicBezTo>
                    <a:pt x="82" y="40"/>
                    <a:pt x="79" y="36"/>
                    <a:pt x="75" y="34"/>
                  </a:cubicBezTo>
                  <a:cubicBezTo>
                    <a:pt x="72" y="31"/>
                    <a:pt x="68" y="29"/>
                    <a:pt x="63" y="28"/>
                  </a:cubicBezTo>
                  <a:cubicBezTo>
                    <a:pt x="54" y="26"/>
                    <a:pt x="44" y="27"/>
                    <a:pt x="35" y="31"/>
                  </a:cubicBezTo>
                  <a:cubicBezTo>
                    <a:pt x="25" y="35"/>
                    <a:pt x="20" y="39"/>
                    <a:pt x="18" y="42"/>
                  </a:cubicBezTo>
                  <a:cubicBezTo>
                    <a:pt x="16" y="48"/>
                    <a:pt x="17" y="54"/>
                    <a:pt x="22" y="60"/>
                  </a:cubicBezTo>
                  <a:cubicBezTo>
                    <a:pt x="27" y="66"/>
                    <a:pt x="31" y="68"/>
                    <a:pt x="34" y="65"/>
                  </a:cubicBezTo>
                  <a:cubicBezTo>
                    <a:pt x="35" y="66"/>
                    <a:pt x="37" y="67"/>
                    <a:pt x="38" y="69"/>
                  </a:cubicBezTo>
                  <a:cubicBezTo>
                    <a:pt x="39" y="71"/>
                    <a:pt x="40" y="73"/>
                    <a:pt x="40" y="76"/>
                  </a:cubicBezTo>
                  <a:cubicBezTo>
                    <a:pt x="37" y="81"/>
                    <a:pt x="32" y="83"/>
                    <a:pt x="24" y="83"/>
                  </a:cubicBezTo>
                  <a:cubicBezTo>
                    <a:pt x="15" y="82"/>
                    <a:pt x="9" y="78"/>
                    <a:pt x="5" y="71"/>
                  </a:cubicBezTo>
                  <a:cubicBezTo>
                    <a:pt x="2" y="67"/>
                    <a:pt x="1" y="62"/>
                    <a:pt x="1" y="56"/>
                  </a:cubicBezTo>
                  <a:cubicBezTo>
                    <a:pt x="1" y="55"/>
                    <a:pt x="1" y="55"/>
                    <a:pt x="1" y="55"/>
                  </a:cubicBezTo>
                  <a:cubicBezTo>
                    <a:pt x="1" y="49"/>
                    <a:pt x="2" y="42"/>
                    <a:pt x="5" y="35"/>
                  </a:cubicBezTo>
                  <a:cubicBezTo>
                    <a:pt x="9" y="25"/>
                    <a:pt x="17" y="16"/>
                    <a:pt x="29" y="9"/>
                  </a:cubicBezTo>
                  <a:cubicBezTo>
                    <a:pt x="38" y="3"/>
                    <a:pt x="47" y="0"/>
                    <a:pt x="56" y="0"/>
                  </a:cubicBezTo>
                  <a:cubicBezTo>
                    <a:pt x="60" y="0"/>
                    <a:pt x="64" y="1"/>
                    <a:pt x="68" y="2"/>
                  </a:cubicBezTo>
                  <a:cubicBezTo>
                    <a:pt x="75" y="3"/>
                    <a:pt x="82" y="7"/>
                    <a:pt x="88" y="13"/>
                  </a:cubicBezTo>
                  <a:cubicBezTo>
                    <a:pt x="94" y="19"/>
                    <a:pt x="100" y="27"/>
                    <a:pt x="104" y="39"/>
                  </a:cubicBezTo>
                  <a:cubicBezTo>
                    <a:pt x="108" y="49"/>
                    <a:pt x="110" y="58"/>
                    <a:pt x="108" y="68"/>
                  </a:cubicBezTo>
                  <a:cubicBezTo>
                    <a:pt x="107" y="77"/>
                    <a:pt x="104" y="86"/>
                    <a:pt x="100" y="94"/>
                  </a:cubicBezTo>
                  <a:cubicBezTo>
                    <a:pt x="94" y="104"/>
                    <a:pt x="88" y="113"/>
                    <a:pt x="79" y="122"/>
                  </a:cubicBezTo>
                  <a:cubicBezTo>
                    <a:pt x="71" y="130"/>
                    <a:pt x="64" y="138"/>
                    <a:pt x="57" y="145"/>
                  </a:cubicBezTo>
                  <a:cubicBezTo>
                    <a:pt x="54" y="149"/>
                    <a:pt x="51" y="153"/>
                    <a:pt x="48" y="157"/>
                  </a:cubicBezTo>
                  <a:cubicBezTo>
                    <a:pt x="45" y="160"/>
                    <a:pt x="43" y="164"/>
                    <a:pt x="42" y="167"/>
                  </a:cubicBezTo>
                  <a:cubicBezTo>
                    <a:pt x="48" y="167"/>
                    <a:pt x="55" y="169"/>
                    <a:pt x="64" y="172"/>
                  </a:cubicBezTo>
                  <a:cubicBezTo>
                    <a:pt x="72" y="176"/>
                    <a:pt x="80" y="179"/>
                    <a:pt x="87" y="181"/>
                  </a:cubicBezTo>
                  <a:cubicBezTo>
                    <a:pt x="91" y="182"/>
                    <a:pt x="95" y="183"/>
                    <a:pt x="98" y="184"/>
                  </a:cubicBezTo>
                  <a:cubicBezTo>
                    <a:pt x="101" y="184"/>
                    <a:pt x="104" y="184"/>
                    <a:pt x="106" y="183"/>
                  </a:cubicBezTo>
                  <a:cubicBezTo>
                    <a:pt x="108" y="186"/>
                    <a:pt x="109" y="189"/>
                    <a:pt x="109" y="193"/>
                  </a:cubicBezTo>
                  <a:cubicBezTo>
                    <a:pt x="109" y="193"/>
                    <a:pt x="109" y="194"/>
                    <a:pt x="109" y="194"/>
                  </a:cubicBezTo>
                  <a:cubicBezTo>
                    <a:pt x="109" y="197"/>
                    <a:pt x="108" y="201"/>
                    <a:pt x="106" y="204"/>
                  </a:cubicBezTo>
                  <a:cubicBezTo>
                    <a:pt x="105" y="205"/>
                    <a:pt x="103" y="205"/>
                    <a:pt x="102" y="205"/>
                  </a:cubicBezTo>
                  <a:cubicBezTo>
                    <a:pt x="98" y="205"/>
                    <a:pt x="92" y="204"/>
                    <a:pt x="84" y="201"/>
                  </a:cubicBezTo>
                  <a:cubicBezTo>
                    <a:pt x="74" y="198"/>
                    <a:pt x="62" y="195"/>
                    <a:pt x="50" y="192"/>
                  </a:cubicBezTo>
                  <a:cubicBezTo>
                    <a:pt x="43" y="190"/>
                    <a:pt x="36" y="189"/>
                    <a:pt x="30" y="188"/>
                  </a:cubicBezTo>
                  <a:cubicBezTo>
                    <a:pt x="23" y="187"/>
                    <a:pt x="16" y="187"/>
                    <a:pt x="10" y="187"/>
                  </a:cubicBezTo>
                  <a:cubicBezTo>
                    <a:pt x="8" y="188"/>
                    <a:pt x="6" y="187"/>
                    <a:pt x="5" y="186"/>
                  </a:cubicBezTo>
                  <a:cubicBezTo>
                    <a:pt x="3" y="185"/>
                    <a:pt x="2" y="183"/>
                    <a:pt x="1" y="180"/>
                  </a:cubicBezTo>
                  <a:cubicBezTo>
                    <a:pt x="0" y="174"/>
                    <a:pt x="1" y="167"/>
                    <a:pt x="4" y="1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sp>
          <p:nvSpPr>
            <p:cNvPr id="23" name="Freeform 6"/>
            <p:cNvSpPr>
              <a:spLocks noEditPoints="1"/>
            </p:cNvSpPr>
            <p:nvPr/>
          </p:nvSpPr>
          <p:spPr bwMode="auto">
            <a:xfrm>
              <a:off x="5346701" y="1979613"/>
              <a:ext cx="808038" cy="763588"/>
            </a:xfrm>
            <a:custGeom>
              <a:gdLst>
                <a:gd fmla="*/ 89 w 139" name="T0"/>
                <a:gd fmla="*/ 2 h 198" name="T1"/>
                <a:gd fmla="*/ 113 w 139" name="T2"/>
                <a:gd fmla="*/ 9 h 198" name="T3"/>
                <a:gd fmla="*/ 129 w 139" name="T4"/>
                <a:gd fmla="*/ 26 h 198" name="T5"/>
                <a:gd fmla="*/ 139 w 139" name="T6"/>
                <a:gd fmla="*/ 66 h 198" name="T7"/>
                <a:gd fmla="*/ 139 w 139" name="T8"/>
                <a:gd fmla="*/ 69 h 198" name="T9"/>
                <a:gd fmla="*/ 133 w 139" name="T10"/>
                <a:gd fmla="*/ 113 h 198" name="T11"/>
                <a:gd fmla="*/ 116 w 139" name="T12"/>
                <a:gd fmla="*/ 156 h 198" name="T13"/>
                <a:gd fmla="*/ 91 w 139" name="T14"/>
                <a:gd fmla="*/ 188 h 198" name="T15"/>
                <a:gd fmla="*/ 76 w 139" name="T16"/>
                <a:gd fmla="*/ 196 h 198" name="T17"/>
                <a:gd fmla="*/ 66 w 139" name="T18"/>
                <a:gd fmla="*/ 198 h 198" name="T19"/>
                <a:gd fmla="*/ 59 w 139" name="T20"/>
                <a:gd fmla="*/ 197 h 198" name="T21"/>
                <a:gd fmla="*/ 36 w 139" name="T22"/>
                <a:gd fmla="*/ 187 h 198" name="T23"/>
                <a:gd fmla="*/ 18 w 139" name="T24"/>
                <a:gd fmla="*/ 168 h 198" name="T25"/>
                <a:gd fmla="*/ 3 w 139" name="T26"/>
                <a:gd fmla="*/ 128 h 198" name="T27"/>
                <a:gd fmla="*/ 0 w 139" name="T28"/>
                <a:gd fmla="*/ 98 h 198" name="T29"/>
                <a:gd fmla="*/ 1 w 139" name="T30"/>
                <a:gd fmla="*/ 82 h 198" name="T31"/>
                <a:gd fmla="*/ 5 w 139" name="T32"/>
                <a:gd fmla="*/ 59 h 198" name="T33"/>
                <a:gd fmla="*/ 12 w 139" name="T34"/>
                <a:gd fmla="*/ 38 h 198" name="T35"/>
                <a:gd fmla="*/ 34 w 139" name="T36"/>
                <a:gd fmla="*/ 9 h 198" name="T37"/>
                <a:gd fmla="*/ 59 w 139" name="T38"/>
                <a:gd fmla="*/ 0 h 198" name="T39"/>
                <a:gd fmla="*/ 65 w 139" name="T40"/>
                <a:gd fmla="*/ 1 h 198" name="T41"/>
                <a:gd fmla="*/ 69 w 139" name="T42"/>
                <a:gd fmla="*/ 4 h 198" name="T43"/>
                <a:gd fmla="*/ 78 w 139" name="T44"/>
                <a:gd fmla="*/ 2 h 198" name="T45"/>
                <a:gd fmla="*/ 89 w 139" name="T46"/>
                <a:gd fmla="*/ 2 h 198" name="T47"/>
                <a:gd fmla="*/ 60 w 139" name="T48"/>
                <a:gd fmla="*/ 31 h 198" name="T49"/>
                <a:gd fmla="*/ 50 w 139" name="T50"/>
                <a:gd fmla="*/ 40 h 198" name="T51"/>
                <a:gd fmla="*/ 42 w 139" name="T52"/>
                <a:gd fmla="*/ 66 h 198" name="T53"/>
                <a:gd fmla="*/ 43 w 139" name="T54"/>
                <a:gd fmla="*/ 101 h 198" name="T55"/>
                <a:gd fmla="*/ 55 w 139" name="T56"/>
                <a:gd fmla="*/ 150 h 198" name="T57"/>
                <a:gd fmla="*/ 72 w 139" name="T58"/>
                <a:gd fmla="*/ 175 h 198" name="T59"/>
                <a:gd fmla="*/ 95 w 139" name="T60"/>
                <a:gd fmla="*/ 160 h 198" name="T61"/>
                <a:gd fmla="*/ 111 w 139" name="T62"/>
                <a:gd fmla="*/ 117 h 198" name="T63"/>
                <a:gd fmla="*/ 116 w 139" name="T64"/>
                <a:gd fmla="*/ 96 h 198" name="T65"/>
                <a:gd fmla="*/ 118 w 139" name="T66"/>
                <a:gd fmla="*/ 74 h 198" name="T67"/>
                <a:gd fmla="*/ 114 w 139" name="T68"/>
                <a:gd fmla="*/ 40 h 198" name="T69"/>
                <a:gd fmla="*/ 100 w 139" name="T70"/>
                <a:gd fmla="*/ 22 h 198" name="T71"/>
                <a:gd fmla="*/ 87 w 139" name="T72"/>
                <a:gd fmla="*/ 20 h 198" name="T73"/>
                <a:gd fmla="*/ 76 w 139" name="T74"/>
                <a:gd fmla="*/ 22 h 198" name="T75"/>
                <a:gd fmla="*/ 75 w 139" name="T76"/>
                <a:gd fmla="*/ 31 h 198" name="T77"/>
                <a:gd fmla="*/ 60 w 139" name="T78"/>
                <a:gd fmla="*/ 31 h 19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8" w="139">
                  <a:moveTo>
                    <a:pt x="89" y="2"/>
                  </a:moveTo>
                  <a:cubicBezTo>
                    <a:pt x="99" y="3"/>
                    <a:pt x="107" y="5"/>
                    <a:pt x="113" y="9"/>
                  </a:cubicBezTo>
                  <a:cubicBezTo>
                    <a:pt x="120" y="13"/>
                    <a:pt x="125" y="19"/>
                    <a:pt x="129" y="26"/>
                  </a:cubicBezTo>
                  <a:cubicBezTo>
                    <a:pt x="135" y="37"/>
                    <a:pt x="139" y="50"/>
                    <a:pt x="139" y="66"/>
                  </a:cubicBezTo>
                  <a:cubicBezTo>
                    <a:pt x="139" y="69"/>
                    <a:pt x="139" y="69"/>
                    <a:pt x="139" y="69"/>
                  </a:cubicBezTo>
                  <a:cubicBezTo>
                    <a:pt x="139" y="83"/>
                    <a:pt x="137" y="98"/>
                    <a:pt x="133" y="113"/>
                  </a:cubicBezTo>
                  <a:cubicBezTo>
                    <a:pt x="129" y="128"/>
                    <a:pt x="123" y="143"/>
                    <a:pt x="116" y="156"/>
                  </a:cubicBezTo>
                  <a:cubicBezTo>
                    <a:pt x="109" y="170"/>
                    <a:pt x="100" y="180"/>
                    <a:pt x="91" y="188"/>
                  </a:cubicBezTo>
                  <a:cubicBezTo>
                    <a:pt x="86" y="192"/>
                    <a:pt x="81" y="194"/>
                    <a:pt x="76" y="196"/>
                  </a:cubicBezTo>
                  <a:cubicBezTo>
                    <a:pt x="72" y="197"/>
                    <a:pt x="69" y="198"/>
                    <a:pt x="66" y="198"/>
                  </a:cubicBezTo>
                  <a:cubicBezTo>
                    <a:pt x="64" y="198"/>
                    <a:pt x="61" y="197"/>
                    <a:pt x="59" y="197"/>
                  </a:cubicBezTo>
                  <a:cubicBezTo>
                    <a:pt x="50" y="195"/>
                    <a:pt x="42" y="192"/>
                    <a:pt x="36" y="187"/>
                  </a:cubicBezTo>
                  <a:cubicBezTo>
                    <a:pt x="29" y="182"/>
                    <a:pt x="23" y="176"/>
                    <a:pt x="18" y="168"/>
                  </a:cubicBezTo>
                  <a:cubicBezTo>
                    <a:pt x="11" y="157"/>
                    <a:pt x="5" y="143"/>
                    <a:pt x="3" y="128"/>
                  </a:cubicBezTo>
                  <a:cubicBezTo>
                    <a:pt x="1" y="118"/>
                    <a:pt x="0" y="108"/>
                    <a:pt x="0" y="98"/>
                  </a:cubicBezTo>
                  <a:cubicBezTo>
                    <a:pt x="0" y="93"/>
                    <a:pt x="0" y="87"/>
                    <a:pt x="1" y="82"/>
                  </a:cubicBezTo>
                  <a:cubicBezTo>
                    <a:pt x="2" y="74"/>
                    <a:pt x="3" y="66"/>
                    <a:pt x="5" y="59"/>
                  </a:cubicBezTo>
                  <a:cubicBezTo>
                    <a:pt x="7" y="51"/>
                    <a:pt x="9" y="44"/>
                    <a:pt x="12" y="38"/>
                  </a:cubicBezTo>
                  <a:cubicBezTo>
                    <a:pt x="18" y="25"/>
                    <a:pt x="25" y="16"/>
                    <a:pt x="34" y="9"/>
                  </a:cubicBezTo>
                  <a:cubicBezTo>
                    <a:pt x="41" y="3"/>
                    <a:pt x="50" y="0"/>
                    <a:pt x="59" y="0"/>
                  </a:cubicBezTo>
                  <a:cubicBezTo>
                    <a:pt x="61" y="0"/>
                    <a:pt x="63" y="0"/>
                    <a:pt x="65" y="1"/>
                  </a:cubicBezTo>
                  <a:cubicBezTo>
                    <a:pt x="67" y="1"/>
                    <a:pt x="68" y="3"/>
                    <a:pt x="69" y="4"/>
                  </a:cubicBezTo>
                  <a:cubicBezTo>
                    <a:pt x="72" y="2"/>
                    <a:pt x="75" y="1"/>
                    <a:pt x="78" y="2"/>
                  </a:cubicBezTo>
                  <a:cubicBezTo>
                    <a:pt x="82" y="2"/>
                    <a:pt x="85" y="2"/>
                    <a:pt x="89" y="2"/>
                  </a:cubicBezTo>
                  <a:close/>
                  <a:moveTo>
                    <a:pt x="60" y="31"/>
                  </a:moveTo>
                  <a:cubicBezTo>
                    <a:pt x="56" y="33"/>
                    <a:pt x="52" y="36"/>
                    <a:pt x="50" y="40"/>
                  </a:cubicBezTo>
                  <a:cubicBezTo>
                    <a:pt x="45" y="47"/>
                    <a:pt x="43" y="55"/>
                    <a:pt x="42" y="66"/>
                  </a:cubicBezTo>
                  <a:cubicBezTo>
                    <a:pt x="41" y="77"/>
                    <a:pt x="41" y="89"/>
                    <a:pt x="43" y="101"/>
                  </a:cubicBezTo>
                  <a:cubicBezTo>
                    <a:pt x="45" y="119"/>
                    <a:pt x="49" y="135"/>
                    <a:pt x="55" y="150"/>
                  </a:cubicBezTo>
                  <a:cubicBezTo>
                    <a:pt x="61" y="166"/>
                    <a:pt x="66" y="174"/>
                    <a:pt x="72" y="175"/>
                  </a:cubicBezTo>
                  <a:cubicBezTo>
                    <a:pt x="80" y="177"/>
                    <a:pt x="88" y="172"/>
                    <a:pt x="95" y="160"/>
                  </a:cubicBezTo>
                  <a:cubicBezTo>
                    <a:pt x="102" y="148"/>
                    <a:pt x="107" y="134"/>
                    <a:pt x="111" y="117"/>
                  </a:cubicBezTo>
                  <a:cubicBezTo>
                    <a:pt x="113" y="110"/>
                    <a:pt x="115" y="103"/>
                    <a:pt x="116" y="96"/>
                  </a:cubicBezTo>
                  <a:cubicBezTo>
                    <a:pt x="117" y="88"/>
                    <a:pt x="117" y="81"/>
                    <a:pt x="118" y="74"/>
                  </a:cubicBezTo>
                  <a:cubicBezTo>
                    <a:pt x="118" y="61"/>
                    <a:pt x="117" y="50"/>
                    <a:pt x="114" y="40"/>
                  </a:cubicBezTo>
                  <a:cubicBezTo>
                    <a:pt x="111" y="30"/>
                    <a:pt x="106" y="24"/>
                    <a:pt x="100" y="22"/>
                  </a:cubicBezTo>
                  <a:cubicBezTo>
                    <a:pt x="97" y="21"/>
                    <a:pt x="93" y="20"/>
                    <a:pt x="87" y="20"/>
                  </a:cubicBezTo>
                  <a:cubicBezTo>
                    <a:pt x="82" y="20"/>
                    <a:pt x="79" y="21"/>
                    <a:pt x="76" y="22"/>
                  </a:cubicBezTo>
                  <a:cubicBezTo>
                    <a:pt x="77" y="26"/>
                    <a:pt x="77" y="29"/>
                    <a:pt x="75" y="31"/>
                  </a:cubicBezTo>
                  <a:cubicBezTo>
                    <a:pt x="69" y="30"/>
                    <a:pt x="64" y="30"/>
                    <a:pt x="60" y="3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sp>
          <p:nvSpPr>
            <p:cNvPr id="24" name="Freeform 7"/>
            <p:cNvSpPr/>
            <p:nvPr/>
          </p:nvSpPr>
          <p:spPr bwMode="auto">
            <a:xfrm>
              <a:off x="6259513" y="1976438"/>
              <a:ext cx="484188" cy="788988"/>
            </a:xfrm>
            <a:custGeom>
              <a:gdLst>
                <a:gd fmla="*/ 54 w 83" name="T0"/>
                <a:gd fmla="*/ 37 h 205" name="T1"/>
                <a:gd fmla="*/ 58 w 83" name="T2"/>
                <a:gd fmla="*/ 83 h 205" name="T3"/>
                <a:gd fmla="*/ 61 w 83" name="T4"/>
                <a:gd fmla="*/ 124 h 205" name="T5"/>
                <a:gd fmla="*/ 64 w 83" name="T6"/>
                <a:gd fmla="*/ 160 h 205" name="T7"/>
                <a:gd fmla="*/ 64 w 83" name="T8"/>
                <a:gd fmla="*/ 175 h 205" name="T9"/>
                <a:gd fmla="*/ 64 w 83" name="T10"/>
                <a:gd fmla="*/ 177 h 205" name="T11"/>
                <a:gd fmla="*/ 64 w 83" name="T12"/>
                <a:gd fmla="*/ 184 h 205" name="T13"/>
                <a:gd fmla="*/ 62 w 83" name="T14"/>
                <a:gd fmla="*/ 187 h 205" name="T15"/>
                <a:gd fmla="*/ 66 w 83" name="T16"/>
                <a:gd fmla="*/ 187 h 205" name="T17"/>
                <a:gd fmla="*/ 76 w 83" name="T18"/>
                <a:gd fmla="*/ 188 h 205" name="T19"/>
                <a:gd fmla="*/ 83 w 83" name="T20"/>
                <a:gd fmla="*/ 193 h 205" name="T21"/>
                <a:gd fmla="*/ 74 w 83" name="T22"/>
                <a:gd fmla="*/ 196 h 205" name="T23"/>
                <a:gd fmla="*/ 54 w 83" name="T24"/>
                <a:gd fmla="*/ 198 h 205" name="T25"/>
                <a:gd fmla="*/ 48 w 83" name="T26"/>
                <a:gd fmla="*/ 199 h 205" name="T27"/>
                <a:gd fmla="*/ 47 w 83" name="T28"/>
                <a:gd fmla="*/ 199 h 205" name="T29"/>
                <a:gd fmla="*/ 34 w 83" name="T30"/>
                <a:gd fmla="*/ 205 h 205" name="T31"/>
                <a:gd fmla="*/ 29 w 83" name="T32"/>
                <a:gd fmla="*/ 201 h 205" name="T33"/>
                <a:gd fmla="*/ 28 w 83" name="T34"/>
                <a:gd fmla="*/ 200 h 205" name="T35"/>
                <a:gd fmla="*/ 27 w 83" name="T36"/>
                <a:gd fmla="*/ 200 h 205" name="T37"/>
                <a:gd fmla="*/ 10 w 83" name="T38"/>
                <a:gd fmla="*/ 201 h 205" name="T39"/>
                <a:gd fmla="*/ 9 w 83" name="T40"/>
                <a:gd fmla="*/ 194 h 205" name="T41"/>
                <a:gd fmla="*/ 9 w 83" name="T42"/>
                <a:gd fmla="*/ 192 h 205" name="T43"/>
                <a:gd fmla="*/ 12 w 83" name="T44"/>
                <a:gd fmla="*/ 187 h 205" name="T45"/>
                <a:gd fmla="*/ 20 w 83" name="T46"/>
                <a:gd fmla="*/ 187 h 205" name="T47"/>
                <a:gd fmla="*/ 24 w 83" name="T48"/>
                <a:gd fmla="*/ 187 h 205" name="T49"/>
                <a:gd fmla="*/ 23 w 83" name="T50"/>
                <a:gd fmla="*/ 179 h 205" name="T51"/>
                <a:gd fmla="*/ 20 w 83" name="T52"/>
                <a:gd fmla="*/ 150 h 205" name="T53"/>
                <a:gd fmla="*/ 19 w 83" name="T54"/>
                <a:gd fmla="*/ 84 h 205" name="T55"/>
                <a:gd fmla="*/ 22 w 83" name="T56"/>
                <a:gd fmla="*/ 23 h 205" name="T57"/>
                <a:gd fmla="*/ 14 w 83" name="T58"/>
                <a:gd fmla="*/ 31 h 205" name="T59"/>
                <a:gd fmla="*/ 4 w 83" name="T60"/>
                <a:gd fmla="*/ 41 h 205" name="T61"/>
                <a:gd fmla="*/ 0 w 83" name="T62"/>
                <a:gd fmla="*/ 34 h 205" name="T63"/>
                <a:gd fmla="*/ 0 w 83" name="T64"/>
                <a:gd fmla="*/ 31 h 205" name="T65"/>
                <a:gd fmla="*/ 2 w 83" name="T66"/>
                <a:gd fmla="*/ 25 h 205" name="T67"/>
                <a:gd fmla="*/ 15 w 83" name="T68"/>
                <a:gd fmla="*/ 13 h 205" name="T69"/>
                <a:gd fmla="*/ 27 w 83" name="T70"/>
                <a:gd fmla="*/ 0 h 205" name="T71"/>
                <a:gd fmla="*/ 39 w 83" name="T72"/>
                <a:gd fmla="*/ 5 h 205" name="T73"/>
                <a:gd fmla="*/ 52 w 83" name="T74"/>
                <a:gd fmla="*/ 14 h 205" name="T75"/>
                <a:gd fmla="*/ 54 w 83" name="T76"/>
                <a:gd fmla="*/ 37 h 20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05" w="83">
                  <a:moveTo>
                    <a:pt x="54" y="37"/>
                  </a:moveTo>
                  <a:cubicBezTo>
                    <a:pt x="55" y="51"/>
                    <a:pt x="57" y="66"/>
                    <a:pt x="58" y="83"/>
                  </a:cubicBezTo>
                  <a:cubicBezTo>
                    <a:pt x="59" y="97"/>
                    <a:pt x="60" y="111"/>
                    <a:pt x="61" y="124"/>
                  </a:cubicBezTo>
                  <a:cubicBezTo>
                    <a:pt x="62" y="138"/>
                    <a:pt x="63" y="150"/>
                    <a:pt x="64" y="160"/>
                  </a:cubicBezTo>
                  <a:cubicBezTo>
                    <a:pt x="64" y="166"/>
                    <a:pt x="64" y="171"/>
                    <a:pt x="64" y="175"/>
                  </a:cubicBezTo>
                  <a:cubicBezTo>
                    <a:pt x="64" y="177"/>
                    <a:pt x="64" y="177"/>
                    <a:pt x="64" y="177"/>
                  </a:cubicBezTo>
                  <a:cubicBezTo>
                    <a:pt x="64" y="180"/>
                    <a:pt x="64" y="182"/>
                    <a:pt x="64" y="184"/>
                  </a:cubicBezTo>
                  <a:cubicBezTo>
                    <a:pt x="64" y="185"/>
                    <a:pt x="63" y="186"/>
                    <a:pt x="62" y="187"/>
                  </a:cubicBezTo>
                  <a:cubicBezTo>
                    <a:pt x="63" y="187"/>
                    <a:pt x="65" y="187"/>
                    <a:pt x="66" y="187"/>
                  </a:cubicBezTo>
                  <a:cubicBezTo>
                    <a:pt x="68" y="188"/>
                    <a:pt x="72" y="188"/>
                    <a:pt x="76" y="188"/>
                  </a:cubicBezTo>
                  <a:cubicBezTo>
                    <a:pt x="80" y="187"/>
                    <a:pt x="83" y="189"/>
                    <a:pt x="83" y="193"/>
                  </a:cubicBezTo>
                  <a:cubicBezTo>
                    <a:pt x="83" y="194"/>
                    <a:pt x="80" y="195"/>
                    <a:pt x="74" y="196"/>
                  </a:cubicBezTo>
                  <a:cubicBezTo>
                    <a:pt x="68" y="197"/>
                    <a:pt x="62" y="198"/>
                    <a:pt x="54" y="198"/>
                  </a:cubicBezTo>
                  <a:cubicBezTo>
                    <a:pt x="48" y="199"/>
                    <a:pt x="48" y="199"/>
                    <a:pt x="48" y="199"/>
                  </a:cubicBezTo>
                  <a:cubicBezTo>
                    <a:pt x="47" y="199"/>
                    <a:pt x="47" y="199"/>
                    <a:pt x="47" y="199"/>
                  </a:cubicBezTo>
                  <a:cubicBezTo>
                    <a:pt x="42" y="203"/>
                    <a:pt x="37" y="205"/>
                    <a:pt x="34" y="205"/>
                  </a:cubicBezTo>
                  <a:cubicBezTo>
                    <a:pt x="32" y="205"/>
                    <a:pt x="30" y="204"/>
                    <a:pt x="29" y="201"/>
                  </a:cubicBezTo>
                  <a:cubicBezTo>
                    <a:pt x="28" y="201"/>
                    <a:pt x="28" y="201"/>
                    <a:pt x="28" y="200"/>
                  </a:cubicBezTo>
                  <a:cubicBezTo>
                    <a:pt x="27" y="200"/>
                    <a:pt x="27" y="200"/>
                    <a:pt x="27" y="200"/>
                  </a:cubicBezTo>
                  <a:cubicBezTo>
                    <a:pt x="18" y="201"/>
                    <a:pt x="12" y="201"/>
                    <a:pt x="10" y="201"/>
                  </a:cubicBezTo>
                  <a:cubicBezTo>
                    <a:pt x="11" y="199"/>
                    <a:pt x="10" y="197"/>
                    <a:pt x="9" y="194"/>
                  </a:cubicBezTo>
                  <a:cubicBezTo>
                    <a:pt x="9" y="193"/>
                    <a:pt x="9" y="193"/>
                    <a:pt x="9" y="192"/>
                  </a:cubicBezTo>
                  <a:cubicBezTo>
                    <a:pt x="9" y="190"/>
                    <a:pt x="10" y="189"/>
                    <a:pt x="12" y="187"/>
                  </a:cubicBezTo>
                  <a:cubicBezTo>
                    <a:pt x="14" y="188"/>
                    <a:pt x="16" y="188"/>
                    <a:pt x="20" y="187"/>
                  </a:cubicBezTo>
                  <a:cubicBezTo>
                    <a:pt x="24" y="187"/>
                    <a:pt x="24" y="187"/>
                    <a:pt x="24" y="187"/>
                  </a:cubicBezTo>
                  <a:cubicBezTo>
                    <a:pt x="24" y="185"/>
                    <a:pt x="24" y="182"/>
                    <a:pt x="23" y="179"/>
                  </a:cubicBezTo>
                  <a:cubicBezTo>
                    <a:pt x="22" y="170"/>
                    <a:pt x="21" y="161"/>
                    <a:pt x="20" y="150"/>
                  </a:cubicBezTo>
                  <a:cubicBezTo>
                    <a:pt x="19" y="129"/>
                    <a:pt x="19" y="107"/>
                    <a:pt x="19" y="84"/>
                  </a:cubicBezTo>
                  <a:cubicBezTo>
                    <a:pt x="20" y="60"/>
                    <a:pt x="21" y="40"/>
                    <a:pt x="22" y="23"/>
                  </a:cubicBezTo>
                  <a:cubicBezTo>
                    <a:pt x="19" y="26"/>
                    <a:pt x="17" y="29"/>
                    <a:pt x="14" y="31"/>
                  </a:cubicBezTo>
                  <a:cubicBezTo>
                    <a:pt x="11" y="35"/>
                    <a:pt x="8" y="38"/>
                    <a:pt x="4" y="41"/>
                  </a:cubicBezTo>
                  <a:cubicBezTo>
                    <a:pt x="3" y="40"/>
                    <a:pt x="1" y="38"/>
                    <a:pt x="0" y="34"/>
                  </a:cubicBezTo>
                  <a:cubicBezTo>
                    <a:pt x="0" y="33"/>
                    <a:pt x="0" y="32"/>
                    <a:pt x="0" y="31"/>
                  </a:cubicBezTo>
                  <a:cubicBezTo>
                    <a:pt x="0" y="29"/>
                    <a:pt x="0" y="27"/>
                    <a:pt x="2" y="25"/>
                  </a:cubicBezTo>
                  <a:cubicBezTo>
                    <a:pt x="5" y="23"/>
                    <a:pt x="10" y="19"/>
                    <a:pt x="15" y="13"/>
                  </a:cubicBezTo>
                  <a:cubicBezTo>
                    <a:pt x="21" y="8"/>
                    <a:pt x="25" y="3"/>
                    <a:pt x="27" y="0"/>
                  </a:cubicBezTo>
                  <a:cubicBezTo>
                    <a:pt x="29" y="3"/>
                    <a:pt x="33" y="4"/>
                    <a:pt x="39" y="5"/>
                  </a:cubicBezTo>
                  <a:cubicBezTo>
                    <a:pt x="46" y="5"/>
                    <a:pt x="50" y="8"/>
                    <a:pt x="52" y="14"/>
                  </a:cubicBezTo>
                  <a:cubicBezTo>
                    <a:pt x="52" y="16"/>
                    <a:pt x="53" y="24"/>
                    <a:pt x="54"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sp>
          <p:nvSpPr>
            <p:cNvPr id="25" name="Freeform 8"/>
            <p:cNvSpPr/>
            <p:nvPr/>
          </p:nvSpPr>
          <p:spPr bwMode="auto">
            <a:xfrm>
              <a:off x="6778626" y="1965325"/>
              <a:ext cx="639763" cy="800100"/>
            </a:xfrm>
            <a:custGeom>
              <a:gdLst>
                <a:gd fmla="*/ 103 w 110" name="T0"/>
                <a:gd fmla="*/ 8 h 208" name="T1"/>
                <a:gd fmla="*/ 109 w 110" name="T2"/>
                <a:gd fmla="*/ 20 h 208" name="T3"/>
                <a:gd fmla="*/ 109 w 110" name="T4"/>
                <a:gd fmla="*/ 24 h 208" name="T5"/>
                <a:gd fmla="*/ 105 w 110" name="T6"/>
                <a:gd fmla="*/ 41 h 208" name="T7"/>
                <a:gd fmla="*/ 100 w 110" name="T8"/>
                <a:gd fmla="*/ 68 h 208" name="T9"/>
                <a:gd fmla="*/ 89 w 110" name="T10"/>
                <a:gd fmla="*/ 132 h 208" name="T11"/>
                <a:gd fmla="*/ 77 w 110" name="T12"/>
                <a:gd fmla="*/ 203 h 208" name="T13"/>
                <a:gd fmla="*/ 64 w 110" name="T14"/>
                <a:gd fmla="*/ 208 h 208" name="T15"/>
                <a:gd fmla="*/ 55 w 110" name="T16"/>
                <a:gd fmla="*/ 207 h 208" name="T17"/>
                <a:gd fmla="*/ 24 w 110" name="T18"/>
                <a:gd fmla="*/ 196 h 208" name="T19"/>
                <a:gd fmla="*/ 22 w 110" name="T20"/>
                <a:gd fmla="*/ 175 h 208" name="T21"/>
                <a:gd fmla="*/ 26 w 110" name="T22"/>
                <a:gd fmla="*/ 147 h 208" name="T23"/>
                <a:gd fmla="*/ 42 w 110" name="T24"/>
                <a:gd fmla="*/ 83 h 208" name="T25"/>
                <a:gd fmla="*/ 69 w 110" name="T26"/>
                <a:gd fmla="*/ 16 h 208" name="T27"/>
                <a:gd fmla="*/ 36 w 110" name="T28"/>
                <a:gd fmla="*/ 19 h 208" name="T29"/>
                <a:gd fmla="*/ 2 w 110" name="T30"/>
                <a:gd fmla="*/ 25 h 208" name="T31"/>
                <a:gd fmla="*/ 0 w 110" name="T32"/>
                <a:gd fmla="*/ 16 h 208" name="T33"/>
                <a:gd fmla="*/ 0 w 110" name="T34"/>
                <a:gd fmla="*/ 15 h 208" name="T35"/>
                <a:gd fmla="*/ 3 w 110" name="T36"/>
                <a:gd fmla="*/ 7 h 208" name="T37"/>
                <a:gd fmla="*/ 48 w 110" name="T38"/>
                <a:gd fmla="*/ 4 h 208" name="T39"/>
                <a:gd fmla="*/ 84 w 110" name="T40"/>
                <a:gd fmla="*/ 0 h 208" name="T41"/>
                <a:gd fmla="*/ 103 w 110" name="T42"/>
                <a:gd fmla="*/ 8 h 20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8" w="110">
                  <a:moveTo>
                    <a:pt x="103" y="8"/>
                  </a:moveTo>
                  <a:cubicBezTo>
                    <a:pt x="108" y="12"/>
                    <a:pt x="110" y="16"/>
                    <a:pt x="109" y="20"/>
                  </a:cubicBezTo>
                  <a:cubicBezTo>
                    <a:pt x="109" y="21"/>
                    <a:pt x="109" y="23"/>
                    <a:pt x="109" y="24"/>
                  </a:cubicBezTo>
                  <a:cubicBezTo>
                    <a:pt x="107" y="28"/>
                    <a:pt x="106" y="33"/>
                    <a:pt x="105" y="41"/>
                  </a:cubicBezTo>
                  <a:cubicBezTo>
                    <a:pt x="103" y="49"/>
                    <a:pt x="102" y="58"/>
                    <a:pt x="100" y="68"/>
                  </a:cubicBezTo>
                  <a:cubicBezTo>
                    <a:pt x="97" y="86"/>
                    <a:pt x="93" y="108"/>
                    <a:pt x="89" y="132"/>
                  </a:cubicBezTo>
                  <a:cubicBezTo>
                    <a:pt x="85" y="157"/>
                    <a:pt x="81" y="180"/>
                    <a:pt x="77" y="203"/>
                  </a:cubicBezTo>
                  <a:cubicBezTo>
                    <a:pt x="74" y="206"/>
                    <a:pt x="70" y="208"/>
                    <a:pt x="64" y="208"/>
                  </a:cubicBezTo>
                  <a:cubicBezTo>
                    <a:pt x="61" y="208"/>
                    <a:pt x="58" y="208"/>
                    <a:pt x="55" y="207"/>
                  </a:cubicBezTo>
                  <a:cubicBezTo>
                    <a:pt x="44" y="205"/>
                    <a:pt x="34" y="201"/>
                    <a:pt x="24" y="196"/>
                  </a:cubicBezTo>
                  <a:cubicBezTo>
                    <a:pt x="23" y="191"/>
                    <a:pt x="22" y="184"/>
                    <a:pt x="22" y="175"/>
                  </a:cubicBezTo>
                  <a:cubicBezTo>
                    <a:pt x="23" y="167"/>
                    <a:pt x="24" y="158"/>
                    <a:pt x="26" y="147"/>
                  </a:cubicBezTo>
                  <a:cubicBezTo>
                    <a:pt x="29" y="128"/>
                    <a:pt x="34" y="107"/>
                    <a:pt x="42" y="83"/>
                  </a:cubicBezTo>
                  <a:cubicBezTo>
                    <a:pt x="49" y="59"/>
                    <a:pt x="58" y="37"/>
                    <a:pt x="69" y="16"/>
                  </a:cubicBezTo>
                  <a:cubicBezTo>
                    <a:pt x="61" y="17"/>
                    <a:pt x="50" y="18"/>
                    <a:pt x="36" y="19"/>
                  </a:cubicBezTo>
                  <a:cubicBezTo>
                    <a:pt x="22" y="20"/>
                    <a:pt x="11" y="22"/>
                    <a:pt x="2" y="25"/>
                  </a:cubicBezTo>
                  <a:cubicBezTo>
                    <a:pt x="1" y="22"/>
                    <a:pt x="1" y="19"/>
                    <a:pt x="0" y="16"/>
                  </a:cubicBezTo>
                  <a:cubicBezTo>
                    <a:pt x="0" y="15"/>
                    <a:pt x="0" y="15"/>
                    <a:pt x="0" y="15"/>
                  </a:cubicBezTo>
                  <a:cubicBezTo>
                    <a:pt x="0" y="13"/>
                    <a:pt x="1" y="10"/>
                    <a:pt x="3" y="7"/>
                  </a:cubicBezTo>
                  <a:cubicBezTo>
                    <a:pt x="20" y="6"/>
                    <a:pt x="35" y="5"/>
                    <a:pt x="48" y="4"/>
                  </a:cubicBezTo>
                  <a:cubicBezTo>
                    <a:pt x="61" y="3"/>
                    <a:pt x="73" y="1"/>
                    <a:pt x="84" y="0"/>
                  </a:cubicBezTo>
                  <a:cubicBezTo>
                    <a:pt x="91" y="0"/>
                    <a:pt x="97" y="3"/>
                    <a:pt x="10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grpSp>
      <p:sp>
        <p:nvSpPr>
          <p:cNvPr id="26" name="PA_文本框 25"/>
          <p:cNvSpPr txBox="1"/>
          <p:nvPr>
            <p:custDataLst>
              <p:tags r:id="rId4"/>
            </p:custDataLst>
          </p:nvPr>
        </p:nvSpPr>
        <p:spPr>
          <a:xfrm>
            <a:off x="3047365" y="3557905"/>
            <a:ext cx="6683375" cy="518160"/>
          </a:xfrm>
          <a:prstGeom prst="rect">
            <a:avLst/>
          </a:prstGeom>
          <a:noFill/>
          <a:ln>
            <a:noFill/>
          </a:ln>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800" u="none">
                <a:ln>
                  <a:noFill/>
                </a:ln>
                <a:solidFill>
                  <a:srgbClr val="3BB6B7"/>
                </a:solidFill>
                <a:effectLst/>
                <a:uLnTx/>
                <a:uFillTx/>
                <a:latin typeface="等线"/>
                <a:ea charset="-122" panose="02010600030101010101" typeface="等线"/>
                <a:cs typeface="+mn-cs"/>
              </a:rPr>
              <a:t>Simple style flower general template</a:t>
            </a:r>
          </a:p>
        </p:txBody>
      </p:sp>
      <p:sp>
        <p:nvSpPr>
          <p:cNvPr id="27" name="PA_文本框 26"/>
          <p:cNvSpPr txBox="1"/>
          <p:nvPr>
            <p:custDataLst>
              <p:tags r:id="rId5"/>
            </p:custDataLst>
          </p:nvPr>
        </p:nvSpPr>
        <p:spPr>
          <a:xfrm>
            <a:off x="6637879" y="4640184"/>
            <a:ext cx="2506639" cy="365760"/>
          </a:xfrm>
          <a:prstGeom prst="rect">
            <a:avLst/>
          </a:prstGeom>
          <a:noFill/>
          <a:ln>
            <a:noFill/>
          </a:ln>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3BB6B7"/>
                </a:solidFill>
                <a:effectLst/>
                <a:uLnTx/>
                <a:uFillTx/>
                <a:latin charset="0" panose="020b0604020202020204" pitchFamily="34" typeface="Arial"/>
                <a:ea charset="-122" panose="02010600030101010101" typeface="等线"/>
                <a:cs charset="0" panose="020b0604020202020204" pitchFamily="34" typeface="Arial"/>
              </a:rPr>
              <a:t>汇报人：xxx</a:t>
            </a:r>
          </a:p>
        </p:txBody>
      </p:sp>
      <p:sp>
        <p:nvSpPr>
          <p:cNvPr id="28" name="PA_文本框 27"/>
          <p:cNvSpPr txBox="1"/>
          <p:nvPr>
            <p:custDataLst>
              <p:tags r:id="rId6"/>
            </p:custDataLst>
          </p:nvPr>
        </p:nvSpPr>
        <p:spPr>
          <a:xfrm>
            <a:off x="4346780" y="4073997"/>
            <a:ext cx="3498440" cy="36576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3BB6B7"/>
                </a:solidFill>
                <a:effectLst/>
                <a:uLnTx/>
                <a:uFillTx/>
                <a:latin typeface="等线"/>
                <a:ea charset="-122" panose="02010600030101010101" typeface="等线"/>
                <a:cs typeface="+mn-cs"/>
              </a:rPr>
              <a:t>个人汇报 | 年终总结 | 毕业答辩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20"/>
                                        </p:tgtEl>
                                        <p:attrNameLst>
                                          <p:attrName>style.visibility</p:attrName>
                                        </p:attrNameLst>
                                      </p:cBhvr>
                                      <p:to>
                                        <p:strVal val="visible"/>
                                      </p:to>
                                    </p:set>
                                    <p:animEffect filter="wipe(down)" transition="in">
                                      <p:cBhvr>
                                        <p:cTn dur="500" id="7"/>
                                        <p:tgtEl>
                                          <p:spTgt spid="20"/>
                                        </p:tgtEl>
                                      </p:cBhvr>
                                    </p:animEffect>
                                  </p:childTnLst>
                                </p:cTn>
                              </p:par>
                              <p:par>
                                <p:cTn fill="hold" id="8" nodeType="withEffect" presetClass="entr" presetID="22" presetSubtype="4">
                                  <p:stCondLst>
                                    <p:cond delay="0"/>
                                  </p:stCondLst>
                                  <p:childTnLst>
                                    <p:set>
                                      <p:cBhvr>
                                        <p:cTn dur="1" fill="hold" id="9">
                                          <p:stCondLst>
                                            <p:cond delay="0"/>
                                          </p:stCondLst>
                                        </p:cTn>
                                        <p:tgtEl>
                                          <p:spTgt spid="21"/>
                                        </p:tgtEl>
                                        <p:attrNameLst>
                                          <p:attrName>style.visibility</p:attrName>
                                        </p:attrNameLst>
                                      </p:cBhvr>
                                      <p:to>
                                        <p:strVal val="visible"/>
                                      </p:to>
                                    </p:set>
                                    <p:animEffect filter="wipe(down)" transition="in">
                                      <p:cBhvr>
                                        <p:cTn dur="500" id="10"/>
                                        <p:tgtEl>
                                          <p:spTgt spid="21"/>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26"/>
                                        </p:tgtEl>
                                        <p:attrNameLst>
                                          <p:attrName>style.visibility</p:attrName>
                                        </p:attrNameLst>
                                      </p:cBhvr>
                                      <p:to>
                                        <p:strVal val="visible"/>
                                      </p:to>
                                    </p:set>
                                    <p:animEffect filter="wipe(down)" transition="in">
                                      <p:cBhvr>
                                        <p:cTn dur="500" id="13"/>
                                        <p:tgtEl>
                                          <p:spTgt spid="26"/>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27"/>
                                        </p:tgtEl>
                                        <p:attrNameLst>
                                          <p:attrName>style.visibility</p:attrName>
                                        </p:attrNameLst>
                                      </p:cBhvr>
                                      <p:to>
                                        <p:strVal val="visible"/>
                                      </p:to>
                                    </p:set>
                                    <p:animEffect filter="wipe(down)" transition="in">
                                      <p:cBhvr>
                                        <p:cTn dur="500" id="16"/>
                                        <p:tgtEl>
                                          <p:spTgt spid="27"/>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28"/>
                                        </p:tgtEl>
                                        <p:attrNameLst>
                                          <p:attrName>style.visibility</p:attrName>
                                        </p:attrNameLst>
                                      </p:cBhvr>
                                      <p:to>
                                        <p:strVal val="visible"/>
                                      </p:to>
                                    </p:set>
                                    <p:animEffect filter="wipe(down)" transition="in">
                                      <p:cBhvr>
                                        <p:cTn dur="500" id="1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6"/>
      <p:bldP grpId="0" spid="27"/>
      <p:bldP grpId="0" spid="2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grpSp>
        <p:nvGrpSpPr>
          <p:cNvPr id="3" name="组合 4"/>
          <p:cNvGrpSpPr/>
          <p:nvPr/>
        </p:nvGrpSpPr>
        <p:grpSpPr>
          <a:xfrm>
            <a:off x="1273263" y="2057899"/>
            <a:ext cx="919162" cy="920750"/>
            <a:chExt cx="919063" cy="919397"/>
          </a:xfrm>
        </p:grpSpPr>
        <p:sp>
          <p:nvSpPr>
            <p:cNvPr id="4" name="椭圆 8"/>
            <p:cNvSpPr>
              <a:spLocks noChangeArrowheads="1"/>
            </p:cNvSpPr>
            <p:nvPr/>
          </p:nvSpPr>
          <p:spPr bwMode="auto">
            <a:xfrm>
              <a:off x="0" y="0"/>
              <a:ext cx="919063" cy="919397"/>
            </a:xfrm>
            <a:prstGeom prst="ellipse">
              <a:avLst/>
            </a:prstGeom>
            <a:solidFill>
              <a:srgbClr val="3BB6B7"/>
            </a:solidFill>
            <a:ln>
              <a:noFill/>
            </a:ln>
            <a:extLst>
              <a:ext uri="{91240B29-F687-4F45-9708-019B960494DF}">
                <a14:hiddenLine w="9525">
                  <a:solidFill>
                    <a:srgbClr val="000000"/>
                  </a:solidFill>
                  <a:round/>
                </a14:hiddenLine>
              </a:ext>
            </a:extLst>
          </p:spPr>
          <p:txBody>
            <a:bodyPr anchor="ctr" bIns="60958" lIns="121917" rIns="121917" tIns="60958"/>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5AB7FC"/>
                </a:solidFill>
              </a:endParaRPr>
            </a:p>
          </p:txBody>
        </p:sp>
        <p:sp>
          <p:nvSpPr>
            <p:cNvPr id="5" name="Freeform 34"/>
            <p:cNvSpPr>
              <a:spLocks noEditPoints="1"/>
            </p:cNvSpPr>
            <p:nvPr/>
          </p:nvSpPr>
          <p:spPr bwMode="auto">
            <a:xfrm>
              <a:off x="168543" y="347450"/>
              <a:ext cx="544580" cy="331854"/>
            </a:xfrm>
            <a:custGeom>
              <a:gdLst>
                <a:gd fmla="*/ 2147483646 w 363" name="T0"/>
                <a:gd fmla="*/ 2147483646 h 221" name="T1"/>
                <a:gd fmla="*/ 2147483646 w 363" name="T2"/>
                <a:gd fmla="*/ 2147483646 h 221" name="T3"/>
                <a:gd fmla="*/ 2147483646 w 363" name="T4"/>
                <a:gd fmla="*/ 2147483646 h 221" name="T5"/>
                <a:gd fmla="*/ 2147483646 w 363" name="T6"/>
                <a:gd fmla="*/ 2147483646 h 221" name="T7"/>
                <a:gd fmla="*/ 2147483646 w 363" name="T8"/>
                <a:gd fmla="*/ 2147483646 h 221" name="T9"/>
                <a:gd fmla="*/ 2147483646 w 363" name="T10"/>
                <a:gd fmla="*/ 2147483646 h 221" name="T11"/>
                <a:gd fmla="*/ 2147483646 w 363" name="T12"/>
                <a:gd fmla="*/ 2147483646 h 221" name="T13"/>
                <a:gd fmla="*/ 2147483646 w 363" name="T14"/>
                <a:gd fmla="*/ 2147483646 h 221" name="T15"/>
                <a:gd fmla="*/ 2147483646 w 363" name="T16"/>
                <a:gd fmla="*/ 2147483646 h 221" name="T17"/>
                <a:gd fmla="*/ 2147483646 w 363" name="T18"/>
                <a:gd fmla="*/ 2147483646 h 221" name="T19"/>
                <a:gd fmla="*/ 2147483646 w 363" name="T20"/>
                <a:gd fmla="*/ 2147483646 h 221" name="T21"/>
                <a:gd fmla="*/ 2147483646 w 363" name="T22"/>
                <a:gd fmla="*/ 2147483646 h 221" name="T23"/>
                <a:gd fmla="*/ 2147483646 w 363" name="T24"/>
                <a:gd fmla="*/ 2147483646 h 221" name="T25"/>
                <a:gd fmla="*/ 2147483646 w 363" name="T26"/>
                <a:gd fmla="*/ 2147483646 h 221" name="T27"/>
                <a:gd fmla="*/ 2147483646 w 363" name="T28"/>
                <a:gd fmla="*/ 2147483646 h 221" name="T29"/>
                <a:gd fmla="*/ 2147483646 w 363" name="T30"/>
                <a:gd fmla="*/ 0 h 221" name="T31"/>
                <a:gd fmla="*/ 2147483646 w 363" name="T32"/>
                <a:gd fmla="*/ 2147483646 h 221" name="T33"/>
                <a:gd fmla="*/ 2147483646 w 363" name="T34"/>
                <a:gd fmla="*/ 2147483646 h 221" name="T35"/>
                <a:gd fmla="*/ 2147483646 w 363" name="T36"/>
                <a:gd fmla="*/ 2147483646 h 221" name="T37"/>
                <a:gd fmla="*/ 2147483646 w 363" name="T38"/>
                <a:gd fmla="*/ 2147483646 h 221" name="T39"/>
                <a:gd fmla="*/ 2147483646 w 363" name="T40"/>
                <a:gd fmla="*/ 2147483646 h 221" name="T41"/>
                <a:gd fmla="*/ 2147483646 w 363" name="T42"/>
                <a:gd fmla="*/ 2147483646 h 221" name="T43"/>
                <a:gd fmla="*/ 2147483646 w 363" name="T44"/>
                <a:gd fmla="*/ 2147483646 h 221" name="T45"/>
                <a:gd fmla="*/ 2147483646 w 363" name="T46"/>
                <a:gd fmla="*/ 2147483646 h 221" name="T47"/>
                <a:gd fmla="*/ 2147483646 w 363" name="T48"/>
                <a:gd fmla="*/ 2147483646 h 221" name="T49"/>
                <a:gd fmla="*/ 2147483646 w 363" name="T50"/>
                <a:gd fmla="*/ 2147483646 h 221" name="T51"/>
                <a:gd fmla="*/ 2147483646 w 363" name="T52"/>
                <a:gd fmla="*/ 2147483646 h 221" name="T53"/>
                <a:gd fmla="*/ 2147483646 w 363" name="T54"/>
                <a:gd fmla="*/ 2147483646 h 221" name="T55"/>
                <a:gd fmla="*/ 2147483646 w 363" name="T56"/>
                <a:gd fmla="*/ 2147483646 h 221" name="T57"/>
                <a:gd fmla="*/ 2147483646 w 363" name="T58"/>
                <a:gd fmla="*/ 2147483646 h 221" name="T59"/>
                <a:gd fmla="*/ 2147483646 w 363" name="T60"/>
                <a:gd fmla="*/ 2147483646 h 221" name="T61"/>
                <a:gd fmla="*/ 2147483646 w 363" name="T62"/>
                <a:gd fmla="*/ 2147483646 h 221" name="T63"/>
                <a:gd fmla="*/ 2147483646 w 363" name="T64"/>
                <a:gd fmla="*/ 2147483646 h 221" name="T65"/>
                <a:gd fmla="*/ 2147483646 w 363" name="T66"/>
                <a:gd fmla="*/ 2147483646 h 221" name="T67"/>
                <a:gd fmla="*/ 2147483646 w 363" name="T68"/>
                <a:gd fmla="*/ 2147483646 h 221" name="T69"/>
                <a:gd fmla="*/ 2147483646 w 363" name="T70"/>
                <a:gd fmla="*/ 2147483646 h 221" name="T71"/>
                <a:gd fmla="*/ 2147483646 w 363" name="T72"/>
                <a:gd fmla="*/ 2147483646 h 221" name="T73"/>
                <a:gd fmla="*/ 2147483646 w 363" name="T74"/>
                <a:gd fmla="*/ 2147483646 h 221" name="T75"/>
                <a:gd fmla="*/ 2147483646 w 363" name="T76"/>
                <a:gd fmla="*/ 2147483646 h 221" name="T77"/>
                <a:gd fmla="*/ 2147483646 w 363" name="T78"/>
                <a:gd fmla="*/ 2147483646 h 221" name="T79"/>
                <a:gd fmla="*/ 2147483646 w 363" name="T80"/>
                <a:gd fmla="*/ 2147483646 h 221" name="T81"/>
                <a:gd fmla="*/ 2147483646 w 363" name="T82"/>
                <a:gd fmla="*/ 2147483646 h 221"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21" w="363">
                  <a:moveTo>
                    <a:pt x="25" y="108"/>
                  </a:moveTo>
                  <a:cubicBezTo>
                    <a:pt x="43" y="115"/>
                    <a:pt x="43" y="115"/>
                    <a:pt x="43" y="115"/>
                  </a:cubicBezTo>
                  <a:cubicBezTo>
                    <a:pt x="26" y="128"/>
                    <a:pt x="26" y="128"/>
                    <a:pt x="26" y="128"/>
                  </a:cubicBezTo>
                  <a:cubicBezTo>
                    <a:pt x="13" y="128"/>
                    <a:pt x="13" y="128"/>
                    <a:pt x="13" y="128"/>
                  </a:cubicBezTo>
                  <a:lnTo>
                    <a:pt x="25" y="108"/>
                  </a:lnTo>
                  <a:close/>
                  <a:moveTo>
                    <a:pt x="238" y="58"/>
                  </a:moveTo>
                  <a:cubicBezTo>
                    <a:pt x="239" y="54"/>
                    <a:pt x="241" y="50"/>
                    <a:pt x="243" y="47"/>
                  </a:cubicBezTo>
                  <a:cubicBezTo>
                    <a:pt x="243" y="47"/>
                    <a:pt x="242" y="47"/>
                    <a:pt x="241" y="47"/>
                  </a:cubicBezTo>
                  <a:cubicBezTo>
                    <a:pt x="237" y="47"/>
                    <a:pt x="229" y="47"/>
                    <a:pt x="224" y="47"/>
                  </a:cubicBezTo>
                  <a:cubicBezTo>
                    <a:pt x="220" y="47"/>
                    <a:pt x="217" y="47"/>
                    <a:pt x="214" y="48"/>
                  </a:cubicBezTo>
                  <a:cubicBezTo>
                    <a:pt x="226" y="58"/>
                    <a:pt x="226" y="58"/>
                    <a:pt x="226" y="58"/>
                  </a:cubicBezTo>
                  <a:lnTo>
                    <a:pt x="238" y="58"/>
                  </a:lnTo>
                  <a:close/>
                  <a:moveTo>
                    <a:pt x="249" y="53"/>
                  </a:moveTo>
                  <a:cubicBezTo>
                    <a:pt x="248" y="53"/>
                    <a:pt x="247" y="55"/>
                    <a:pt x="246" y="58"/>
                  </a:cubicBezTo>
                  <a:cubicBezTo>
                    <a:pt x="252" y="58"/>
                    <a:pt x="252" y="58"/>
                    <a:pt x="252" y="58"/>
                  </a:cubicBezTo>
                  <a:cubicBezTo>
                    <a:pt x="251" y="55"/>
                    <a:pt x="250" y="53"/>
                    <a:pt x="249" y="53"/>
                  </a:cubicBezTo>
                  <a:close/>
                  <a:moveTo>
                    <a:pt x="250" y="150"/>
                  </a:moveTo>
                  <a:cubicBezTo>
                    <a:pt x="249" y="150"/>
                    <a:pt x="246" y="154"/>
                    <a:pt x="246" y="162"/>
                  </a:cubicBezTo>
                  <a:cubicBezTo>
                    <a:pt x="246" y="169"/>
                    <a:pt x="249" y="173"/>
                    <a:pt x="250" y="173"/>
                  </a:cubicBezTo>
                  <a:cubicBezTo>
                    <a:pt x="251" y="173"/>
                    <a:pt x="254" y="169"/>
                    <a:pt x="254" y="162"/>
                  </a:cubicBezTo>
                  <a:cubicBezTo>
                    <a:pt x="254" y="154"/>
                    <a:pt x="251" y="150"/>
                    <a:pt x="250" y="150"/>
                  </a:cubicBezTo>
                  <a:close/>
                  <a:moveTo>
                    <a:pt x="245" y="144"/>
                  </a:moveTo>
                  <a:cubicBezTo>
                    <a:pt x="244" y="144"/>
                    <a:pt x="243" y="144"/>
                    <a:pt x="243" y="144"/>
                  </a:cubicBezTo>
                  <a:cubicBezTo>
                    <a:pt x="242" y="144"/>
                    <a:pt x="242" y="144"/>
                    <a:pt x="241" y="144"/>
                  </a:cubicBezTo>
                  <a:cubicBezTo>
                    <a:pt x="200" y="171"/>
                    <a:pt x="200" y="171"/>
                    <a:pt x="200" y="171"/>
                  </a:cubicBezTo>
                  <a:cubicBezTo>
                    <a:pt x="205" y="176"/>
                    <a:pt x="214" y="179"/>
                    <a:pt x="225" y="179"/>
                  </a:cubicBezTo>
                  <a:cubicBezTo>
                    <a:pt x="231" y="179"/>
                    <a:pt x="238" y="179"/>
                    <a:pt x="243" y="179"/>
                  </a:cubicBezTo>
                  <a:cubicBezTo>
                    <a:pt x="243" y="179"/>
                    <a:pt x="244" y="179"/>
                    <a:pt x="245" y="179"/>
                  </a:cubicBezTo>
                  <a:cubicBezTo>
                    <a:pt x="241" y="175"/>
                    <a:pt x="238" y="169"/>
                    <a:pt x="238" y="162"/>
                  </a:cubicBezTo>
                  <a:cubicBezTo>
                    <a:pt x="238" y="154"/>
                    <a:pt x="241" y="148"/>
                    <a:pt x="245" y="144"/>
                  </a:cubicBezTo>
                  <a:close/>
                  <a:moveTo>
                    <a:pt x="208" y="58"/>
                  </a:moveTo>
                  <a:cubicBezTo>
                    <a:pt x="137" y="0"/>
                    <a:pt x="137" y="0"/>
                    <a:pt x="137" y="0"/>
                  </a:cubicBezTo>
                  <a:cubicBezTo>
                    <a:pt x="110" y="0"/>
                    <a:pt x="110" y="0"/>
                    <a:pt x="110" y="0"/>
                  </a:cubicBezTo>
                  <a:cubicBezTo>
                    <a:pt x="110" y="0"/>
                    <a:pt x="133" y="48"/>
                    <a:pt x="138" y="58"/>
                  </a:cubicBezTo>
                  <a:lnTo>
                    <a:pt x="208" y="58"/>
                  </a:lnTo>
                  <a:close/>
                  <a:moveTo>
                    <a:pt x="362" y="107"/>
                  </a:moveTo>
                  <a:cubicBezTo>
                    <a:pt x="361" y="119"/>
                    <a:pt x="332" y="125"/>
                    <a:pt x="316" y="125"/>
                  </a:cubicBezTo>
                  <a:cubicBezTo>
                    <a:pt x="248" y="125"/>
                    <a:pt x="248" y="125"/>
                    <a:pt x="248" y="125"/>
                  </a:cubicBezTo>
                  <a:cubicBezTo>
                    <a:pt x="102" y="221"/>
                    <a:pt x="102" y="221"/>
                    <a:pt x="102" y="221"/>
                  </a:cubicBezTo>
                  <a:cubicBezTo>
                    <a:pt x="75" y="221"/>
                    <a:pt x="75" y="221"/>
                    <a:pt x="75" y="221"/>
                  </a:cubicBezTo>
                  <a:cubicBezTo>
                    <a:pt x="75" y="221"/>
                    <a:pt x="113" y="172"/>
                    <a:pt x="121" y="162"/>
                  </a:cubicBezTo>
                  <a:cubicBezTo>
                    <a:pt x="127" y="153"/>
                    <a:pt x="138" y="141"/>
                    <a:pt x="138" y="125"/>
                  </a:cubicBezTo>
                  <a:cubicBezTo>
                    <a:pt x="126" y="125"/>
                    <a:pt x="126" y="125"/>
                    <a:pt x="126" y="125"/>
                  </a:cubicBezTo>
                  <a:cubicBezTo>
                    <a:pt x="92" y="125"/>
                    <a:pt x="46" y="103"/>
                    <a:pt x="19" y="93"/>
                  </a:cubicBezTo>
                  <a:cubicBezTo>
                    <a:pt x="2" y="87"/>
                    <a:pt x="5" y="70"/>
                    <a:pt x="19" y="70"/>
                  </a:cubicBezTo>
                  <a:cubicBezTo>
                    <a:pt x="19" y="70"/>
                    <a:pt x="19" y="70"/>
                    <a:pt x="19" y="70"/>
                  </a:cubicBezTo>
                  <a:cubicBezTo>
                    <a:pt x="0" y="4"/>
                    <a:pt x="0" y="4"/>
                    <a:pt x="0" y="4"/>
                  </a:cubicBezTo>
                  <a:cubicBezTo>
                    <a:pt x="21" y="4"/>
                    <a:pt x="21" y="4"/>
                    <a:pt x="21" y="4"/>
                  </a:cubicBezTo>
                  <a:cubicBezTo>
                    <a:pt x="21" y="4"/>
                    <a:pt x="46" y="37"/>
                    <a:pt x="54" y="47"/>
                  </a:cubicBezTo>
                  <a:cubicBezTo>
                    <a:pt x="66" y="61"/>
                    <a:pt x="81" y="69"/>
                    <a:pt x="102" y="70"/>
                  </a:cubicBezTo>
                  <a:cubicBezTo>
                    <a:pt x="280" y="70"/>
                    <a:pt x="280" y="70"/>
                    <a:pt x="280" y="70"/>
                  </a:cubicBezTo>
                  <a:cubicBezTo>
                    <a:pt x="293" y="70"/>
                    <a:pt x="305" y="72"/>
                    <a:pt x="316" y="76"/>
                  </a:cubicBezTo>
                  <a:cubicBezTo>
                    <a:pt x="337" y="83"/>
                    <a:pt x="350" y="91"/>
                    <a:pt x="358" y="99"/>
                  </a:cubicBezTo>
                  <a:cubicBezTo>
                    <a:pt x="362" y="102"/>
                    <a:pt x="363" y="105"/>
                    <a:pt x="362" y="107"/>
                  </a:cubicBezTo>
                  <a:close/>
                  <a:moveTo>
                    <a:pt x="147" y="96"/>
                  </a:moveTo>
                  <a:cubicBezTo>
                    <a:pt x="147" y="91"/>
                    <a:pt x="143" y="87"/>
                    <a:pt x="138" y="87"/>
                  </a:cubicBezTo>
                  <a:cubicBezTo>
                    <a:pt x="134" y="87"/>
                    <a:pt x="130" y="91"/>
                    <a:pt x="130" y="96"/>
                  </a:cubicBezTo>
                  <a:cubicBezTo>
                    <a:pt x="130" y="100"/>
                    <a:pt x="134" y="104"/>
                    <a:pt x="138" y="104"/>
                  </a:cubicBezTo>
                  <a:cubicBezTo>
                    <a:pt x="143" y="104"/>
                    <a:pt x="147" y="100"/>
                    <a:pt x="147" y="96"/>
                  </a:cubicBezTo>
                  <a:close/>
                  <a:moveTo>
                    <a:pt x="176" y="96"/>
                  </a:moveTo>
                  <a:cubicBezTo>
                    <a:pt x="176" y="91"/>
                    <a:pt x="172" y="87"/>
                    <a:pt x="167" y="87"/>
                  </a:cubicBezTo>
                  <a:cubicBezTo>
                    <a:pt x="162" y="87"/>
                    <a:pt x="159" y="91"/>
                    <a:pt x="159" y="96"/>
                  </a:cubicBezTo>
                  <a:cubicBezTo>
                    <a:pt x="159" y="100"/>
                    <a:pt x="162" y="104"/>
                    <a:pt x="167" y="104"/>
                  </a:cubicBezTo>
                  <a:cubicBezTo>
                    <a:pt x="172" y="104"/>
                    <a:pt x="176" y="100"/>
                    <a:pt x="176" y="96"/>
                  </a:cubicBezTo>
                  <a:close/>
                  <a:moveTo>
                    <a:pt x="205" y="96"/>
                  </a:moveTo>
                  <a:cubicBezTo>
                    <a:pt x="205" y="91"/>
                    <a:pt x="201" y="87"/>
                    <a:pt x="196" y="87"/>
                  </a:cubicBezTo>
                  <a:cubicBezTo>
                    <a:pt x="191" y="87"/>
                    <a:pt x="188" y="91"/>
                    <a:pt x="188" y="96"/>
                  </a:cubicBezTo>
                  <a:cubicBezTo>
                    <a:pt x="188" y="100"/>
                    <a:pt x="191" y="104"/>
                    <a:pt x="196" y="104"/>
                  </a:cubicBezTo>
                  <a:cubicBezTo>
                    <a:pt x="201" y="104"/>
                    <a:pt x="205" y="100"/>
                    <a:pt x="205" y="96"/>
                  </a:cubicBezTo>
                  <a:close/>
                  <a:moveTo>
                    <a:pt x="234" y="96"/>
                  </a:moveTo>
                  <a:cubicBezTo>
                    <a:pt x="234" y="91"/>
                    <a:pt x="230" y="87"/>
                    <a:pt x="225" y="87"/>
                  </a:cubicBezTo>
                  <a:cubicBezTo>
                    <a:pt x="220" y="87"/>
                    <a:pt x="217" y="91"/>
                    <a:pt x="217" y="96"/>
                  </a:cubicBezTo>
                  <a:cubicBezTo>
                    <a:pt x="217" y="100"/>
                    <a:pt x="220" y="104"/>
                    <a:pt x="225" y="104"/>
                  </a:cubicBezTo>
                  <a:cubicBezTo>
                    <a:pt x="230" y="104"/>
                    <a:pt x="234" y="100"/>
                    <a:pt x="234" y="96"/>
                  </a:cubicBezTo>
                  <a:close/>
                  <a:moveTo>
                    <a:pt x="262" y="96"/>
                  </a:moveTo>
                  <a:cubicBezTo>
                    <a:pt x="262" y="91"/>
                    <a:pt x="259" y="87"/>
                    <a:pt x="254" y="87"/>
                  </a:cubicBezTo>
                  <a:cubicBezTo>
                    <a:pt x="249" y="87"/>
                    <a:pt x="245" y="91"/>
                    <a:pt x="245" y="96"/>
                  </a:cubicBezTo>
                  <a:cubicBezTo>
                    <a:pt x="245" y="100"/>
                    <a:pt x="249" y="104"/>
                    <a:pt x="254" y="104"/>
                  </a:cubicBezTo>
                  <a:cubicBezTo>
                    <a:pt x="259" y="104"/>
                    <a:pt x="262" y="100"/>
                    <a:pt x="262" y="96"/>
                  </a:cubicBezTo>
                  <a:close/>
                  <a:moveTo>
                    <a:pt x="340" y="96"/>
                  </a:moveTo>
                  <a:cubicBezTo>
                    <a:pt x="336" y="94"/>
                    <a:pt x="331" y="91"/>
                    <a:pt x="325" y="89"/>
                  </a:cubicBezTo>
                  <a:cubicBezTo>
                    <a:pt x="322" y="90"/>
                    <a:pt x="316" y="91"/>
                    <a:pt x="309" y="91"/>
                  </a:cubicBezTo>
                  <a:cubicBezTo>
                    <a:pt x="300" y="91"/>
                    <a:pt x="300" y="104"/>
                    <a:pt x="310" y="105"/>
                  </a:cubicBezTo>
                  <a:cubicBezTo>
                    <a:pt x="322" y="105"/>
                    <a:pt x="335" y="101"/>
                    <a:pt x="340" y="96"/>
                  </a:cubicBezTo>
                  <a:close/>
                </a:path>
              </a:pathLst>
            </a:custGeom>
            <a:solidFill>
              <a:schemeClr val="bg1"/>
            </a:solidFill>
            <a:ln>
              <a:noFill/>
            </a:ln>
            <a:extLst>
              <a:ext uri="{91240B29-F687-4F45-9708-019B960494DF}">
                <a14:hiddenLine w="9525">
                  <a:solidFill>
                    <a:srgbClr val="000000"/>
                  </a:solidFill>
                  <a:round/>
                </a14:hiddenLine>
              </a:ext>
            </a:extLst>
          </p:spPr>
          <p:txBody>
            <a:bodyPr bIns="60958" lIns="121917" rIns="121917" tIns="60958"/>
            <a:lstStyle/>
            <a:p>
              <a:endParaRPr altLang="en-US" lang="zh-CN"/>
            </a:p>
          </p:txBody>
        </p:sp>
      </p:grpSp>
      <p:grpSp>
        <p:nvGrpSpPr>
          <p:cNvPr id="6" name="组合 10"/>
          <p:cNvGrpSpPr/>
          <p:nvPr/>
        </p:nvGrpSpPr>
        <p:grpSpPr>
          <a:xfrm>
            <a:off x="1274850" y="3351712"/>
            <a:ext cx="919163" cy="919162"/>
            <a:chExt cx="919063" cy="919397"/>
          </a:xfrm>
        </p:grpSpPr>
        <p:sp>
          <p:nvSpPr>
            <p:cNvPr id="7" name="椭圆 11"/>
            <p:cNvSpPr>
              <a:spLocks noChangeArrowheads="1"/>
            </p:cNvSpPr>
            <p:nvPr/>
          </p:nvSpPr>
          <p:spPr bwMode="auto">
            <a:xfrm>
              <a:off x="0" y="0"/>
              <a:ext cx="919063" cy="919397"/>
            </a:xfrm>
            <a:prstGeom prst="ellipse">
              <a:avLst/>
            </a:prstGeom>
            <a:solidFill>
              <a:srgbClr val="6ED0D0"/>
            </a:solidFill>
            <a:ln>
              <a:noFill/>
            </a:ln>
            <a:extLst>
              <a:ext uri="{91240B29-F687-4F45-9708-019B960494DF}">
                <a14:hiddenLine w="9525">
                  <a:solidFill>
                    <a:srgbClr val="000000"/>
                  </a:solidFill>
                  <a:round/>
                </a14:hiddenLine>
              </a:ext>
            </a:extLst>
          </p:spPr>
          <p:txBody>
            <a:bodyPr anchor="ctr" bIns="60958" lIns="121917" rIns="121917" tIns="60958"/>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44D002"/>
                </a:solidFill>
              </a:endParaRPr>
            </a:p>
          </p:txBody>
        </p:sp>
        <p:pic>
          <p:nvPicPr>
            <p:cNvPr id="8" name="组合 12"/>
            <p:cNvPicPr>
              <a:picLocks noChangeArrowheads="1"/>
            </p:cNvPicPr>
            <p:nvPr/>
          </p:nvPicPr>
          <p:blipFill>
            <a:blip r:embed="rId2">
              <a:extLst>
                <a:ext uri="{28A0092B-C50C-407E-A947-70E740481C1C}">
                  <a14:useLocalDpi val="0"/>
                </a:ext>
              </a:extLst>
            </a:blip>
            <a:stretch>
              <a:fillRect/>
            </a:stretch>
          </p:blipFill>
          <p:spPr bwMode="auto">
            <a:xfrm>
              <a:off x="236198" y="262106"/>
              <a:ext cx="438912" cy="432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9" name="组合 15"/>
          <p:cNvGrpSpPr/>
          <p:nvPr/>
        </p:nvGrpSpPr>
        <p:grpSpPr>
          <a:xfrm>
            <a:off x="1285963" y="4751887"/>
            <a:ext cx="919162" cy="920750"/>
            <a:chExt cx="919063" cy="919397"/>
          </a:xfrm>
        </p:grpSpPr>
        <p:sp>
          <p:nvSpPr>
            <p:cNvPr id="10" name="椭圆 16"/>
            <p:cNvSpPr>
              <a:spLocks noChangeArrowheads="1"/>
            </p:cNvSpPr>
            <p:nvPr/>
          </p:nvSpPr>
          <p:spPr bwMode="auto">
            <a:xfrm>
              <a:off x="0" y="0"/>
              <a:ext cx="919063" cy="919397"/>
            </a:xfrm>
            <a:prstGeom prst="ellipse">
              <a:avLst/>
            </a:prstGeom>
            <a:solidFill>
              <a:srgbClr val="3BB6B7"/>
            </a:solidFill>
            <a:ln>
              <a:noFill/>
            </a:ln>
            <a:extLst>
              <a:ext uri="{91240B29-F687-4F45-9708-019B960494DF}">
                <a14:hiddenLine w="9525">
                  <a:solidFill>
                    <a:srgbClr val="000000"/>
                  </a:solidFill>
                  <a:round/>
                </a14:hiddenLine>
              </a:ext>
            </a:extLst>
          </p:spPr>
          <p:txBody>
            <a:bodyPr anchor="ctr" bIns="60958" lIns="121917" rIns="121917" tIns="60958"/>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pic>
          <p:nvPicPr>
            <p:cNvPr id="11" name="组合 17"/>
            <p:cNvPicPr>
              <a:picLocks noChangeArrowheads="1"/>
            </p:cNvPicPr>
            <p:nvPr/>
          </p:nvPicPr>
          <p:blipFill>
            <a:blip r:embed="rId3">
              <a:extLst>
                <a:ext uri="{28A0092B-C50C-407E-A947-70E740481C1C}">
                  <a14:useLocalDpi val="0"/>
                </a:ext>
              </a:extLst>
            </a:blip>
            <a:stretch>
              <a:fillRect/>
            </a:stretch>
          </p:blipFill>
          <p:spPr bwMode="auto">
            <a:xfrm>
              <a:off x="243529" y="245241"/>
              <a:ext cx="432816" cy="3901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2" name="组合 25"/>
          <p:cNvGrpSpPr/>
          <p:nvPr/>
        </p:nvGrpSpPr>
        <p:grpSpPr>
          <a:xfrm>
            <a:off x="6466024" y="3350124"/>
            <a:ext cx="919163" cy="919162"/>
            <a:chExt cx="919063" cy="919397"/>
          </a:xfrm>
        </p:grpSpPr>
        <p:sp>
          <p:nvSpPr>
            <p:cNvPr id="13" name="椭圆 26"/>
            <p:cNvSpPr>
              <a:spLocks noChangeArrowheads="1"/>
            </p:cNvSpPr>
            <p:nvPr/>
          </p:nvSpPr>
          <p:spPr bwMode="auto">
            <a:xfrm>
              <a:off x="0" y="0"/>
              <a:ext cx="919063" cy="919397"/>
            </a:xfrm>
            <a:prstGeom prst="ellipse">
              <a:avLst/>
            </a:prstGeom>
            <a:solidFill>
              <a:srgbClr val="3BB6B7"/>
            </a:solidFill>
            <a:ln>
              <a:noFill/>
            </a:ln>
            <a:extLst>
              <a:ext uri="{91240B29-F687-4F45-9708-019B960494DF}">
                <a14:hiddenLine w="9525">
                  <a:solidFill>
                    <a:srgbClr val="000000"/>
                  </a:solidFill>
                  <a:round/>
                </a14:hiddenLine>
              </a:ext>
            </a:extLst>
          </p:spPr>
          <p:txBody>
            <a:bodyPr anchor="ctr" bIns="60958" lIns="121917" rIns="121917" tIns="60958"/>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14" name="Freeform 30"/>
            <p:cNvSpPr>
              <a:spLocks noEditPoints="1"/>
            </p:cNvSpPr>
            <p:nvPr/>
          </p:nvSpPr>
          <p:spPr bwMode="auto">
            <a:xfrm>
              <a:off x="212246" y="210141"/>
              <a:ext cx="489080" cy="499117"/>
            </a:xfrm>
            <a:custGeom>
              <a:gdLst>
                <a:gd fmla="*/ 2147483646 w 1470" name="T0"/>
                <a:gd fmla="*/ 2147483646 h 1478" name="T1"/>
                <a:gd fmla="*/ 2147483646 w 1470" name="T2"/>
                <a:gd fmla="*/ 2147483646 h 1478" name="T3"/>
                <a:gd fmla="*/ 2147483646 w 1470" name="T4"/>
                <a:gd fmla="*/ 2147483646 h 1478" name="T5"/>
                <a:gd fmla="*/ 2147483646 w 1470" name="T6"/>
                <a:gd fmla="*/ 2147483646 h 1478" name="T7"/>
                <a:gd fmla="*/ 2147483646 w 1470" name="T8"/>
                <a:gd fmla="*/ 2147483646 h 1478" name="T9"/>
                <a:gd fmla="*/ 2147483646 w 1470" name="T10"/>
                <a:gd fmla="*/ 2147483646 h 1478" name="T11"/>
                <a:gd fmla="*/ 2147483646 w 1470" name="T12"/>
                <a:gd fmla="*/ 2147483646 h 1478" name="T13"/>
                <a:gd fmla="*/ 2147483646 w 1470" name="T14"/>
                <a:gd fmla="*/ 2147483646 h 1478" name="T15"/>
                <a:gd fmla="*/ 2147483646 w 1470" name="T16"/>
                <a:gd fmla="*/ 2147483646 h 1478" name="T17"/>
                <a:gd fmla="*/ 2147483646 w 1470" name="T18"/>
                <a:gd fmla="*/ 2147483646 h 1478" name="T19"/>
                <a:gd fmla="*/ 2147483646 w 1470" name="T20"/>
                <a:gd fmla="*/ 2147483646 h 1478" name="T21"/>
                <a:gd fmla="*/ 2147483646 w 1470" name="T22"/>
                <a:gd fmla="*/ 2147483646 h 1478" name="T23"/>
                <a:gd fmla="*/ 2147483646 w 1470" name="T24"/>
                <a:gd fmla="*/ 2147483646 h 1478" name="T25"/>
                <a:gd fmla="*/ 2147483646 w 1470" name="T26"/>
                <a:gd fmla="*/ 2147483646 h 1478" name="T27"/>
                <a:gd fmla="*/ 2147483646 w 1470" name="T28"/>
                <a:gd fmla="*/ 2147483646 h 1478" name="T29"/>
                <a:gd fmla="*/ 2147483646 w 1470" name="T30"/>
                <a:gd fmla="*/ 2147483646 h 1478" name="T31"/>
                <a:gd fmla="*/ 2147483646 w 1470" name="T32"/>
                <a:gd fmla="*/ 2147483646 h 1478" name="T33"/>
                <a:gd fmla="*/ 2147483646 w 1470" name="T34"/>
                <a:gd fmla="*/ 2147483646 h 1478" name="T35"/>
                <a:gd fmla="*/ 2147483646 w 1470" name="T36"/>
                <a:gd fmla="*/ 2147483646 h 1478" name="T37"/>
                <a:gd fmla="*/ 2147483646 w 1470" name="T38"/>
                <a:gd fmla="*/ 2147483646 h 1478" name="T39"/>
                <a:gd fmla="*/ 2147483646 w 1470" name="T40"/>
                <a:gd fmla="*/ 2147483646 h 1478" name="T41"/>
                <a:gd fmla="*/ 2147483646 w 1470" name="T42"/>
                <a:gd fmla="*/ 2147483646 h 1478" name="T43"/>
                <a:gd fmla="*/ 2147483646 w 1470" name="T44"/>
                <a:gd fmla="*/ 2147483646 h 1478" name="T45"/>
                <a:gd fmla="*/ 2147483646 w 1470" name="T46"/>
                <a:gd fmla="*/ 2147483646 h 1478" name="T47"/>
                <a:gd fmla="*/ 2147483646 w 1470" name="T48"/>
                <a:gd fmla="*/ 2147483646 h 1478" name="T49"/>
                <a:gd fmla="*/ 2147483646 w 1470" name="T50"/>
                <a:gd fmla="*/ 2147483646 h 1478" name="T51"/>
                <a:gd fmla="*/ 2147483646 w 1470" name="T52"/>
                <a:gd fmla="*/ 2147483646 h 1478" name="T53"/>
                <a:gd fmla="*/ 2147483646 w 1470" name="T54"/>
                <a:gd fmla="*/ 2147483646 h 1478" name="T55"/>
                <a:gd fmla="*/ 2147483646 w 1470" name="T56"/>
                <a:gd fmla="*/ 2147483646 h 1478" name="T57"/>
                <a:gd fmla="*/ 2147483646 w 1470" name="T58"/>
                <a:gd fmla="*/ 2147483646 h 1478" name="T59"/>
                <a:gd fmla="*/ 2147483646 w 1470" name="T60"/>
                <a:gd fmla="*/ 2147483646 h 1478" name="T61"/>
                <a:gd fmla="*/ 2147483646 w 1470" name="T62"/>
                <a:gd fmla="*/ 2147483646 h 1478" name="T63"/>
                <a:gd fmla="*/ 2147483646 w 1470" name="T64"/>
                <a:gd fmla="*/ 2147483646 h 1478" name="T65"/>
                <a:gd fmla="*/ 2147483646 w 1470" name="T66"/>
                <a:gd fmla="*/ 2147483646 h 1478" name="T67"/>
                <a:gd fmla="*/ 2147483646 w 1470" name="T68"/>
                <a:gd fmla="*/ 2147483646 h 1478" name="T69"/>
                <a:gd fmla="*/ 2147483646 w 1470" name="T70"/>
                <a:gd fmla="*/ 2147483646 h 1478" name="T71"/>
                <a:gd fmla="*/ 2147483646 w 1470" name="T72"/>
                <a:gd fmla="*/ 2147483646 h 1478" name="T73"/>
                <a:gd fmla="*/ 2147483646 w 1470" name="T74"/>
                <a:gd fmla="*/ 2147483646 h 1478" name="T75"/>
                <a:gd fmla="*/ 2147483646 w 1470" name="T76"/>
                <a:gd fmla="*/ 2147483646 h 1478" name="T77"/>
                <a:gd fmla="*/ 2147483646 w 1470" name="T78"/>
                <a:gd fmla="*/ 2147483646 h 1478" name="T79"/>
                <a:gd fmla="*/ 2147483646 w 1470" name="T80"/>
                <a:gd fmla="*/ 2147483646 h 1478" name="T81"/>
                <a:gd fmla="*/ 2147483646 w 1470" name="T82"/>
                <a:gd fmla="*/ 2147483646 h 1478" name="T83"/>
                <a:gd fmla="*/ 2147483646 w 1470" name="T84"/>
                <a:gd fmla="*/ 2147483646 h 1478" name="T85"/>
                <a:gd fmla="*/ 2147483646 w 1470" name="T86"/>
                <a:gd fmla="*/ 2147483646 h 1478" name="T87"/>
                <a:gd fmla="*/ 2147483646 w 1470" name="T88"/>
                <a:gd fmla="*/ 2147483646 h 1478" name="T89"/>
                <a:gd fmla="*/ 2147483646 w 1470" name="T90"/>
                <a:gd fmla="*/ 2147483646 h 1478" name="T91"/>
                <a:gd fmla="*/ 2147483646 w 1470" name="T92"/>
                <a:gd fmla="*/ 2147483646 h 1478" name="T93"/>
                <a:gd fmla="*/ 2147483646 w 1470" name="T94"/>
                <a:gd fmla="*/ 2147483646 h 1478" name="T95"/>
                <a:gd fmla="*/ 2147483646 w 1470" name="T96"/>
                <a:gd fmla="*/ 2147483646 h 1478" name="T97"/>
                <a:gd fmla="*/ 2147483646 w 1470" name="T98"/>
                <a:gd fmla="*/ 2147483646 h 1478" name="T99"/>
                <a:gd fmla="*/ 2147483646 w 1470" name="T100"/>
                <a:gd fmla="*/ 2147483646 h 1478" name="T101"/>
                <a:gd fmla="*/ 0 w 1470" name="T102"/>
                <a:gd fmla="*/ 2147483646 h 1478" name="T103"/>
                <a:gd fmla="*/ 2147483646 w 1470" name="T104"/>
                <a:gd fmla="*/ 2147483646 h 1478" name="T105"/>
                <a:gd fmla="*/ 2147483646 w 1470" name="T106"/>
                <a:gd fmla="*/ 2147483646 h 1478" name="T107"/>
                <a:gd fmla="*/ 2147483646 w 1470" name="T108"/>
                <a:gd fmla="*/ 2147483646 h 1478" name="T109"/>
                <a:gd fmla="*/ 2147483646 w 1470" name="T110"/>
                <a:gd fmla="*/ 2147483646 h 147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478" w="1470">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chemeClr val="bg1"/>
            </a:solidFill>
            <a:ln>
              <a:noFill/>
            </a:ln>
            <a:extLst>
              <a:ext uri="{91240B29-F687-4F45-9708-019B960494DF}">
                <a14:hiddenLine w="9525">
                  <a:solidFill>
                    <a:srgbClr val="000000"/>
                  </a:solidFill>
                  <a:round/>
                </a14:hiddenLine>
              </a:ext>
            </a:extLst>
          </p:spPr>
          <p:txBody>
            <a:bodyPr bIns="60958" lIns="121917" rIns="121917" tIns="60958"/>
            <a:lstStyle/>
            <a:p>
              <a:endParaRPr altLang="en-US" lang="zh-CN"/>
            </a:p>
          </p:txBody>
        </p:sp>
      </p:grpSp>
      <p:grpSp>
        <p:nvGrpSpPr>
          <p:cNvPr id="15" name="组合 28"/>
          <p:cNvGrpSpPr/>
          <p:nvPr/>
        </p:nvGrpSpPr>
        <p:grpSpPr>
          <a:xfrm>
            <a:off x="6458087" y="4772524"/>
            <a:ext cx="919162" cy="919162"/>
            <a:chExt cx="919063" cy="919397"/>
          </a:xfrm>
        </p:grpSpPr>
        <p:sp>
          <p:nvSpPr>
            <p:cNvPr id="16" name="椭圆 29"/>
            <p:cNvSpPr>
              <a:spLocks noChangeArrowheads="1"/>
            </p:cNvSpPr>
            <p:nvPr/>
          </p:nvSpPr>
          <p:spPr bwMode="auto">
            <a:xfrm>
              <a:off x="0" y="0"/>
              <a:ext cx="919063" cy="919397"/>
            </a:xfrm>
            <a:prstGeom prst="ellipse">
              <a:avLst/>
            </a:prstGeom>
            <a:solidFill>
              <a:srgbClr val="6ED0D0"/>
            </a:solidFill>
            <a:ln>
              <a:noFill/>
            </a:ln>
            <a:extLst>
              <a:ext uri="{91240B29-F687-4F45-9708-019B960494DF}">
                <a14:hiddenLine w="9525">
                  <a:solidFill>
                    <a:srgbClr val="000000"/>
                  </a:solidFill>
                  <a:round/>
                </a14:hiddenLine>
              </a:ext>
            </a:extLst>
          </p:spPr>
          <p:txBody>
            <a:bodyPr anchor="ctr" bIns="60958" lIns="121917" rIns="121917" tIns="60958"/>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17" name="Freeform 88"/>
            <p:cNvSpPr>
              <a:spLocks noEditPoints="1"/>
            </p:cNvSpPr>
            <p:nvPr/>
          </p:nvSpPr>
          <p:spPr bwMode="auto">
            <a:xfrm>
              <a:off x="199544" y="156127"/>
              <a:ext cx="523903" cy="621572"/>
            </a:xfrm>
            <a:custGeom>
              <a:gdLst>
                <a:gd fmla="*/ 2147483646 w 235" name="T0"/>
                <a:gd fmla="*/ 2147483646 h 283" name="T1"/>
                <a:gd fmla="*/ 2147483646 w 235" name="T2"/>
                <a:gd fmla="*/ 0 h 283" name="T3"/>
                <a:gd fmla="*/ 2147483646 w 235" name="T4"/>
                <a:gd fmla="*/ 2147483646 h 283" name="T5"/>
                <a:gd fmla="*/ 2147483646 w 235" name="T6"/>
                <a:gd fmla="*/ 2147483646 h 283" name="T7"/>
                <a:gd fmla="*/ 2147483646 w 235" name="T8"/>
                <a:gd fmla="*/ 2147483646 h 283" name="T9"/>
                <a:gd fmla="*/ 2147483646 w 235" name="T10"/>
                <a:gd fmla="*/ 2147483646 h 283" name="T11"/>
                <a:gd fmla="*/ 2147483646 w 235" name="T12"/>
                <a:gd fmla="*/ 2147483646 h 283" name="T13"/>
                <a:gd fmla="*/ 2147483646 w 235" name="T14"/>
                <a:gd fmla="*/ 2147483646 h 283" name="T15"/>
                <a:gd fmla="*/ 2147483646 w 235" name="T16"/>
                <a:gd fmla="*/ 2147483646 h 283" name="T17"/>
                <a:gd fmla="*/ 2147483646 w 235" name="T18"/>
                <a:gd fmla="*/ 2147483646 h 283" name="T19"/>
                <a:gd fmla="*/ 2147483646 w 235" name="T20"/>
                <a:gd fmla="*/ 2147483646 h 283" name="T21"/>
                <a:gd fmla="*/ 2147483646 w 235" name="T22"/>
                <a:gd fmla="*/ 2147483646 h 283" name="T23"/>
                <a:gd fmla="*/ 2147483646 w 235" name="T24"/>
                <a:gd fmla="*/ 2147483646 h 283" name="T25"/>
                <a:gd fmla="*/ 2147483646 w 235" name="T26"/>
                <a:gd fmla="*/ 2147483646 h 283" name="T27"/>
                <a:gd fmla="*/ 2147483646 w 235" name="T28"/>
                <a:gd fmla="*/ 2147483646 h 283" name="T29"/>
                <a:gd fmla="*/ 2147483646 w 235" name="T30"/>
                <a:gd fmla="*/ 2147483646 h 283" name="T31"/>
                <a:gd fmla="*/ 2147483646 w 235" name="T32"/>
                <a:gd fmla="*/ 2147483646 h 283" name="T33"/>
                <a:gd fmla="*/ 2147483646 w 235" name="T34"/>
                <a:gd fmla="*/ 2147483646 h 283" name="T35"/>
                <a:gd fmla="*/ 2147483646 w 235" name="T36"/>
                <a:gd fmla="*/ 2147483646 h 283" name="T37"/>
                <a:gd fmla="*/ 2147483646 w 235" name="T38"/>
                <a:gd fmla="*/ 2147483646 h 283" name="T39"/>
                <a:gd fmla="*/ 2147483646 w 235" name="T40"/>
                <a:gd fmla="*/ 2147483646 h 283" name="T41"/>
                <a:gd fmla="*/ 2147483646 w 235" name="T42"/>
                <a:gd fmla="*/ 2147483646 h 283" name="T43"/>
                <a:gd fmla="*/ 2147483646 w 235" name="T44"/>
                <a:gd fmla="*/ 2147483646 h 283" name="T45"/>
                <a:gd fmla="*/ 2147483646 w 235" name="T46"/>
                <a:gd fmla="*/ 2147483646 h 283" name="T47"/>
                <a:gd fmla="*/ 2147483646 w 235" name="T48"/>
                <a:gd fmla="*/ 2147483646 h 283" name="T49"/>
                <a:gd fmla="*/ 2147483646 w 235" name="T50"/>
                <a:gd fmla="*/ 2147483646 h 283" name="T51"/>
                <a:gd fmla="*/ 2147483646 w 235" name="T52"/>
                <a:gd fmla="*/ 2147483646 h 283" name="T53"/>
                <a:gd fmla="*/ 2147483646 w 235" name="T54"/>
                <a:gd fmla="*/ 2147483646 h 283" name="T55"/>
                <a:gd fmla="*/ 2147483646 w 235" name="T56"/>
                <a:gd fmla="*/ 2147483646 h 283" name="T57"/>
                <a:gd fmla="*/ 2147483646 w 235" name="T58"/>
                <a:gd fmla="*/ 2147483646 h 283" name="T59"/>
                <a:gd fmla="*/ 2147483646 w 235" name="T60"/>
                <a:gd fmla="*/ 2147483646 h 283" name="T61"/>
                <a:gd fmla="*/ 2147483646 w 235" name="T62"/>
                <a:gd fmla="*/ 2147483646 h 283" name="T63"/>
                <a:gd fmla="*/ 2147483646 w 235" name="T64"/>
                <a:gd fmla="*/ 2147483646 h 283" name="T65"/>
                <a:gd fmla="*/ 2147483646 w 235" name="T66"/>
                <a:gd fmla="*/ 2147483646 h 283" name="T67"/>
                <a:gd fmla="*/ 2147483646 w 235" name="T68"/>
                <a:gd fmla="*/ 2147483646 h 283" name="T69"/>
                <a:gd fmla="*/ 2147483646 w 235" name="T70"/>
                <a:gd fmla="*/ 2147483646 h 283" name="T71"/>
                <a:gd fmla="*/ 2147483646 w 235" name="T72"/>
                <a:gd fmla="*/ 2147483646 h 283" name="T73"/>
                <a:gd fmla="*/ 2147483646 w 235" name="T74"/>
                <a:gd fmla="*/ 2147483646 h 283" name="T75"/>
                <a:gd fmla="*/ 2147483646 w 235" name="T76"/>
                <a:gd fmla="*/ 2147483646 h 283" name="T77"/>
                <a:gd fmla="*/ 2147483646 w 235" name="T78"/>
                <a:gd fmla="*/ 2147483646 h 283" name="T79"/>
                <a:gd fmla="*/ 2147483646 w 235" name="T80"/>
                <a:gd fmla="*/ 2147483646 h 283" name="T81"/>
                <a:gd fmla="*/ 2147483646 w 235" name="T82"/>
                <a:gd fmla="*/ 2147483646 h 283" name="T83"/>
                <a:gd fmla="*/ 2147483646 w 235" name="T84"/>
                <a:gd fmla="*/ 2147483646 h 283" name="T85"/>
                <a:gd fmla="*/ 2147483646 w 235" name="T86"/>
                <a:gd fmla="*/ 2147483646 h 283" name="T87"/>
                <a:gd fmla="*/ 2147483646 w 235" name="T88"/>
                <a:gd fmla="*/ 2147483646 h 283" name="T89"/>
                <a:gd fmla="*/ 2147483646 w 235" name="T90"/>
                <a:gd fmla="*/ 2147483646 h 283" name="T91"/>
                <a:gd fmla="*/ 2147483646 w 235" name="T92"/>
                <a:gd fmla="*/ 2147483646 h 283" name="T93"/>
                <a:gd fmla="*/ 2147483646 w 235" name="T94"/>
                <a:gd fmla="*/ 2147483646 h 283" name="T95"/>
                <a:gd fmla="*/ 2147483646 w 235" name="T96"/>
                <a:gd fmla="*/ 2147483646 h 283" name="T97"/>
                <a:gd fmla="*/ 2147483646 w 235" name="T98"/>
                <a:gd fmla="*/ 2147483646 h 283" name="T99"/>
                <a:gd fmla="*/ 2147483646 w 235" name="T100"/>
                <a:gd fmla="*/ 2147483646 h 283" name="T101"/>
                <a:gd fmla="*/ 2147483646 w 235" name="T102"/>
                <a:gd fmla="*/ 2147483646 h 283"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3" w="235">
                  <a:moveTo>
                    <a:pt x="148" y="30"/>
                  </a:moveTo>
                  <a:cubicBezTo>
                    <a:pt x="148" y="0"/>
                    <a:pt x="148" y="0"/>
                    <a:pt x="148" y="0"/>
                  </a:cubicBezTo>
                  <a:cubicBezTo>
                    <a:pt x="171" y="0"/>
                    <a:pt x="171" y="0"/>
                    <a:pt x="171" y="0"/>
                  </a:cubicBezTo>
                  <a:cubicBezTo>
                    <a:pt x="171" y="39"/>
                    <a:pt x="171" y="39"/>
                    <a:pt x="171" y="39"/>
                  </a:cubicBezTo>
                  <a:cubicBezTo>
                    <a:pt x="167" y="37"/>
                    <a:pt x="162" y="35"/>
                    <a:pt x="157" y="33"/>
                  </a:cubicBezTo>
                  <a:cubicBezTo>
                    <a:pt x="154" y="32"/>
                    <a:pt x="151" y="31"/>
                    <a:pt x="148" y="30"/>
                  </a:cubicBezTo>
                  <a:close/>
                  <a:moveTo>
                    <a:pt x="86" y="30"/>
                  </a:moveTo>
                  <a:cubicBezTo>
                    <a:pt x="86" y="0"/>
                    <a:pt x="86" y="0"/>
                    <a:pt x="86" y="0"/>
                  </a:cubicBezTo>
                  <a:cubicBezTo>
                    <a:pt x="64" y="0"/>
                    <a:pt x="64" y="0"/>
                    <a:pt x="64" y="0"/>
                  </a:cubicBezTo>
                  <a:cubicBezTo>
                    <a:pt x="64" y="39"/>
                    <a:pt x="64" y="39"/>
                    <a:pt x="64" y="39"/>
                  </a:cubicBezTo>
                  <a:cubicBezTo>
                    <a:pt x="71" y="35"/>
                    <a:pt x="79" y="32"/>
                    <a:pt x="86" y="30"/>
                  </a:cubicBezTo>
                  <a:close/>
                  <a:moveTo>
                    <a:pt x="148" y="253"/>
                  </a:moveTo>
                  <a:cubicBezTo>
                    <a:pt x="148" y="283"/>
                    <a:pt x="148" y="283"/>
                    <a:pt x="148" y="283"/>
                  </a:cubicBezTo>
                  <a:cubicBezTo>
                    <a:pt x="171" y="283"/>
                    <a:pt x="171" y="283"/>
                    <a:pt x="171" y="283"/>
                  </a:cubicBezTo>
                  <a:cubicBezTo>
                    <a:pt x="171" y="244"/>
                    <a:pt x="171" y="244"/>
                    <a:pt x="171" y="244"/>
                  </a:cubicBezTo>
                  <a:cubicBezTo>
                    <a:pt x="164" y="247"/>
                    <a:pt x="156" y="250"/>
                    <a:pt x="148" y="253"/>
                  </a:cubicBezTo>
                  <a:close/>
                  <a:moveTo>
                    <a:pt x="78" y="250"/>
                  </a:moveTo>
                  <a:cubicBezTo>
                    <a:pt x="73" y="248"/>
                    <a:pt x="68" y="246"/>
                    <a:pt x="64" y="244"/>
                  </a:cubicBezTo>
                  <a:cubicBezTo>
                    <a:pt x="64" y="283"/>
                    <a:pt x="64" y="283"/>
                    <a:pt x="64" y="283"/>
                  </a:cubicBezTo>
                  <a:cubicBezTo>
                    <a:pt x="86" y="283"/>
                    <a:pt x="86" y="283"/>
                    <a:pt x="86" y="283"/>
                  </a:cubicBezTo>
                  <a:cubicBezTo>
                    <a:pt x="86" y="253"/>
                    <a:pt x="86" y="253"/>
                    <a:pt x="86" y="253"/>
                  </a:cubicBezTo>
                  <a:cubicBezTo>
                    <a:pt x="83" y="252"/>
                    <a:pt x="80" y="251"/>
                    <a:pt x="78" y="250"/>
                  </a:cubicBezTo>
                  <a:close/>
                  <a:moveTo>
                    <a:pt x="189" y="167"/>
                  </a:moveTo>
                  <a:cubicBezTo>
                    <a:pt x="178" y="197"/>
                    <a:pt x="149" y="217"/>
                    <a:pt x="117" y="217"/>
                  </a:cubicBezTo>
                  <a:cubicBezTo>
                    <a:pt x="108" y="217"/>
                    <a:pt x="100" y="216"/>
                    <a:pt x="91" y="213"/>
                  </a:cubicBezTo>
                  <a:cubicBezTo>
                    <a:pt x="52" y="198"/>
                    <a:pt x="32" y="154"/>
                    <a:pt x="46" y="115"/>
                  </a:cubicBezTo>
                  <a:cubicBezTo>
                    <a:pt x="57" y="85"/>
                    <a:pt x="86" y="65"/>
                    <a:pt x="117" y="65"/>
                  </a:cubicBezTo>
                  <a:cubicBezTo>
                    <a:pt x="126" y="65"/>
                    <a:pt x="135" y="67"/>
                    <a:pt x="144" y="70"/>
                  </a:cubicBezTo>
                  <a:cubicBezTo>
                    <a:pt x="183" y="84"/>
                    <a:pt x="203" y="128"/>
                    <a:pt x="189" y="167"/>
                  </a:cubicBezTo>
                  <a:close/>
                  <a:moveTo>
                    <a:pt x="166" y="117"/>
                  </a:moveTo>
                  <a:cubicBezTo>
                    <a:pt x="168" y="119"/>
                    <a:pt x="169" y="122"/>
                    <a:pt x="169" y="124"/>
                  </a:cubicBezTo>
                  <a:cubicBezTo>
                    <a:pt x="180" y="119"/>
                    <a:pt x="180" y="119"/>
                    <a:pt x="180" y="119"/>
                  </a:cubicBezTo>
                  <a:cubicBezTo>
                    <a:pt x="183" y="119"/>
                    <a:pt x="183" y="116"/>
                    <a:pt x="183" y="114"/>
                  </a:cubicBezTo>
                  <a:cubicBezTo>
                    <a:pt x="182" y="112"/>
                    <a:pt x="179" y="111"/>
                    <a:pt x="177" y="112"/>
                  </a:cubicBezTo>
                  <a:lnTo>
                    <a:pt x="166" y="117"/>
                  </a:lnTo>
                  <a:close/>
                  <a:moveTo>
                    <a:pt x="153" y="100"/>
                  </a:moveTo>
                  <a:cubicBezTo>
                    <a:pt x="155" y="102"/>
                    <a:pt x="157" y="103"/>
                    <a:pt x="159" y="105"/>
                  </a:cubicBezTo>
                  <a:cubicBezTo>
                    <a:pt x="167" y="97"/>
                    <a:pt x="167" y="97"/>
                    <a:pt x="167" y="97"/>
                  </a:cubicBezTo>
                  <a:cubicBezTo>
                    <a:pt x="169" y="95"/>
                    <a:pt x="169" y="93"/>
                    <a:pt x="167" y="91"/>
                  </a:cubicBezTo>
                  <a:cubicBezTo>
                    <a:pt x="166" y="90"/>
                    <a:pt x="163" y="90"/>
                    <a:pt x="162" y="91"/>
                  </a:cubicBezTo>
                  <a:lnTo>
                    <a:pt x="153" y="100"/>
                  </a:lnTo>
                  <a:close/>
                  <a:moveTo>
                    <a:pt x="135" y="89"/>
                  </a:moveTo>
                  <a:cubicBezTo>
                    <a:pt x="135" y="89"/>
                    <a:pt x="136" y="90"/>
                    <a:pt x="136" y="90"/>
                  </a:cubicBezTo>
                  <a:cubicBezTo>
                    <a:pt x="138" y="91"/>
                    <a:pt x="140" y="91"/>
                    <a:pt x="142" y="92"/>
                  </a:cubicBezTo>
                  <a:cubicBezTo>
                    <a:pt x="147" y="81"/>
                    <a:pt x="147" y="81"/>
                    <a:pt x="147" y="81"/>
                  </a:cubicBezTo>
                  <a:cubicBezTo>
                    <a:pt x="147" y="79"/>
                    <a:pt x="146" y="77"/>
                    <a:pt x="144" y="76"/>
                  </a:cubicBezTo>
                  <a:cubicBezTo>
                    <a:pt x="142" y="75"/>
                    <a:pt x="140" y="76"/>
                    <a:pt x="139" y="78"/>
                  </a:cubicBezTo>
                  <a:lnTo>
                    <a:pt x="135" y="89"/>
                  </a:lnTo>
                  <a:close/>
                  <a:moveTo>
                    <a:pt x="110" y="89"/>
                  </a:moveTo>
                  <a:cubicBezTo>
                    <a:pt x="114" y="89"/>
                    <a:pt x="114" y="89"/>
                    <a:pt x="114" y="89"/>
                  </a:cubicBezTo>
                  <a:cubicBezTo>
                    <a:pt x="114" y="83"/>
                    <a:pt x="114" y="83"/>
                    <a:pt x="114" y="83"/>
                  </a:cubicBezTo>
                  <a:cubicBezTo>
                    <a:pt x="114" y="81"/>
                    <a:pt x="114" y="80"/>
                    <a:pt x="114" y="78"/>
                  </a:cubicBezTo>
                  <a:cubicBezTo>
                    <a:pt x="115" y="80"/>
                    <a:pt x="116" y="81"/>
                    <a:pt x="116" y="82"/>
                  </a:cubicBezTo>
                  <a:cubicBezTo>
                    <a:pt x="120" y="89"/>
                    <a:pt x="120" y="89"/>
                    <a:pt x="120" y="89"/>
                  </a:cubicBezTo>
                  <a:cubicBezTo>
                    <a:pt x="125" y="89"/>
                    <a:pt x="125" y="89"/>
                    <a:pt x="125" y="89"/>
                  </a:cubicBezTo>
                  <a:cubicBezTo>
                    <a:pt x="125" y="71"/>
                    <a:pt x="125" y="71"/>
                    <a:pt x="125" y="71"/>
                  </a:cubicBezTo>
                  <a:cubicBezTo>
                    <a:pt x="120" y="71"/>
                    <a:pt x="120" y="71"/>
                    <a:pt x="120" y="71"/>
                  </a:cubicBezTo>
                  <a:cubicBezTo>
                    <a:pt x="120" y="76"/>
                    <a:pt x="120" y="76"/>
                    <a:pt x="120" y="76"/>
                  </a:cubicBezTo>
                  <a:cubicBezTo>
                    <a:pt x="120" y="78"/>
                    <a:pt x="120" y="80"/>
                    <a:pt x="121" y="81"/>
                  </a:cubicBezTo>
                  <a:cubicBezTo>
                    <a:pt x="120" y="80"/>
                    <a:pt x="119" y="78"/>
                    <a:pt x="119" y="77"/>
                  </a:cubicBezTo>
                  <a:cubicBezTo>
                    <a:pt x="115" y="71"/>
                    <a:pt x="115" y="71"/>
                    <a:pt x="115" y="71"/>
                  </a:cubicBezTo>
                  <a:cubicBezTo>
                    <a:pt x="110" y="71"/>
                    <a:pt x="110" y="71"/>
                    <a:pt x="110" y="71"/>
                  </a:cubicBezTo>
                  <a:lnTo>
                    <a:pt x="110" y="89"/>
                  </a:lnTo>
                  <a:close/>
                  <a:moveTo>
                    <a:pt x="105" y="135"/>
                  </a:moveTo>
                  <a:cubicBezTo>
                    <a:pt x="94" y="145"/>
                    <a:pt x="72" y="167"/>
                    <a:pt x="70" y="169"/>
                  </a:cubicBezTo>
                  <a:cubicBezTo>
                    <a:pt x="68" y="171"/>
                    <a:pt x="69" y="174"/>
                    <a:pt x="72" y="173"/>
                  </a:cubicBezTo>
                  <a:cubicBezTo>
                    <a:pt x="75" y="172"/>
                    <a:pt x="104" y="161"/>
                    <a:pt x="118" y="155"/>
                  </a:cubicBezTo>
                  <a:cubicBezTo>
                    <a:pt x="113" y="156"/>
                    <a:pt x="108" y="153"/>
                    <a:pt x="105" y="149"/>
                  </a:cubicBezTo>
                  <a:cubicBezTo>
                    <a:pt x="103" y="145"/>
                    <a:pt x="103" y="139"/>
                    <a:pt x="105" y="135"/>
                  </a:cubicBezTo>
                  <a:close/>
                  <a:moveTo>
                    <a:pt x="88" y="81"/>
                  </a:moveTo>
                  <a:cubicBezTo>
                    <a:pt x="93" y="92"/>
                    <a:pt x="93" y="92"/>
                    <a:pt x="93" y="92"/>
                  </a:cubicBezTo>
                  <a:cubicBezTo>
                    <a:pt x="95" y="91"/>
                    <a:pt x="98" y="90"/>
                    <a:pt x="100" y="89"/>
                  </a:cubicBezTo>
                  <a:cubicBezTo>
                    <a:pt x="96" y="78"/>
                    <a:pt x="96" y="78"/>
                    <a:pt x="96" y="78"/>
                  </a:cubicBezTo>
                  <a:cubicBezTo>
                    <a:pt x="95" y="76"/>
                    <a:pt x="92" y="75"/>
                    <a:pt x="90" y="76"/>
                  </a:cubicBezTo>
                  <a:cubicBezTo>
                    <a:pt x="88" y="77"/>
                    <a:pt x="87" y="79"/>
                    <a:pt x="88" y="81"/>
                  </a:cubicBezTo>
                  <a:close/>
                  <a:moveTo>
                    <a:pt x="67" y="97"/>
                  </a:moveTo>
                  <a:cubicBezTo>
                    <a:pt x="76" y="105"/>
                    <a:pt x="76" y="105"/>
                    <a:pt x="76" y="105"/>
                  </a:cubicBezTo>
                  <a:cubicBezTo>
                    <a:pt x="78" y="103"/>
                    <a:pt x="80" y="102"/>
                    <a:pt x="81" y="100"/>
                  </a:cubicBezTo>
                  <a:cubicBezTo>
                    <a:pt x="73" y="91"/>
                    <a:pt x="73" y="91"/>
                    <a:pt x="73" y="91"/>
                  </a:cubicBezTo>
                  <a:cubicBezTo>
                    <a:pt x="72" y="90"/>
                    <a:pt x="69" y="90"/>
                    <a:pt x="67" y="91"/>
                  </a:cubicBezTo>
                  <a:cubicBezTo>
                    <a:pt x="66" y="93"/>
                    <a:pt x="66" y="95"/>
                    <a:pt x="67" y="97"/>
                  </a:cubicBezTo>
                  <a:close/>
                  <a:moveTo>
                    <a:pt x="54" y="119"/>
                  </a:moveTo>
                  <a:cubicBezTo>
                    <a:pt x="65" y="124"/>
                    <a:pt x="65" y="124"/>
                    <a:pt x="65" y="124"/>
                  </a:cubicBezTo>
                  <a:cubicBezTo>
                    <a:pt x="66" y="123"/>
                    <a:pt x="66" y="123"/>
                    <a:pt x="66" y="122"/>
                  </a:cubicBezTo>
                  <a:cubicBezTo>
                    <a:pt x="67" y="120"/>
                    <a:pt x="67" y="119"/>
                    <a:pt x="68" y="117"/>
                  </a:cubicBezTo>
                  <a:cubicBezTo>
                    <a:pt x="57" y="112"/>
                    <a:pt x="57" y="112"/>
                    <a:pt x="57" y="112"/>
                  </a:cubicBezTo>
                  <a:cubicBezTo>
                    <a:pt x="55" y="111"/>
                    <a:pt x="53" y="112"/>
                    <a:pt x="52" y="114"/>
                  </a:cubicBezTo>
                  <a:cubicBezTo>
                    <a:pt x="51" y="116"/>
                    <a:pt x="52" y="119"/>
                    <a:pt x="54" y="119"/>
                  </a:cubicBezTo>
                  <a:close/>
                  <a:moveTo>
                    <a:pt x="52" y="150"/>
                  </a:moveTo>
                  <a:cubicBezTo>
                    <a:pt x="56" y="150"/>
                    <a:pt x="56" y="150"/>
                    <a:pt x="56" y="150"/>
                  </a:cubicBezTo>
                  <a:cubicBezTo>
                    <a:pt x="58" y="142"/>
                    <a:pt x="58" y="142"/>
                    <a:pt x="58" y="142"/>
                  </a:cubicBezTo>
                  <a:cubicBezTo>
                    <a:pt x="58" y="141"/>
                    <a:pt x="58" y="139"/>
                    <a:pt x="59" y="137"/>
                  </a:cubicBezTo>
                  <a:cubicBezTo>
                    <a:pt x="59" y="137"/>
                    <a:pt x="59" y="137"/>
                    <a:pt x="59" y="137"/>
                  </a:cubicBezTo>
                  <a:cubicBezTo>
                    <a:pt x="59" y="139"/>
                    <a:pt x="59" y="141"/>
                    <a:pt x="59" y="142"/>
                  </a:cubicBezTo>
                  <a:cubicBezTo>
                    <a:pt x="61" y="150"/>
                    <a:pt x="61" y="150"/>
                    <a:pt x="61" y="150"/>
                  </a:cubicBezTo>
                  <a:cubicBezTo>
                    <a:pt x="65" y="150"/>
                    <a:pt x="65" y="150"/>
                    <a:pt x="65" y="150"/>
                  </a:cubicBezTo>
                  <a:cubicBezTo>
                    <a:pt x="69" y="133"/>
                    <a:pt x="69" y="133"/>
                    <a:pt x="69" y="133"/>
                  </a:cubicBezTo>
                  <a:cubicBezTo>
                    <a:pt x="66" y="133"/>
                    <a:pt x="66" y="133"/>
                    <a:pt x="66" y="133"/>
                  </a:cubicBezTo>
                  <a:cubicBezTo>
                    <a:pt x="64" y="140"/>
                    <a:pt x="64" y="140"/>
                    <a:pt x="64" y="140"/>
                  </a:cubicBezTo>
                  <a:cubicBezTo>
                    <a:pt x="64" y="142"/>
                    <a:pt x="63" y="144"/>
                    <a:pt x="63" y="146"/>
                  </a:cubicBezTo>
                  <a:cubicBezTo>
                    <a:pt x="63" y="146"/>
                    <a:pt x="63" y="146"/>
                    <a:pt x="63" y="146"/>
                  </a:cubicBezTo>
                  <a:cubicBezTo>
                    <a:pt x="63" y="144"/>
                    <a:pt x="63" y="142"/>
                    <a:pt x="62" y="140"/>
                  </a:cubicBezTo>
                  <a:cubicBezTo>
                    <a:pt x="61" y="133"/>
                    <a:pt x="61" y="133"/>
                    <a:pt x="61" y="133"/>
                  </a:cubicBezTo>
                  <a:cubicBezTo>
                    <a:pt x="57" y="133"/>
                    <a:pt x="57" y="133"/>
                    <a:pt x="57" y="133"/>
                  </a:cubicBezTo>
                  <a:cubicBezTo>
                    <a:pt x="55" y="140"/>
                    <a:pt x="55" y="140"/>
                    <a:pt x="55" y="140"/>
                  </a:cubicBezTo>
                  <a:cubicBezTo>
                    <a:pt x="55" y="142"/>
                    <a:pt x="55" y="144"/>
                    <a:pt x="54" y="146"/>
                  </a:cubicBezTo>
                  <a:cubicBezTo>
                    <a:pt x="54" y="146"/>
                    <a:pt x="54" y="146"/>
                    <a:pt x="54" y="146"/>
                  </a:cubicBezTo>
                  <a:cubicBezTo>
                    <a:pt x="54" y="144"/>
                    <a:pt x="54" y="142"/>
                    <a:pt x="53" y="140"/>
                  </a:cubicBezTo>
                  <a:cubicBezTo>
                    <a:pt x="52" y="133"/>
                    <a:pt x="52" y="133"/>
                    <a:pt x="52" y="133"/>
                  </a:cubicBezTo>
                  <a:cubicBezTo>
                    <a:pt x="48" y="133"/>
                    <a:pt x="48" y="133"/>
                    <a:pt x="48" y="133"/>
                  </a:cubicBezTo>
                  <a:lnTo>
                    <a:pt x="52" y="150"/>
                  </a:lnTo>
                  <a:close/>
                  <a:moveTo>
                    <a:pt x="68" y="166"/>
                  </a:moveTo>
                  <a:cubicBezTo>
                    <a:pt x="67" y="164"/>
                    <a:pt x="66" y="161"/>
                    <a:pt x="65" y="159"/>
                  </a:cubicBezTo>
                  <a:cubicBezTo>
                    <a:pt x="54" y="163"/>
                    <a:pt x="54" y="163"/>
                    <a:pt x="54" y="163"/>
                  </a:cubicBezTo>
                  <a:cubicBezTo>
                    <a:pt x="52" y="164"/>
                    <a:pt x="51" y="166"/>
                    <a:pt x="52" y="168"/>
                  </a:cubicBezTo>
                  <a:cubicBezTo>
                    <a:pt x="53" y="170"/>
                    <a:pt x="54" y="171"/>
                    <a:pt x="56" y="171"/>
                  </a:cubicBezTo>
                  <a:cubicBezTo>
                    <a:pt x="56" y="171"/>
                    <a:pt x="57" y="171"/>
                    <a:pt x="57" y="170"/>
                  </a:cubicBezTo>
                  <a:lnTo>
                    <a:pt x="68" y="166"/>
                  </a:lnTo>
                  <a:close/>
                  <a:moveTo>
                    <a:pt x="82" y="183"/>
                  </a:moveTo>
                  <a:cubicBezTo>
                    <a:pt x="80" y="181"/>
                    <a:pt x="78" y="179"/>
                    <a:pt x="76" y="177"/>
                  </a:cubicBezTo>
                  <a:cubicBezTo>
                    <a:pt x="67" y="186"/>
                    <a:pt x="67" y="186"/>
                    <a:pt x="67" y="186"/>
                  </a:cubicBezTo>
                  <a:cubicBezTo>
                    <a:pt x="66" y="187"/>
                    <a:pt x="66" y="190"/>
                    <a:pt x="67" y="191"/>
                  </a:cubicBezTo>
                  <a:cubicBezTo>
                    <a:pt x="68" y="192"/>
                    <a:pt x="69" y="192"/>
                    <a:pt x="70" y="192"/>
                  </a:cubicBezTo>
                  <a:cubicBezTo>
                    <a:pt x="71" y="192"/>
                    <a:pt x="72" y="192"/>
                    <a:pt x="73" y="191"/>
                  </a:cubicBezTo>
                  <a:lnTo>
                    <a:pt x="82" y="183"/>
                  </a:lnTo>
                  <a:close/>
                  <a:moveTo>
                    <a:pt x="100" y="193"/>
                  </a:moveTo>
                  <a:cubicBezTo>
                    <a:pt x="100" y="193"/>
                    <a:pt x="99" y="193"/>
                    <a:pt x="98" y="193"/>
                  </a:cubicBezTo>
                  <a:cubicBezTo>
                    <a:pt x="96" y="192"/>
                    <a:pt x="95" y="191"/>
                    <a:pt x="93" y="190"/>
                  </a:cubicBezTo>
                  <a:cubicBezTo>
                    <a:pt x="88" y="201"/>
                    <a:pt x="88" y="201"/>
                    <a:pt x="88" y="201"/>
                  </a:cubicBezTo>
                  <a:cubicBezTo>
                    <a:pt x="87" y="203"/>
                    <a:pt x="88" y="206"/>
                    <a:pt x="90" y="207"/>
                  </a:cubicBezTo>
                  <a:cubicBezTo>
                    <a:pt x="91" y="207"/>
                    <a:pt x="91" y="207"/>
                    <a:pt x="92" y="207"/>
                  </a:cubicBezTo>
                  <a:cubicBezTo>
                    <a:pt x="93" y="207"/>
                    <a:pt x="95" y="206"/>
                    <a:pt x="96" y="204"/>
                  </a:cubicBezTo>
                  <a:lnTo>
                    <a:pt x="100" y="193"/>
                  </a:lnTo>
                  <a:close/>
                  <a:moveTo>
                    <a:pt x="123" y="205"/>
                  </a:moveTo>
                  <a:cubicBezTo>
                    <a:pt x="123" y="203"/>
                    <a:pt x="122" y="201"/>
                    <a:pt x="119" y="200"/>
                  </a:cubicBezTo>
                  <a:cubicBezTo>
                    <a:pt x="117" y="199"/>
                    <a:pt x="116" y="199"/>
                    <a:pt x="116" y="198"/>
                  </a:cubicBezTo>
                  <a:cubicBezTo>
                    <a:pt x="116" y="197"/>
                    <a:pt x="116" y="196"/>
                    <a:pt x="118" y="196"/>
                  </a:cubicBezTo>
                  <a:cubicBezTo>
                    <a:pt x="120" y="196"/>
                    <a:pt x="121" y="196"/>
                    <a:pt x="122" y="197"/>
                  </a:cubicBezTo>
                  <a:cubicBezTo>
                    <a:pt x="122" y="194"/>
                    <a:pt x="122" y="194"/>
                    <a:pt x="122" y="194"/>
                  </a:cubicBezTo>
                  <a:cubicBezTo>
                    <a:pt x="121" y="193"/>
                    <a:pt x="120" y="193"/>
                    <a:pt x="118" y="193"/>
                  </a:cubicBezTo>
                  <a:cubicBezTo>
                    <a:pt x="114" y="193"/>
                    <a:pt x="112" y="195"/>
                    <a:pt x="112" y="198"/>
                  </a:cubicBezTo>
                  <a:cubicBezTo>
                    <a:pt x="112" y="200"/>
                    <a:pt x="114" y="202"/>
                    <a:pt x="116" y="203"/>
                  </a:cubicBezTo>
                  <a:cubicBezTo>
                    <a:pt x="118" y="204"/>
                    <a:pt x="119" y="204"/>
                    <a:pt x="119" y="205"/>
                  </a:cubicBezTo>
                  <a:cubicBezTo>
                    <a:pt x="119" y="206"/>
                    <a:pt x="118" y="207"/>
                    <a:pt x="117" y="207"/>
                  </a:cubicBezTo>
                  <a:cubicBezTo>
                    <a:pt x="115" y="207"/>
                    <a:pt x="113" y="207"/>
                    <a:pt x="112" y="206"/>
                  </a:cubicBezTo>
                  <a:cubicBezTo>
                    <a:pt x="112" y="209"/>
                    <a:pt x="112" y="209"/>
                    <a:pt x="112" y="209"/>
                  </a:cubicBezTo>
                  <a:cubicBezTo>
                    <a:pt x="113" y="210"/>
                    <a:pt x="114" y="210"/>
                    <a:pt x="116" y="210"/>
                  </a:cubicBezTo>
                  <a:cubicBezTo>
                    <a:pt x="121" y="210"/>
                    <a:pt x="123" y="208"/>
                    <a:pt x="123" y="205"/>
                  </a:cubicBezTo>
                  <a:close/>
                  <a:moveTo>
                    <a:pt x="123" y="138"/>
                  </a:moveTo>
                  <a:cubicBezTo>
                    <a:pt x="122" y="136"/>
                    <a:pt x="120" y="135"/>
                    <a:pt x="117" y="135"/>
                  </a:cubicBezTo>
                  <a:cubicBezTo>
                    <a:pt x="116" y="135"/>
                    <a:pt x="115" y="135"/>
                    <a:pt x="114" y="136"/>
                  </a:cubicBezTo>
                  <a:cubicBezTo>
                    <a:pt x="112" y="137"/>
                    <a:pt x="111" y="138"/>
                    <a:pt x="111" y="140"/>
                  </a:cubicBezTo>
                  <a:cubicBezTo>
                    <a:pt x="111" y="142"/>
                    <a:pt x="111" y="143"/>
                    <a:pt x="112" y="145"/>
                  </a:cubicBezTo>
                  <a:cubicBezTo>
                    <a:pt x="113" y="147"/>
                    <a:pt x="115" y="148"/>
                    <a:pt x="117" y="148"/>
                  </a:cubicBezTo>
                  <a:cubicBezTo>
                    <a:pt x="119" y="148"/>
                    <a:pt x="120" y="147"/>
                    <a:pt x="121" y="147"/>
                  </a:cubicBezTo>
                  <a:cubicBezTo>
                    <a:pt x="124" y="145"/>
                    <a:pt x="125" y="141"/>
                    <a:pt x="123" y="138"/>
                  </a:cubicBezTo>
                  <a:close/>
                  <a:moveTo>
                    <a:pt x="130" y="148"/>
                  </a:moveTo>
                  <a:cubicBezTo>
                    <a:pt x="140" y="138"/>
                    <a:pt x="163" y="115"/>
                    <a:pt x="165" y="114"/>
                  </a:cubicBezTo>
                  <a:cubicBezTo>
                    <a:pt x="167" y="111"/>
                    <a:pt x="165" y="108"/>
                    <a:pt x="162" y="110"/>
                  </a:cubicBezTo>
                  <a:cubicBezTo>
                    <a:pt x="160" y="111"/>
                    <a:pt x="130" y="122"/>
                    <a:pt x="117" y="127"/>
                  </a:cubicBezTo>
                  <a:cubicBezTo>
                    <a:pt x="122" y="127"/>
                    <a:pt x="126" y="129"/>
                    <a:pt x="129" y="134"/>
                  </a:cubicBezTo>
                  <a:cubicBezTo>
                    <a:pt x="132" y="138"/>
                    <a:pt x="132" y="143"/>
                    <a:pt x="130" y="148"/>
                  </a:cubicBezTo>
                  <a:close/>
                  <a:moveTo>
                    <a:pt x="147" y="201"/>
                  </a:moveTo>
                  <a:cubicBezTo>
                    <a:pt x="142" y="190"/>
                    <a:pt x="142" y="190"/>
                    <a:pt x="142" y="190"/>
                  </a:cubicBezTo>
                  <a:cubicBezTo>
                    <a:pt x="140" y="191"/>
                    <a:pt x="137" y="192"/>
                    <a:pt x="135" y="193"/>
                  </a:cubicBezTo>
                  <a:cubicBezTo>
                    <a:pt x="139" y="204"/>
                    <a:pt x="139" y="204"/>
                    <a:pt x="139" y="204"/>
                  </a:cubicBezTo>
                  <a:cubicBezTo>
                    <a:pt x="140" y="206"/>
                    <a:pt x="141" y="207"/>
                    <a:pt x="143" y="207"/>
                  </a:cubicBezTo>
                  <a:cubicBezTo>
                    <a:pt x="143" y="207"/>
                    <a:pt x="144" y="207"/>
                    <a:pt x="144" y="207"/>
                  </a:cubicBezTo>
                  <a:cubicBezTo>
                    <a:pt x="146" y="206"/>
                    <a:pt x="147" y="203"/>
                    <a:pt x="147" y="201"/>
                  </a:cubicBezTo>
                  <a:close/>
                  <a:moveTo>
                    <a:pt x="167" y="186"/>
                  </a:moveTo>
                  <a:cubicBezTo>
                    <a:pt x="159" y="177"/>
                    <a:pt x="159" y="177"/>
                    <a:pt x="159" y="177"/>
                  </a:cubicBezTo>
                  <a:cubicBezTo>
                    <a:pt x="157" y="179"/>
                    <a:pt x="155" y="181"/>
                    <a:pt x="153" y="183"/>
                  </a:cubicBezTo>
                  <a:cubicBezTo>
                    <a:pt x="162" y="191"/>
                    <a:pt x="162" y="191"/>
                    <a:pt x="162" y="191"/>
                  </a:cubicBezTo>
                  <a:cubicBezTo>
                    <a:pt x="162" y="192"/>
                    <a:pt x="163" y="192"/>
                    <a:pt x="165" y="192"/>
                  </a:cubicBezTo>
                  <a:cubicBezTo>
                    <a:pt x="166" y="192"/>
                    <a:pt x="167" y="192"/>
                    <a:pt x="167" y="191"/>
                  </a:cubicBezTo>
                  <a:cubicBezTo>
                    <a:pt x="169" y="190"/>
                    <a:pt x="169" y="187"/>
                    <a:pt x="167" y="186"/>
                  </a:cubicBezTo>
                  <a:close/>
                  <a:moveTo>
                    <a:pt x="180" y="163"/>
                  </a:moveTo>
                  <a:cubicBezTo>
                    <a:pt x="169" y="159"/>
                    <a:pt x="169" y="159"/>
                    <a:pt x="169" y="159"/>
                  </a:cubicBezTo>
                  <a:cubicBezTo>
                    <a:pt x="169" y="159"/>
                    <a:pt x="169" y="160"/>
                    <a:pt x="169" y="160"/>
                  </a:cubicBezTo>
                  <a:cubicBezTo>
                    <a:pt x="168" y="162"/>
                    <a:pt x="167" y="164"/>
                    <a:pt x="166" y="166"/>
                  </a:cubicBezTo>
                  <a:cubicBezTo>
                    <a:pt x="177" y="170"/>
                    <a:pt x="177" y="170"/>
                    <a:pt x="177" y="170"/>
                  </a:cubicBezTo>
                  <a:cubicBezTo>
                    <a:pt x="178" y="171"/>
                    <a:pt x="178" y="171"/>
                    <a:pt x="179" y="171"/>
                  </a:cubicBezTo>
                  <a:cubicBezTo>
                    <a:pt x="181" y="171"/>
                    <a:pt x="182" y="170"/>
                    <a:pt x="183" y="168"/>
                  </a:cubicBezTo>
                  <a:cubicBezTo>
                    <a:pt x="183" y="166"/>
                    <a:pt x="183" y="164"/>
                    <a:pt x="180" y="163"/>
                  </a:cubicBezTo>
                  <a:close/>
                  <a:moveTo>
                    <a:pt x="184" y="147"/>
                  </a:moveTo>
                  <a:cubicBezTo>
                    <a:pt x="177" y="147"/>
                    <a:pt x="177" y="147"/>
                    <a:pt x="177" y="147"/>
                  </a:cubicBezTo>
                  <a:cubicBezTo>
                    <a:pt x="177" y="143"/>
                    <a:pt x="177" y="143"/>
                    <a:pt x="177" y="143"/>
                  </a:cubicBezTo>
                  <a:cubicBezTo>
                    <a:pt x="184" y="143"/>
                    <a:pt x="184" y="143"/>
                    <a:pt x="184" y="143"/>
                  </a:cubicBezTo>
                  <a:cubicBezTo>
                    <a:pt x="184" y="139"/>
                    <a:pt x="184" y="139"/>
                    <a:pt x="184" y="139"/>
                  </a:cubicBezTo>
                  <a:cubicBezTo>
                    <a:pt x="177" y="139"/>
                    <a:pt x="177" y="139"/>
                    <a:pt x="177" y="139"/>
                  </a:cubicBezTo>
                  <a:cubicBezTo>
                    <a:pt x="177" y="136"/>
                    <a:pt x="177" y="136"/>
                    <a:pt x="177" y="136"/>
                  </a:cubicBezTo>
                  <a:cubicBezTo>
                    <a:pt x="184" y="136"/>
                    <a:pt x="184" y="136"/>
                    <a:pt x="184" y="136"/>
                  </a:cubicBezTo>
                  <a:cubicBezTo>
                    <a:pt x="184" y="133"/>
                    <a:pt x="184" y="133"/>
                    <a:pt x="184" y="133"/>
                  </a:cubicBezTo>
                  <a:cubicBezTo>
                    <a:pt x="174" y="133"/>
                    <a:pt x="174" y="133"/>
                    <a:pt x="174" y="133"/>
                  </a:cubicBezTo>
                  <a:cubicBezTo>
                    <a:pt x="174" y="150"/>
                    <a:pt x="174" y="150"/>
                    <a:pt x="174" y="150"/>
                  </a:cubicBezTo>
                  <a:cubicBezTo>
                    <a:pt x="184" y="150"/>
                    <a:pt x="184" y="150"/>
                    <a:pt x="184" y="150"/>
                  </a:cubicBezTo>
                  <a:lnTo>
                    <a:pt x="184" y="147"/>
                  </a:lnTo>
                  <a:close/>
                  <a:moveTo>
                    <a:pt x="153" y="43"/>
                  </a:moveTo>
                  <a:cubicBezTo>
                    <a:pt x="142" y="39"/>
                    <a:pt x="130" y="37"/>
                    <a:pt x="117" y="37"/>
                  </a:cubicBezTo>
                  <a:cubicBezTo>
                    <a:pt x="74" y="37"/>
                    <a:pt x="35" y="64"/>
                    <a:pt x="19" y="105"/>
                  </a:cubicBezTo>
                  <a:cubicBezTo>
                    <a:pt x="0" y="159"/>
                    <a:pt x="27" y="219"/>
                    <a:pt x="81" y="239"/>
                  </a:cubicBezTo>
                  <a:cubicBezTo>
                    <a:pt x="93" y="243"/>
                    <a:pt x="105" y="246"/>
                    <a:pt x="117" y="246"/>
                  </a:cubicBezTo>
                  <a:cubicBezTo>
                    <a:pt x="161" y="246"/>
                    <a:pt x="200" y="218"/>
                    <a:pt x="215" y="177"/>
                  </a:cubicBezTo>
                  <a:cubicBezTo>
                    <a:pt x="235" y="123"/>
                    <a:pt x="207" y="63"/>
                    <a:pt x="153" y="43"/>
                  </a:cubicBezTo>
                  <a:close/>
                  <a:moveTo>
                    <a:pt x="199" y="171"/>
                  </a:moveTo>
                  <a:cubicBezTo>
                    <a:pt x="187" y="206"/>
                    <a:pt x="154" y="229"/>
                    <a:pt x="117" y="229"/>
                  </a:cubicBezTo>
                  <a:cubicBezTo>
                    <a:pt x="107" y="229"/>
                    <a:pt x="97" y="227"/>
                    <a:pt x="87" y="223"/>
                  </a:cubicBezTo>
                  <a:cubicBezTo>
                    <a:pt x="42" y="207"/>
                    <a:pt x="19" y="156"/>
                    <a:pt x="35" y="111"/>
                  </a:cubicBezTo>
                  <a:cubicBezTo>
                    <a:pt x="48" y="77"/>
                    <a:pt x="81" y="54"/>
                    <a:pt x="117" y="54"/>
                  </a:cubicBezTo>
                  <a:cubicBezTo>
                    <a:pt x="128" y="54"/>
                    <a:pt x="138" y="56"/>
                    <a:pt x="147" y="59"/>
                  </a:cubicBezTo>
                  <a:cubicBezTo>
                    <a:pt x="193" y="76"/>
                    <a:pt x="216" y="126"/>
                    <a:pt x="199" y="171"/>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18" name="TextBox 35"/>
          <p:cNvSpPr txBox="1"/>
          <p:nvPr/>
        </p:nvSpPr>
        <p:spPr>
          <a:xfrm>
            <a:off x="2633750" y="2405860"/>
            <a:ext cx="2817816"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19" name="文本框 18"/>
          <p:cNvSpPr txBox="1"/>
          <p:nvPr/>
        </p:nvSpPr>
        <p:spPr>
          <a:xfrm>
            <a:off x="2633752" y="2036528"/>
            <a:ext cx="1890867"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effectLst/>
                <a:uLnTx/>
                <a:uFillTx/>
              </a:rPr>
              <a:t>添加文字</a:t>
            </a:r>
          </a:p>
        </p:txBody>
      </p:sp>
      <p:sp>
        <p:nvSpPr>
          <p:cNvPr id="20" name="TextBox 35"/>
          <p:cNvSpPr txBox="1"/>
          <p:nvPr/>
        </p:nvSpPr>
        <p:spPr>
          <a:xfrm>
            <a:off x="2633750" y="3723291"/>
            <a:ext cx="2817816"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21" name="文本框 20"/>
          <p:cNvSpPr txBox="1"/>
          <p:nvPr/>
        </p:nvSpPr>
        <p:spPr>
          <a:xfrm>
            <a:off x="2633752" y="3353958"/>
            <a:ext cx="1890867"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effectLst/>
                <a:uLnTx/>
                <a:uFillTx/>
              </a:rPr>
              <a:t>添加文字</a:t>
            </a:r>
          </a:p>
        </p:txBody>
      </p:sp>
      <p:sp>
        <p:nvSpPr>
          <p:cNvPr id="22" name="TextBox 35"/>
          <p:cNvSpPr txBox="1"/>
          <p:nvPr/>
        </p:nvSpPr>
        <p:spPr>
          <a:xfrm>
            <a:off x="2633750" y="5108285"/>
            <a:ext cx="2817816"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23" name="文本框 22"/>
          <p:cNvSpPr txBox="1"/>
          <p:nvPr/>
        </p:nvSpPr>
        <p:spPr>
          <a:xfrm>
            <a:off x="2633752" y="4738953"/>
            <a:ext cx="1890867"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effectLst/>
                <a:uLnTx/>
                <a:uFillTx/>
              </a:rPr>
              <a:t>添加文字</a:t>
            </a:r>
          </a:p>
        </p:txBody>
      </p:sp>
      <p:sp>
        <p:nvSpPr>
          <p:cNvPr id="24" name="TextBox 35"/>
          <p:cNvSpPr txBox="1"/>
          <p:nvPr/>
        </p:nvSpPr>
        <p:spPr>
          <a:xfrm>
            <a:off x="7819705" y="2405860"/>
            <a:ext cx="2817816"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25" name="文本框 24"/>
          <p:cNvSpPr txBox="1"/>
          <p:nvPr/>
        </p:nvSpPr>
        <p:spPr>
          <a:xfrm>
            <a:off x="7819706" y="2036528"/>
            <a:ext cx="1890867"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effectLst/>
                <a:uLnTx/>
                <a:uFillTx/>
              </a:rPr>
              <a:t>添加文字</a:t>
            </a:r>
          </a:p>
        </p:txBody>
      </p:sp>
      <p:sp>
        <p:nvSpPr>
          <p:cNvPr id="26" name="TextBox 35"/>
          <p:cNvSpPr txBox="1"/>
          <p:nvPr/>
        </p:nvSpPr>
        <p:spPr>
          <a:xfrm>
            <a:off x="7819705" y="3723291"/>
            <a:ext cx="2817816"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27" name="文本框 26"/>
          <p:cNvSpPr txBox="1"/>
          <p:nvPr/>
        </p:nvSpPr>
        <p:spPr>
          <a:xfrm>
            <a:off x="7819706" y="3353958"/>
            <a:ext cx="1890867"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effectLst/>
                <a:uLnTx/>
                <a:uFillTx/>
              </a:rPr>
              <a:t>添加文字</a:t>
            </a:r>
          </a:p>
        </p:txBody>
      </p:sp>
      <p:sp>
        <p:nvSpPr>
          <p:cNvPr id="28" name="TextBox 35"/>
          <p:cNvSpPr txBox="1"/>
          <p:nvPr/>
        </p:nvSpPr>
        <p:spPr>
          <a:xfrm>
            <a:off x="7819705" y="5108285"/>
            <a:ext cx="2817816"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29" name="文本框 28"/>
          <p:cNvSpPr txBox="1"/>
          <p:nvPr/>
        </p:nvSpPr>
        <p:spPr>
          <a:xfrm>
            <a:off x="7819706" y="4738953"/>
            <a:ext cx="1890867"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effectLst/>
                <a:uLnTx/>
                <a:uFillTx/>
              </a:rPr>
              <a:t>添加文字</a:t>
            </a:r>
          </a:p>
        </p:txBody>
      </p:sp>
      <p:grpSp>
        <p:nvGrpSpPr>
          <p:cNvPr id="30" name="组合 10"/>
          <p:cNvGrpSpPr/>
          <p:nvPr/>
        </p:nvGrpSpPr>
        <p:grpSpPr>
          <a:xfrm>
            <a:off x="6433174" y="2057899"/>
            <a:ext cx="919163" cy="919162"/>
            <a:chExt cx="919063" cy="919397"/>
          </a:xfrm>
        </p:grpSpPr>
        <p:sp>
          <p:nvSpPr>
            <p:cNvPr id="31" name="椭圆 11"/>
            <p:cNvSpPr>
              <a:spLocks noChangeArrowheads="1"/>
            </p:cNvSpPr>
            <p:nvPr/>
          </p:nvSpPr>
          <p:spPr bwMode="auto">
            <a:xfrm>
              <a:off x="0" y="0"/>
              <a:ext cx="919063" cy="919397"/>
            </a:xfrm>
            <a:prstGeom prst="ellipse">
              <a:avLst/>
            </a:prstGeom>
            <a:solidFill>
              <a:srgbClr val="6ED0D0"/>
            </a:solidFill>
            <a:ln>
              <a:noFill/>
            </a:ln>
            <a:extLst>
              <a:ext uri="{91240B29-F687-4F45-9708-019B960494DF}">
                <a14:hiddenLine w="9525">
                  <a:solidFill>
                    <a:srgbClr val="000000"/>
                  </a:solidFill>
                  <a:round/>
                </a14:hiddenLine>
              </a:ext>
            </a:extLst>
          </p:spPr>
          <p:txBody>
            <a:bodyPr anchor="ctr" bIns="60958" lIns="121917" rIns="121917" tIns="60958"/>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44D002"/>
                </a:solidFill>
              </a:endParaRPr>
            </a:p>
          </p:txBody>
        </p:sp>
        <p:pic>
          <p:nvPicPr>
            <p:cNvPr id="32" name="组合 12"/>
            <p:cNvPicPr>
              <a:picLocks noChangeArrowheads="1"/>
            </p:cNvPicPr>
            <p:nvPr/>
          </p:nvPicPr>
          <p:blipFill>
            <a:blip r:embed="rId2">
              <a:extLst>
                <a:ext uri="{28A0092B-C50C-407E-A947-70E740481C1C}">
                  <a14:useLocalDpi val="0"/>
                </a:ext>
              </a:extLst>
            </a:blip>
            <a:stretch>
              <a:fillRect/>
            </a:stretch>
          </p:blipFill>
          <p:spPr bwMode="auto">
            <a:xfrm>
              <a:off x="236198" y="262106"/>
              <a:ext cx="438912" cy="432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8"/>
                                        </p:tgtEl>
                                        <p:attrNameLst>
                                          <p:attrName>style.visibility</p:attrName>
                                        </p:attrNameLst>
                                      </p:cBhvr>
                                      <p:to>
                                        <p:strVal val="visible"/>
                                      </p:to>
                                    </p:set>
                                    <p:animEffect filter="wipe(up)" transition="in">
                                      <p:cBhvr>
                                        <p:cTn dur="250" id="7"/>
                                        <p:tgtEl>
                                          <p:spTgt spid="18"/>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19"/>
                                        </p:tgtEl>
                                        <p:attrNameLst>
                                          <p:attrName>style.visibility</p:attrName>
                                        </p:attrNameLst>
                                      </p:cBhvr>
                                      <p:to>
                                        <p:strVal val="visible"/>
                                      </p:to>
                                    </p:set>
                                    <p:animEffect filter="wipe(up)" transition="in">
                                      <p:cBhvr>
                                        <p:cTn dur="250" id="10"/>
                                        <p:tgtEl>
                                          <p:spTgt spid="19"/>
                                        </p:tgtEl>
                                      </p:cBhvr>
                                    </p:animEffect>
                                  </p:childTnLst>
                                </p:cTn>
                              </p:par>
                            </p:childTnLst>
                          </p:cTn>
                        </p:par>
                        <p:par>
                          <p:cTn fill="hold" id="11" nodeType="afterGroup">
                            <p:stCondLst>
                              <p:cond delay="250"/>
                            </p:stCondLst>
                            <p:childTnLst>
                              <p:par>
                                <p:cTn fill="hold" grpId="0" id="12" nodeType="afterEffect" presetClass="entr" presetID="22" presetSubtype="1">
                                  <p:stCondLst>
                                    <p:cond delay="0"/>
                                  </p:stCondLst>
                                  <p:childTnLst>
                                    <p:set>
                                      <p:cBhvr>
                                        <p:cTn dur="1" fill="hold" id="13">
                                          <p:stCondLst>
                                            <p:cond delay="0"/>
                                          </p:stCondLst>
                                        </p:cTn>
                                        <p:tgtEl>
                                          <p:spTgt spid="20"/>
                                        </p:tgtEl>
                                        <p:attrNameLst>
                                          <p:attrName>style.visibility</p:attrName>
                                        </p:attrNameLst>
                                      </p:cBhvr>
                                      <p:to>
                                        <p:strVal val="visible"/>
                                      </p:to>
                                    </p:set>
                                    <p:animEffect filter="wipe(up)" transition="in">
                                      <p:cBhvr>
                                        <p:cTn dur="250" id="14"/>
                                        <p:tgtEl>
                                          <p:spTgt spid="20"/>
                                        </p:tgtEl>
                                      </p:cBhvr>
                                    </p:animEffect>
                                  </p:childTnLst>
                                </p:cTn>
                              </p:par>
                              <p:par>
                                <p:cTn fill="hold" grpId="0" id="15" nodeType="withEffect" presetClass="entr" presetID="22" presetSubtype="1">
                                  <p:stCondLst>
                                    <p:cond delay="0"/>
                                  </p:stCondLst>
                                  <p:childTnLst>
                                    <p:set>
                                      <p:cBhvr>
                                        <p:cTn dur="1" fill="hold" id="16">
                                          <p:stCondLst>
                                            <p:cond delay="0"/>
                                          </p:stCondLst>
                                        </p:cTn>
                                        <p:tgtEl>
                                          <p:spTgt spid="21"/>
                                        </p:tgtEl>
                                        <p:attrNameLst>
                                          <p:attrName>style.visibility</p:attrName>
                                        </p:attrNameLst>
                                      </p:cBhvr>
                                      <p:to>
                                        <p:strVal val="visible"/>
                                      </p:to>
                                    </p:set>
                                    <p:animEffect filter="wipe(up)" transition="in">
                                      <p:cBhvr>
                                        <p:cTn dur="250" id="17"/>
                                        <p:tgtEl>
                                          <p:spTgt spid="21"/>
                                        </p:tgtEl>
                                      </p:cBhvr>
                                    </p:animEffect>
                                  </p:childTnLst>
                                </p:cTn>
                              </p:par>
                            </p:childTnLst>
                          </p:cTn>
                        </p:par>
                        <p:par>
                          <p:cTn fill="hold" id="18" nodeType="afterGroup">
                            <p:stCondLst>
                              <p:cond delay="500"/>
                            </p:stCondLst>
                            <p:childTnLst>
                              <p:par>
                                <p:cTn fill="hold" grpId="0" id="19" nodeType="afterEffect" presetClass="entr" presetID="22" presetSubtype="1">
                                  <p:stCondLst>
                                    <p:cond delay="0"/>
                                  </p:stCondLst>
                                  <p:childTnLst>
                                    <p:set>
                                      <p:cBhvr>
                                        <p:cTn dur="1" fill="hold" id="20">
                                          <p:stCondLst>
                                            <p:cond delay="0"/>
                                          </p:stCondLst>
                                        </p:cTn>
                                        <p:tgtEl>
                                          <p:spTgt spid="22"/>
                                        </p:tgtEl>
                                        <p:attrNameLst>
                                          <p:attrName>style.visibility</p:attrName>
                                        </p:attrNameLst>
                                      </p:cBhvr>
                                      <p:to>
                                        <p:strVal val="visible"/>
                                      </p:to>
                                    </p:set>
                                    <p:animEffect filter="wipe(up)" transition="in">
                                      <p:cBhvr>
                                        <p:cTn dur="250" id="21"/>
                                        <p:tgtEl>
                                          <p:spTgt spid="22"/>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23"/>
                                        </p:tgtEl>
                                        <p:attrNameLst>
                                          <p:attrName>style.visibility</p:attrName>
                                        </p:attrNameLst>
                                      </p:cBhvr>
                                      <p:to>
                                        <p:strVal val="visible"/>
                                      </p:to>
                                    </p:set>
                                    <p:animEffect filter="wipe(up)" transition="in">
                                      <p:cBhvr>
                                        <p:cTn dur="250" id="24"/>
                                        <p:tgtEl>
                                          <p:spTgt spid="23"/>
                                        </p:tgtEl>
                                      </p:cBhvr>
                                    </p:animEffect>
                                  </p:childTnLst>
                                </p:cTn>
                              </p:par>
                            </p:childTnLst>
                          </p:cTn>
                        </p:par>
                        <p:par>
                          <p:cTn fill="hold" id="25" nodeType="afterGroup">
                            <p:stCondLst>
                              <p:cond delay="750"/>
                            </p:stCondLst>
                            <p:childTnLst>
                              <p:par>
                                <p:cTn fill="hold" grpId="0" id="26" nodeType="afterEffect" presetClass="entr" presetID="22" presetSubtype="1">
                                  <p:stCondLst>
                                    <p:cond delay="0"/>
                                  </p:stCondLst>
                                  <p:childTnLst>
                                    <p:set>
                                      <p:cBhvr>
                                        <p:cTn dur="1" fill="hold" id="27">
                                          <p:stCondLst>
                                            <p:cond delay="0"/>
                                          </p:stCondLst>
                                        </p:cTn>
                                        <p:tgtEl>
                                          <p:spTgt spid="24"/>
                                        </p:tgtEl>
                                        <p:attrNameLst>
                                          <p:attrName>style.visibility</p:attrName>
                                        </p:attrNameLst>
                                      </p:cBhvr>
                                      <p:to>
                                        <p:strVal val="visible"/>
                                      </p:to>
                                    </p:set>
                                    <p:animEffect filter="wipe(up)" transition="in">
                                      <p:cBhvr>
                                        <p:cTn dur="250" id="28"/>
                                        <p:tgtEl>
                                          <p:spTgt spid="24"/>
                                        </p:tgtEl>
                                      </p:cBhvr>
                                    </p:animEffect>
                                  </p:childTnLst>
                                </p:cTn>
                              </p:par>
                              <p:par>
                                <p:cTn fill="hold" grpId="0" id="29" nodeType="withEffect" presetClass="entr" presetID="22" presetSubtype="1">
                                  <p:stCondLst>
                                    <p:cond delay="0"/>
                                  </p:stCondLst>
                                  <p:childTnLst>
                                    <p:set>
                                      <p:cBhvr>
                                        <p:cTn dur="1" fill="hold" id="30">
                                          <p:stCondLst>
                                            <p:cond delay="0"/>
                                          </p:stCondLst>
                                        </p:cTn>
                                        <p:tgtEl>
                                          <p:spTgt spid="25"/>
                                        </p:tgtEl>
                                        <p:attrNameLst>
                                          <p:attrName>style.visibility</p:attrName>
                                        </p:attrNameLst>
                                      </p:cBhvr>
                                      <p:to>
                                        <p:strVal val="visible"/>
                                      </p:to>
                                    </p:set>
                                    <p:animEffect filter="wipe(up)" transition="in">
                                      <p:cBhvr>
                                        <p:cTn dur="250" id="31"/>
                                        <p:tgtEl>
                                          <p:spTgt spid="25"/>
                                        </p:tgtEl>
                                      </p:cBhvr>
                                    </p:animEffect>
                                  </p:childTnLst>
                                </p:cTn>
                              </p:par>
                            </p:childTnLst>
                          </p:cTn>
                        </p:par>
                        <p:par>
                          <p:cTn fill="hold" id="32" nodeType="afterGroup">
                            <p:stCondLst>
                              <p:cond delay="1000"/>
                            </p:stCondLst>
                            <p:childTnLst>
                              <p:par>
                                <p:cTn fill="hold" grpId="0" id="33" nodeType="afterEffect" presetClass="entr" presetID="22" presetSubtype="1">
                                  <p:stCondLst>
                                    <p:cond delay="0"/>
                                  </p:stCondLst>
                                  <p:childTnLst>
                                    <p:set>
                                      <p:cBhvr>
                                        <p:cTn dur="1" fill="hold" id="34">
                                          <p:stCondLst>
                                            <p:cond delay="0"/>
                                          </p:stCondLst>
                                        </p:cTn>
                                        <p:tgtEl>
                                          <p:spTgt spid="26"/>
                                        </p:tgtEl>
                                        <p:attrNameLst>
                                          <p:attrName>style.visibility</p:attrName>
                                        </p:attrNameLst>
                                      </p:cBhvr>
                                      <p:to>
                                        <p:strVal val="visible"/>
                                      </p:to>
                                    </p:set>
                                    <p:animEffect filter="wipe(up)" transition="in">
                                      <p:cBhvr>
                                        <p:cTn dur="250" id="35"/>
                                        <p:tgtEl>
                                          <p:spTgt spid="26"/>
                                        </p:tgtEl>
                                      </p:cBhvr>
                                    </p:animEffect>
                                  </p:childTnLst>
                                </p:cTn>
                              </p:par>
                              <p:par>
                                <p:cTn fill="hold" grpId="0" id="36" nodeType="withEffect" presetClass="entr" presetID="22" presetSubtype="1">
                                  <p:stCondLst>
                                    <p:cond delay="0"/>
                                  </p:stCondLst>
                                  <p:childTnLst>
                                    <p:set>
                                      <p:cBhvr>
                                        <p:cTn dur="1" fill="hold" id="37">
                                          <p:stCondLst>
                                            <p:cond delay="0"/>
                                          </p:stCondLst>
                                        </p:cTn>
                                        <p:tgtEl>
                                          <p:spTgt spid="27"/>
                                        </p:tgtEl>
                                        <p:attrNameLst>
                                          <p:attrName>style.visibility</p:attrName>
                                        </p:attrNameLst>
                                      </p:cBhvr>
                                      <p:to>
                                        <p:strVal val="visible"/>
                                      </p:to>
                                    </p:set>
                                    <p:animEffect filter="wipe(up)" transition="in">
                                      <p:cBhvr>
                                        <p:cTn dur="250" id="38"/>
                                        <p:tgtEl>
                                          <p:spTgt spid="27"/>
                                        </p:tgtEl>
                                      </p:cBhvr>
                                    </p:animEffect>
                                  </p:childTnLst>
                                </p:cTn>
                              </p:par>
                            </p:childTnLst>
                          </p:cTn>
                        </p:par>
                        <p:par>
                          <p:cTn fill="hold" id="39" nodeType="afterGroup">
                            <p:stCondLst>
                              <p:cond delay="1250"/>
                            </p:stCondLst>
                            <p:childTnLst>
                              <p:par>
                                <p:cTn fill="hold" grpId="0" id="40" nodeType="afterEffect" presetClass="entr" presetID="22" presetSubtype="1">
                                  <p:stCondLst>
                                    <p:cond delay="0"/>
                                  </p:stCondLst>
                                  <p:childTnLst>
                                    <p:set>
                                      <p:cBhvr>
                                        <p:cTn dur="1" fill="hold" id="41">
                                          <p:stCondLst>
                                            <p:cond delay="0"/>
                                          </p:stCondLst>
                                        </p:cTn>
                                        <p:tgtEl>
                                          <p:spTgt spid="28"/>
                                        </p:tgtEl>
                                        <p:attrNameLst>
                                          <p:attrName>style.visibility</p:attrName>
                                        </p:attrNameLst>
                                      </p:cBhvr>
                                      <p:to>
                                        <p:strVal val="visible"/>
                                      </p:to>
                                    </p:set>
                                    <p:animEffect filter="wipe(up)" transition="in">
                                      <p:cBhvr>
                                        <p:cTn dur="250" id="42"/>
                                        <p:tgtEl>
                                          <p:spTgt spid="28"/>
                                        </p:tgtEl>
                                      </p:cBhvr>
                                    </p:animEffect>
                                  </p:childTnLst>
                                </p:cTn>
                              </p:par>
                              <p:par>
                                <p:cTn fill="hold" grpId="0" id="43" nodeType="withEffect" presetClass="entr" presetID="22" presetSubtype="1">
                                  <p:stCondLst>
                                    <p:cond delay="0"/>
                                  </p:stCondLst>
                                  <p:childTnLst>
                                    <p:set>
                                      <p:cBhvr>
                                        <p:cTn dur="1" fill="hold" id="44">
                                          <p:stCondLst>
                                            <p:cond delay="0"/>
                                          </p:stCondLst>
                                        </p:cTn>
                                        <p:tgtEl>
                                          <p:spTgt spid="29"/>
                                        </p:tgtEl>
                                        <p:attrNameLst>
                                          <p:attrName>style.visibility</p:attrName>
                                        </p:attrNameLst>
                                      </p:cBhvr>
                                      <p:to>
                                        <p:strVal val="visible"/>
                                      </p:to>
                                    </p:set>
                                    <p:animEffect filter="wipe(up)" transition="in">
                                      <p:cBhvr>
                                        <p:cTn dur="250" id="45"/>
                                        <p:tgtEl>
                                          <p:spTgt spid="29"/>
                                        </p:tgtEl>
                                      </p:cBhvr>
                                    </p:animEffect>
                                  </p:childTnLst>
                                </p:cTn>
                              </p:par>
                              <p:par>
                                <p:cTn fill="hold" id="46" nodeType="withEffect" presetClass="entr" presetID="22" presetSubtype="4">
                                  <p:stCondLst>
                                    <p:cond delay="0"/>
                                  </p:stCondLst>
                                  <p:childTnLst>
                                    <p:set>
                                      <p:cBhvr>
                                        <p:cTn dur="1" fill="hold" id="47">
                                          <p:stCondLst>
                                            <p:cond delay="0"/>
                                          </p:stCondLst>
                                        </p:cTn>
                                        <p:tgtEl>
                                          <p:spTgt spid="3"/>
                                        </p:tgtEl>
                                        <p:attrNameLst>
                                          <p:attrName>style.visibility</p:attrName>
                                        </p:attrNameLst>
                                      </p:cBhvr>
                                      <p:to>
                                        <p:strVal val="visible"/>
                                      </p:to>
                                    </p:set>
                                    <p:animEffect filter="wipe(down)" transition="in">
                                      <p:cBhvr>
                                        <p:cTn dur="500" id="48"/>
                                        <p:tgtEl>
                                          <p:spTgt spid="3"/>
                                        </p:tgtEl>
                                      </p:cBhvr>
                                    </p:animEffect>
                                  </p:childTnLst>
                                </p:cTn>
                              </p:par>
                              <p:par>
                                <p:cTn fill="hold" id="49" nodeType="withEffect" presetClass="entr" presetID="22" presetSubtype="4">
                                  <p:stCondLst>
                                    <p:cond delay="0"/>
                                  </p:stCondLst>
                                  <p:childTnLst>
                                    <p:set>
                                      <p:cBhvr>
                                        <p:cTn dur="1" fill="hold" id="50">
                                          <p:stCondLst>
                                            <p:cond delay="0"/>
                                          </p:stCondLst>
                                        </p:cTn>
                                        <p:tgtEl>
                                          <p:spTgt spid="6"/>
                                        </p:tgtEl>
                                        <p:attrNameLst>
                                          <p:attrName>style.visibility</p:attrName>
                                        </p:attrNameLst>
                                      </p:cBhvr>
                                      <p:to>
                                        <p:strVal val="visible"/>
                                      </p:to>
                                    </p:set>
                                    <p:animEffect filter="wipe(down)" transition="in">
                                      <p:cBhvr>
                                        <p:cTn dur="500" id="51"/>
                                        <p:tgtEl>
                                          <p:spTgt spid="6"/>
                                        </p:tgtEl>
                                      </p:cBhvr>
                                    </p:animEffect>
                                  </p:childTnLst>
                                </p:cTn>
                              </p:par>
                              <p:par>
                                <p:cTn fill="hold" id="52" nodeType="withEffect" presetClass="entr" presetID="22" presetSubtype="4">
                                  <p:stCondLst>
                                    <p:cond delay="0"/>
                                  </p:stCondLst>
                                  <p:childTnLst>
                                    <p:set>
                                      <p:cBhvr>
                                        <p:cTn dur="1" fill="hold" id="53">
                                          <p:stCondLst>
                                            <p:cond delay="0"/>
                                          </p:stCondLst>
                                        </p:cTn>
                                        <p:tgtEl>
                                          <p:spTgt spid="9"/>
                                        </p:tgtEl>
                                        <p:attrNameLst>
                                          <p:attrName>style.visibility</p:attrName>
                                        </p:attrNameLst>
                                      </p:cBhvr>
                                      <p:to>
                                        <p:strVal val="visible"/>
                                      </p:to>
                                    </p:set>
                                    <p:animEffect filter="wipe(down)" transition="in">
                                      <p:cBhvr>
                                        <p:cTn dur="500" id="54"/>
                                        <p:tgtEl>
                                          <p:spTgt spid="9"/>
                                        </p:tgtEl>
                                      </p:cBhvr>
                                    </p:animEffect>
                                  </p:childTnLst>
                                </p:cTn>
                              </p:par>
                              <p:par>
                                <p:cTn fill="hold" id="55" nodeType="withEffect" presetClass="entr" presetID="22" presetSubtype="4">
                                  <p:stCondLst>
                                    <p:cond delay="0"/>
                                  </p:stCondLst>
                                  <p:childTnLst>
                                    <p:set>
                                      <p:cBhvr>
                                        <p:cTn dur="1" fill="hold" id="56">
                                          <p:stCondLst>
                                            <p:cond delay="0"/>
                                          </p:stCondLst>
                                        </p:cTn>
                                        <p:tgtEl>
                                          <p:spTgt spid="12"/>
                                        </p:tgtEl>
                                        <p:attrNameLst>
                                          <p:attrName>style.visibility</p:attrName>
                                        </p:attrNameLst>
                                      </p:cBhvr>
                                      <p:to>
                                        <p:strVal val="visible"/>
                                      </p:to>
                                    </p:set>
                                    <p:animEffect filter="wipe(down)" transition="in">
                                      <p:cBhvr>
                                        <p:cTn dur="500" id="57"/>
                                        <p:tgtEl>
                                          <p:spTgt spid="12"/>
                                        </p:tgtEl>
                                      </p:cBhvr>
                                    </p:animEffect>
                                  </p:childTnLst>
                                </p:cTn>
                              </p:par>
                              <p:par>
                                <p:cTn fill="hold" id="58" nodeType="withEffect" presetClass="entr" presetID="22" presetSubtype="4">
                                  <p:stCondLst>
                                    <p:cond delay="0"/>
                                  </p:stCondLst>
                                  <p:childTnLst>
                                    <p:set>
                                      <p:cBhvr>
                                        <p:cTn dur="1" fill="hold" id="59">
                                          <p:stCondLst>
                                            <p:cond delay="0"/>
                                          </p:stCondLst>
                                        </p:cTn>
                                        <p:tgtEl>
                                          <p:spTgt spid="15"/>
                                        </p:tgtEl>
                                        <p:attrNameLst>
                                          <p:attrName>style.visibility</p:attrName>
                                        </p:attrNameLst>
                                      </p:cBhvr>
                                      <p:to>
                                        <p:strVal val="visible"/>
                                      </p:to>
                                    </p:set>
                                    <p:animEffect filter="wipe(down)" transition="in">
                                      <p:cBhvr>
                                        <p:cTn dur="500" id="60"/>
                                        <p:tgtEl>
                                          <p:spTgt spid="15"/>
                                        </p:tgtEl>
                                      </p:cBhvr>
                                    </p:animEffect>
                                  </p:childTnLst>
                                </p:cTn>
                              </p:par>
                              <p:par>
                                <p:cTn fill="hold" id="61" nodeType="withEffect" presetClass="entr" presetID="22" presetSubtype="4">
                                  <p:stCondLst>
                                    <p:cond delay="0"/>
                                  </p:stCondLst>
                                  <p:childTnLst>
                                    <p:set>
                                      <p:cBhvr>
                                        <p:cTn dur="1" fill="hold" id="62">
                                          <p:stCondLst>
                                            <p:cond delay="0"/>
                                          </p:stCondLst>
                                        </p:cTn>
                                        <p:tgtEl>
                                          <p:spTgt spid="30"/>
                                        </p:tgtEl>
                                        <p:attrNameLst>
                                          <p:attrName>style.visibility</p:attrName>
                                        </p:attrNameLst>
                                      </p:cBhvr>
                                      <p:to>
                                        <p:strVal val="visible"/>
                                      </p:to>
                                    </p:set>
                                    <p:animEffect filter="wipe(down)" transition="in">
                                      <p:cBhvr>
                                        <p:cTn dur="500" id="6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P grpId="0" spid="26"/>
      <p:bldP grpId="0" spid="27"/>
      <p:bldP grpId="0" spid="28"/>
      <p:bldP grpId="0" spid="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
        <p:nvSpPr>
          <p:cNvPr id="3" name="AutoShape 9"/>
          <p:cNvSpPr/>
          <p:nvPr/>
        </p:nvSpPr>
        <p:spPr bwMode="auto">
          <a:xfrm>
            <a:off x="6709424" y="1799912"/>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blipFill>
            <a:blip r:embed="rId2"/>
            <a:stretch>
              <a:fillRect/>
            </a:stretch>
          </a:blipFill>
          <a:ln>
            <a:solidFill>
              <a:schemeClr val="bg1">
                <a:lumMod val="85000"/>
              </a:schemeClr>
            </a:solidFill>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4" name="AutoShape 9"/>
          <p:cNvSpPr/>
          <p:nvPr/>
        </p:nvSpPr>
        <p:spPr bwMode="auto">
          <a:xfrm>
            <a:off x="2670824" y="1806262"/>
            <a:ext cx="1922463" cy="2217737"/>
          </a:xfrm>
          <a:custGeom>
            <a:gdLst>
              <a:gd fmla="*/ 961232 w 21600" name="T0"/>
              <a:gd fmla="*/ 0 h 21600" name="T1"/>
              <a:gd fmla="*/ 1922374 w 21600" name="T2"/>
              <a:gd fmla="*/ 554434 h 21600" name="T3"/>
              <a:gd fmla="*/ 1922374 w 21600" name="T4"/>
              <a:gd fmla="*/ 1663303 h 21600" name="T5"/>
              <a:gd fmla="*/ 961142 w 21600" name="T6"/>
              <a:gd fmla="*/ 2217634 h 21600" name="T7"/>
              <a:gd fmla="*/ 0 w 21600" name="T8"/>
              <a:gd fmla="*/ 1663200 h 21600" name="T9"/>
              <a:gd fmla="*/ 0 w 21600" name="T10"/>
              <a:gd fmla="*/ 554434 h 21600" name="T11"/>
              <a:gd fmla="*/ 961232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blipFill>
            <a:blip r:embed="rId3"/>
            <a:stretch>
              <a:fillRect/>
            </a:stretch>
          </a:blipFill>
          <a:ln>
            <a:solidFill>
              <a:schemeClr val="bg1">
                <a:lumMod val="85000"/>
              </a:schemeClr>
            </a:solidFill>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5" name="AutoShape 9"/>
          <p:cNvSpPr/>
          <p:nvPr/>
        </p:nvSpPr>
        <p:spPr bwMode="auto">
          <a:xfrm>
            <a:off x="3702699" y="3552512"/>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blipFill>
            <a:blip r:embed="rId4"/>
            <a:stretch>
              <a:fillRect/>
            </a:stretch>
          </a:blipFill>
          <a:ln>
            <a:solidFill>
              <a:schemeClr val="bg1">
                <a:lumMod val="85000"/>
              </a:schemeClr>
            </a:solidFill>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6" name="AutoShape 9"/>
          <p:cNvSpPr/>
          <p:nvPr/>
        </p:nvSpPr>
        <p:spPr bwMode="auto">
          <a:xfrm>
            <a:off x="7680974" y="3552512"/>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blipFill>
            <a:blip r:embed="rId5"/>
            <a:stretch>
              <a:fillRect/>
            </a:stretch>
          </a:blipFill>
          <a:ln>
            <a:solidFill>
              <a:schemeClr val="bg1">
                <a:lumMod val="85000"/>
              </a:schemeClr>
            </a:solidFill>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7" name="AutoShape 9"/>
          <p:cNvSpPr/>
          <p:nvPr/>
        </p:nvSpPr>
        <p:spPr bwMode="auto">
          <a:xfrm>
            <a:off x="1713562" y="3552512"/>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solidFill>
            <a:srgbClr val="3BB6B7"/>
          </a:solidFill>
          <a:ln cap="flat" cmpd="sng" w="25400">
            <a:solidFill>
              <a:srgbClr val="000000">
                <a:alpha val="0"/>
              </a:srgbClr>
            </a:solidFill>
            <a:round/>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8" name="AutoShape 9"/>
          <p:cNvSpPr/>
          <p:nvPr/>
        </p:nvSpPr>
        <p:spPr bwMode="auto">
          <a:xfrm>
            <a:off x="5691837" y="3552512"/>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solidFill>
            <a:srgbClr val="6ED0D0"/>
          </a:solidFill>
          <a:ln cap="flat" cmpd="sng" w="25400">
            <a:solidFill>
              <a:srgbClr val="000000">
                <a:alpha val="0"/>
              </a:srgbClr>
            </a:solidFill>
            <a:round/>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9" name="AutoShape 9"/>
          <p:cNvSpPr/>
          <p:nvPr/>
        </p:nvSpPr>
        <p:spPr bwMode="auto">
          <a:xfrm>
            <a:off x="4683774" y="1807849"/>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solidFill>
            <a:srgbClr val="3BB6B7"/>
          </a:solidFill>
          <a:ln cap="flat" cmpd="sng" w="25400">
            <a:solidFill>
              <a:srgbClr val="000000">
                <a:alpha val="0"/>
              </a:srgbClr>
            </a:solidFill>
            <a:round/>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10" name="AutoShape 9"/>
          <p:cNvSpPr/>
          <p:nvPr/>
        </p:nvSpPr>
        <p:spPr bwMode="auto">
          <a:xfrm>
            <a:off x="8668399" y="1807849"/>
            <a:ext cx="1920875" cy="2216150"/>
          </a:xfrm>
          <a:custGeom>
            <a:gdLst>
              <a:gd fmla="*/ 960438 w 21600" name="T0"/>
              <a:gd fmla="*/ 0 h 21600" name="T1"/>
              <a:gd fmla="*/ 1920786 w 21600" name="T2"/>
              <a:gd fmla="*/ 554038 h 21600" name="T3"/>
              <a:gd fmla="*/ 1920786 w 21600" name="T4"/>
              <a:gd fmla="*/ 1662113 h 21600" name="T5"/>
              <a:gd fmla="*/ 960349 w 21600" name="T6"/>
              <a:gd fmla="*/ 2216047 h 21600" name="T7"/>
              <a:gd fmla="*/ 0 w 21600" name="T8"/>
              <a:gd fmla="*/ 1662010 h 21600" name="T9"/>
              <a:gd fmla="*/ 0 w 21600" name="T10"/>
              <a:gd fmla="*/ 554038 h 21600" name="T11"/>
              <a:gd fmla="*/ 960438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solidFill>
            <a:srgbClr val="3BB6B7"/>
          </a:solidFill>
          <a:ln cap="flat" cmpd="sng" w="25400">
            <a:solidFill>
              <a:srgbClr val="000000">
                <a:alpha val="0"/>
              </a:srgbClr>
            </a:solidFill>
            <a:round/>
          </a:ln>
        </p:spPr>
        <p:txBody>
          <a:bodyPr anchor="ctr" bIns="0" lIns="0" rIns="0" tIns="0"/>
          <a:lstStyle/>
          <a:p>
            <a:pPr algn="l" defTabSz="914400" eaLnBrk="0" fontAlgn="base" hangingPunct="0"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11" name="TextBox 35"/>
          <p:cNvSpPr txBox="1"/>
          <p:nvPr/>
        </p:nvSpPr>
        <p:spPr>
          <a:xfrm>
            <a:off x="1879552" y="4444922"/>
            <a:ext cx="1580832" cy="59436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white"/>
                </a:solidFill>
                <a:effectLst/>
                <a:uLnTx/>
                <a:uFillTx/>
                <a:latin typeface="等线"/>
                <a:ea charset="-122" panose="02010600030101010101" typeface="等线"/>
                <a:cs typeface="+mn-cs"/>
              </a:rPr>
              <a:t>Please enter the text you want to express.</a:t>
            </a:r>
          </a:p>
        </p:txBody>
      </p:sp>
      <p:sp>
        <p:nvSpPr>
          <p:cNvPr id="12" name="文本框 11"/>
          <p:cNvSpPr txBox="1"/>
          <p:nvPr/>
        </p:nvSpPr>
        <p:spPr>
          <a:xfrm>
            <a:off x="2171044" y="4080733"/>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typeface="等线"/>
                <a:ea charset="-122" panose="02010600030101010101" typeface="等线"/>
                <a:cs typeface="+mn-cs"/>
              </a:rPr>
              <a:t>添加文字</a:t>
            </a:r>
          </a:p>
        </p:txBody>
      </p:sp>
      <p:sp>
        <p:nvSpPr>
          <p:cNvPr id="13" name="TextBox 35"/>
          <p:cNvSpPr txBox="1"/>
          <p:nvPr/>
        </p:nvSpPr>
        <p:spPr>
          <a:xfrm>
            <a:off x="5903133" y="4444922"/>
            <a:ext cx="1580832" cy="59436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white"/>
                </a:solidFill>
                <a:effectLst/>
                <a:uLnTx/>
                <a:uFillTx/>
                <a:latin typeface="等线"/>
                <a:ea charset="-122" panose="02010600030101010101" typeface="等线"/>
                <a:cs typeface="+mn-cs"/>
              </a:rPr>
              <a:t>Please enter the text you want to express.</a:t>
            </a:r>
          </a:p>
        </p:txBody>
      </p:sp>
      <p:sp>
        <p:nvSpPr>
          <p:cNvPr id="14" name="文本框 13"/>
          <p:cNvSpPr txBox="1"/>
          <p:nvPr/>
        </p:nvSpPr>
        <p:spPr>
          <a:xfrm>
            <a:off x="6194625" y="4080733"/>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typeface="等线"/>
                <a:ea charset="-122" panose="02010600030101010101" typeface="等线"/>
                <a:cs typeface="+mn-cs"/>
              </a:rPr>
              <a:t>添加文字</a:t>
            </a:r>
          </a:p>
        </p:txBody>
      </p:sp>
      <p:sp>
        <p:nvSpPr>
          <p:cNvPr id="15" name="TextBox 35"/>
          <p:cNvSpPr txBox="1"/>
          <p:nvPr/>
        </p:nvSpPr>
        <p:spPr>
          <a:xfrm>
            <a:off x="4879037" y="2652394"/>
            <a:ext cx="1580832" cy="59436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white"/>
                </a:solidFill>
                <a:effectLst/>
                <a:uLnTx/>
                <a:uFillTx/>
                <a:latin typeface="等线"/>
                <a:ea charset="-122" panose="02010600030101010101" typeface="等线"/>
                <a:cs typeface="+mn-cs"/>
              </a:rPr>
              <a:t>Please enter the text you want to express.</a:t>
            </a:r>
          </a:p>
        </p:txBody>
      </p:sp>
      <p:sp>
        <p:nvSpPr>
          <p:cNvPr id="16" name="文本框 15"/>
          <p:cNvSpPr txBox="1"/>
          <p:nvPr/>
        </p:nvSpPr>
        <p:spPr>
          <a:xfrm>
            <a:off x="5170529" y="2288205"/>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typeface="等线"/>
                <a:ea charset="-122" panose="02010600030101010101" typeface="等线"/>
                <a:cs typeface="+mn-cs"/>
              </a:rPr>
              <a:t>添加文字</a:t>
            </a:r>
          </a:p>
        </p:txBody>
      </p:sp>
      <p:sp>
        <p:nvSpPr>
          <p:cNvPr id="17" name="TextBox 35"/>
          <p:cNvSpPr txBox="1"/>
          <p:nvPr/>
        </p:nvSpPr>
        <p:spPr>
          <a:xfrm>
            <a:off x="8902618" y="2652394"/>
            <a:ext cx="1580832" cy="59436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white"/>
                </a:solidFill>
                <a:effectLst/>
                <a:uLnTx/>
                <a:uFillTx/>
                <a:latin typeface="等线"/>
                <a:ea charset="-122" panose="02010600030101010101" typeface="等线"/>
                <a:cs typeface="+mn-cs"/>
              </a:rPr>
              <a:t>Please enter the text you want to express.</a:t>
            </a:r>
          </a:p>
        </p:txBody>
      </p:sp>
      <p:sp>
        <p:nvSpPr>
          <p:cNvPr id="18" name="文本框 17"/>
          <p:cNvSpPr txBox="1"/>
          <p:nvPr/>
        </p:nvSpPr>
        <p:spPr>
          <a:xfrm>
            <a:off x="9194109" y="2288205"/>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typeface="等线"/>
                <a:ea charset="-122" panose="02010600030101010101" typeface="等线"/>
                <a:cs typeface="+mn-cs"/>
              </a:rPr>
              <a:t>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1000" id="12"/>
                                        <p:tgtEl>
                                          <p:spTgt spid="12"/>
                                        </p:tgtEl>
                                      </p:cBhvr>
                                    </p:animEffect>
                                    <p:anim calcmode="lin" valueType="num">
                                      <p:cBhvr>
                                        <p:cTn dur="1000" fill="hold" id="13"/>
                                        <p:tgtEl>
                                          <p:spTgt spid="12"/>
                                        </p:tgtEl>
                                        <p:attrNameLst>
                                          <p:attrName>ppt_x</p:attrName>
                                        </p:attrNameLst>
                                      </p:cBhvr>
                                      <p:tavLst>
                                        <p:tav tm="0">
                                          <p:val>
                                            <p:strVal val="#ppt_x"/>
                                          </p:val>
                                        </p:tav>
                                        <p:tav tm="100000">
                                          <p:val>
                                            <p:strVal val="#ppt_x"/>
                                          </p:val>
                                        </p:tav>
                                      </p:tavLst>
                                    </p:anim>
                                    <p:anim calcmode="lin" valueType="num">
                                      <p:cBhvr>
                                        <p:cTn dur="1000" fill="hold" id="14"/>
                                        <p:tgtEl>
                                          <p:spTgt spid="1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000" id="22"/>
                                        <p:tgtEl>
                                          <p:spTgt spid="14"/>
                                        </p:tgtEl>
                                      </p:cBhvr>
                                    </p:animEffect>
                                    <p:anim calcmode="lin" valueType="num">
                                      <p:cBhvr>
                                        <p:cTn dur="1000" fill="hold" id="23"/>
                                        <p:tgtEl>
                                          <p:spTgt spid="14"/>
                                        </p:tgtEl>
                                        <p:attrNameLst>
                                          <p:attrName>ppt_x</p:attrName>
                                        </p:attrNameLst>
                                      </p:cBhvr>
                                      <p:tavLst>
                                        <p:tav tm="0">
                                          <p:val>
                                            <p:strVal val="#ppt_x"/>
                                          </p:val>
                                        </p:tav>
                                        <p:tav tm="100000">
                                          <p:val>
                                            <p:strVal val="#ppt_x"/>
                                          </p:val>
                                        </p:tav>
                                      </p:tavLst>
                                    </p:anim>
                                    <p:anim calcmode="lin" valueType="num">
                                      <p:cBhvr>
                                        <p:cTn dur="1000" fill="hold" id="24"/>
                                        <p:tgtEl>
                                          <p:spTgt spid="14"/>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1000" id="27"/>
                                        <p:tgtEl>
                                          <p:spTgt spid="15"/>
                                        </p:tgtEl>
                                      </p:cBhvr>
                                    </p:animEffect>
                                    <p:anim calcmode="lin" valueType="num">
                                      <p:cBhvr>
                                        <p:cTn dur="1000" fill="hold" id="28"/>
                                        <p:tgtEl>
                                          <p:spTgt spid="15"/>
                                        </p:tgtEl>
                                        <p:attrNameLst>
                                          <p:attrName>ppt_x</p:attrName>
                                        </p:attrNameLst>
                                      </p:cBhvr>
                                      <p:tavLst>
                                        <p:tav tm="0">
                                          <p:val>
                                            <p:strVal val="#ppt_x"/>
                                          </p:val>
                                        </p:tav>
                                        <p:tav tm="100000">
                                          <p:val>
                                            <p:strVal val="#ppt_x"/>
                                          </p:val>
                                        </p:tav>
                                      </p:tavLst>
                                    </p:anim>
                                    <p:anim calcmode="lin" valueType="num">
                                      <p:cBhvr>
                                        <p:cTn dur="1000" fill="hold" id="29"/>
                                        <p:tgtEl>
                                          <p:spTgt spid="15"/>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6"/>
                                        </p:tgtEl>
                                        <p:attrNameLst>
                                          <p:attrName>style.visibility</p:attrName>
                                        </p:attrNameLst>
                                      </p:cBhvr>
                                      <p:to>
                                        <p:strVal val="visible"/>
                                      </p:to>
                                    </p:set>
                                    <p:animEffect filter="fade" transition="in">
                                      <p:cBhvr>
                                        <p:cTn dur="1000" id="32"/>
                                        <p:tgtEl>
                                          <p:spTgt spid="16"/>
                                        </p:tgtEl>
                                      </p:cBhvr>
                                    </p:animEffect>
                                    <p:anim calcmode="lin" valueType="num">
                                      <p:cBhvr>
                                        <p:cTn dur="1000" fill="hold" id="33"/>
                                        <p:tgtEl>
                                          <p:spTgt spid="16"/>
                                        </p:tgtEl>
                                        <p:attrNameLst>
                                          <p:attrName>ppt_x</p:attrName>
                                        </p:attrNameLst>
                                      </p:cBhvr>
                                      <p:tavLst>
                                        <p:tav tm="0">
                                          <p:val>
                                            <p:strVal val="#ppt_x"/>
                                          </p:val>
                                        </p:tav>
                                        <p:tav tm="100000">
                                          <p:val>
                                            <p:strVal val="#ppt_x"/>
                                          </p:val>
                                        </p:tav>
                                      </p:tavLst>
                                    </p:anim>
                                    <p:anim calcmode="lin" valueType="num">
                                      <p:cBhvr>
                                        <p:cTn dur="1000" fill="hold" id="34"/>
                                        <p:tgtEl>
                                          <p:spTgt spid="16"/>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1000" id="37"/>
                                        <p:tgtEl>
                                          <p:spTgt spid="17"/>
                                        </p:tgtEl>
                                      </p:cBhvr>
                                    </p:animEffect>
                                    <p:anim calcmode="lin" valueType="num">
                                      <p:cBhvr>
                                        <p:cTn dur="1000" fill="hold" id="38"/>
                                        <p:tgtEl>
                                          <p:spTgt spid="17"/>
                                        </p:tgtEl>
                                        <p:attrNameLst>
                                          <p:attrName>ppt_x</p:attrName>
                                        </p:attrNameLst>
                                      </p:cBhvr>
                                      <p:tavLst>
                                        <p:tav tm="0">
                                          <p:val>
                                            <p:strVal val="#ppt_x"/>
                                          </p:val>
                                        </p:tav>
                                        <p:tav tm="100000">
                                          <p:val>
                                            <p:strVal val="#ppt_x"/>
                                          </p:val>
                                        </p:tav>
                                      </p:tavLst>
                                    </p:anim>
                                    <p:anim calcmode="lin" valueType="num">
                                      <p:cBhvr>
                                        <p:cTn dur="1000" fill="hold" id="39"/>
                                        <p:tgtEl>
                                          <p:spTgt spid="17"/>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8"/>
                                        </p:tgtEl>
                                        <p:attrNameLst>
                                          <p:attrName>style.visibility</p:attrName>
                                        </p:attrNameLst>
                                      </p:cBhvr>
                                      <p:to>
                                        <p:strVal val="visible"/>
                                      </p:to>
                                    </p:set>
                                    <p:animEffect filter="fade" transition="in">
                                      <p:cBhvr>
                                        <p:cTn dur="1000" id="42"/>
                                        <p:tgtEl>
                                          <p:spTgt spid="18"/>
                                        </p:tgtEl>
                                      </p:cBhvr>
                                    </p:animEffect>
                                    <p:anim calcmode="lin" valueType="num">
                                      <p:cBhvr>
                                        <p:cTn dur="1000" fill="hold" id="43"/>
                                        <p:tgtEl>
                                          <p:spTgt spid="18"/>
                                        </p:tgtEl>
                                        <p:attrNameLst>
                                          <p:attrName>ppt_x</p:attrName>
                                        </p:attrNameLst>
                                      </p:cBhvr>
                                      <p:tavLst>
                                        <p:tav tm="0">
                                          <p:val>
                                            <p:strVal val="#ppt_x"/>
                                          </p:val>
                                        </p:tav>
                                        <p:tav tm="100000">
                                          <p:val>
                                            <p:strVal val="#ppt_x"/>
                                          </p:val>
                                        </p:tav>
                                      </p:tavLst>
                                    </p:anim>
                                    <p:anim calcmode="lin" valueType="num">
                                      <p:cBhvr>
                                        <p:cTn dur="1000" fill="hold" id="44"/>
                                        <p:tgtEl>
                                          <p:spTgt spid="18"/>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3"/>
                                        </p:tgtEl>
                                        <p:attrNameLst>
                                          <p:attrName>style.visibility</p:attrName>
                                        </p:attrNameLst>
                                      </p:cBhvr>
                                      <p:to>
                                        <p:strVal val="visible"/>
                                      </p:to>
                                    </p:set>
                                    <p:animEffect filter="fade" transition="in">
                                      <p:cBhvr>
                                        <p:cTn dur="1000" id="47"/>
                                        <p:tgtEl>
                                          <p:spTgt spid="3"/>
                                        </p:tgtEl>
                                      </p:cBhvr>
                                    </p:animEffect>
                                    <p:anim calcmode="lin" valueType="num">
                                      <p:cBhvr>
                                        <p:cTn dur="1000" fill="hold" id="48"/>
                                        <p:tgtEl>
                                          <p:spTgt spid="3"/>
                                        </p:tgtEl>
                                        <p:attrNameLst>
                                          <p:attrName>ppt_x</p:attrName>
                                        </p:attrNameLst>
                                      </p:cBhvr>
                                      <p:tavLst>
                                        <p:tav tm="0">
                                          <p:val>
                                            <p:strVal val="#ppt_x"/>
                                          </p:val>
                                        </p:tav>
                                        <p:tav tm="100000">
                                          <p:val>
                                            <p:strVal val="#ppt_x"/>
                                          </p:val>
                                        </p:tav>
                                      </p:tavLst>
                                    </p:anim>
                                    <p:anim calcmode="lin" valueType="num">
                                      <p:cBhvr>
                                        <p:cTn dur="1000" fill="hold" id="49"/>
                                        <p:tgtEl>
                                          <p:spTgt spid="3"/>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4"/>
                                        </p:tgtEl>
                                        <p:attrNameLst>
                                          <p:attrName>style.visibility</p:attrName>
                                        </p:attrNameLst>
                                      </p:cBhvr>
                                      <p:to>
                                        <p:strVal val="visible"/>
                                      </p:to>
                                    </p:set>
                                    <p:animEffect filter="fade" transition="in">
                                      <p:cBhvr>
                                        <p:cTn dur="1000" id="52"/>
                                        <p:tgtEl>
                                          <p:spTgt spid="4"/>
                                        </p:tgtEl>
                                      </p:cBhvr>
                                    </p:animEffect>
                                    <p:anim calcmode="lin" valueType="num">
                                      <p:cBhvr>
                                        <p:cTn dur="1000" fill="hold" id="53"/>
                                        <p:tgtEl>
                                          <p:spTgt spid="4"/>
                                        </p:tgtEl>
                                        <p:attrNameLst>
                                          <p:attrName>ppt_x</p:attrName>
                                        </p:attrNameLst>
                                      </p:cBhvr>
                                      <p:tavLst>
                                        <p:tav tm="0">
                                          <p:val>
                                            <p:strVal val="#ppt_x"/>
                                          </p:val>
                                        </p:tav>
                                        <p:tav tm="100000">
                                          <p:val>
                                            <p:strVal val="#ppt_x"/>
                                          </p:val>
                                        </p:tav>
                                      </p:tavLst>
                                    </p:anim>
                                    <p:anim calcmode="lin" valueType="num">
                                      <p:cBhvr>
                                        <p:cTn dur="1000" fill="hold" id="54"/>
                                        <p:tgtEl>
                                          <p:spTgt spid="4"/>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5"/>
                                        </p:tgtEl>
                                        <p:attrNameLst>
                                          <p:attrName>style.visibility</p:attrName>
                                        </p:attrNameLst>
                                      </p:cBhvr>
                                      <p:to>
                                        <p:strVal val="visible"/>
                                      </p:to>
                                    </p:set>
                                    <p:animEffect filter="fade" transition="in">
                                      <p:cBhvr>
                                        <p:cTn dur="1000" id="57"/>
                                        <p:tgtEl>
                                          <p:spTgt spid="5"/>
                                        </p:tgtEl>
                                      </p:cBhvr>
                                    </p:animEffect>
                                    <p:anim calcmode="lin" valueType="num">
                                      <p:cBhvr>
                                        <p:cTn dur="1000" fill="hold" id="58"/>
                                        <p:tgtEl>
                                          <p:spTgt spid="5"/>
                                        </p:tgtEl>
                                        <p:attrNameLst>
                                          <p:attrName>ppt_x</p:attrName>
                                        </p:attrNameLst>
                                      </p:cBhvr>
                                      <p:tavLst>
                                        <p:tav tm="0">
                                          <p:val>
                                            <p:strVal val="#ppt_x"/>
                                          </p:val>
                                        </p:tav>
                                        <p:tav tm="100000">
                                          <p:val>
                                            <p:strVal val="#ppt_x"/>
                                          </p:val>
                                        </p:tav>
                                      </p:tavLst>
                                    </p:anim>
                                    <p:anim calcmode="lin" valueType="num">
                                      <p:cBhvr>
                                        <p:cTn dur="1000" fill="hold" id="59"/>
                                        <p:tgtEl>
                                          <p:spTgt spid="5"/>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6"/>
                                        </p:tgtEl>
                                        <p:attrNameLst>
                                          <p:attrName>style.visibility</p:attrName>
                                        </p:attrNameLst>
                                      </p:cBhvr>
                                      <p:to>
                                        <p:strVal val="visible"/>
                                      </p:to>
                                    </p:set>
                                    <p:animEffect filter="fade" transition="in">
                                      <p:cBhvr>
                                        <p:cTn dur="1000" id="62"/>
                                        <p:tgtEl>
                                          <p:spTgt spid="6"/>
                                        </p:tgtEl>
                                      </p:cBhvr>
                                    </p:animEffect>
                                    <p:anim calcmode="lin" valueType="num">
                                      <p:cBhvr>
                                        <p:cTn dur="1000" fill="hold" id="63"/>
                                        <p:tgtEl>
                                          <p:spTgt spid="6"/>
                                        </p:tgtEl>
                                        <p:attrNameLst>
                                          <p:attrName>ppt_x</p:attrName>
                                        </p:attrNameLst>
                                      </p:cBhvr>
                                      <p:tavLst>
                                        <p:tav tm="0">
                                          <p:val>
                                            <p:strVal val="#ppt_x"/>
                                          </p:val>
                                        </p:tav>
                                        <p:tav tm="100000">
                                          <p:val>
                                            <p:strVal val="#ppt_x"/>
                                          </p:val>
                                        </p:tav>
                                      </p:tavLst>
                                    </p:anim>
                                    <p:anim calcmode="lin" valueType="num">
                                      <p:cBhvr>
                                        <p:cTn dur="1000" fill="hold" id="64"/>
                                        <p:tgtEl>
                                          <p:spTgt spid="6"/>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7"/>
                                        </p:tgtEl>
                                        <p:attrNameLst>
                                          <p:attrName>style.visibility</p:attrName>
                                        </p:attrNameLst>
                                      </p:cBhvr>
                                      <p:to>
                                        <p:strVal val="visible"/>
                                      </p:to>
                                    </p:set>
                                    <p:animEffect filter="fade" transition="in">
                                      <p:cBhvr>
                                        <p:cTn dur="1000" id="67"/>
                                        <p:tgtEl>
                                          <p:spTgt spid="7"/>
                                        </p:tgtEl>
                                      </p:cBhvr>
                                    </p:animEffect>
                                    <p:anim calcmode="lin" valueType="num">
                                      <p:cBhvr>
                                        <p:cTn dur="1000" fill="hold" id="68"/>
                                        <p:tgtEl>
                                          <p:spTgt spid="7"/>
                                        </p:tgtEl>
                                        <p:attrNameLst>
                                          <p:attrName>ppt_x</p:attrName>
                                        </p:attrNameLst>
                                      </p:cBhvr>
                                      <p:tavLst>
                                        <p:tav tm="0">
                                          <p:val>
                                            <p:strVal val="#ppt_x"/>
                                          </p:val>
                                        </p:tav>
                                        <p:tav tm="100000">
                                          <p:val>
                                            <p:strVal val="#ppt_x"/>
                                          </p:val>
                                        </p:tav>
                                      </p:tavLst>
                                    </p:anim>
                                    <p:anim calcmode="lin" valueType="num">
                                      <p:cBhvr>
                                        <p:cTn dur="1000" fill="hold" id="69"/>
                                        <p:tgtEl>
                                          <p:spTgt spid="7"/>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8"/>
                                        </p:tgtEl>
                                        <p:attrNameLst>
                                          <p:attrName>style.visibility</p:attrName>
                                        </p:attrNameLst>
                                      </p:cBhvr>
                                      <p:to>
                                        <p:strVal val="visible"/>
                                      </p:to>
                                    </p:set>
                                    <p:animEffect filter="fade" transition="in">
                                      <p:cBhvr>
                                        <p:cTn dur="1000" id="72"/>
                                        <p:tgtEl>
                                          <p:spTgt spid="8"/>
                                        </p:tgtEl>
                                      </p:cBhvr>
                                    </p:animEffect>
                                    <p:anim calcmode="lin" valueType="num">
                                      <p:cBhvr>
                                        <p:cTn dur="1000" fill="hold" id="73"/>
                                        <p:tgtEl>
                                          <p:spTgt spid="8"/>
                                        </p:tgtEl>
                                        <p:attrNameLst>
                                          <p:attrName>ppt_x</p:attrName>
                                        </p:attrNameLst>
                                      </p:cBhvr>
                                      <p:tavLst>
                                        <p:tav tm="0">
                                          <p:val>
                                            <p:strVal val="#ppt_x"/>
                                          </p:val>
                                        </p:tav>
                                        <p:tav tm="100000">
                                          <p:val>
                                            <p:strVal val="#ppt_x"/>
                                          </p:val>
                                        </p:tav>
                                      </p:tavLst>
                                    </p:anim>
                                    <p:anim calcmode="lin" valueType="num">
                                      <p:cBhvr>
                                        <p:cTn dur="1000" fill="hold" id="74"/>
                                        <p:tgtEl>
                                          <p:spTgt spid="8"/>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9"/>
                                        </p:tgtEl>
                                        <p:attrNameLst>
                                          <p:attrName>style.visibility</p:attrName>
                                        </p:attrNameLst>
                                      </p:cBhvr>
                                      <p:to>
                                        <p:strVal val="visible"/>
                                      </p:to>
                                    </p:set>
                                    <p:animEffect filter="fade" transition="in">
                                      <p:cBhvr>
                                        <p:cTn dur="1000" id="77"/>
                                        <p:tgtEl>
                                          <p:spTgt spid="9"/>
                                        </p:tgtEl>
                                      </p:cBhvr>
                                    </p:animEffect>
                                    <p:anim calcmode="lin" valueType="num">
                                      <p:cBhvr>
                                        <p:cTn dur="1000" fill="hold" id="78"/>
                                        <p:tgtEl>
                                          <p:spTgt spid="9"/>
                                        </p:tgtEl>
                                        <p:attrNameLst>
                                          <p:attrName>ppt_x</p:attrName>
                                        </p:attrNameLst>
                                      </p:cBhvr>
                                      <p:tavLst>
                                        <p:tav tm="0">
                                          <p:val>
                                            <p:strVal val="#ppt_x"/>
                                          </p:val>
                                        </p:tav>
                                        <p:tav tm="100000">
                                          <p:val>
                                            <p:strVal val="#ppt_x"/>
                                          </p:val>
                                        </p:tav>
                                      </p:tavLst>
                                    </p:anim>
                                    <p:anim calcmode="lin" valueType="num">
                                      <p:cBhvr>
                                        <p:cTn dur="1000" fill="hold" id="79"/>
                                        <p:tgtEl>
                                          <p:spTgt spid="9"/>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10"/>
                                        </p:tgtEl>
                                        <p:attrNameLst>
                                          <p:attrName>style.visibility</p:attrName>
                                        </p:attrNameLst>
                                      </p:cBhvr>
                                      <p:to>
                                        <p:strVal val="visible"/>
                                      </p:to>
                                    </p:set>
                                    <p:animEffect filter="fade" transition="in">
                                      <p:cBhvr>
                                        <p:cTn dur="1000" id="82"/>
                                        <p:tgtEl>
                                          <p:spTgt spid="10"/>
                                        </p:tgtEl>
                                      </p:cBhvr>
                                    </p:animEffect>
                                    <p:anim calcmode="lin" valueType="num">
                                      <p:cBhvr>
                                        <p:cTn dur="1000" fill="hold" id="83"/>
                                        <p:tgtEl>
                                          <p:spTgt spid="10"/>
                                        </p:tgtEl>
                                        <p:attrNameLst>
                                          <p:attrName>ppt_x</p:attrName>
                                        </p:attrNameLst>
                                      </p:cBhvr>
                                      <p:tavLst>
                                        <p:tav tm="0">
                                          <p:val>
                                            <p:strVal val="#ppt_x"/>
                                          </p:val>
                                        </p:tav>
                                        <p:tav tm="100000">
                                          <p:val>
                                            <p:strVal val="#ppt_x"/>
                                          </p:val>
                                        </p:tav>
                                      </p:tavLst>
                                    </p:anim>
                                    <p:anim calcmode="lin" valueType="num">
                                      <p:cBhvr>
                                        <p:cTn dur="1000" fill="hold" id="84"/>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grpSp>
        <p:nvGrpSpPr>
          <p:cNvPr id="3" name="组合 3"/>
          <p:cNvGrpSpPr/>
          <p:nvPr/>
        </p:nvGrpSpPr>
        <p:grpSpPr>
          <a:xfrm>
            <a:off x="4715965" y="2804161"/>
            <a:ext cx="2386164" cy="2643986"/>
            <a:chExt cx="3926934" cy="4352253"/>
          </a:xfrm>
        </p:grpSpPr>
        <p:sp>
          <p:nvSpPr>
            <p:cNvPr id="4" name="等腰三角形 4"/>
            <p:cNvSpPr>
              <a:spLocks noChangeArrowheads="1"/>
            </p:cNvSpPr>
            <p:nvPr/>
          </p:nvSpPr>
          <p:spPr bwMode="auto">
            <a:xfrm rot="-4373613">
              <a:off x="-268014" y="268014"/>
              <a:ext cx="3886200" cy="3350172"/>
            </a:xfrm>
            <a:prstGeom prst="triangle">
              <a:avLst>
                <a:gd fmla="val 50000" name="adj"/>
              </a:avLst>
            </a:prstGeom>
            <a:noFill/>
            <a:ln w="19050">
              <a:solidFill>
                <a:srgbClr val="7F7F7F"/>
              </a:solidFill>
              <a:miter lim="800000"/>
            </a:ln>
            <a:extLst>
              <a:ext uri="{909E8E84-426E-40DD-AFC4-6F175D3DCCD1}">
                <a14:hiddenFill>
                  <a:solidFill>
                    <a:srgbClr val="FFFFFF"/>
                  </a:solidFill>
                </a14:hiddenFill>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5" name="等腰三角形 5"/>
            <p:cNvSpPr>
              <a:spLocks noChangeArrowheads="1"/>
            </p:cNvSpPr>
            <p:nvPr/>
          </p:nvSpPr>
          <p:spPr bwMode="auto">
            <a:xfrm rot="-5400000">
              <a:off x="-55590" y="665598"/>
              <a:ext cx="3565365" cy="3073590"/>
            </a:xfrm>
            <a:prstGeom prst="triangle">
              <a:avLst>
                <a:gd fmla="val 50000" name="adj"/>
              </a:avLst>
            </a:prstGeom>
            <a:solidFill>
              <a:srgbClr val="3BB6B7"/>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6" name="椭圆 6"/>
            <p:cNvSpPr>
              <a:spLocks noChangeArrowheads="1"/>
            </p:cNvSpPr>
            <p:nvPr/>
          </p:nvSpPr>
          <p:spPr bwMode="auto">
            <a:xfrm>
              <a:off x="25197" y="1363044"/>
              <a:ext cx="228600" cy="228600"/>
            </a:xfrm>
            <a:prstGeom prst="ellipse">
              <a:avLst/>
            </a:prstGeom>
            <a:solidFill>
              <a:srgbClr val="7F7F7F"/>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7" name="椭圆 7"/>
            <p:cNvSpPr>
              <a:spLocks noChangeArrowheads="1"/>
            </p:cNvSpPr>
            <p:nvPr/>
          </p:nvSpPr>
          <p:spPr bwMode="auto">
            <a:xfrm>
              <a:off x="2577897" y="4123653"/>
              <a:ext cx="228600" cy="228600"/>
            </a:xfrm>
            <a:prstGeom prst="ellipse">
              <a:avLst/>
            </a:prstGeom>
            <a:solidFill>
              <a:srgbClr val="7F7F7F"/>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8" name="椭圆 8"/>
            <p:cNvSpPr>
              <a:spLocks noChangeArrowheads="1"/>
            </p:cNvSpPr>
            <p:nvPr/>
          </p:nvSpPr>
          <p:spPr bwMode="auto">
            <a:xfrm>
              <a:off x="3698334" y="500199"/>
              <a:ext cx="228600" cy="228600"/>
            </a:xfrm>
            <a:prstGeom prst="ellipse">
              <a:avLst/>
            </a:prstGeom>
            <a:solidFill>
              <a:srgbClr val="7F7F7F"/>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grpSp>
      <p:sp>
        <p:nvSpPr>
          <p:cNvPr id="9" name="TextBox 35"/>
          <p:cNvSpPr txBox="1"/>
          <p:nvPr/>
        </p:nvSpPr>
        <p:spPr>
          <a:xfrm>
            <a:off x="1608850" y="2708548"/>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0" name="文本框 9"/>
          <p:cNvSpPr txBox="1"/>
          <p:nvPr/>
        </p:nvSpPr>
        <p:spPr>
          <a:xfrm>
            <a:off x="1613145" y="2407061"/>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11" name="TextBox 35"/>
          <p:cNvSpPr txBox="1"/>
          <p:nvPr/>
        </p:nvSpPr>
        <p:spPr>
          <a:xfrm>
            <a:off x="1608850" y="3927519"/>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2" name="文本框 11"/>
          <p:cNvSpPr txBox="1"/>
          <p:nvPr/>
        </p:nvSpPr>
        <p:spPr>
          <a:xfrm>
            <a:off x="1613145" y="3626032"/>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13" name="TextBox 35"/>
          <p:cNvSpPr txBox="1"/>
          <p:nvPr/>
        </p:nvSpPr>
        <p:spPr>
          <a:xfrm>
            <a:off x="1608850" y="5146491"/>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4" name="文本框 13"/>
          <p:cNvSpPr txBox="1"/>
          <p:nvPr/>
        </p:nvSpPr>
        <p:spPr>
          <a:xfrm>
            <a:off x="1613145" y="4845003"/>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15" name="TextBox 35"/>
          <p:cNvSpPr txBox="1"/>
          <p:nvPr/>
        </p:nvSpPr>
        <p:spPr>
          <a:xfrm>
            <a:off x="7366115" y="2710123"/>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6" name="文本框 15"/>
          <p:cNvSpPr txBox="1"/>
          <p:nvPr/>
        </p:nvSpPr>
        <p:spPr>
          <a:xfrm>
            <a:off x="7370411" y="2408636"/>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17" name="TextBox 35"/>
          <p:cNvSpPr txBox="1"/>
          <p:nvPr/>
        </p:nvSpPr>
        <p:spPr>
          <a:xfrm>
            <a:off x="7366115" y="3929094"/>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8" name="文本框 17"/>
          <p:cNvSpPr txBox="1"/>
          <p:nvPr/>
        </p:nvSpPr>
        <p:spPr>
          <a:xfrm>
            <a:off x="7370411" y="3627607"/>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19" name="TextBox 35"/>
          <p:cNvSpPr txBox="1"/>
          <p:nvPr/>
        </p:nvSpPr>
        <p:spPr>
          <a:xfrm>
            <a:off x="7366115" y="5148064"/>
            <a:ext cx="3072266" cy="34290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0" name="文本框 19"/>
          <p:cNvSpPr txBox="1"/>
          <p:nvPr/>
        </p:nvSpPr>
        <p:spPr>
          <a:xfrm>
            <a:off x="7370411" y="4846577"/>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9"/>
                                        </p:tgtEl>
                                        <p:attrNameLst>
                                          <p:attrName>style.visibility</p:attrName>
                                        </p:attrNameLst>
                                      </p:cBhvr>
                                      <p:to>
                                        <p:strVal val="visible"/>
                                      </p:to>
                                    </p:set>
                                    <p:animEffect filter="wipe(up)" transition="in">
                                      <p:cBhvr>
                                        <p:cTn dur="250" id="7"/>
                                        <p:tgtEl>
                                          <p:spTgt spid="9"/>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10"/>
                                        </p:tgtEl>
                                        <p:attrNameLst>
                                          <p:attrName>style.visibility</p:attrName>
                                        </p:attrNameLst>
                                      </p:cBhvr>
                                      <p:to>
                                        <p:strVal val="visible"/>
                                      </p:to>
                                    </p:set>
                                    <p:animEffect filter="wipe(up)" transition="in">
                                      <p:cBhvr>
                                        <p:cTn dur="250" id="10"/>
                                        <p:tgtEl>
                                          <p:spTgt spid="10"/>
                                        </p:tgtEl>
                                      </p:cBhvr>
                                    </p:animEffect>
                                  </p:childTnLst>
                                </p:cTn>
                              </p:par>
                            </p:childTnLst>
                          </p:cTn>
                        </p:par>
                        <p:par>
                          <p:cTn fill="hold" id="11" nodeType="afterGroup">
                            <p:stCondLst>
                              <p:cond delay="250"/>
                            </p:stCondLst>
                            <p:childTnLst>
                              <p:par>
                                <p:cTn fill="hold" grpId="0" id="12" nodeType="afterEffect" presetClass="entr" presetID="22" presetSubtype="1">
                                  <p:stCondLst>
                                    <p:cond delay="0"/>
                                  </p:stCondLst>
                                  <p:childTnLst>
                                    <p:set>
                                      <p:cBhvr>
                                        <p:cTn dur="1" fill="hold" id="13">
                                          <p:stCondLst>
                                            <p:cond delay="0"/>
                                          </p:stCondLst>
                                        </p:cTn>
                                        <p:tgtEl>
                                          <p:spTgt spid="11"/>
                                        </p:tgtEl>
                                        <p:attrNameLst>
                                          <p:attrName>style.visibility</p:attrName>
                                        </p:attrNameLst>
                                      </p:cBhvr>
                                      <p:to>
                                        <p:strVal val="visible"/>
                                      </p:to>
                                    </p:set>
                                    <p:animEffect filter="wipe(up)" transition="in">
                                      <p:cBhvr>
                                        <p:cTn dur="250" id="14"/>
                                        <p:tgtEl>
                                          <p:spTgt spid="11"/>
                                        </p:tgtEl>
                                      </p:cBhvr>
                                    </p:animEffect>
                                  </p:childTnLst>
                                </p:cTn>
                              </p:par>
                              <p:par>
                                <p:cTn fill="hold" grpId="0" id="15" nodeType="withEffect" presetClass="entr" presetID="22" presetSubtype="1">
                                  <p:stCondLst>
                                    <p:cond delay="0"/>
                                  </p:stCondLst>
                                  <p:childTnLst>
                                    <p:set>
                                      <p:cBhvr>
                                        <p:cTn dur="1" fill="hold" id="16">
                                          <p:stCondLst>
                                            <p:cond delay="0"/>
                                          </p:stCondLst>
                                        </p:cTn>
                                        <p:tgtEl>
                                          <p:spTgt spid="12"/>
                                        </p:tgtEl>
                                        <p:attrNameLst>
                                          <p:attrName>style.visibility</p:attrName>
                                        </p:attrNameLst>
                                      </p:cBhvr>
                                      <p:to>
                                        <p:strVal val="visible"/>
                                      </p:to>
                                    </p:set>
                                    <p:animEffect filter="wipe(up)" transition="in">
                                      <p:cBhvr>
                                        <p:cTn dur="250" id="17"/>
                                        <p:tgtEl>
                                          <p:spTgt spid="12"/>
                                        </p:tgtEl>
                                      </p:cBhvr>
                                    </p:animEffect>
                                  </p:childTnLst>
                                </p:cTn>
                              </p:par>
                            </p:childTnLst>
                          </p:cTn>
                        </p:par>
                        <p:par>
                          <p:cTn fill="hold" id="18" nodeType="afterGroup">
                            <p:stCondLst>
                              <p:cond delay="500"/>
                            </p:stCondLst>
                            <p:childTnLst>
                              <p:par>
                                <p:cTn fill="hold" grpId="0" id="19" nodeType="afterEffect" presetClass="entr" presetID="22" presetSubtype="1">
                                  <p:stCondLst>
                                    <p:cond delay="0"/>
                                  </p:stCondLst>
                                  <p:childTnLst>
                                    <p:set>
                                      <p:cBhvr>
                                        <p:cTn dur="1" fill="hold" id="20">
                                          <p:stCondLst>
                                            <p:cond delay="0"/>
                                          </p:stCondLst>
                                        </p:cTn>
                                        <p:tgtEl>
                                          <p:spTgt spid="13"/>
                                        </p:tgtEl>
                                        <p:attrNameLst>
                                          <p:attrName>style.visibility</p:attrName>
                                        </p:attrNameLst>
                                      </p:cBhvr>
                                      <p:to>
                                        <p:strVal val="visible"/>
                                      </p:to>
                                    </p:set>
                                    <p:animEffect filter="wipe(up)" transition="in">
                                      <p:cBhvr>
                                        <p:cTn dur="250" id="21"/>
                                        <p:tgtEl>
                                          <p:spTgt spid="13"/>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14"/>
                                        </p:tgtEl>
                                        <p:attrNameLst>
                                          <p:attrName>style.visibility</p:attrName>
                                        </p:attrNameLst>
                                      </p:cBhvr>
                                      <p:to>
                                        <p:strVal val="visible"/>
                                      </p:to>
                                    </p:set>
                                    <p:animEffect filter="wipe(up)" transition="in">
                                      <p:cBhvr>
                                        <p:cTn dur="250" id="24"/>
                                        <p:tgtEl>
                                          <p:spTgt spid="14"/>
                                        </p:tgtEl>
                                      </p:cBhvr>
                                    </p:animEffect>
                                  </p:childTnLst>
                                </p:cTn>
                              </p:par>
                            </p:childTnLst>
                          </p:cTn>
                        </p:par>
                        <p:par>
                          <p:cTn fill="hold" id="25" nodeType="afterGroup">
                            <p:stCondLst>
                              <p:cond delay="750"/>
                            </p:stCondLst>
                            <p:childTnLst>
                              <p:par>
                                <p:cTn fill="hold" grpId="0" id="26" nodeType="afterEffect" presetClass="entr" presetID="22" presetSubtype="1">
                                  <p:stCondLst>
                                    <p:cond delay="0"/>
                                  </p:stCondLst>
                                  <p:childTnLst>
                                    <p:set>
                                      <p:cBhvr>
                                        <p:cTn dur="1" fill="hold" id="27">
                                          <p:stCondLst>
                                            <p:cond delay="0"/>
                                          </p:stCondLst>
                                        </p:cTn>
                                        <p:tgtEl>
                                          <p:spTgt spid="15"/>
                                        </p:tgtEl>
                                        <p:attrNameLst>
                                          <p:attrName>style.visibility</p:attrName>
                                        </p:attrNameLst>
                                      </p:cBhvr>
                                      <p:to>
                                        <p:strVal val="visible"/>
                                      </p:to>
                                    </p:set>
                                    <p:animEffect filter="wipe(up)" transition="in">
                                      <p:cBhvr>
                                        <p:cTn dur="250" id="28"/>
                                        <p:tgtEl>
                                          <p:spTgt spid="15"/>
                                        </p:tgtEl>
                                      </p:cBhvr>
                                    </p:animEffect>
                                  </p:childTnLst>
                                </p:cTn>
                              </p:par>
                              <p:par>
                                <p:cTn fill="hold" grpId="0" id="29" nodeType="withEffect" presetClass="entr" presetID="22" presetSubtype="1">
                                  <p:stCondLst>
                                    <p:cond delay="0"/>
                                  </p:stCondLst>
                                  <p:childTnLst>
                                    <p:set>
                                      <p:cBhvr>
                                        <p:cTn dur="1" fill="hold" id="30">
                                          <p:stCondLst>
                                            <p:cond delay="0"/>
                                          </p:stCondLst>
                                        </p:cTn>
                                        <p:tgtEl>
                                          <p:spTgt spid="16"/>
                                        </p:tgtEl>
                                        <p:attrNameLst>
                                          <p:attrName>style.visibility</p:attrName>
                                        </p:attrNameLst>
                                      </p:cBhvr>
                                      <p:to>
                                        <p:strVal val="visible"/>
                                      </p:to>
                                    </p:set>
                                    <p:animEffect filter="wipe(up)" transition="in">
                                      <p:cBhvr>
                                        <p:cTn dur="250" id="31"/>
                                        <p:tgtEl>
                                          <p:spTgt spid="16"/>
                                        </p:tgtEl>
                                      </p:cBhvr>
                                    </p:animEffect>
                                  </p:childTnLst>
                                </p:cTn>
                              </p:par>
                            </p:childTnLst>
                          </p:cTn>
                        </p:par>
                        <p:par>
                          <p:cTn fill="hold" id="32" nodeType="afterGroup">
                            <p:stCondLst>
                              <p:cond delay="1000"/>
                            </p:stCondLst>
                            <p:childTnLst>
                              <p:par>
                                <p:cTn fill="hold" grpId="0" id="33" nodeType="afterEffect" presetClass="entr" presetID="22" presetSubtype="1">
                                  <p:stCondLst>
                                    <p:cond delay="0"/>
                                  </p:stCondLst>
                                  <p:childTnLst>
                                    <p:set>
                                      <p:cBhvr>
                                        <p:cTn dur="1" fill="hold" id="34">
                                          <p:stCondLst>
                                            <p:cond delay="0"/>
                                          </p:stCondLst>
                                        </p:cTn>
                                        <p:tgtEl>
                                          <p:spTgt spid="17"/>
                                        </p:tgtEl>
                                        <p:attrNameLst>
                                          <p:attrName>style.visibility</p:attrName>
                                        </p:attrNameLst>
                                      </p:cBhvr>
                                      <p:to>
                                        <p:strVal val="visible"/>
                                      </p:to>
                                    </p:set>
                                    <p:animEffect filter="wipe(up)" transition="in">
                                      <p:cBhvr>
                                        <p:cTn dur="250" id="35"/>
                                        <p:tgtEl>
                                          <p:spTgt spid="17"/>
                                        </p:tgtEl>
                                      </p:cBhvr>
                                    </p:animEffect>
                                  </p:childTnLst>
                                </p:cTn>
                              </p:par>
                              <p:par>
                                <p:cTn fill="hold" grpId="0" id="36" nodeType="withEffect" presetClass="entr" presetID="22" presetSubtype="1">
                                  <p:stCondLst>
                                    <p:cond delay="0"/>
                                  </p:stCondLst>
                                  <p:childTnLst>
                                    <p:set>
                                      <p:cBhvr>
                                        <p:cTn dur="1" fill="hold" id="37">
                                          <p:stCondLst>
                                            <p:cond delay="0"/>
                                          </p:stCondLst>
                                        </p:cTn>
                                        <p:tgtEl>
                                          <p:spTgt spid="18"/>
                                        </p:tgtEl>
                                        <p:attrNameLst>
                                          <p:attrName>style.visibility</p:attrName>
                                        </p:attrNameLst>
                                      </p:cBhvr>
                                      <p:to>
                                        <p:strVal val="visible"/>
                                      </p:to>
                                    </p:set>
                                    <p:animEffect filter="wipe(up)" transition="in">
                                      <p:cBhvr>
                                        <p:cTn dur="250" id="38"/>
                                        <p:tgtEl>
                                          <p:spTgt spid="18"/>
                                        </p:tgtEl>
                                      </p:cBhvr>
                                    </p:animEffect>
                                  </p:childTnLst>
                                </p:cTn>
                              </p:par>
                            </p:childTnLst>
                          </p:cTn>
                        </p:par>
                        <p:par>
                          <p:cTn fill="hold" id="39" nodeType="afterGroup">
                            <p:stCondLst>
                              <p:cond delay="1250"/>
                            </p:stCondLst>
                            <p:childTnLst>
                              <p:par>
                                <p:cTn fill="hold" grpId="0" id="40" nodeType="afterEffect" presetClass="entr" presetID="22" presetSubtype="1">
                                  <p:stCondLst>
                                    <p:cond delay="0"/>
                                  </p:stCondLst>
                                  <p:childTnLst>
                                    <p:set>
                                      <p:cBhvr>
                                        <p:cTn dur="1" fill="hold" id="41">
                                          <p:stCondLst>
                                            <p:cond delay="0"/>
                                          </p:stCondLst>
                                        </p:cTn>
                                        <p:tgtEl>
                                          <p:spTgt spid="19"/>
                                        </p:tgtEl>
                                        <p:attrNameLst>
                                          <p:attrName>style.visibility</p:attrName>
                                        </p:attrNameLst>
                                      </p:cBhvr>
                                      <p:to>
                                        <p:strVal val="visible"/>
                                      </p:to>
                                    </p:set>
                                    <p:animEffect filter="wipe(up)" transition="in">
                                      <p:cBhvr>
                                        <p:cTn dur="250" id="42"/>
                                        <p:tgtEl>
                                          <p:spTgt spid="19"/>
                                        </p:tgtEl>
                                      </p:cBhvr>
                                    </p:animEffect>
                                  </p:childTnLst>
                                </p:cTn>
                              </p:par>
                              <p:par>
                                <p:cTn fill="hold" grpId="0" id="43" nodeType="withEffect" presetClass="entr" presetID="22" presetSubtype="1">
                                  <p:stCondLst>
                                    <p:cond delay="0"/>
                                  </p:stCondLst>
                                  <p:childTnLst>
                                    <p:set>
                                      <p:cBhvr>
                                        <p:cTn dur="1" fill="hold" id="44">
                                          <p:stCondLst>
                                            <p:cond delay="0"/>
                                          </p:stCondLst>
                                        </p:cTn>
                                        <p:tgtEl>
                                          <p:spTgt spid="20"/>
                                        </p:tgtEl>
                                        <p:attrNameLst>
                                          <p:attrName>style.visibility</p:attrName>
                                        </p:attrNameLst>
                                      </p:cBhvr>
                                      <p:to>
                                        <p:strVal val="visible"/>
                                      </p:to>
                                    </p:set>
                                    <p:animEffect filter="wipe(up)" transition="in">
                                      <p:cBhvr>
                                        <p:cTn dur="250" id="45"/>
                                        <p:tgtEl>
                                          <p:spTgt spid="20"/>
                                        </p:tgtEl>
                                      </p:cBhvr>
                                    </p:animEffect>
                                  </p:childTnLst>
                                </p:cTn>
                              </p:par>
                            </p:childTnLst>
                          </p:cTn>
                        </p:par>
                        <p:par>
                          <p:cTn fill="hold" id="46" nodeType="afterGroup">
                            <p:stCondLst>
                              <p:cond delay="1500"/>
                            </p:stCondLst>
                            <p:childTnLst>
                              <p:par>
                                <p:cTn fill="hold" id="47" nodeType="afterEffect" presetClass="entr" presetID="22" presetSubtype="4">
                                  <p:stCondLst>
                                    <p:cond delay="0"/>
                                  </p:stCondLst>
                                  <p:childTnLst>
                                    <p:set>
                                      <p:cBhvr>
                                        <p:cTn dur="1" fill="hold" id="48">
                                          <p:stCondLst>
                                            <p:cond delay="0"/>
                                          </p:stCondLst>
                                        </p:cTn>
                                        <p:tgtEl>
                                          <p:spTgt spid="3"/>
                                        </p:tgtEl>
                                        <p:attrNameLst>
                                          <p:attrName>style.visibility</p:attrName>
                                        </p:attrNameLst>
                                      </p:cBhvr>
                                      <p:to>
                                        <p:strVal val="visible"/>
                                      </p:to>
                                    </p:set>
                                    <p:animEffect filter="wipe(down)" transition="in">
                                      <p:cBhvr>
                                        <p:cTn dur="500" id="4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pic>
        <p:nvPicPr>
          <p:cNvPr id="3" name="图片 2"/>
          <p:cNvPicPr>
            <a:picLocks noChangeAspect="1"/>
          </p:cNvPicPr>
          <p:nvPr/>
        </p:nvPicPr>
        <p:blipFill>
          <a:blip r:embed="rId2">
            <a:extLst>
              <a:ext uri="{28A0092B-C50C-407E-A947-70E740481C1C}">
                <a14:useLocalDpi val="0"/>
              </a:ext>
            </a:extLst>
          </a:blip>
          <a:srcRect b="25603" t="45886"/>
          <a:stretch>
            <a:fillRect/>
          </a:stretch>
        </p:blipFill>
        <p:spPr>
          <a:xfrm>
            <a:off x="0" y="1338074"/>
            <a:ext cx="12232846" cy="2325115"/>
          </a:xfrm>
          <a:prstGeom prst="rect">
            <a:avLst/>
          </a:prstGeom>
        </p:spPr>
      </p:pic>
      <p:sp>
        <p:nvSpPr>
          <p:cNvPr id="4" name="矩形 8"/>
          <p:cNvSpPr>
            <a:spLocks noChangeArrowheads="1"/>
          </p:cNvSpPr>
          <p:nvPr/>
        </p:nvSpPr>
        <p:spPr bwMode="auto">
          <a:xfrm>
            <a:off x="0" y="3354054"/>
            <a:ext cx="12192000" cy="557212"/>
          </a:xfrm>
          <a:prstGeom prst="rect">
            <a:avLst/>
          </a:prstGeom>
          <a:solidFill>
            <a:srgbClr val="6ED0D0">
              <a:alpha val="92940"/>
            </a:srgbClr>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cs typeface="+mn-cs"/>
            </a:endParaRPr>
          </a:p>
        </p:txBody>
      </p:sp>
      <p:grpSp>
        <p:nvGrpSpPr>
          <p:cNvPr id="5" name="组合 9"/>
          <p:cNvGrpSpPr/>
          <p:nvPr/>
        </p:nvGrpSpPr>
        <p:grpSpPr>
          <a:xfrm>
            <a:off x="6381750" y="5416216"/>
            <a:ext cx="865188" cy="866775"/>
            <a:chExt cx="818053" cy="818350"/>
          </a:xfrm>
        </p:grpSpPr>
        <p:sp>
          <p:nvSpPr>
            <p:cNvPr id="6" name="椭圆 10"/>
            <p:cNvSpPr>
              <a:spLocks noChangeArrowheads="1"/>
            </p:cNvSpPr>
            <p:nvPr/>
          </p:nvSpPr>
          <p:spPr bwMode="auto">
            <a:xfrm>
              <a:off x="0" y="0"/>
              <a:ext cx="818053" cy="818350"/>
            </a:xfrm>
            <a:prstGeom prst="ellipse">
              <a:avLst/>
            </a:prstGeom>
            <a:solidFill>
              <a:srgbClr val="6ED0D0"/>
            </a:solidFill>
            <a:ln>
              <a:noFill/>
            </a:ln>
            <a:extLst>
              <a:ext uri="{91240B29-F687-4F45-9708-019B960494DF}">
                <a14:hiddenLine w="9525">
                  <a:solidFill>
                    <a:srgbClr val="000000"/>
                  </a:solidFill>
                  <a:round/>
                </a14:hiddenLine>
              </a:ext>
            </a:extLst>
          </p:spPr>
          <p:txBody>
            <a:bodyPr anchor="ctr" bIns="60958" lIns="121917" rIns="121917" tIns="60958"/>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cs typeface="+mn-cs"/>
              </a:endParaRPr>
            </a:p>
          </p:txBody>
        </p:sp>
        <p:sp>
          <p:nvSpPr>
            <p:cNvPr id="7" name="Freeform 34"/>
            <p:cNvSpPr>
              <a:spLocks noEditPoints="1"/>
            </p:cNvSpPr>
            <p:nvPr/>
          </p:nvSpPr>
          <p:spPr bwMode="auto">
            <a:xfrm>
              <a:off x="86506" y="243449"/>
              <a:ext cx="571201" cy="338099"/>
            </a:xfrm>
            <a:custGeom>
              <a:gdLst>
                <a:gd fmla="*/ 2147483646 w 995" name="T0"/>
                <a:gd fmla="*/ 2147483646 h 810" name="T1"/>
                <a:gd fmla="*/ 2147483646 w 995" name="T2"/>
                <a:gd fmla="*/ 2147483646 h 810" name="T3"/>
                <a:gd fmla="*/ 2147483646 w 995" name="T4"/>
                <a:gd fmla="*/ 2147483646 h 810" name="T5"/>
                <a:gd fmla="*/ 2147483646 w 995" name="T6"/>
                <a:gd fmla="*/ 2147483646 h 810" name="T7"/>
                <a:gd fmla="*/ 2147483646 w 995" name="T8"/>
                <a:gd fmla="*/ 2147483646 h 810" name="T9"/>
                <a:gd fmla="*/ 2147483646 w 995" name="T10"/>
                <a:gd fmla="*/ 2147483646 h 810" name="T11"/>
                <a:gd fmla="*/ 2147483646 w 995" name="T12"/>
                <a:gd fmla="*/ 2147483646 h 810" name="T13"/>
                <a:gd fmla="*/ 2147483646 w 995" name="T14"/>
                <a:gd fmla="*/ 2147483646 h 810" name="T15"/>
                <a:gd fmla="*/ 2147483646 w 995" name="T16"/>
                <a:gd fmla="*/ 2147483646 h 810" name="T17"/>
                <a:gd fmla="*/ 2147483646 w 995" name="T18"/>
                <a:gd fmla="*/ 2147483646 h 810" name="T19"/>
                <a:gd fmla="*/ 2147483646 w 995" name="T20"/>
                <a:gd fmla="*/ 2147483646 h 810" name="T21"/>
                <a:gd fmla="*/ 2147483646 w 995" name="T22"/>
                <a:gd fmla="*/ 2147483646 h 810" name="T23"/>
                <a:gd fmla="*/ 2147483646 w 995" name="T24"/>
                <a:gd fmla="*/ 2147483646 h 810" name="T25"/>
                <a:gd fmla="*/ 2147483646 w 995" name="T26"/>
                <a:gd fmla="*/ 2147483646 h 810" name="T27"/>
                <a:gd fmla="*/ 2147483646 w 995" name="T28"/>
                <a:gd fmla="*/ 2147483646 h 810" name="T29"/>
                <a:gd fmla="*/ 2147483646 w 995" name="T30"/>
                <a:gd fmla="*/ 2147483646 h 810" name="T31"/>
                <a:gd fmla="*/ 2147483646 w 995" name="T32"/>
                <a:gd fmla="*/ 2147483646 h 810" name="T33"/>
                <a:gd fmla="*/ 2147483646 w 995" name="T34"/>
                <a:gd fmla="*/ 2147483646 h 810" name="T35"/>
                <a:gd fmla="*/ 2147483646 w 995" name="T36"/>
                <a:gd fmla="*/ 2147483646 h 810" name="T37"/>
                <a:gd fmla="*/ 2147483646 w 995" name="T38"/>
                <a:gd fmla="*/ 2147483646 h 810" name="T39"/>
                <a:gd fmla="*/ 2147483646 w 995" name="T40"/>
                <a:gd fmla="*/ 2147483646 h 810" name="T41"/>
                <a:gd fmla="*/ 2147483646 w 995" name="T42"/>
                <a:gd fmla="*/ 2147483646 h 810" name="T43"/>
                <a:gd fmla="*/ 2147483646 w 995" name="T44"/>
                <a:gd fmla="*/ 2147483646 h 810" name="T45"/>
                <a:gd fmla="*/ 2147483646 w 995" name="T46"/>
                <a:gd fmla="*/ 2147483646 h 810" name="T47"/>
                <a:gd fmla="*/ 2147483646 w 995" name="T48"/>
                <a:gd fmla="*/ 2147483646 h 810" name="T49"/>
                <a:gd fmla="*/ 2147483646 w 995" name="T50"/>
                <a:gd fmla="*/ 2147483646 h 810" name="T51"/>
                <a:gd fmla="*/ 2147483646 w 995" name="T52"/>
                <a:gd fmla="*/ 2147483646 h 810" name="T53"/>
                <a:gd fmla="*/ 2147483646 w 995" name="T54"/>
                <a:gd fmla="*/ 2147483646 h 810" name="T55"/>
                <a:gd fmla="*/ 2147483646 w 995" name="T56"/>
                <a:gd fmla="*/ 2147483646 h 810" name="T57"/>
                <a:gd fmla="*/ 2147483646 w 995" name="T58"/>
                <a:gd fmla="*/ 2147483646 h 810" name="T59"/>
                <a:gd fmla="*/ 2147483646 w 995" name="T60"/>
                <a:gd fmla="*/ 2147483646 h 810" name="T61"/>
                <a:gd fmla="*/ 2147483646 w 995" name="T62"/>
                <a:gd fmla="*/ 2147483646 h 810" name="T63"/>
                <a:gd fmla="*/ 2147483646 w 995" name="T64"/>
                <a:gd fmla="*/ 2147483646 h 810" name="T65"/>
                <a:gd fmla="*/ 2147483646 w 995" name="T66"/>
                <a:gd fmla="*/ 2147483646 h 810" name="T67"/>
                <a:gd fmla="*/ 2147483646 w 995" name="T68"/>
                <a:gd fmla="*/ 2147483646 h 810" name="T69"/>
                <a:gd fmla="*/ 2147483646 w 995" name="T70"/>
                <a:gd fmla="*/ 2147483646 h 810" name="T71"/>
                <a:gd fmla="*/ 2147483646 w 995" name="T72"/>
                <a:gd fmla="*/ 2147483646 h 810" name="T73"/>
                <a:gd fmla="*/ 2147483646 w 995" name="T74"/>
                <a:gd fmla="*/ 2147483646 h 810" name="T75"/>
                <a:gd fmla="*/ 2147483646 w 995" name="T76"/>
                <a:gd fmla="*/ 2147483646 h 810" name="T77"/>
                <a:gd fmla="*/ 2147483646 w 995" name="T78"/>
                <a:gd fmla="*/ 2147483646 h 810" name="T79"/>
                <a:gd fmla="*/ 2147483646 w 995" name="T80"/>
                <a:gd fmla="*/ 2147483646 h 810" name="T81"/>
                <a:gd fmla="*/ 2147483646 w 995" name="T82"/>
                <a:gd fmla="*/ 2147483646 h 810" name="T83"/>
                <a:gd fmla="*/ 2147483646 w 995" name="T84"/>
                <a:gd fmla="*/ 2147483646 h 810" name="T85"/>
                <a:gd fmla="*/ 2147483646 w 995" name="T86"/>
                <a:gd fmla="*/ 2147483646 h 810" name="T87"/>
                <a:gd fmla="*/ 2147483646 w 995" name="T88"/>
                <a:gd fmla="*/ 2147483646 h 810" name="T89"/>
                <a:gd fmla="*/ 2147483646 w 995" name="T90"/>
                <a:gd fmla="*/ 2147483646 h 810" name="T91"/>
                <a:gd fmla="*/ 2147483646 w 995" name="T92"/>
                <a:gd fmla="*/ 2147483646 h 810" name="T93"/>
                <a:gd fmla="*/ 2147483646 w 995" name="T94"/>
                <a:gd fmla="*/ 2147483646 h 810" name="T95"/>
                <a:gd fmla="*/ 2147483646 w 995" name="T96"/>
                <a:gd fmla="*/ 2147483646 h 810" name="T97"/>
                <a:gd fmla="*/ 2147483646 w 995" name="T98"/>
                <a:gd fmla="*/ 2147483646 h 810" name="T99"/>
                <a:gd fmla="*/ 2147483646 w 995" name="T100"/>
                <a:gd fmla="*/ 2147483646 h 810" name="T101"/>
                <a:gd fmla="*/ 2147483646 w 995" name="T102"/>
                <a:gd fmla="*/ 2147483646 h 810" name="T103"/>
                <a:gd fmla="*/ 2147483646 w 995" name="T104"/>
                <a:gd fmla="*/ 2147483646 h 810" name="T105"/>
                <a:gd fmla="*/ 2147483646 w 995" name="T106"/>
                <a:gd fmla="*/ 2147483646 h 810" name="T107"/>
                <a:gd fmla="*/ 2147483646 w 995" name="T108"/>
                <a:gd fmla="*/ 2147483646 h 810" name="T109"/>
                <a:gd fmla="*/ 2147483646 w 995" name="T110"/>
                <a:gd fmla="*/ 0 h 810" name="T111"/>
                <a:gd fmla="*/ 0 w 995" name="T112"/>
                <a:gd fmla="*/ 2147483646 h 810" name="T113"/>
                <a:gd fmla="*/ 2147483646 w 995" name="T114"/>
                <a:gd fmla="*/ 2147483646 h 810" name="T115"/>
                <a:gd fmla="*/ 2147483646 w 995" name="T116"/>
                <a:gd fmla="*/ 2147483646 h 810" name="T117"/>
                <a:gd fmla="*/ 2147483646 w 995" name="T118"/>
                <a:gd fmla="*/ 0 h 81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810" w="995">
                  <a:moveTo>
                    <a:pt x="741" y="436"/>
                  </a:moveTo>
                  <a:cubicBezTo>
                    <a:pt x="740" y="442"/>
                    <a:pt x="737" y="445"/>
                    <a:pt x="732" y="446"/>
                  </a:cubicBezTo>
                  <a:cubicBezTo>
                    <a:pt x="731" y="447"/>
                    <a:pt x="730" y="447"/>
                    <a:pt x="728" y="447"/>
                  </a:cubicBezTo>
                  <a:cubicBezTo>
                    <a:pt x="724" y="447"/>
                    <a:pt x="720" y="446"/>
                    <a:pt x="715" y="444"/>
                  </a:cubicBezTo>
                  <a:cubicBezTo>
                    <a:pt x="710" y="442"/>
                    <a:pt x="707" y="440"/>
                    <a:pt x="705" y="438"/>
                  </a:cubicBezTo>
                  <a:cubicBezTo>
                    <a:pt x="700" y="433"/>
                    <a:pt x="693" y="419"/>
                    <a:pt x="685" y="357"/>
                  </a:cubicBezTo>
                  <a:cubicBezTo>
                    <a:pt x="680" y="321"/>
                    <a:pt x="679" y="292"/>
                    <a:pt x="680" y="272"/>
                  </a:cubicBezTo>
                  <a:cubicBezTo>
                    <a:pt x="674" y="278"/>
                    <a:pt x="667" y="285"/>
                    <a:pt x="660" y="290"/>
                  </a:cubicBezTo>
                  <a:cubicBezTo>
                    <a:pt x="646" y="301"/>
                    <a:pt x="636" y="306"/>
                    <a:pt x="629" y="308"/>
                  </a:cubicBezTo>
                  <a:cubicBezTo>
                    <a:pt x="622" y="309"/>
                    <a:pt x="614" y="306"/>
                    <a:pt x="607" y="298"/>
                  </a:cubicBezTo>
                  <a:cubicBezTo>
                    <a:pt x="604" y="295"/>
                    <a:pt x="603" y="292"/>
                    <a:pt x="603" y="290"/>
                  </a:cubicBezTo>
                  <a:cubicBezTo>
                    <a:pt x="603" y="286"/>
                    <a:pt x="606" y="283"/>
                    <a:pt x="612" y="280"/>
                  </a:cubicBezTo>
                  <a:cubicBezTo>
                    <a:pt x="626" y="272"/>
                    <a:pt x="644" y="258"/>
                    <a:pt x="665" y="237"/>
                  </a:cubicBezTo>
                  <a:cubicBezTo>
                    <a:pt x="676" y="228"/>
                    <a:pt x="685" y="222"/>
                    <a:pt x="692" y="221"/>
                  </a:cubicBezTo>
                  <a:cubicBezTo>
                    <a:pt x="697" y="220"/>
                    <a:pt x="703" y="221"/>
                    <a:pt x="709" y="223"/>
                  </a:cubicBezTo>
                  <a:cubicBezTo>
                    <a:pt x="714" y="225"/>
                    <a:pt x="717" y="227"/>
                    <a:pt x="720" y="229"/>
                  </a:cubicBezTo>
                  <a:cubicBezTo>
                    <a:pt x="723" y="233"/>
                    <a:pt x="725" y="240"/>
                    <a:pt x="724" y="251"/>
                  </a:cubicBezTo>
                  <a:cubicBezTo>
                    <a:pt x="723" y="322"/>
                    <a:pt x="728" y="378"/>
                    <a:pt x="738" y="417"/>
                  </a:cubicBezTo>
                  <a:cubicBezTo>
                    <a:pt x="741" y="430"/>
                    <a:pt x="741" y="434"/>
                    <a:pt x="741" y="436"/>
                  </a:cubicBezTo>
                  <a:close/>
                  <a:moveTo>
                    <a:pt x="601" y="383"/>
                  </a:moveTo>
                  <a:cubicBezTo>
                    <a:pt x="599" y="385"/>
                    <a:pt x="597" y="387"/>
                    <a:pt x="592" y="388"/>
                  </a:cubicBezTo>
                  <a:cubicBezTo>
                    <a:pt x="590" y="388"/>
                    <a:pt x="586" y="389"/>
                    <a:pt x="581" y="389"/>
                  </a:cubicBezTo>
                  <a:cubicBezTo>
                    <a:pt x="579" y="389"/>
                    <a:pt x="571" y="390"/>
                    <a:pt x="543" y="396"/>
                  </a:cubicBezTo>
                  <a:lnTo>
                    <a:pt x="535" y="397"/>
                  </a:lnTo>
                  <a:cubicBezTo>
                    <a:pt x="536" y="406"/>
                    <a:pt x="537" y="416"/>
                    <a:pt x="539" y="426"/>
                  </a:cubicBezTo>
                  <a:cubicBezTo>
                    <a:pt x="541" y="436"/>
                    <a:pt x="542" y="443"/>
                    <a:pt x="541" y="447"/>
                  </a:cubicBezTo>
                  <a:cubicBezTo>
                    <a:pt x="539" y="453"/>
                    <a:pt x="536" y="456"/>
                    <a:pt x="530" y="457"/>
                  </a:cubicBezTo>
                  <a:cubicBezTo>
                    <a:pt x="529" y="457"/>
                    <a:pt x="528" y="457"/>
                    <a:pt x="527" y="457"/>
                  </a:cubicBezTo>
                  <a:cubicBezTo>
                    <a:pt x="525" y="457"/>
                    <a:pt x="523" y="457"/>
                    <a:pt x="521" y="457"/>
                  </a:cubicBezTo>
                  <a:cubicBezTo>
                    <a:pt x="517" y="456"/>
                    <a:pt x="515" y="454"/>
                    <a:pt x="513" y="452"/>
                  </a:cubicBezTo>
                  <a:cubicBezTo>
                    <a:pt x="510" y="448"/>
                    <a:pt x="507" y="440"/>
                    <a:pt x="503" y="403"/>
                  </a:cubicBezTo>
                  <a:cubicBezTo>
                    <a:pt x="490" y="406"/>
                    <a:pt x="481" y="408"/>
                    <a:pt x="477" y="409"/>
                  </a:cubicBezTo>
                  <a:cubicBezTo>
                    <a:pt x="473" y="411"/>
                    <a:pt x="469" y="412"/>
                    <a:pt x="466" y="412"/>
                  </a:cubicBezTo>
                  <a:cubicBezTo>
                    <a:pt x="461" y="413"/>
                    <a:pt x="456" y="412"/>
                    <a:pt x="451" y="410"/>
                  </a:cubicBezTo>
                  <a:cubicBezTo>
                    <a:pt x="448" y="409"/>
                    <a:pt x="446" y="407"/>
                    <a:pt x="444" y="405"/>
                  </a:cubicBezTo>
                  <a:cubicBezTo>
                    <a:pt x="442" y="402"/>
                    <a:pt x="442" y="399"/>
                    <a:pt x="442" y="396"/>
                  </a:cubicBezTo>
                  <a:cubicBezTo>
                    <a:pt x="443" y="393"/>
                    <a:pt x="447" y="390"/>
                    <a:pt x="452" y="388"/>
                  </a:cubicBezTo>
                  <a:cubicBezTo>
                    <a:pt x="457" y="387"/>
                    <a:pt x="471" y="384"/>
                    <a:pt x="496" y="379"/>
                  </a:cubicBezTo>
                  <a:lnTo>
                    <a:pt x="501" y="378"/>
                  </a:lnTo>
                  <a:cubicBezTo>
                    <a:pt x="501" y="364"/>
                    <a:pt x="501" y="353"/>
                    <a:pt x="501" y="343"/>
                  </a:cubicBezTo>
                  <a:cubicBezTo>
                    <a:pt x="502" y="332"/>
                    <a:pt x="508" y="325"/>
                    <a:pt x="518" y="323"/>
                  </a:cubicBezTo>
                  <a:cubicBezTo>
                    <a:pt x="523" y="323"/>
                    <a:pt x="527" y="324"/>
                    <a:pt x="530" y="328"/>
                  </a:cubicBezTo>
                  <a:cubicBezTo>
                    <a:pt x="531" y="330"/>
                    <a:pt x="533" y="334"/>
                    <a:pt x="533" y="352"/>
                  </a:cubicBezTo>
                  <a:cubicBezTo>
                    <a:pt x="533" y="357"/>
                    <a:pt x="534" y="364"/>
                    <a:pt x="534" y="373"/>
                  </a:cubicBezTo>
                  <a:cubicBezTo>
                    <a:pt x="549" y="370"/>
                    <a:pt x="558" y="369"/>
                    <a:pt x="561" y="368"/>
                  </a:cubicBezTo>
                  <a:cubicBezTo>
                    <a:pt x="573" y="366"/>
                    <a:pt x="582" y="366"/>
                    <a:pt x="587" y="366"/>
                  </a:cubicBezTo>
                  <a:cubicBezTo>
                    <a:pt x="592" y="367"/>
                    <a:pt x="595" y="369"/>
                    <a:pt x="598" y="373"/>
                  </a:cubicBezTo>
                  <a:cubicBezTo>
                    <a:pt x="601" y="377"/>
                    <a:pt x="602" y="380"/>
                    <a:pt x="601" y="383"/>
                  </a:cubicBezTo>
                  <a:close/>
                  <a:moveTo>
                    <a:pt x="382" y="477"/>
                  </a:moveTo>
                  <a:cubicBezTo>
                    <a:pt x="368" y="503"/>
                    <a:pt x="346" y="520"/>
                    <a:pt x="315" y="525"/>
                  </a:cubicBezTo>
                  <a:cubicBezTo>
                    <a:pt x="309" y="526"/>
                    <a:pt x="304" y="526"/>
                    <a:pt x="298" y="526"/>
                  </a:cubicBezTo>
                  <a:cubicBezTo>
                    <a:pt x="285" y="526"/>
                    <a:pt x="271" y="523"/>
                    <a:pt x="257" y="518"/>
                  </a:cubicBezTo>
                  <a:cubicBezTo>
                    <a:pt x="243" y="512"/>
                    <a:pt x="232" y="504"/>
                    <a:pt x="225" y="495"/>
                  </a:cubicBezTo>
                  <a:cubicBezTo>
                    <a:pt x="219" y="486"/>
                    <a:pt x="217" y="480"/>
                    <a:pt x="219" y="474"/>
                  </a:cubicBezTo>
                  <a:cubicBezTo>
                    <a:pt x="222" y="469"/>
                    <a:pt x="227" y="465"/>
                    <a:pt x="237" y="464"/>
                  </a:cubicBezTo>
                  <a:cubicBezTo>
                    <a:pt x="248" y="462"/>
                    <a:pt x="256" y="464"/>
                    <a:pt x="261" y="470"/>
                  </a:cubicBezTo>
                  <a:cubicBezTo>
                    <a:pt x="262" y="471"/>
                    <a:pt x="263" y="472"/>
                    <a:pt x="264" y="475"/>
                  </a:cubicBezTo>
                  <a:cubicBezTo>
                    <a:pt x="265" y="477"/>
                    <a:pt x="266" y="479"/>
                    <a:pt x="267" y="481"/>
                  </a:cubicBezTo>
                  <a:cubicBezTo>
                    <a:pt x="272" y="487"/>
                    <a:pt x="277" y="491"/>
                    <a:pt x="284" y="494"/>
                  </a:cubicBezTo>
                  <a:cubicBezTo>
                    <a:pt x="291" y="496"/>
                    <a:pt x="299" y="497"/>
                    <a:pt x="305" y="496"/>
                  </a:cubicBezTo>
                  <a:cubicBezTo>
                    <a:pt x="322" y="493"/>
                    <a:pt x="334" y="482"/>
                    <a:pt x="342" y="463"/>
                  </a:cubicBezTo>
                  <a:cubicBezTo>
                    <a:pt x="350" y="445"/>
                    <a:pt x="348" y="430"/>
                    <a:pt x="339" y="417"/>
                  </a:cubicBezTo>
                  <a:cubicBezTo>
                    <a:pt x="334" y="410"/>
                    <a:pt x="328" y="405"/>
                    <a:pt x="320" y="402"/>
                  </a:cubicBezTo>
                  <a:cubicBezTo>
                    <a:pt x="312" y="399"/>
                    <a:pt x="303" y="398"/>
                    <a:pt x="294" y="400"/>
                  </a:cubicBezTo>
                  <a:cubicBezTo>
                    <a:pt x="290" y="401"/>
                    <a:pt x="286" y="402"/>
                    <a:pt x="283" y="403"/>
                  </a:cubicBezTo>
                  <a:cubicBezTo>
                    <a:pt x="279" y="405"/>
                    <a:pt x="275" y="406"/>
                    <a:pt x="273" y="407"/>
                  </a:cubicBezTo>
                  <a:cubicBezTo>
                    <a:pt x="266" y="408"/>
                    <a:pt x="259" y="405"/>
                    <a:pt x="255" y="399"/>
                  </a:cubicBezTo>
                  <a:cubicBezTo>
                    <a:pt x="249" y="392"/>
                    <a:pt x="251" y="386"/>
                    <a:pt x="253" y="383"/>
                  </a:cubicBezTo>
                  <a:cubicBezTo>
                    <a:pt x="255" y="380"/>
                    <a:pt x="260" y="377"/>
                    <a:pt x="268" y="374"/>
                  </a:cubicBezTo>
                  <a:cubicBezTo>
                    <a:pt x="283" y="368"/>
                    <a:pt x="295" y="362"/>
                    <a:pt x="303" y="355"/>
                  </a:cubicBezTo>
                  <a:cubicBezTo>
                    <a:pt x="307" y="351"/>
                    <a:pt x="310" y="346"/>
                    <a:pt x="310" y="340"/>
                  </a:cubicBezTo>
                  <a:cubicBezTo>
                    <a:pt x="310" y="338"/>
                    <a:pt x="310" y="336"/>
                    <a:pt x="308" y="333"/>
                  </a:cubicBezTo>
                  <a:cubicBezTo>
                    <a:pt x="305" y="330"/>
                    <a:pt x="302" y="327"/>
                    <a:pt x="298" y="326"/>
                  </a:cubicBezTo>
                  <a:cubicBezTo>
                    <a:pt x="294" y="325"/>
                    <a:pt x="289" y="325"/>
                    <a:pt x="283" y="326"/>
                  </a:cubicBezTo>
                  <a:cubicBezTo>
                    <a:pt x="272" y="328"/>
                    <a:pt x="262" y="332"/>
                    <a:pt x="253" y="337"/>
                  </a:cubicBezTo>
                  <a:cubicBezTo>
                    <a:pt x="251" y="339"/>
                    <a:pt x="245" y="343"/>
                    <a:pt x="237" y="350"/>
                  </a:cubicBezTo>
                  <a:cubicBezTo>
                    <a:pt x="235" y="352"/>
                    <a:pt x="232" y="353"/>
                    <a:pt x="227" y="354"/>
                  </a:cubicBezTo>
                  <a:cubicBezTo>
                    <a:pt x="219" y="356"/>
                    <a:pt x="212" y="353"/>
                    <a:pt x="208" y="347"/>
                  </a:cubicBezTo>
                  <a:cubicBezTo>
                    <a:pt x="205" y="343"/>
                    <a:pt x="204" y="336"/>
                    <a:pt x="213" y="326"/>
                  </a:cubicBezTo>
                  <a:cubicBezTo>
                    <a:pt x="230" y="310"/>
                    <a:pt x="250" y="300"/>
                    <a:pt x="274" y="296"/>
                  </a:cubicBezTo>
                  <a:cubicBezTo>
                    <a:pt x="288" y="293"/>
                    <a:pt x="303" y="294"/>
                    <a:pt x="317" y="298"/>
                  </a:cubicBezTo>
                  <a:cubicBezTo>
                    <a:pt x="332" y="302"/>
                    <a:pt x="343" y="309"/>
                    <a:pt x="349" y="318"/>
                  </a:cubicBezTo>
                  <a:cubicBezTo>
                    <a:pt x="358" y="330"/>
                    <a:pt x="359" y="343"/>
                    <a:pt x="351" y="356"/>
                  </a:cubicBezTo>
                  <a:cubicBezTo>
                    <a:pt x="347" y="362"/>
                    <a:pt x="340" y="369"/>
                    <a:pt x="329" y="377"/>
                  </a:cubicBezTo>
                  <a:cubicBezTo>
                    <a:pt x="338" y="378"/>
                    <a:pt x="345" y="380"/>
                    <a:pt x="351" y="382"/>
                  </a:cubicBezTo>
                  <a:cubicBezTo>
                    <a:pt x="362" y="386"/>
                    <a:pt x="371" y="393"/>
                    <a:pt x="377" y="402"/>
                  </a:cubicBezTo>
                  <a:cubicBezTo>
                    <a:pt x="395" y="426"/>
                    <a:pt x="396" y="451"/>
                    <a:pt x="382" y="477"/>
                  </a:cubicBezTo>
                  <a:close/>
                  <a:moveTo>
                    <a:pt x="868" y="106"/>
                  </a:moveTo>
                  <a:lnTo>
                    <a:pt x="125" y="106"/>
                  </a:lnTo>
                  <a:cubicBezTo>
                    <a:pt x="114" y="106"/>
                    <a:pt x="105" y="115"/>
                    <a:pt x="105" y="126"/>
                  </a:cubicBezTo>
                  <a:lnTo>
                    <a:pt x="105" y="690"/>
                  </a:lnTo>
                  <a:cubicBezTo>
                    <a:pt x="105" y="701"/>
                    <a:pt x="114" y="710"/>
                    <a:pt x="125" y="710"/>
                  </a:cubicBezTo>
                  <a:lnTo>
                    <a:pt x="577" y="710"/>
                  </a:lnTo>
                  <a:lnTo>
                    <a:pt x="577" y="669"/>
                  </a:lnTo>
                  <a:cubicBezTo>
                    <a:pt x="577" y="663"/>
                    <a:pt x="581" y="659"/>
                    <a:pt x="587" y="659"/>
                  </a:cubicBezTo>
                  <a:lnTo>
                    <a:pt x="810" y="659"/>
                  </a:lnTo>
                  <a:cubicBezTo>
                    <a:pt x="816" y="659"/>
                    <a:pt x="820" y="663"/>
                    <a:pt x="820" y="669"/>
                  </a:cubicBezTo>
                  <a:lnTo>
                    <a:pt x="820" y="710"/>
                  </a:lnTo>
                  <a:lnTo>
                    <a:pt x="868" y="710"/>
                  </a:lnTo>
                  <a:cubicBezTo>
                    <a:pt x="879" y="710"/>
                    <a:pt x="888" y="701"/>
                    <a:pt x="888" y="690"/>
                  </a:cubicBezTo>
                  <a:lnTo>
                    <a:pt x="888" y="126"/>
                  </a:lnTo>
                  <a:cubicBezTo>
                    <a:pt x="888" y="115"/>
                    <a:pt x="879" y="106"/>
                    <a:pt x="868" y="106"/>
                  </a:cubicBezTo>
                  <a:close/>
                  <a:moveTo>
                    <a:pt x="943" y="724"/>
                  </a:moveTo>
                  <a:cubicBezTo>
                    <a:pt x="943" y="743"/>
                    <a:pt x="927" y="759"/>
                    <a:pt x="907" y="759"/>
                  </a:cubicBezTo>
                  <a:lnTo>
                    <a:pt x="90" y="759"/>
                  </a:lnTo>
                  <a:cubicBezTo>
                    <a:pt x="70" y="759"/>
                    <a:pt x="54" y="743"/>
                    <a:pt x="54" y="723"/>
                  </a:cubicBezTo>
                  <a:lnTo>
                    <a:pt x="54" y="91"/>
                  </a:lnTo>
                  <a:cubicBezTo>
                    <a:pt x="54" y="72"/>
                    <a:pt x="70" y="55"/>
                    <a:pt x="90" y="55"/>
                  </a:cubicBezTo>
                  <a:lnTo>
                    <a:pt x="907" y="56"/>
                  </a:lnTo>
                  <a:cubicBezTo>
                    <a:pt x="927" y="56"/>
                    <a:pt x="943" y="72"/>
                    <a:pt x="943" y="91"/>
                  </a:cubicBezTo>
                  <a:lnTo>
                    <a:pt x="943" y="724"/>
                  </a:lnTo>
                  <a:close/>
                  <a:moveTo>
                    <a:pt x="923" y="0"/>
                  </a:moveTo>
                  <a:lnTo>
                    <a:pt x="71" y="0"/>
                  </a:lnTo>
                  <a:cubicBezTo>
                    <a:pt x="32" y="0"/>
                    <a:pt x="0" y="32"/>
                    <a:pt x="0" y="71"/>
                  </a:cubicBezTo>
                  <a:lnTo>
                    <a:pt x="0" y="739"/>
                  </a:lnTo>
                  <a:cubicBezTo>
                    <a:pt x="0" y="778"/>
                    <a:pt x="32" y="810"/>
                    <a:pt x="71" y="810"/>
                  </a:cubicBezTo>
                  <a:lnTo>
                    <a:pt x="923" y="810"/>
                  </a:lnTo>
                  <a:cubicBezTo>
                    <a:pt x="963" y="810"/>
                    <a:pt x="995" y="778"/>
                    <a:pt x="995" y="739"/>
                  </a:cubicBezTo>
                  <a:lnTo>
                    <a:pt x="995" y="72"/>
                  </a:lnTo>
                  <a:cubicBezTo>
                    <a:pt x="995" y="32"/>
                    <a:pt x="963" y="0"/>
                    <a:pt x="923" y="0"/>
                  </a:cubicBezTo>
                  <a:close/>
                </a:path>
              </a:pathLst>
            </a:custGeom>
            <a:solidFill>
              <a:schemeClr val="bg1"/>
            </a:solidFill>
            <a:ln>
              <a:noFill/>
            </a:ln>
            <a:extLst>
              <a:ext uri="{91240B29-F687-4F45-9708-019B960494DF}">
                <a14:hiddenLine w="9525">
                  <a:solidFill>
                    <a:srgbClr val="000000"/>
                  </a:solidFill>
                  <a:round/>
                </a14:hiddenLine>
              </a:ext>
            </a:extLst>
          </p:spPr>
          <p:txBody>
            <a:bodyPr bIns="60958" lIns="121917" rIns="121917" tIns="60958"/>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grpSp>
      <p:grpSp>
        <p:nvGrpSpPr>
          <p:cNvPr id="8" name="组合 13"/>
          <p:cNvGrpSpPr/>
          <p:nvPr/>
        </p:nvGrpSpPr>
        <p:grpSpPr>
          <a:xfrm>
            <a:off x="1163638" y="4109704"/>
            <a:ext cx="914400" cy="914400"/>
            <a:chExt cx="1014374" cy="1014742"/>
          </a:xfrm>
        </p:grpSpPr>
        <p:sp>
          <p:nvSpPr>
            <p:cNvPr id="9" name="椭圆 14"/>
            <p:cNvSpPr>
              <a:spLocks noChangeArrowheads="1"/>
            </p:cNvSpPr>
            <p:nvPr/>
          </p:nvSpPr>
          <p:spPr bwMode="auto">
            <a:xfrm>
              <a:off x="0" y="0"/>
              <a:ext cx="1014374" cy="1014742"/>
            </a:xfrm>
            <a:prstGeom prst="ellipse">
              <a:avLst/>
            </a:prstGeom>
            <a:solidFill>
              <a:srgbClr val="6ED0D0"/>
            </a:solidFill>
            <a:ln>
              <a:noFill/>
            </a:ln>
            <a:extLst>
              <a:ext uri="{91240B29-F687-4F45-9708-019B960494DF}">
                <a14:hiddenLine w="9525">
                  <a:solidFill>
                    <a:srgbClr val="000000"/>
                  </a:solidFill>
                  <a:round/>
                </a14:hiddenLine>
              </a:ext>
            </a:extLst>
          </p:spPr>
          <p:txBody>
            <a:bodyPr anchor="ctr" bIns="60958" lIns="121917" rIns="121917" tIns="60958"/>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cs typeface="+mn-cs"/>
              </a:endParaRPr>
            </a:p>
          </p:txBody>
        </p:sp>
        <p:sp>
          <p:nvSpPr>
            <p:cNvPr id="10" name="Freeform 17"/>
            <p:cNvSpPr>
              <a:spLocks noEditPoints="1"/>
            </p:cNvSpPr>
            <p:nvPr/>
          </p:nvSpPr>
          <p:spPr bwMode="auto">
            <a:xfrm>
              <a:off x="261053" y="237094"/>
              <a:ext cx="450112" cy="576340"/>
            </a:xfrm>
            <a:custGeom>
              <a:gdLst>
                <a:gd fmla="*/ 2147483646 w 659" name="T0"/>
                <a:gd fmla="*/ 2147483646 h 962" name="T1"/>
                <a:gd fmla="*/ 2147483646 w 659" name="T2"/>
                <a:gd fmla="*/ 2147483646 h 962" name="T3"/>
                <a:gd fmla="*/ 2147483646 w 659" name="T4"/>
                <a:gd fmla="*/ 2147483646 h 962" name="T5"/>
                <a:gd fmla="*/ 2147483646 w 659" name="T6"/>
                <a:gd fmla="*/ 2147483646 h 962" name="T7"/>
                <a:gd fmla="*/ 2147483646 w 659" name="T8"/>
                <a:gd fmla="*/ 2147483646 h 962" name="T9"/>
                <a:gd fmla="*/ 2147483646 w 659" name="T10"/>
                <a:gd fmla="*/ 2147483646 h 962" name="T11"/>
                <a:gd fmla="*/ 2147483646 w 659" name="T12"/>
                <a:gd fmla="*/ 2147483646 h 962" name="T13"/>
                <a:gd fmla="*/ 2147483646 w 659" name="T14"/>
                <a:gd fmla="*/ 2147483646 h 962" name="T15"/>
                <a:gd fmla="*/ 2147483646 w 659" name="T16"/>
                <a:gd fmla="*/ 2147483646 h 962" name="T17"/>
                <a:gd fmla="*/ 2147483646 w 659" name="T18"/>
                <a:gd fmla="*/ 2147483646 h 962" name="T19"/>
                <a:gd fmla="*/ 2147483646 w 659" name="T20"/>
                <a:gd fmla="*/ 2147483646 h 962" name="T21"/>
                <a:gd fmla="*/ 2147483646 w 659" name="T22"/>
                <a:gd fmla="*/ 2147483646 h 962" name="T23"/>
                <a:gd fmla="*/ 2147483646 w 659" name="T24"/>
                <a:gd fmla="*/ 2147483646 h 962" name="T25"/>
                <a:gd fmla="*/ 2147483646 w 659" name="T26"/>
                <a:gd fmla="*/ 2147483646 h 962" name="T27"/>
                <a:gd fmla="*/ 2147483646 w 659" name="T28"/>
                <a:gd fmla="*/ 2147483646 h 962" name="T29"/>
                <a:gd fmla="*/ 2147483646 w 659" name="T30"/>
                <a:gd fmla="*/ 2147483646 h 962" name="T31"/>
                <a:gd fmla="*/ 2147483646 w 659" name="T32"/>
                <a:gd fmla="*/ 2147483646 h 962" name="T33"/>
                <a:gd fmla="*/ 2147483646 w 659" name="T34"/>
                <a:gd fmla="*/ 2147483646 h 962" name="T35"/>
                <a:gd fmla="*/ 2147483646 w 659" name="T36"/>
                <a:gd fmla="*/ 2147483646 h 962" name="T37"/>
                <a:gd fmla="*/ 2147483646 w 659" name="T38"/>
                <a:gd fmla="*/ 2147483646 h 962" name="T39"/>
                <a:gd fmla="*/ 2147483646 w 659" name="T40"/>
                <a:gd fmla="*/ 2147483646 h 962" name="T41"/>
                <a:gd fmla="*/ 2147483646 w 659" name="T42"/>
                <a:gd fmla="*/ 2147483646 h 962" name="T43"/>
                <a:gd fmla="*/ 2147483646 w 659" name="T44"/>
                <a:gd fmla="*/ 2147483646 h 962" name="T45"/>
                <a:gd fmla="*/ 2147483646 w 659" name="T46"/>
                <a:gd fmla="*/ 2147483646 h 962" name="T47"/>
                <a:gd fmla="*/ 2147483646 w 659" name="T48"/>
                <a:gd fmla="*/ 2147483646 h 962" name="T49"/>
                <a:gd fmla="*/ 2147483646 w 659" name="T50"/>
                <a:gd fmla="*/ 2147483646 h 962" name="T51"/>
                <a:gd fmla="*/ 2147483646 w 659" name="T52"/>
                <a:gd fmla="*/ 2147483646 h 962" name="T53"/>
                <a:gd fmla="*/ 2147483646 w 659" name="T54"/>
                <a:gd fmla="*/ 2147483646 h 962" name="T55"/>
                <a:gd fmla="*/ 2147483646 w 659" name="T56"/>
                <a:gd fmla="*/ 2147483646 h 962" name="T57"/>
                <a:gd fmla="*/ 2147483646 w 659" name="T58"/>
                <a:gd fmla="*/ 0 h 962" name="T59"/>
                <a:gd fmla="*/ 2147483646 w 659" name="T60"/>
                <a:gd fmla="*/ 2147483646 h 962" name="T61"/>
                <a:gd fmla="*/ 2147483646 w 659" name="T62"/>
                <a:gd fmla="*/ 2147483646 h 962" name="T63"/>
                <a:gd fmla="*/ 2147483646 w 659" name="T64"/>
                <a:gd fmla="*/ 2147483646 h 962" name="T65"/>
                <a:gd fmla="*/ 2147483646 w 659" name="T66"/>
                <a:gd fmla="*/ 2147483646 h 962" name="T67"/>
                <a:gd fmla="*/ 2147483646 w 659" name="T68"/>
                <a:gd fmla="*/ 2147483646 h 962" name="T69"/>
                <a:gd fmla="*/ 2147483646 w 659" name="T70"/>
                <a:gd fmla="*/ 2147483646 h 962" name="T71"/>
                <a:gd fmla="*/ 2147483646 w 659" name="T72"/>
                <a:gd fmla="*/ 2147483646 h 962" name="T73"/>
                <a:gd fmla="*/ 2147483646 w 659" name="T74"/>
                <a:gd fmla="*/ 2147483646 h 962" name="T75"/>
                <a:gd fmla="*/ 2147483646 w 659" name="T76"/>
                <a:gd fmla="*/ 2147483646 h 962" name="T77"/>
                <a:gd fmla="*/ 2147483646 w 659" name="T78"/>
                <a:gd fmla="*/ 2147483646 h 962" name="T79"/>
                <a:gd fmla="*/ 2147483646 w 659" name="T80"/>
                <a:gd fmla="*/ 2147483646 h 962" name="T81"/>
                <a:gd fmla="*/ 2147483646 w 659" name="T82"/>
                <a:gd fmla="*/ 2147483646 h 962" name="T83"/>
                <a:gd fmla="*/ 2147483646 w 659" name="T84"/>
                <a:gd fmla="*/ 2147483646 h 962" name="T85"/>
                <a:gd fmla="*/ 2147483646 w 659" name="T86"/>
                <a:gd fmla="*/ 2147483646 h 962" name="T87"/>
                <a:gd fmla="*/ 2147483646 w 659" name="T88"/>
                <a:gd fmla="*/ 2147483646 h 962" name="T89"/>
                <a:gd fmla="*/ 2147483646 w 659" name="T90"/>
                <a:gd fmla="*/ 2147483646 h 962" name="T91"/>
                <a:gd fmla="*/ 2147483646 w 659" name="T92"/>
                <a:gd fmla="*/ 2147483646 h 962" name="T93"/>
                <a:gd fmla="*/ 2147483646 w 659" name="T94"/>
                <a:gd fmla="*/ 2147483646 h 962" name="T95"/>
                <a:gd fmla="*/ 2147483646 w 659" name="T96"/>
                <a:gd fmla="*/ 2147483646 h 962" name="T97"/>
                <a:gd fmla="*/ 2147483646 w 659" name="T98"/>
                <a:gd fmla="*/ 2147483646 h 962" name="T99"/>
                <a:gd fmla="*/ 2147483646 w 659" name="T100"/>
                <a:gd fmla="*/ 2147483646 h 962" name="T101"/>
                <a:gd fmla="*/ 2147483646 w 659" name="T102"/>
                <a:gd fmla="*/ 2147483646 h 962" name="T103"/>
                <a:gd fmla="*/ 2147483646 w 659" name="T104"/>
                <a:gd fmla="*/ 2147483646 h 96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962" w="659">
                  <a:moveTo>
                    <a:pt x="230" y="555"/>
                  </a:moveTo>
                  <a:cubicBezTo>
                    <a:pt x="254" y="555"/>
                    <a:pt x="278" y="567"/>
                    <a:pt x="290" y="585"/>
                  </a:cubicBezTo>
                  <a:lnTo>
                    <a:pt x="313" y="619"/>
                  </a:lnTo>
                  <a:cubicBezTo>
                    <a:pt x="320" y="629"/>
                    <a:pt x="331" y="630"/>
                    <a:pt x="338" y="619"/>
                  </a:cubicBezTo>
                  <a:lnTo>
                    <a:pt x="362" y="586"/>
                  </a:lnTo>
                  <a:cubicBezTo>
                    <a:pt x="375" y="569"/>
                    <a:pt x="398" y="558"/>
                    <a:pt x="421" y="558"/>
                  </a:cubicBezTo>
                  <a:cubicBezTo>
                    <a:pt x="429" y="558"/>
                    <a:pt x="436" y="559"/>
                    <a:pt x="443" y="561"/>
                  </a:cubicBezTo>
                  <a:lnTo>
                    <a:pt x="481" y="575"/>
                  </a:lnTo>
                  <a:cubicBezTo>
                    <a:pt x="484" y="576"/>
                    <a:pt x="486" y="576"/>
                    <a:pt x="489" y="576"/>
                  </a:cubicBezTo>
                  <a:cubicBezTo>
                    <a:pt x="500" y="576"/>
                    <a:pt x="501" y="567"/>
                    <a:pt x="501" y="561"/>
                  </a:cubicBezTo>
                  <a:lnTo>
                    <a:pt x="501" y="520"/>
                  </a:lnTo>
                  <a:cubicBezTo>
                    <a:pt x="502" y="490"/>
                    <a:pt x="524" y="461"/>
                    <a:pt x="552" y="452"/>
                  </a:cubicBezTo>
                  <a:lnTo>
                    <a:pt x="591" y="441"/>
                  </a:lnTo>
                  <a:cubicBezTo>
                    <a:pt x="597" y="439"/>
                    <a:pt x="602" y="436"/>
                    <a:pt x="603" y="432"/>
                  </a:cubicBezTo>
                  <a:cubicBezTo>
                    <a:pt x="604" y="428"/>
                    <a:pt x="603" y="422"/>
                    <a:pt x="599" y="417"/>
                  </a:cubicBezTo>
                  <a:lnTo>
                    <a:pt x="575" y="384"/>
                  </a:lnTo>
                  <a:cubicBezTo>
                    <a:pt x="558" y="360"/>
                    <a:pt x="559" y="323"/>
                    <a:pt x="577" y="300"/>
                  </a:cubicBezTo>
                  <a:lnTo>
                    <a:pt x="601" y="268"/>
                  </a:lnTo>
                  <a:cubicBezTo>
                    <a:pt x="605" y="263"/>
                    <a:pt x="607" y="257"/>
                    <a:pt x="605" y="253"/>
                  </a:cubicBezTo>
                  <a:cubicBezTo>
                    <a:pt x="604" y="249"/>
                    <a:pt x="600" y="246"/>
                    <a:pt x="594" y="244"/>
                  </a:cubicBezTo>
                  <a:lnTo>
                    <a:pt x="555" y="231"/>
                  </a:lnTo>
                  <a:cubicBezTo>
                    <a:pt x="527" y="222"/>
                    <a:pt x="506" y="192"/>
                    <a:pt x="507" y="162"/>
                  </a:cubicBezTo>
                  <a:lnTo>
                    <a:pt x="508" y="121"/>
                  </a:lnTo>
                  <a:cubicBezTo>
                    <a:pt x="508" y="116"/>
                    <a:pt x="507" y="111"/>
                    <a:pt x="504" y="108"/>
                  </a:cubicBezTo>
                  <a:cubicBezTo>
                    <a:pt x="501" y="106"/>
                    <a:pt x="498" y="105"/>
                    <a:pt x="495" y="105"/>
                  </a:cubicBezTo>
                  <a:cubicBezTo>
                    <a:pt x="493" y="105"/>
                    <a:pt x="490" y="106"/>
                    <a:pt x="488" y="106"/>
                  </a:cubicBezTo>
                  <a:lnTo>
                    <a:pt x="449" y="119"/>
                  </a:lnTo>
                  <a:cubicBezTo>
                    <a:pt x="443" y="121"/>
                    <a:pt x="436" y="122"/>
                    <a:pt x="429" y="122"/>
                  </a:cubicBezTo>
                  <a:cubicBezTo>
                    <a:pt x="405" y="122"/>
                    <a:pt x="382" y="110"/>
                    <a:pt x="369" y="92"/>
                  </a:cubicBezTo>
                  <a:lnTo>
                    <a:pt x="346" y="58"/>
                  </a:lnTo>
                  <a:cubicBezTo>
                    <a:pt x="343" y="53"/>
                    <a:pt x="338" y="50"/>
                    <a:pt x="334" y="50"/>
                  </a:cubicBezTo>
                  <a:cubicBezTo>
                    <a:pt x="328" y="50"/>
                    <a:pt x="326" y="50"/>
                    <a:pt x="322" y="56"/>
                  </a:cubicBezTo>
                  <a:lnTo>
                    <a:pt x="321" y="58"/>
                  </a:lnTo>
                  <a:cubicBezTo>
                    <a:pt x="311" y="74"/>
                    <a:pt x="298" y="93"/>
                    <a:pt x="287" y="104"/>
                  </a:cubicBezTo>
                  <a:cubicBezTo>
                    <a:pt x="280" y="111"/>
                    <a:pt x="269" y="120"/>
                    <a:pt x="255" y="120"/>
                  </a:cubicBezTo>
                  <a:cubicBezTo>
                    <a:pt x="251" y="120"/>
                    <a:pt x="247" y="119"/>
                    <a:pt x="245" y="118"/>
                  </a:cubicBezTo>
                  <a:lnTo>
                    <a:pt x="241" y="118"/>
                  </a:lnTo>
                  <a:lnTo>
                    <a:pt x="238" y="116"/>
                  </a:lnTo>
                  <a:cubicBezTo>
                    <a:pt x="234" y="115"/>
                    <a:pt x="227" y="113"/>
                    <a:pt x="220" y="111"/>
                  </a:cubicBezTo>
                  <a:cubicBezTo>
                    <a:pt x="210" y="108"/>
                    <a:pt x="192" y="103"/>
                    <a:pt x="189" y="103"/>
                  </a:cubicBezTo>
                  <a:cubicBezTo>
                    <a:pt x="181" y="101"/>
                    <a:pt x="173" y="100"/>
                    <a:pt x="171" y="100"/>
                  </a:cubicBezTo>
                  <a:cubicBezTo>
                    <a:pt x="161" y="100"/>
                    <a:pt x="158" y="108"/>
                    <a:pt x="158" y="116"/>
                  </a:cubicBezTo>
                  <a:lnTo>
                    <a:pt x="158" y="157"/>
                  </a:lnTo>
                  <a:cubicBezTo>
                    <a:pt x="158" y="187"/>
                    <a:pt x="135" y="216"/>
                    <a:pt x="107" y="225"/>
                  </a:cubicBezTo>
                  <a:lnTo>
                    <a:pt x="68" y="236"/>
                  </a:lnTo>
                  <a:cubicBezTo>
                    <a:pt x="62" y="238"/>
                    <a:pt x="58" y="241"/>
                    <a:pt x="56" y="246"/>
                  </a:cubicBezTo>
                  <a:cubicBezTo>
                    <a:pt x="55" y="249"/>
                    <a:pt x="56" y="255"/>
                    <a:pt x="60" y="260"/>
                  </a:cubicBezTo>
                  <a:lnTo>
                    <a:pt x="84" y="293"/>
                  </a:lnTo>
                  <a:cubicBezTo>
                    <a:pt x="101" y="317"/>
                    <a:pt x="101" y="354"/>
                    <a:pt x="83" y="377"/>
                  </a:cubicBezTo>
                  <a:lnTo>
                    <a:pt x="58" y="410"/>
                  </a:lnTo>
                  <a:cubicBezTo>
                    <a:pt x="54" y="415"/>
                    <a:pt x="53" y="420"/>
                    <a:pt x="54" y="424"/>
                  </a:cubicBezTo>
                  <a:cubicBezTo>
                    <a:pt x="55" y="428"/>
                    <a:pt x="59" y="431"/>
                    <a:pt x="65" y="433"/>
                  </a:cubicBezTo>
                  <a:lnTo>
                    <a:pt x="104" y="446"/>
                  </a:lnTo>
                  <a:cubicBezTo>
                    <a:pt x="132" y="455"/>
                    <a:pt x="153" y="486"/>
                    <a:pt x="153" y="515"/>
                  </a:cubicBezTo>
                  <a:lnTo>
                    <a:pt x="152" y="556"/>
                  </a:lnTo>
                  <a:cubicBezTo>
                    <a:pt x="151" y="561"/>
                    <a:pt x="153" y="566"/>
                    <a:pt x="155" y="568"/>
                  </a:cubicBezTo>
                  <a:cubicBezTo>
                    <a:pt x="158" y="571"/>
                    <a:pt x="162" y="572"/>
                    <a:pt x="164" y="572"/>
                  </a:cubicBezTo>
                  <a:cubicBezTo>
                    <a:pt x="167" y="572"/>
                    <a:pt x="169" y="571"/>
                    <a:pt x="172" y="571"/>
                  </a:cubicBezTo>
                  <a:lnTo>
                    <a:pt x="210" y="558"/>
                  </a:lnTo>
                  <a:cubicBezTo>
                    <a:pt x="217" y="556"/>
                    <a:pt x="223" y="555"/>
                    <a:pt x="230" y="555"/>
                  </a:cubicBezTo>
                  <a:close/>
                  <a:moveTo>
                    <a:pt x="326" y="677"/>
                  </a:moveTo>
                  <a:cubicBezTo>
                    <a:pt x="305" y="677"/>
                    <a:pt x="285" y="666"/>
                    <a:pt x="272" y="647"/>
                  </a:cubicBezTo>
                  <a:lnTo>
                    <a:pt x="249" y="614"/>
                  </a:lnTo>
                  <a:cubicBezTo>
                    <a:pt x="246" y="609"/>
                    <a:pt x="238" y="605"/>
                    <a:pt x="230" y="605"/>
                  </a:cubicBezTo>
                  <a:cubicBezTo>
                    <a:pt x="228" y="605"/>
                    <a:pt x="227" y="605"/>
                    <a:pt x="225" y="606"/>
                  </a:cubicBezTo>
                  <a:lnTo>
                    <a:pt x="187" y="618"/>
                  </a:lnTo>
                  <a:cubicBezTo>
                    <a:pt x="162" y="626"/>
                    <a:pt x="136" y="620"/>
                    <a:pt x="120" y="603"/>
                  </a:cubicBezTo>
                  <a:cubicBezTo>
                    <a:pt x="107" y="591"/>
                    <a:pt x="101" y="573"/>
                    <a:pt x="102" y="554"/>
                  </a:cubicBezTo>
                  <a:lnTo>
                    <a:pt x="103" y="514"/>
                  </a:lnTo>
                  <a:cubicBezTo>
                    <a:pt x="103" y="506"/>
                    <a:pt x="96" y="496"/>
                    <a:pt x="88" y="493"/>
                  </a:cubicBezTo>
                  <a:lnTo>
                    <a:pt x="50" y="481"/>
                  </a:lnTo>
                  <a:cubicBezTo>
                    <a:pt x="28" y="474"/>
                    <a:pt x="12" y="458"/>
                    <a:pt x="6" y="439"/>
                  </a:cubicBezTo>
                  <a:cubicBezTo>
                    <a:pt x="0" y="419"/>
                    <a:pt x="4" y="397"/>
                    <a:pt x="18" y="379"/>
                  </a:cubicBezTo>
                  <a:lnTo>
                    <a:pt x="43" y="347"/>
                  </a:lnTo>
                  <a:cubicBezTo>
                    <a:pt x="48" y="341"/>
                    <a:pt x="48" y="328"/>
                    <a:pt x="43" y="322"/>
                  </a:cubicBezTo>
                  <a:lnTo>
                    <a:pt x="20" y="289"/>
                  </a:lnTo>
                  <a:cubicBezTo>
                    <a:pt x="6" y="271"/>
                    <a:pt x="2" y="249"/>
                    <a:pt x="9" y="229"/>
                  </a:cubicBezTo>
                  <a:cubicBezTo>
                    <a:pt x="16" y="210"/>
                    <a:pt x="32" y="195"/>
                    <a:pt x="54" y="188"/>
                  </a:cubicBezTo>
                  <a:lnTo>
                    <a:pt x="93" y="177"/>
                  </a:lnTo>
                  <a:cubicBezTo>
                    <a:pt x="100" y="175"/>
                    <a:pt x="108" y="164"/>
                    <a:pt x="108" y="157"/>
                  </a:cubicBezTo>
                  <a:lnTo>
                    <a:pt x="108" y="116"/>
                  </a:lnTo>
                  <a:cubicBezTo>
                    <a:pt x="108" y="79"/>
                    <a:pt x="135" y="50"/>
                    <a:pt x="171" y="50"/>
                  </a:cubicBezTo>
                  <a:cubicBezTo>
                    <a:pt x="180" y="50"/>
                    <a:pt x="193" y="52"/>
                    <a:pt x="200" y="54"/>
                  </a:cubicBezTo>
                  <a:cubicBezTo>
                    <a:pt x="203" y="55"/>
                    <a:pt x="213" y="57"/>
                    <a:pt x="234" y="63"/>
                  </a:cubicBezTo>
                  <a:cubicBezTo>
                    <a:pt x="241" y="65"/>
                    <a:pt x="247" y="67"/>
                    <a:pt x="251" y="68"/>
                  </a:cubicBezTo>
                  <a:lnTo>
                    <a:pt x="252" y="68"/>
                  </a:lnTo>
                  <a:cubicBezTo>
                    <a:pt x="252" y="68"/>
                    <a:pt x="252" y="68"/>
                    <a:pt x="252" y="68"/>
                  </a:cubicBezTo>
                  <a:cubicBezTo>
                    <a:pt x="258" y="63"/>
                    <a:pt x="267" y="50"/>
                    <a:pt x="279" y="31"/>
                  </a:cubicBezTo>
                  <a:lnTo>
                    <a:pt x="280" y="30"/>
                  </a:lnTo>
                  <a:cubicBezTo>
                    <a:pt x="293" y="10"/>
                    <a:pt x="310" y="0"/>
                    <a:pt x="334" y="0"/>
                  </a:cubicBezTo>
                  <a:cubicBezTo>
                    <a:pt x="355" y="0"/>
                    <a:pt x="374" y="11"/>
                    <a:pt x="387" y="30"/>
                  </a:cubicBezTo>
                  <a:lnTo>
                    <a:pt x="410" y="63"/>
                  </a:lnTo>
                  <a:cubicBezTo>
                    <a:pt x="413" y="68"/>
                    <a:pt x="421" y="72"/>
                    <a:pt x="429" y="72"/>
                  </a:cubicBezTo>
                  <a:cubicBezTo>
                    <a:pt x="432" y="72"/>
                    <a:pt x="433" y="72"/>
                    <a:pt x="434" y="71"/>
                  </a:cubicBezTo>
                  <a:lnTo>
                    <a:pt x="472" y="59"/>
                  </a:lnTo>
                  <a:cubicBezTo>
                    <a:pt x="497" y="51"/>
                    <a:pt x="523" y="57"/>
                    <a:pt x="540" y="74"/>
                  </a:cubicBezTo>
                  <a:cubicBezTo>
                    <a:pt x="552" y="86"/>
                    <a:pt x="558" y="104"/>
                    <a:pt x="558" y="123"/>
                  </a:cubicBezTo>
                  <a:lnTo>
                    <a:pt x="556" y="163"/>
                  </a:lnTo>
                  <a:cubicBezTo>
                    <a:pt x="556" y="171"/>
                    <a:pt x="564" y="181"/>
                    <a:pt x="571" y="184"/>
                  </a:cubicBezTo>
                  <a:lnTo>
                    <a:pt x="610" y="196"/>
                  </a:lnTo>
                  <a:cubicBezTo>
                    <a:pt x="631" y="203"/>
                    <a:pt x="647" y="219"/>
                    <a:pt x="653" y="238"/>
                  </a:cubicBezTo>
                  <a:cubicBezTo>
                    <a:pt x="659" y="258"/>
                    <a:pt x="655" y="280"/>
                    <a:pt x="641" y="298"/>
                  </a:cubicBezTo>
                  <a:lnTo>
                    <a:pt x="616" y="330"/>
                  </a:lnTo>
                  <a:cubicBezTo>
                    <a:pt x="612" y="336"/>
                    <a:pt x="611" y="349"/>
                    <a:pt x="616" y="355"/>
                  </a:cubicBezTo>
                  <a:lnTo>
                    <a:pt x="640" y="388"/>
                  </a:lnTo>
                  <a:cubicBezTo>
                    <a:pt x="653" y="406"/>
                    <a:pt x="657" y="428"/>
                    <a:pt x="650" y="448"/>
                  </a:cubicBezTo>
                  <a:cubicBezTo>
                    <a:pt x="644" y="467"/>
                    <a:pt x="627" y="482"/>
                    <a:pt x="605" y="489"/>
                  </a:cubicBezTo>
                  <a:lnTo>
                    <a:pt x="566" y="500"/>
                  </a:lnTo>
                  <a:cubicBezTo>
                    <a:pt x="559" y="502"/>
                    <a:pt x="551" y="513"/>
                    <a:pt x="551" y="520"/>
                  </a:cubicBezTo>
                  <a:lnTo>
                    <a:pt x="551" y="561"/>
                  </a:lnTo>
                  <a:cubicBezTo>
                    <a:pt x="551" y="599"/>
                    <a:pt x="525" y="626"/>
                    <a:pt x="489" y="626"/>
                  </a:cubicBezTo>
                  <a:cubicBezTo>
                    <a:pt x="481" y="626"/>
                    <a:pt x="472" y="625"/>
                    <a:pt x="464" y="622"/>
                  </a:cubicBezTo>
                  <a:lnTo>
                    <a:pt x="426" y="608"/>
                  </a:lnTo>
                  <a:cubicBezTo>
                    <a:pt x="425" y="608"/>
                    <a:pt x="423" y="608"/>
                    <a:pt x="421" y="608"/>
                  </a:cubicBezTo>
                  <a:cubicBezTo>
                    <a:pt x="413" y="608"/>
                    <a:pt x="405" y="612"/>
                    <a:pt x="402" y="616"/>
                  </a:cubicBezTo>
                  <a:lnTo>
                    <a:pt x="379" y="649"/>
                  </a:lnTo>
                  <a:cubicBezTo>
                    <a:pt x="365" y="667"/>
                    <a:pt x="346" y="677"/>
                    <a:pt x="326" y="677"/>
                  </a:cubicBezTo>
                  <a:close/>
                  <a:moveTo>
                    <a:pt x="328" y="178"/>
                  </a:moveTo>
                  <a:cubicBezTo>
                    <a:pt x="234" y="178"/>
                    <a:pt x="157" y="254"/>
                    <a:pt x="157" y="349"/>
                  </a:cubicBezTo>
                  <a:cubicBezTo>
                    <a:pt x="157" y="443"/>
                    <a:pt x="234" y="520"/>
                    <a:pt x="328" y="520"/>
                  </a:cubicBezTo>
                  <a:cubicBezTo>
                    <a:pt x="423" y="520"/>
                    <a:pt x="499" y="443"/>
                    <a:pt x="499" y="349"/>
                  </a:cubicBezTo>
                  <a:cubicBezTo>
                    <a:pt x="499" y="254"/>
                    <a:pt x="423" y="178"/>
                    <a:pt x="328" y="178"/>
                  </a:cubicBezTo>
                  <a:close/>
                  <a:moveTo>
                    <a:pt x="328" y="550"/>
                  </a:moveTo>
                  <a:cubicBezTo>
                    <a:pt x="217" y="550"/>
                    <a:pt x="127" y="460"/>
                    <a:pt x="127" y="349"/>
                  </a:cubicBezTo>
                  <a:cubicBezTo>
                    <a:pt x="127" y="238"/>
                    <a:pt x="217" y="148"/>
                    <a:pt x="328" y="148"/>
                  </a:cubicBezTo>
                  <a:cubicBezTo>
                    <a:pt x="439" y="148"/>
                    <a:pt x="529" y="238"/>
                    <a:pt x="529" y="349"/>
                  </a:cubicBezTo>
                  <a:cubicBezTo>
                    <a:pt x="529" y="460"/>
                    <a:pt x="439" y="550"/>
                    <a:pt x="328" y="550"/>
                  </a:cubicBezTo>
                  <a:close/>
                  <a:moveTo>
                    <a:pt x="472" y="349"/>
                  </a:moveTo>
                  <a:cubicBezTo>
                    <a:pt x="472" y="428"/>
                    <a:pt x="408" y="493"/>
                    <a:pt x="328" y="493"/>
                  </a:cubicBezTo>
                  <a:cubicBezTo>
                    <a:pt x="249" y="493"/>
                    <a:pt x="184" y="428"/>
                    <a:pt x="184" y="349"/>
                  </a:cubicBezTo>
                  <a:cubicBezTo>
                    <a:pt x="184" y="269"/>
                    <a:pt x="249" y="205"/>
                    <a:pt x="328" y="205"/>
                  </a:cubicBezTo>
                  <a:cubicBezTo>
                    <a:pt x="408" y="205"/>
                    <a:pt x="472" y="269"/>
                    <a:pt x="472" y="349"/>
                  </a:cubicBezTo>
                  <a:close/>
                  <a:moveTo>
                    <a:pt x="491" y="666"/>
                  </a:moveTo>
                  <a:cubicBezTo>
                    <a:pt x="491" y="666"/>
                    <a:pt x="490" y="666"/>
                    <a:pt x="489" y="666"/>
                  </a:cubicBezTo>
                  <a:cubicBezTo>
                    <a:pt x="476" y="666"/>
                    <a:pt x="463" y="664"/>
                    <a:pt x="451" y="660"/>
                  </a:cubicBezTo>
                  <a:lnTo>
                    <a:pt x="426" y="651"/>
                  </a:lnTo>
                  <a:lnTo>
                    <a:pt x="411" y="672"/>
                  </a:lnTo>
                  <a:cubicBezTo>
                    <a:pt x="399" y="689"/>
                    <a:pt x="383" y="701"/>
                    <a:pt x="366" y="709"/>
                  </a:cubicBezTo>
                  <a:lnTo>
                    <a:pt x="378" y="908"/>
                  </a:lnTo>
                  <a:cubicBezTo>
                    <a:pt x="379" y="925"/>
                    <a:pt x="387" y="926"/>
                    <a:pt x="395" y="913"/>
                  </a:cubicBezTo>
                  <a:lnTo>
                    <a:pt x="435" y="848"/>
                  </a:lnTo>
                  <a:cubicBezTo>
                    <a:pt x="444" y="834"/>
                    <a:pt x="460" y="832"/>
                    <a:pt x="471" y="844"/>
                  </a:cubicBezTo>
                  <a:lnTo>
                    <a:pt x="553" y="929"/>
                  </a:lnTo>
                  <a:cubicBezTo>
                    <a:pt x="564" y="941"/>
                    <a:pt x="570" y="938"/>
                    <a:pt x="566" y="922"/>
                  </a:cubicBezTo>
                  <a:cubicBezTo>
                    <a:pt x="566" y="922"/>
                    <a:pt x="514" y="744"/>
                    <a:pt x="491" y="666"/>
                  </a:cubicBezTo>
                  <a:close/>
                  <a:moveTo>
                    <a:pt x="326" y="717"/>
                  </a:moveTo>
                  <a:cubicBezTo>
                    <a:pt x="291" y="717"/>
                    <a:pt x="260" y="700"/>
                    <a:pt x="239" y="670"/>
                  </a:cubicBezTo>
                  <a:lnTo>
                    <a:pt x="224" y="648"/>
                  </a:lnTo>
                  <a:lnTo>
                    <a:pt x="199" y="656"/>
                  </a:lnTo>
                  <a:cubicBezTo>
                    <a:pt x="188" y="660"/>
                    <a:pt x="176" y="662"/>
                    <a:pt x="165" y="662"/>
                  </a:cubicBezTo>
                  <a:cubicBezTo>
                    <a:pt x="160" y="662"/>
                    <a:pt x="155" y="661"/>
                    <a:pt x="150" y="660"/>
                  </a:cubicBezTo>
                  <a:cubicBezTo>
                    <a:pt x="129" y="738"/>
                    <a:pt x="81" y="915"/>
                    <a:pt x="80" y="920"/>
                  </a:cubicBezTo>
                  <a:cubicBezTo>
                    <a:pt x="77" y="936"/>
                    <a:pt x="87" y="962"/>
                    <a:pt x="115" y="945"/>
                  </a:cubicBezTo>
                  <a:cubicBezTo>
                    <a:pt x="119" y="943"/>
                    <a:pt x="203" y="874"/>
                    <a:pt x="203" y="874"/>
                  </a:cubicBezTo>
                  <a:cubicBezTo>
                    <a:pt x="215" y="863"/>
                    <a:pt x="226" y="862"/>
                    <a:pt x="240" y="875"/>
                  </a:cubicBezTo>
                  <a:lnTo>
                    <a:pt x="305" y="932"/>
                  </a:lnTo>
                  <a:cubicBezTo>
                    <a:pt x="317" y="943"/>
                    <a:pt x="334" y="937"/>
                    <a:pt x="334" y="921"/>
                  </a:cubicBezTo>
                  <a:lnTo>
                    <a:pt x="328" y="717"/>
                  </a:lnTo>
                  <a:cubicBezTo>
                    <a:pt x="327" y="717"/>
                    <a:pt x="326" y="717"/>
                    <a:pt x="326" y="717"/>
                  </a:cubicBezTo>
                  <a:close/>
                </a:path>
              </a:pathLst>
            </a:custGeom>
            <a:solidFill>
              <a:schemeClr val="bg1"/>
            </a:solidFill>
            <a:ln>
              <a:noFill/>
            </a:ln>
            <a:extLst>
              <a:ext uri="{91240B29-F687-4F45-9708-019B960494DF}">
                <a14:hiddenLine w="9525">
                  <a:solidFill>
                    <a:srgbClr val="000000"/>
                  </a:solidFill>
                  <a:round/>
                </a14:hiddenLine>
              </a:ext>
            </a:extLst>
          </p:spPr>
          <p:txBody>
            <a:bodyPr bIns="60958" lIns="121917" rIns="121917" tIns="60958"/>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grpSp>
      <p:grpSp>
        <p:nvGrpSpPr>
          <p:cNvPr id="11" name="组合 16"/>
          <p:cNvGrpSpPr/>
          <p:nvPr/>
        </p:nvGrpSpPr>
        <p:grpSpPr>
          <a:xfrm>
            <a:off x="1163638" y="5416216"/>
            <a:ext cx="914400" cy="914400"/>
            <a:chExt cx="919063" cy="919397"/>
          </a:xfrm>
        </p:grpSpPr>
        <p:sp>
          <p:nvSpPr>
            <p:cNvPr id="12" name="椭圆 17"/>
            <p:cNvSpPr>
              <a:spLocks noChangeArrowheads="1"/>
            </p:cNvSpPr>
            <p:nvPr/>
          </p:nvSpPr>
          <p:spPr bwMode="auto">
            <a:xfrm>
              <a:off x="0" y="0"/>
              <a:ext cx="919063" cy="919397"/>
            </a:xfrm>
            <a:prstGeom prst="ellipse">
              <a:avLst/>
            </a:prstGeom>
            <a:solidFill>
              <a:srgbClr val="3BB6B7"/>
            </a:solidFill>
            <a:ln>
              <a:noFill/>
            </a:ln>
            <a:extLst>
              <a:ext uri="{91240B29-F687-4F45-9708-019B960494DF}">
                <a14:hiddenLine w="9525">
                  <a:solidFill>
                    <a:srgbClr val="000000"/>
                  </a:solidFill>
                  <a:round/>
                </a14:hiddenLine>
              </a:ext>
            </a:extLst>
          </p:spPr>
          <p:txBody>
            <a:bodyPr anchor="ctr" bIns="60958" lIns="121917" rIns="121917" tIns="60958"/>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cs typeface="+mn-cs"/>
              </a:endParaRPr>
            </a:p>
          </p:txBody>
        </p:sp>
        <p:sp>
          <p:nvSpPr>
            <p:cNvPr id="13" name="Freeform 34"/>
            <p:cNvSpPr>
              <a:spLocks noEditPoints="1"/>
            </p:cNvSpPr>
            <p:nvPr/>
          </p:nvSpPr>
          <p:spPr bwMode="auto">
            <a:xfrm>
              <a:off x="168543" y="347450"/>
              <a:ext cx="544580" cy="331854"/>
            </a:xfrm>
            <a:custGeom>
              <a:gdLst>
                <a:gd fmla="*/ 2147483646 w 363" name="T0"/>
                <a:gd fmla="*/ 2147483646 h 221" name="T1"/>
                <a:gd fmla="*/ 2147483646 w 363" name="T2"/>
                <a:gd fmla="*/ 2147483646 h 221" name="T3"/>
                <a:gd fmla="*/ 2147483646 w 363" name="T4"/>
                <a:gd fmla="*/ 2147483646 h 221" name="T5"/>
                <a:gd fmla="*/ 2147483646 w 363" name="T6"/>
                <a:gd fmla="*/ 2147483646 h 221" name="T7"/>
                <a:gd fmla="*/ 2147483646 w 363" name="T8"/>
                <a:gd fmla="*/ 2147483646 h 221" name="T9"/>
                <a:gd fmla="*/ 2147483646 w 363" name="T10"/>
                <a:gd fmla="*/ 2147483646 h 221" name="T11"/>
                <a:gd fmla="*/ 2147483646 w 363" name="T12"/>
                <a:gd fmla="*/ 2147483646 h 221" name="T13"/>
                <a:gd fmla="*/ 2147483646 w 363" name="T14"/>
                <a:gd fmla="*/ 2147483646 h 221" name="T15"/>
                <a:gd fmla="*/ 2147483646 w 363" name="T16"/>
                <a:gd fmla="*/ 2147483646 h 221" name="T17"/>
                <a:gd fmla="*/ 2147483646 w 363" name="T18"/>
                <a:gd fmla="*/ 2147483646 h 221" name="T19"/>
                <a:gd fmla="*/ 2147483646 w 363" name="T20"/>
                <a:gd fmla="*/ 2147483646 h 221" name="T21"/>
                <a:gd fmla="*/ 2147483646 w 363" name="T22"/>
                <a:gd fmla="*/ 2147483646 h 221" name="T23"/>
                <a:gd fmla="*/ 2147483646 w 363" name="T24"/>
                <a:gd fmla="*/ 2147483646 h 221" name="T25"/>
                <a:gd fmla="*/ 2147483646 w 363" name="T26"/>
                <a:gd fmla="*/ 2147483646 h 221" name="T27"/>
                <a:gd fmla="*/ 2147483646 w 363" name="T28"/>
                <a:gd fmla="*/ 2147483646 h 221" name="T29"/>
                <a:gd fmla="*/ 2147483646 w 363" name="T30"/>
                <a:gd fmla="*/ 0 h 221" name="T31"/>
                <a:gd fmla="*/ 2147483646 w 363" name="T32"/>
                <a:gd fmla="*/ 2147483646 h 221" name="T33"/>
                <a:gd fmla="*/ 2147483646 w 363" name="T34"/>
                <a:gd fmla="*/ 2147483646 h 221" name="T35"/>
                <a:gd fmla="*/ 2147483646 w 363" name="T36"/>
                <a:gd fmla="*/ 2147483646 h 221" name="T37"/>
                <a:gd fmla="*/ 2147483646 w 363" name="T38"/>
                <a:gd fmla="*/ 2147483646 h 221" name="T39"/>
                <a:gd fmla="*/ 2147483646 w 363" name="T40"/>
                <a:gd fmla="*/ 2147483646 h 221" name="T41"/>
                <a:gd fmla="*/ 2147483646 w 363" name="T42"/>
                <a:gd fmla="*/ 2147483646 h 221" name="T43"/>
                <a:gd fmla="*/ 2147483646 w 363" name="T44"/>
                <a:gd fmla="*/ 2147483646 h 221" name="T45"/>
                <a:gd fmla="*/ 2147483646 w 363" name="T46"/>
                <a:gd fmla="*/ 2147483646 h 221" name="T47"/>
                <a:gd fmla="*/ 2147483646 w 363" name="T48"/>
                <a:gd fmla="*/ 2147483646 h 221" name="T49"/>
                <a:gd fmla="*/ 2147483646 w 363" name="T50"/>
                <a:gd fmla="*/ 2147483646 h 221" name="T51"/>
                <a:gd fmla="*/ 2147483646 w 363" name="T52"/>
                <a:gd fmla="*/ 2147483646 h 221" name="T53"/>
                <a:gd fmla="*/ 2147483646 w 363" name="T54"/>
                <a:gd fmla="*/ 2147483646 h 221" name="T55"/>
                <a:gd fmla="*/ 2147483646 w 363" name="T56"/>
                <a:gd fmla="*/ 2147483646 h 221" name="T57"/>
                <a:gd fmla="*/ 2147483646 w 363" name="T58"/>
                <a:gd fmla="*/ 2147483646 h 221" name="T59"/>
                <a:gd fmla="*/ 2147483646 w 363" name="T60"/>
                <a:gd fmla="*/ 2147483646 h 221" name="T61"/>
                <a:gd fmla="*/ 2147483646 w 363" name="T62"/>
                <a:gd fmla="*/ 2147483646 h 221" name="T63"/>
                <a:gd fmla="*/ 2147483646 w 363" name="T64"/>
                <a:gd fmla="*/ 2147483646 h 221" name="T65"/>
                <a:gd fmla="*/ 2147483646 w 363" name="T66"/>
                <a:gd fmla="*/ 2147483646 h 221" name="T67"/>
                <a:gd fmla="*/ 2147483646 w 363" name="T68"/>
                <a:gd fmla="*/ 2147483646 h 221" name="T69"/>
                <a:gd fmla="*/ 2147483646 w 363" name="T70"/>
                <a:gd fmla="*/ 2147483646 h 221" name="T71"/>
                <a:gd fmla="*/ 2147483646 w 363" name="T72"/>
                <a:gd fmla="*/ 2147483646 h 221" name="T73"/>
                <a:gd fmla="*/ 2147483646 w 363" name="T74"/>
                <a:gd fmla="*/ 2147483646 h 221" name="T75"/>
                <a:gd fmla="*/ 2147483646 w 363" name="T76"/>
                <a:gd fmla="*/ 2147483646 h 221" name="T77"/>
                <a:gd fmla="*/ 2147483646 w 363" name="T78"/>
                <a:gd fmla="*/ 2147483646 h 221" name="T79"/>
                <a:gd fmla="*/ 2147483646 w 363" name="T80"/>
                <a:gd fmla="*/ 2147483646 h 221" name="T81"/>
                <a:gd fmla="*/ 2147483646 w 363" name="T82"/>
                <a:gd fmla="*/ 2147483646 h 221"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21" w="363">
                  <a:moveTo>
                    <a:pt x="25" y="108"/>
                  </a:moveTo>
                  <a:cubicBezTo>
                    <a:pt x="43" y="115"/>
                    <a:pt x="43" y="115"/>
                    <a:pt x="43" y="115"/>
                  </a:cubicBezTo>
                  <a:cubicBezTo>
                    <a:pt x="26" y="128"/>
                    <a:pt x="26" y="128"/>
                    <a:pt x="26" y="128"/>
                  </a:cubicBezTo>
                  <a:cubicBezTo>
                    <a:pt x="13" y="128"/>
                    <a:pt x="13" y="128"/>
                    <a:pt x="13" y="128"/>
                  </a:cubicBezTo>
                  <a:lnTo>
                    <a:pt x="25" y="108"/>
                  </a:lnTo>
                  <a:close/>
                  <a:moveTo>
                    <a:pt x="238" y="58"/>
                  </a:moveTo>
                  <a:cubicBezTo>
                    <a:pt x="239" y="54"/>
                    <a:pt x="241" y="50"/>
                    <a:pt x="243" y="47"/>
                  </a:cubicBezTo>
                  <a:cubicBezTo>
                    <a:pt x="243" y="47"/>
                    <a:pt x="242" y="47"/>
                    <a:pt x="241" y="47"/>
                  </a:cubicBezTo>
                  <a:cubicBezTo>
                    <a:pt x="237" y="47"/>
                    <a:pt x="229" y="47"/>
                    <a:pt x="224" y="47"/>
                  </a:cubicBezTo>
                  <a:cubicBezTo>
                    <a:pt x="220" y="47"/>
                    <a:pt x="217" y="47"/>
                    <a:pt x="214" y="48"/>
                  </a:cubicBezTo>
                  <a:cubicBezTo>
                    <a:pt x="226" y="58"/>
                    <a:pt x="226" y="58"/>
                    <a:pt x="226" y="58"/>
                  </a:cubicBezTo>
                  <a:lnTo>
                    <a:pt x="238" y="58"/>
                  </a:lnTo>
                  <a:close/>
                  <a:moveTo>
                    <a:pt x="249" y="53"/>
                  </a:moveTo>
                  <a:cubicBezTo>
                    <a:pt x="248" y="53"/>
                    <a:pt x="247" y="55"/>
                    <a:pt x="246" y="58"/>
                  </a:cubicBezTo>
                  <a:cubicBezTo>
                    <a:pt x="252" y="58"/>
                    <a:pt x="252" y="58"/>
                    <a:pt x="252" y="58"/>
                  </a:cubicBezTo>
                  <a:cubicBezTo>
                    <a:pt x="251" y="55"/>
                    <a:pt x="250" y="53"/>
                    <a:pt x="249" y="53"/>
                  </a:cubicBezTo>
                  <a:close/>
                  <a:moveTo>
                    <a:pt x="250" y="150"/>
                  </a:moveTo>
                  <a:cubicBezTo>
                    <a:pt x="249" y="150"/>
                    <a:pt x="246" y="154"/>
                    <a:pt x="246" y="162"/>
                  </a:cubicBezTo>
                  <a:cubicBezTo>
                    <a:pt x="246" y="169"/>
                    <a:pt x="249" y="173"/>
                    <a:pt x="250" y="173"/>
                  </a:cubicBezTo>
                  <a:cubicBezTo>
                    <a:pt x="251" y="173"/>
                    <a:pt x="254" y="169"/>
                    <a:pt x="254" y="162"/>
                  </a:cubicBezTo>
                  <a:cubicBezTo>
                    <a:pt x="254" y="154"/>
                    <a:pt x="251" y="150"/>
                    <a:pt x="250" y="150"/>
                  </a:cubicBezTo>
                  <a:close/>
                  <a:moveTo>
                    <a:pt x="245" y="144"/>
                  </a:moveTo>
                  <a:cubicBezTo>
                    <a:pt x="244" y="144"/>
                    <a:pt x="243" y="144"/>
                    <a:pt x="243" y="144"/>
                  </a:cubicBezTo>
                  <a:cubicBezTo>
                    <a:pt x="242" y="144"/>
                    <a:pt x="242" y="144"/>
                    <a:pt x="241" y="144"/>
                  </a:cubicBezTo>
                  <a:cubicBezTo>
                    <a:pt x="200" y="171"/>
                    <a:pt x="200" y="171"/>
                    <a:pt x="200" y="171"/>
                  </a:cubicBezTo>
                  <a:cubicBezTo>
                    <a:pt x="205" y="176"/>
                    <a:pt x="214" y="179"/>
                    <a:pt x="225" y="179"/>
                  </a:cubicBezTo>
                  <a:cubicBezTo>
                    <a:pt x="231" y="179"/>
                    <a:pt x="238" y="179"/>
                    <a:pt x="243" y="179"/>
                  </a:cubicBezTo>
                  <a:cubicBezTo>
                    <a:pt x="243" y="179"/>
                    <a:pt x="244" y="179"/>
                    <a:pt x="245" y="179"/>
                  </a:cubicBezTo>
                  <a:cubicBezTo>
                    <a:pt x="241" y="175"/>
                    <a:pt x="238" y="169"/>
                    <a:pt x="238" y="162"/>
                  </a:cubicBezTo>
                  <a:cubicBezTo>
                    <a:pt x="238" y="154"/>
                    <a:pt x="241" y="148"/>
                    <a:pt x="245" y="144"/>
                  </a:cubicBezTo>
                  <a:close/>
                  <a:moveTo>
                    <a:pt x="208" y="58"/>
                  </a:moveTo>
                  <a:cubicBezTo>
                    <a:pt x="137" y="0"/>
                    <a:pt x="137" y="0"/>
                    <a:pt x="137" y="0"/>
                  </a:cubicBezTo>
                  <a:cubicBezTo>
                    <a:pt x="110" y="0"/>
                    <a:pt x="110" y="0"/>
                    <a:pt x="110" y="0"/>
                  </a:cubicBezTo>
                  <a:cubicBezTo>
                    <a:pt x="110" y="0"/>
                    <a:pt x="133" y="48"/>
                    <a:pt x="138" y="58"/>
                  </a:cubicBezTo>
                  <a:lnTo>
                    <a:pt x="208" y="58"/>
                  </a:lnTo>
                  <a:close/>
                  <a:moveTo>
                    <a:pt x="362" y="107"/>
                  </a:moveTo>
                  <a:cubicBezTo>
                    <a:pt x="361" y="119"/>
                    <a:pt x="332" y="125"/>
                    <a:pt x="316" y="125"/>
                  </a:cubicBezTo>
                  <a:cubicBezTo>
                    <a:pt x="248" y="125"/>
                    <a:pt x="248" y="125"/>
                    <a:pt x="248" y="125"/>
                  </a:cubicBezTo>
                  <a:cubicBezTo>
                    <a:pt x="102" y="221"/>
                    <a:pt x="102" y="221"/>
                    <a:pt x="102" y="221"/>
                  </a:cubicBezTo>
                  <a:cubicBezTo>
                    <a:pt x="75" y="221"/>
                    <a:pt x="75" y="221"/>
                    <a:pt x="75" y="221"/>
                  </a:cubicBezTo>
                  <a:cubicBezTo>
                    <a:pt x="75" y="221"/>
                    <a:pt x="113" y="172"/>
                    <a:pt x="121" y="162"/>
                  </a:cubicBezTo>
                  <a:cubicBezTo>
                    <a:pt x="127" y="153"/>
                    <a:pt x="138" y="141"/>
                    <a:pt x="138" y="125"/>
                  </a:cubicBezTo>
                  <a:cubicBezTo>
                    <a:pt x="126" y="125"/>
                    <a:pt x="126" y="125"/>
                    <a:pt x="126" y="125"/>
                  </a:cubicBezTo>
                  <a:cubicBezTo>
                    <a:pt x="92" y="125"/>
                    <a:pt x="46" y="103"/>
                    <a:pt x="19" y="93"/>
                  </a:cubicBezTo>
                  <a:cubicBezTo>
                    <a:pt x="2" y="87"/>
                    <a:pt x="5" y="70"/>
                    <a:pt x="19" y="70"/>
                  </a:cubicBezTo>
                  <a:cubicBezTo>
                    <a:pt x="19" y="70"/>
                    <a:pt x="19" y="70"/>
                    <a:pt x="19" y="70"/>
                  </a:cubicBezTo>
                  <a:cubicBezTo>
                    <a:pt x="0" y="4"/>
                    <a:pt x="0" y="4"/>
                    <a:pt x="0" y="4"/>
                  </a:cubicBezTo>
                  <a:cubicBezTo>
                    <a:pt x="21" y="4"/>
                    <a:pt x="21" y="4"/>
                    <a:pt x="21" y="4"/>
                  </a:cubicBezTo>
                  <a:cubicBezTo>
                    <a:pt x="21" y="4"/>
                    <a:pt x="46" y="37"/>
                    <a:pt x="54" y="47"/>
                  </a:cubicBezTo>
                  <a:cubicBezTo>
                    <a:pt x="66" y="61"/>
                    <a:pt x="81" y="69"/>
                    <a:pt x="102" y="70"/>
                  </a:cubicBezTo>
                  <a:cubicBezTo>
                    <a:pt x="280" y="70"/>
                    <a:pt x="280" y="70"/>
                    <a:pt x="280" y="70"/>
                  </a:cubicBezTo>
                  <a:cubicBezTo>
                    <a:pt x="293" y="70"/>
                    <a:pt x="305" y="72"/>
                    <a:pt x="316" y="76"/>
                  </a:cubicBezTo>
                  <a:cubicBezTo>
                    <a:pt x="337" y="83"/>
                    <a:pt x="350" y="91"/>
                    <a:pt x="358" y="99"/>
                  </a:cubicBezTo>
                  <a:cubicBezTo>
                    <a:pt x="362" y="102"/>
                    <a:pt x="363" y="105"/>
                    <a:pt x="362" y="107"/>
                  </a:cubicBezTo>
                  <a:close/>
                  <a:moveTo>
                    <a:pt x="147" y="96"/>
                  </a:moveTo>
                  <a:cubicBezTo>
                    <a:pt x="147" y="91"/>
                    <a:pt x="143" y="87"/>
                    <a:pt x="138" y="87"/>
                  </a:cubicBezTo>
                  <a:cubicBezTo>
                    <a:pt x="134" y="87"/>
                    <a:pt x="130" y="91"/>
                    <a:pt x="130" y="96"/>
                  </a:cubicBezTo>
                  <a:cubicBezTo>
                    <a:pt x="130" y="100"/>
                    <a:pt x="134" y="104"/>
                    <a:pt x="138" y="104"/>
                  </a:cubicBezTo>
                  <a:cubicBezTo>
                    <a:pt x="143" y="104"/>
                    <a:pt x="147" y="100"/>
                    <a:pt x="147" y="96"/>
                  </a:cubicBezTo>
                  <a:close/>
                  <a:moveTo>
                    <a:pt x="176" y="96"/>
                  </a:moveTo>
                  <a:cubicBezTo>
                    <a:pt x="176" y="91"/>
                    <a:pt x="172" y="87"/>
                    <a:pt x="167" y="87"/>
                  </a:cubicBezTo>
                  <a:cubicBezTo>
                    <a:pt x="162" y="87"/>
                    <a:pt x="159" y="91"/>
                    <a:pt x="159" y="96"/>
                  </a:cubicBezTo>
                  <a:cubicBezTo>
                    <a:pt x="159" y="100"/>
                    <a:pt x="162" y="104"/>
                    <a:pt x="167" y="104"/>
                  </a:cubicBezTo>
                  <a:cubicBezTo>
                    <a:pt x="172" y="104"/>
                    <a:pt x="176" y="100"/>
                    <a:pt x="176" y="96"/>
                  </a:cubicBezTo>
                  <a:close/>
                  <a:moveTo>
                    <a:pt x="205" y="96"/>
                  </a:moveTo>
                  <a:cubicBezTo>
                    <a:pt x="205" y="91"/>
                    <a:pt x="201" y="87"/>
                    <a:pt x="196" y="87"/>
                  </a:cubicBezTo>
                  <a:cubicBezTo>
                    <a:pt x="191" y="87"/>
                    <a:pt x="188" y="91"/>
                    <a:pt x="188" y="96"/>
                  </a:cubicBezTo>
                  <a:cubicBezTo>
                    <a:pt x="188" y="100"/>
                    <a:pt x="191" y="104"/>
                    <a:pt x="196" y="104"/>
                  </a:cubicBezTo>
                  <a:cubicBezTo>
                    <a:pt x="201" y="104"/>
                    <a:pt x="205" y="100"/>
                    <a:pt x="205" y="96"/>
                  </a:cubicBezTo>
                  <a:close/>
                  <a:moveTo>
                    <a:pt x="234" y="96"/>
                  </a:moveTo>
                  <a:cubicBezTo>
                    <a:pt x="234" y="91"/>
                    <a:pt x="230" y="87"/>
                    <a:pt x="225" y="87"/>
                  </a:cubicBezTo>
                  <a:cubicBezTo>
                    <a:pt x="220" y="87"/>
                    <a:pt x="217" y="91"/>
                    <a:pt x="217" y="96"/>
                  </a:cubicBezTo>
                  <a:cubicBezTo>
                    <a:pt x="217" y="100"/>
                    <a:pt x="220" y="104"/>
                    <a:pt x="225" y="104"/>
                  </a:cubicBezTo>
                  <a:cubicBezTo>
                    <a:pt x="230" y="104"/>
                    <a:pt x="234" y="100"/>
                    <a:pt x="234" y="96"/>
                  </a:cubicBezTo>
                  <a:close/>
                  <a:moveTo>
                    <a:pt x="262" y="96"/>
                  </a:moveTo>
                  <a:cubicBezTo>
                    <a:pt x="262" y="91"/>
                    <a:pt x="259" y="87"/>
                    <a:pt x="254" y="87"/>
                  </a:cubicBezTo>
                  <a:cubicBezTo>
                    <a:pt x="249" y="87"/>
                    <a:pt x="245" y="91"/>
                    <a:pt x="245" y="96"/>
                  </a:cubicBezTo>
                  <a:cubicBezTo>
                    <a:pt x="245" y="100"/>
                    <a:pt x="249" y="104"/>
                    <a:pt x="254" y="104"/>
                  </a:cubicBezTo>
                  <a:cubicBezTo>
                    <a:pt x="259" y="104"/>
                    <a:pt x="262" y="100"/>
                    <a:pt x="262" y="96"/>
                  </a:cubicBezTo>
                  <a:close/>
                  <a:moveTo>
                    <a:pt x="340" y="96"/>
                  </a:moveTo>
                  <a:cubicBezTo>
                    <a:pt x="336" y="94"/>
                    <a:pt x="331" y="91"/>
                    <a:pt x="325" y="89"/>
                  </a:cubicBezTo>
                  <a:cubicBezTo>
                    <a:pt x="322" y="90"/>
                    <a:pt x="316" y="91"/>
                    <a:pt x="309" y="91"/>
                  </a:cubicBezTo>
                  <a:cubicBezTo>
                    <a:pt x="300" y="91"/>
                    <a:pt x="300" y="104"/>
                    <a:pt x="310" y="105"/>
                  </a:cubicBezTo>
                  <a:cubicBezTo>
                    <a:pt x="322" y="105"/>
                    <a:pt x="335" y="101"/>
                    <a:pt x="340" y="96"/>
                  </a:cubicBezTo>
                  <a:close/>
                </a:path>
              </a:pathLst>
            </a:custGeom>
            <a:solidFill>
              <a:schemeClr val="bg1"/>
            </a:solidFill>
            <a:ln>
              <a:noFill/>
            </a:ln>
            <a:extLst>
              <a:ext uri="{91240B29-F687-4F45-9708-019B960494DF}">
                <a14:hiddenLine w="9525">
                  <a:solidFill>
                    <a:srgbClr val="000000"/>
                  </a:solidFill>
                  <a:round/>
                </a14:hiddenLine>
              </a:ext>
            </a:extLst>
          </p:spPr>
          <p:txBody>
            <a:bodyPr bIns="60958" lIns="121917" rIns="121917" tIns="60958"/>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grpSp>
      <p:grpSp>
        <p:nvGrpSpPr>
          <p:cNvPr id="14" name="组合 19"/>
          <p:cNvGrpSpPr/>
          <p:nvPr/>
        </p:nvGrpSpPr>
        <p:grpSpPr>
          <a:xfrm>
            <a:off x="6381750" y="4150979"/>
            <a:ext cx="874713" cy="876300"/>
            <a:chExt cx="919063" cy="919397"/>
          </a:xfrm>
        </p:grpSpPr>
        <p:sp>
          <p:nvSpPr>
            <p:cNvPr id="15" name="椭圆 20"/>
            <p:cNvSpPr>
              <a:spLocks noChangeArrowheads="1"/>
            </p:cNvSpPr>
            <p:nvPr/>
          </p:nvSpPr>
          <p:spPr bwMode="auto">
            <a:xfrm>
              <a:off x="0" y="0"/>
              <a:ext cx="919063" cy="919397"/>
            </a:xfrm>
            <a:prstGeom prst="ellipse">
              <a:avLst/>
            </a:prstGeom>
            <a:solidFill>
              <a:srgbClr val="3BB6B7"/>
            </a:solidFill>
            <a:ln>
              <a:noFill/>
            </a:ln>
            <a:extLst>
              <a:ext uri="{91240B29-F687-4F45-9708-019B960494DF}">
                <a14:hiddenLine w="9525">
                  <a:solidFill>
                    <a:srgbClr val="000000"/>
                  </a:solidFill>
                  <a:round/>
                </a14:hiddenLine>
              </a:ext>
            </a:extLst>
          </p:spPr>
          <p:txBody>
            <a:bodyPr anchor="ctr" bIns="60958" lIns="121917" rIns="121917" tIns="60958"/>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cs typeface="+mn-cs"/>
              </a:endParaRPr>
            </a:p>
          </p:txBody>
        </p:sp>
        <p:sp>
          <p:nvSpPr>
            <p:cNvPr id="16" name="Freeform 139"/>
            <p:cNvSpPr>
              <a:spLocks noEditPoints="1"/>
            </p:cNvSpPr>
            <p:nvPr/>
          </p:nvSpPr>
          <p:spPr bwMode="auto">
            <a:xfrm>
              <a:off x="230860" y="248693"/>
              <a:ext cx="423775" cy="422010"/>
            </a:xfrm>
            <a:custGeom>
              <a:gdLst>
                <a:gd fmla="*/ 2147483646 w 97" name="T0"/>
                <a:gd fmla="*/ 2147483646 h 97" name="T1"/>
                <a:gd fmla="*/ 2147483646 w 97" name="T2"/>
                <a:gd fmla="*/ 2147483646 h 97" name="T3"/>
                <a:gd fmla="*/ 2147483646 w 97" name="T4"/>
                <a:gd fmla="*/ 0 h 97" name="T5"/>
                <a:gd fmla="*/ 2147483646 w 97" name="T6"/>
                <a:gd fmla="*/ 2147483646 h 97" name="T7"/>
                <a:gd fmla="*/ 2147483646 w 97" name="T8"/>
                <a:gd fmla="*/ 2147483646 h 97" name="T9"/>
                <a:gd fmla="*/ 2147483646 w 97" name="T10"/>
                <a:gd fmla="*/ 2147483646 h 97" name="T11"/>
                <a:gd fmla="*/ 2147483646 w 97" name="T12"/>
                <a:gd fmla="*/ 2147483646 h 97" name="T13"/>
                <a:gd fmla="*/ 2147483646 w 97" name="T14"/>
                <a:gd fmla="*/ 2147483646 h 97" name="T15"/>
                <a:gd fmla="*/ 2147483646 w 97" name="T16"/>
                <a:gd fmla="*/ 2147483646 h 97" name="T17"/>
                <a:gd fmla="*/ 2147483646 w 97" name="T18"/>
                <a:gd fmla="*/ 2147483646 h 97" name="T19"/>
                <a:gd fmla="*/ 2147483646 w 97" name="T20"/>
                <a:gd fmla="*/ 2147483646 h 97" name="T21"/>
                <a:gd fmla="*/ 2147483646 w 97" name="T22"/>
                <a:gd fmla="*/ 2147483646 h 97" name="T23"/>
                <a:gd fmla="*/ 2147483646 w 97" name="T24"/>
                <a:gd fmla="*/ 2147483646 h 97" name="T25"/>
                <a:gd fmla="*/ 2147483646 w 97" name="T26"/>
                <a:gd fmla="*/ 2147483646 h 97" name="T27"/>
                <a:gd fmla="*/ 2147483646 w 97" name="T28"/>
                <a:gd fmla="*/ 2147483646 h 97" name="T29"/>
                <a:gd fmla="*/ 2147483646 w 97" name="T30"/>
                <a:gd fmla="*/ 2147483646 h 97" name="T31"/>
                <a:gd fmla="*/ 2147483646 w 97" name="T32"/>
                <a:gd fmla="*/ 2147483646 h 97" name="T33"/>
                <a:gd fmla="*/ 2147483646 w 97" name="T34"/>
                <a:gd fmla="*/ 2147483646 h 97" name="T35"/>
                <a:gd fmla="*/ 2147483646 w 97" name="T36"/>
                <a:gd fmla="*/ 2147483646 h 97" name="T37"/>
                <a:gd fmla="*/ 2147483646 w 97" name="T38"/>
                <a:gd fmla="*/ 2147483646 h 97" name="T39"/>
                <a:gd fmla="*/ 2147483646 w 97" name="T40"/>
                <a:gd fmla="*/ 2147483646 h 97" name="T41"/>
                <a:gd fmla="*/ 2147483646 w 97" name="T42"/>
                <a:gd fmla="*/ 2147483646 h 97" name="T43"/>
                <a:gd fmla="*/ 2147483646 w 97" name="T44"/>
                <a:gd fmla="*/ 2147483646 h 97" name="T45"/>
                <a:gd fmla="*/ 2147483646 w 97" name="T46"/>
                <a:gd fmla="*/ 2147483646 h 97" name="T47"/>
                <a:gd fmla="*/ 2147483646 w 97" name="T48"/>
                <a:gd fmla="*/ 2147483646 h 97" name="T49"/>
                <a:gd fmla="*/ 2147483646 w 97" name="T50"/>
                <a:gd fmla="*/ 2147483646 h 97" name="T51"/>
                <a:gd fmla="*/ 2147483646 w 97" name="T52"/>
                <a:gd fmla="*/ 2147483646 h 97" name="T53"/>
                <a:gd fmla="*/ 2147483646 w 97" name="T54"/>
                <a:gd fmla="*/ 2147483646 h 97" name="T55"/>
                <a:gd fmla="*/ 2147483646 w 97" name="T56"/>
                <a:gd fmla="*/ 2147483646 h 97" name="T57"/>
                <a:gd fmla="*/ 2147483646 w 97" name="T58"/>
                <a:gd fmla="*/ 2147483646 h 97" name="T59"/>
                <a:gd fmla="*/ 2147483646 w 97" name="T60"/>
                <a:gd fmla="*/ 2147483646 h 97" name="T61"/>
                <a:gd fmla="*/ 2147483646 w 97" name="T62"/>
                <a:gd fmla="*/ 2147483646 h 97" name="T63"/>
                <a:gd fmla="*/ 2147483646 w 97" name="T64"/>
                <a:gd fmla="*/ 2147483646 h 97" name="T65"/>
                <a:gd fmla="*/ 2147483646 w 97" name="T66"/>
                <a:gd fmla="*/ 2147483646 h 97" name="T67"/>
                <a:gd fmla="*/ 2147483646 w 97" name="T68"/>
                <a:gd fmla="*/ 2147483646 h 97" name="T69"/>
                <a:gd fmla="*/ 2147483646 w 97" name="T70"/>
                <a:gd fmla="*/ 2147483646 h 97" name="T71"/>
                <a:gd fmla="*/ 2147483646 w 97" name="T72"/>
                <a:gd fmla="*/ 2147483646 h 97" name="T73"/>
                <a:gd fmla="*/ 2147483646 w 97" name="T74"/>
                <a:gd fmla="*/ 2147483646 h 97" name="T75"/>
                <a:gd fmla="*/ 2147483646 w 97" name="T76"/>
                <a:gd fmla="*/ 2147483646 h 97" name="T77"/>
                <a:gd fmla="*/ 2147483646 w 97" name="T78"/>
                <a:gd fmla="*/ 2147483646 h 97" name="T79"/>
                <a:gd fmla="*/ 2147483646 w 97" name="T80"/>
                <a:gd fmla="*/ 2147483646 h 97" name="T81"/>
                <a:gd fmla="*/ 2147483646 w 97" name="T82"/>
                <a:gd fmla="*/ 2147483646 h 97" name="T83"/>
                <a:gd fmla="*/ 2147483646 w 97" name="T84"/>
                <a:gd fmla="*/ 2147483646 h 97" name="T85"/>
                <a:gd fmla="*/ 0 w 97" name="T86"/>
                <a:gd fmla="*/ 2147483646 h 97" name="T87"/>
                <a:gd fmla="*/ 2147483646 w 97" name="T88"/>
                <a:gd fmla="*/ 2147483646 h 97" name="T89"/>
                <a:gd fmla="*/ 2147483646 w 97" name="T90"/>
                <a:gd fmla="*/ 2147483646 h 97" name="T91"/>
                <a:gd fmla="*/ 2147483646 w 97" name="T92"/>
                <a:gd fmla="*/ 2147483646 h 97" name="T93"/>
                <a:gd fmla="*/ 2147483646 w 97" name="T94"/>
                <a:gd fmla="*/ 2147483646 h 97" name="T95"/>
                <a:gd fmla="*/ 2147483646 w 97" name="T96"/>
                <a:gd fmla="*/ 2147483646 h 97" name="T97"/>
                <a:gd fmla="*/ 2147483646 w 97" name="T98"/>
                <a:gd fmla="*/ 2147483646 h 97" name="T99"/>
                <a:gd fmla="*/ 2147483646 w 97" name="T100"/>
                <a:gd fmla="*/ 2147483646 h 97" name="T101"/>
                <a:gd fmla="*/ 2147483646 w 97" name="T102"/>
                <a:gd fmla="*/ 2147483646 h 97" name="T103"/>
                <a:gd fmla="*/ 2147483646 w 97" name="T104"/>
                <a:gd fmla="*/ 2147483646 h 97"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97" w="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1"/>
            </a:solidFill>
            <a:ln>
              <a:noFill/>
            </a:ln>
            <a:extLst>
              <a:ext uri="{91240B29-F687-4F45-9708-019B960494DF}">
                <a14:hiddenLine w="9525">
                  <a:solidFill>
                    <a:srgbClr val="000000"/>
                  </a:solidFill>
                  <a:round/>
                </a14:hiddenLine>
              </a:ext>
            </a:extLst>
          </p:spPr>
          <p:txBody>
            <a:bodyPr bIns="53529" lIns="107059" rIns="107059" tIns="53529"/>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grpSp>
      <p:sp>
        <p:nvSpPr>
          <p:cNvPr id="17" name="等腰三角形 25"/>
          <p:cNvSpPr>
            <a:spLocks noChangeArrowheads="1"/>
          </p:cNvSpPr>
          <p:nvPr/>
        </p:nvSpPr>
        <p:spPr bwMode="auto">
          <a:xfrm rot="10800000">
            <a:off x="5591175" y="3844591"/>
            <a:ext cx="504825" cy="434975"/>
          </a:xfrm>
          <a:prstGeom prst="triangle">
            <a:avLst>
              <a:gd fmla="val 50000" name="adj"/>
            </a:avLst>
          </a:prstGeom>
          <a:solidFill>
            <a:srgbClr val="6ED0D0"/>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cs typeface="+mn-cs"/>
            </a:endParaRPr>
          </a:p>
        </p:txBody>
      </p:sp>
      <p:sp>
        <p:nvSpPr>
          <p:cNvPr id="18" name="TextBox 35"/>
          <p:cNvSpPr txBox="1"/>
          <p:nvPr/>
        </p:nvSpPr>
        <p:spPr>
          <a:xfrm>
            <a:off x="2359493" y="4498732"/>
            <a:ext cx="3072266" cy="34290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black"/>
                </a:solidFill>
                <a:effectLst/>
                <a:uLnTx/>
                <a:uFillTx/>
                <a:latin typeface="等线"/>
                <a:ea charset="-122" panose="02010600030101010101" typeface="等线"/>
                <a:cs typeface="+mn-cs"/>
              </a:rPr>
              <a:t>Please enter the text you want to express.</a:t>
            </a:r>
          </a:p>
        </p:txBody>
      </p:sp>
      <p:sp>
        <p:nvSpPr>
          <p:cNvPr id="19" name="文本框 18"/>
          <p:cNvSpPr txBox="1"/>
          <p:nvPr/>
        </p:nvSpPr>
        <p:spPr>
          <a:xfrm>
            <a:off x="2363788" y="4197245"/>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typeface="等线"/>
                <a:ea charset="-122" panose="02010600030101010101" typeface="等线"/>
                <a:cs typeface="+mn-cs"/>
              </a:rPr>
              <a:t>添加文字</a:t>
            </a:r>
          </a:p>
        </p:txBody>
      </p:sp>
      <p:sp>
        <p:nvSpPr>
          <p:cNvPr id="20" name="TextBox 35"/>
          <p:cNvSpPr txBox="1"/>
          <p:nvPr/>
        </p:nvSpPr>
        <p:spPr>
          <a:xfrm>
            <a:off x="2359493" y="5717703"/>
            <a:ext cx="3072266" cy="34290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black"/>
                </a:solidFill>
                <a:effectLst/>
                <a:uLnTx/>
                <a:uFillTx/>
                <a:latin typeface="等线"/>
                <a:ea charset="-122" panose="02010600030101010101" typeface="等线"/>
                <a:cs typeface="+mn-cs"/>
              </a:rPr>
              <a:t>Please enter the text you want to express.</a:t>
            </a:r>
          </a:p>
        </p:txBody>
      </p:sp>
      <p:sp>
        <p:nvSpPr>
          <p:cNvPr id="21" name="文本框 20"/>
          <p:cNvSpPr txBox="1"/>
          <p:nvPr/>
        </p:nvSpPr>
        <p:spPr>
          <a:xfrm>
            <a:off x="2363788" y="5416216"/>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typeface="等线"/>
                <a:ea charset="-122" panose="02010600030101010101" typeface="等线"/>
                <a:cs typeface="+mn-cs"/>
              </a:rPr>
              <a:t>添加文字</a:t>
            </a:r>
          </a:p>
        </p:txBody>
      </p:sp>
      <p:sp>
        <p:nvSpPr>
          <p:cNvPr id="22" name="TextBox 35"/>
          <p:cNvSpPr txBox="1"/>
          <p:nvPr/>
        </p:nvSpPr>
        <p:spPr>
          <a:xfrm>
            <a:off x="7594752" y="4498732"/>
            <a:ext cx="3072266" cy="34290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black"/>
                </a:solidFill>
                <a:effectLst/>
                <a:uLnTx/>
                <a:uFillTx/>
                <a:latin typeface="等线"/>
                <a:ea charset="-122" panose="02010600030101010101" typeface="等线"/>
                <a:cs typeface="+mn-cs"/>
              </a:rPr>
              <a:t>Please enter the text you want to express.</a:t>
            </a:r>
          </a:p>
        </p:txBody>
      </p:sp>
      <p:sp>
        <p:nvSpPr>
          <p:cNvPr id="23" name="文本框 22"/>
          <p:cNvSpPr txBox="1"/>
          <p:nvPr/>
        </p:nvSpPr>
        <p:spPr>
          <a:xfrm>
            <a:off x="7599045" y="4197245"/>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typeface="等线"/>
                <a:ea charset="-122" panose="02010600030101010101" typeface="等线"/>
                <a:cs typeface="+mn-cs"/>
              </a:rPr>
              <a:t>添加文字</a:t>
            </a:r>
          </a:p>
        </p:txBody>
      </p:sp>
      <p:sp>
        <p:nvSpPr>
          <p:cNvPr id="24" name="TextBox 35"/>
          <p:cNvSpPr txBox="1"/>
          <p:nvPr/>
        </p:nvSpPr>
        <p:spPr>
          <a:xfrm>
            <a:off x="7594752" y="5717703"/>
            <a:ext cx="3072266" cy="34290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0" kumimoji="0" noProof="0" normalizeH="0" spc="0" strike="noStrike" sz="1100" u="none">
                <a:ln>
                  <a:noFill/>
                </a:ln>
                <a:solidFill>
                  <a:prstClr val="black"/>
                </a:solidFill>
                <a:effectLst/>
                <a:uLnTx/>
                <a:uFillTx/>
                <a:latin typeface="等线"/>
                <a:ea charset="-122" panose="02010600030101010101" typeface="等线"/>
                <a:cs typeface="+mn-cs"/>
              </a:rPr>
              <a:t>Please enter the text you want to express.</a:t>
            </a:r>
          </a:p>
        </p:txBody>
      </p:sp>
      <p:sp>
        <p:nvSpPr>
          <p:cNvPr id="25" name="文本框 24"/>
          <p:cNvSpPr txBox="1"/>
          <p:nvPr/>
        </p:nvSpPr>
        <p:spPr>
          <a:xfrm>
            <a:off x="7599045" y="5416216"/>
            <a:ext cx="1166690" cy="3352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black"/>
                </a:solidFill>
                <a:effectLst/>
                <a:uLnTx/>
                <a:uFillTx/>
                <a:latin typeface="等线"/>
                <a:ea charset="-122" panose="02010600030101010101" typeface="等线"/>
                <a:cs typeface="+mn-cs"/>
              </a:rPr>
              <a:t>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8"/>
                                        </p:tgtEl>
                                        <p:attrNameLst>
                                          <p:attrName>style.visibility</p:attrName>
                                        </p:attrNameLst>
                                      </p:cBhvr>
                                      <p:to>
                                        <p:strVal val="visible"/>
                                      </p:to>
                                    </p:set>
                                    <p:animEffect filter="wipe(up)" transition="in">
                                      <p:cBhvr>
                                        <p:cTn dur="250" id="7"/>
                                        <p:tgtEl>
                                          <p:spTgt spid="18"/>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19"/>
                                        </p:tgtEl>
                                        <p:attrNameLst>
                                          <p:attrName>style.visibility</p:attrName>
                                        </p:attrNameLst>
                                      </p:cBhvr>
                                      <p:to>
                                        <p:strVal val="visible"/>
                                      </p:to>
                                    </p:set>
                                    <p:animEffect filter="wipe(up)" transition="in">
                                      <p:cBhvr>
                                        <p:cTn dur="250" id="10"/>
                                        <p:tgtEl>
                                          <p:spTgt spid="19"/>
                                        </p:tgtEl>
                                      </p:cBhvr>
                                    </p:animEffect>
                                  </p:childTnLst>
                                </p:cTn>
                              </p:par>
                            </p:childTnLst>
                          </p:cTn>
                        </p:par>
                        <p:par>
                          <p:cTn fill="hold" id="11" nodeType="afterGroup">
                            <p:stCondLst>
                              <p:cond delay="250"/>
                            </p:stCondLst>
                            <p:childTnLst>
                              <p:par>
                                <p:cTn fill="hold" grpId="0" id="12" nodeType="afterEffect" presetClass="entr" presetID="22" presetSubtype="1">
                                  <p:stCondLst>
                                    <p:cond delay="0"/>
                                  </p:stCondLst>
                                  <p:childTnLst>
                                    <p:set>
                                      <p:cBhvr>
                                        <p:cTn dur="1" fill="hold" id="13">
                                          <p:stCondLst>
                                            <p:cond delay="0"/>
                                          </p:stCondLst>
                                        </p:cTn>
                                        <p:tgtEl>
                                          <p:spTgt spid="20"/>
                                        </p:tgtEl>
                                        <p:attrNameLst>
                                          <p:attrName>style.visibility</p:attrName>
                                        </p:attrNameLst>
                                      </p:cBhvr>
                                      <p:to>
                                        <p:strVal val="visible"/>
                                      </p:to>
                                    </p:set>
                                    <p:animEffect filter="wipe(up)" transition="in">
                                      <p:cBhvr>
                                        <p:cTn dur="250" id="14"/>
                                        <p:tgtEl>
                                          <p:spTgt spid="20"/>
                                        </p:tgtEl>
                                      </p:cBhvr>
                                    </p:animEffect>
                                  </p:childTnLst>
                                </p:cTn>
                              </p:par>
                              <p:par>
                                <p:cTn fill="hold" grpId="0" id="15" nodeType="withEffect" presetClass="entr" presetID="22" presetSubtype="1">
                                  <p:stCondLst>
                                    <p:cond delay="0"/>
                                  </p:stCondLst>
                                  <p:childTnLst>
                                    <p:set>
                                      <p:cBhvr>
                                        <p:cTn dur="1" fill="hold" id="16">
                                          <p:stCondLst>
                                            <p:cond delay="0"/>
                                          </p:stCondLst>
                                        </p:cTn>
                                        <p:tgtEl>
                                          <p:spTgt spid="21"/>
                                        </p:tgtEl>
                                        <p:attrNameLst>
                                          <p:attrName>style.visibility</p:attrName>
                                        </p:attrNameLst>
                                      </p:cBhvr>
                                      <p:to>
                                        <p:strVal val="visible"/>
                                      </p:to>
                                    </p:set>
                                    <p:animEffect filter="wipe(up)" transition="in">
                                      <p:cBhvr>
                                        <p:cTn dur="250" id="17"/>
                                        <p:tgtEl>
                                          <p:spTgt spid="21"/>
                                        </p:tgtEl>
                                      </p:cBhvr>
                                    </p:animEffect>
                                  </p:childTnLst>
                                </p:cTn>
                              </p:par>
                            </p:childTnLst>
                          </p:cTn>
                        </p:par>
                        <p:par>
                          <p:cTn fill="hold" id="18" nodeType="afterGroup">
                            <p:stCondLst>
                              <p:cond delay="500"/>
                            </p:stCondLst>
                            <p:childTnLst>
                              <p:par>
                                <p:cTn fill="hold" grpId="0" id="19" nodeType="afterEffect" presetClass="entr" presetID="22" presetSubtype="1">
                                  <p:stCondLst>
                                    <p:cond delay="0"/>
                                  </p:stCondLst>
                                  <p:childTnLst>
                                    <p:set>
                                      <p:cBhvr>
                                        <p:cTn dur="1" fill="hold" id="20">
                                          <p:stCondLst>
                                            <p:cond delay="0"/>
                                          </p:stCondLst>
                                        </p:cTn>
                                        <p:tgtEl>
                                          <p:spTgt spid="22"/>
                                        </p:tgtEl>
                                        <p:attrNameLst>
                                          <p:attrName>style.visibility</p:attrName>
                                        </p:attrNameLst>
                                      </p:cBhvr>
                                      <p:to>
                                        <p:strVal val="visible"/>
                                      </p:to>
                                    </p:set>
                                    <p:animEffect filter="wipe(up)" transition="in">
                                      <p:cBhvr>
                                        <p:cTn dur="250" id="21"/>
                                        <p:tgtEl>
                                          <p:spTgt spid="22"/>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23"/>
                                        </p:tgtEl>
                                        <p:attrNameLst>
                                          <p:attrName>style.visibility</p:attrName>
                                        </p:attrNameLst>
                                      </p:cBhvr>
                                      <p:to>
                                        <p:strVal val="visible"/>
                                      </p:to>
                                    </p:set>
                                    <p:animEffect filter="wipe(up)" transition="in">
                                      <p:cBhvr>
                                        <p:cTn dur="250" id="24"/>
                                        <p:tgtEl>
                                          <p:spTgt spid="23"/>
                                        </p:tgtEl>
                                      </p:cBhvr>
                                    </p:animEffect>
                                  </p:childTnLst>
                                </p:cTn>
                              </p:par>
                            </p:childTnLst>
                          </p:cTn>
                        </p:par>
                        <p:par>
                          <p:cTn fill="hold" id="25" nodeType="afterGroup">
                            <p:stCondLst>
                              <p:cond delay="750"/>
                            </p:stCondLst>
                            <p:childTnLst>
                              <p:par>
                                <p:cTn fill="hold" grpId="0" id="26" nodeType="afterEffect" presetClass="entr" presetID="22" presetSubtype="1">
                                  <p:stCondLst>
                                    <p:cond delay="0"/>
                                  </p:stCondLst>
                                  <p:childTnLst>
                                    <p:set>
                                      <p:cBhvr>
                                        <p:cTn dur="1" fill="hold" id="27">
                                          <p:stCondLst>
                                            <p:cond delay="0"/>
                                          </p:stCondLst>
                                        </p:cTn>
                                        <p:tgtEl>
                                          <p:spTgt spid="24"/>
                                        </p:tgtEl>
                                        <p:attrNameLst>
                                          <p:attrName>style.visibility</p:attrName>
                                        </p:attrNameLst>
                                      </p:cBhvr>
                                      <p:to>
                                        <p:strVal val="visible"/>
                                      </p:to>
                                    </p:set>
                                    <p:animEffect filter="wipe(up)" transition="in">
                                      <p:cBhvr>
                                        <p:cTn dur="250" id="28"/>
                                        <p:tgtEl>
                                          <p:spTgt spid="24"/>
                                        </p:tgtEl>
                                      </p:cBhvr>
                                    </p:animEffect>
                                  </p:childTnLst>
                                </p:cTn>
                              </p:par>
                              <p:par>
                                <p:cTn fill="hold" grpId="0" id="29" nodeType="withEffect" presetClass="entr" presetID="22" presetSubtype="1">
                                  <p:stCondLst>
                                    <p:cond delay="0"/>
                                  </p:stCondLst>
                                  <p:childTnLst>
                                    <p:set>
                                      <p:cBhvr>
                                        <p:cTn dur="1" fill="hold" id="30">
                                          <p:stCondLst>
                                            <p:cond delay="0"/>
                                          </p:stCondLst>
                                        </p:cTn>
                                        <p:tgtEl>
                                          <p:spTgt spid="25"/>
                                        </p:tgtEl>
                                        <p:attrNameLst>
                                          <p:attrName>style.visibility</p:attrName>
                                        </p:attrNameLst>
                                      </p:cBhvr>
                                      <p:to>
                                        <p:strVal val="visible"/>
                                      </p:to>
                                    </p:set>
                                    <p:animEffect filter="wipe(up)" transition="in">
                                      <p:cBhvr>
                                        <p:cTn dur="250" id="31"/>
                                        <p:tgtEl>
                                          <p:spTgt spid="25"/>
                                        </p:tgtEl>
                                      </p:cBhvr>
                                    </p:animEffect>
                                  </p:childTnLst>
                                </p:cTn>
                              </p:par>
                              <p:par>
                                <p:cTn fill="hold" id="32" nodeType="withEffect" presetClass="entr" presetID="22" presetSubtype="4">
                                  <p:stCondLst>
                                    <p:cond delay="0"/>
                                  </p:stCondLst>
                                  <p:childTnLst>
                                    <p:set>
                                      <p:cBhvr>
                                        <p:cTn dur="1" fill="hold" id="33">
                                          <p:stCondLst>
                                            <p:cond delay="0"/>
                                          </p:stCondLst>
                                        </p:cTn>
                                        <p:tgtEl>
                                          <p:spTgt spid="8"/>
                                        </p:tgtEl>
                                        <p:attrNameLst>
                                          <p:attrName>style.visibility</p:attrName>
                                        </p:attrNameLst>
                                      </p:cBhvr>
                                      <p:to>
                                        <p:strVal val="visible"/>
                                      </p:to>
                                    </p:set>
                                    <p:animEffect filter="wipe(down)" transition="in">
                                      <p:cBhvr>
                                        <p:cTn dur="500" id="34"/>
                                        <p:tgtEl>
                                          <p:spTgt spid="8"/>
                                        </p:tgtEl>
                                      </p:cBhvr>
                                    </p:animEffect>
                                  </p:childTnLst>
                                </p:cTn>
                              </p:par>
                              <p:par>
                                <p:cTn fill="hold" id="35" nodeType="withEffect" presetClass="entr" presetID="22" presetSubtype="4">
                                  <p:stCondLst>
                                    <p:cond delay="0"/>
                                  </p:stCondLst>
                                  <p:childTnLst>
                                    <p:set>
                                      <p:cBhvr>
                                        <p:cTn dur="1" fill="hold" id="36">
                                          <p:stCondLst>
                                            <p:cond delay="0"/>
                                          </p:stCondLst>
                                        </p:cTn>
                                        <p:tgtEl>
                                          <p:spTgt spid="11"/>
                                        </p:tgtEl>
                                        <p:attrNameLst>
                                          <p:attrName>style.visibility</p:attrName>
                                        </p:attrNameLst>
                                      </p:cBhvr>
                                      <p:to>
                                        <p:strVal val="visible"/>
                                      </p:to>
                                    </p:set>
                                    <p:animEffect filter="wipe(down)" transition="in">
                                      <p:cBhvr>
                                        <p:cTn dur="500" id="37"/>
                                        <p:tgtEl>
                                          <p:spTgt spid="11"/>
                                        </p:tgtEl>
                                      </p:cBhvr>
                                    </p:animEffect>
                                  </p:childTnLst>
                                </p:cTn>
                              </p:par>
                              <p:par>
                                <p:cTn fill="hold" id="38" nodeType="withEffect" presetClass="entr" presetID="22" presetSubtype="4">
                                  <p:stCondLst>
                                    <p:cond delay="0"/>
                                  </p:stCondLst>
                                  <p:childTnLst>
                                    <p:set>
                                      <p:cBhvr>
                                        <p:cTn dur="1" fill="hold" id="39">
                                          <p:stCondLst>
                                            <p:cond delay="0"/>
                                          </p:stCondLst>
                                        </p:cTn>
                                        <p:tgtEl>
                                          <p:spTgt spid="5"/>
                                        </p:tgtEl>
                                        <p:attrNameLst>
                                          <p:attrName>style.visibility</p:attrName>
                                        </p:attrNameLst>
                                      </p:cBhvr>
                                      <p:to>
                                        <p:strVal val="visible"/>
                                      </p:to>
                                    </p:set>
                                    <p:animEffect filter="wipe(down)" transition="in">
                                      <p:cBhvr>
                                        <p:cTn dur="500" id="40"/>
                                        <p:tgtEl>
                                          <p:spTgt spid="5"/>
                                        </p:tgtEl>
                                      </p:cBhvr>
                                    </p:animEffect>
                                  </p:childTnLst>
                                </p:cTn>
                              </p:par>
                              <p:par>
                                <p:cTn fill="hold" id="41" nodeType="withEffect" presetClass="entr" presetID="22" presetSubtype="4">
                                  <p:stCondLst>
                                    <p:cond delay="0"/>
                                  </p:stCondLst>
                                  <p:childTnLst>
                                    <p:set>
                                      <p:cBhvr>
                                        <p:cTn dur="1" fill="hold" id="42">
                                          <p:stCondLst>
                                            <p:cond delay="0"/>
                                          </p:stCondLst>
                                        </p:cTn>
                                        <p:tgtEl>
                                          <p:spTgt spid="14"/>
                                        </p:tgtEl>
                                        <p:attrNameLst>
                                          <p:attrName>style.visibility</p:attrName>
                                        </p:attrNameLst>
                                      </p:cBhvr>
                                      <p:to>
                                        <p:strVal val="visible"/>
                                      </p:to>
                                    </p:set>
                                    <p:animEffect filter="wipe(down)" transition="in">
                                      <p:cBhvr>
                                        <p:cTn dur="500" id="4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grpSp>
        <p:nvGrpSpPr>
          <p:cNvPr id="23" name="组合 4"/>
          <p:cNvGrpSpPr/>
          <p:nvPr/>
        </p:nvGrpSpPr>
        <p:grpSpPr>
          <a:xfrm>
            <a:off x="7581457" y="2225675"/>
            <a:ext cx="2511425" cy="871038"/>
            <a:chExt cx="2511426" cy="871761"/>
          </a:xfrm>
        </p:grpSpPr>
        <p:sp>
          <p:nvSpPr>
            <p:cNvPr id="24" name="矩形 8"/>
            <p:cNvSpPr>
              <a:spLocks noChangeArrowheads="1"/>
            </p:cNvSpPr>
            <p:nvPr/>
          </p:nvSpPr>
          <p:spPr bwMode="auto">
            <a:xfrm>
              <a:off x="0" y="338554"/>
              <a:ext cx="2511426" cy="518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r>
                <a:rPr b="0" baseline="0" cap="none" i="0" kern="0" kumimoji="0" noProof="0" normalizeH="0" spc="0" strike="noStrike" sz="1400" u="none">
                  <a:ln>
                    <a:noFill/>
                  </a:ln>
                  <a:solidFill>
                    <a:srgbClr val="000000"/>
                  </a:solidFill>
                  <a:effectLst/>
                  <a:uLnTx/>
                  <a:uFillTx/>
                  <a:latin charset="-122" panose="020b0503020204020204" pitchFamily="34" typeface="微软雅黑"/>
                  <a:ea charset="-122" panose="020b0503020204020204" pitchFamily="34" typeface="微软雅黑"/>
                </a:rPr>
                <a:t>Please enter the text you want to express.</a:t>
              </a:r>
            </a:p>
          </p:txBody>
        </p:sp>
        <p:sp>
          <p:nvSpPr>
            <p:cNvPr id="25" name="矩形 9"/>
            <p:cNvSpPr>
              <a:spLocks noChangeArrowheads="1"/>
            </p:cNvSpPr>
            <p:nvPr/>
          </p:nvSpPr>
          <p:spPr bwMode="auto">
            <a:xfrm>
              <a:off x="518680" y="0"/>
              <a:ext cx="1474067" cy="3355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r>
                <a:rPr altLang="en-US" b="1" baseline="0" cap="none" i="0" kern="0" kumimoji="0" lang="zh-CN" noProof="0" normalizeH="0" spc="0" strike="noStrike" sz="1600" u="none">
                  <a:ln>
                    <a:noFill/>
                  </a:ln>
                  <a:solidFill>
                    <a:srgbClr val="000000"/>
                  </a:solidFill>
                  <a:effectLst/>
                  <a:uLnTx/>
                  <a:uFillTx/>
                  <a:latin charset="-122" panose="020b0503020204020204" pitchFamily="34" typeface="微软雅黑"/>
                  <a:ea charset="-122" panose="020b0503020204020204" pitchFamily="34" typeface="微软雅黑"/>
                </a:rPr>
                <a:t>单击添加标题</a:t>
              </a:r>
            </a:p>
          </p:txBody>
        </p:sp>
      </p:grpSp>
      <p:grpSp>
        <p:nvGrpSpPr>
          <p:cNvPr id="26" name="组合 10"/>
          <p:cNvGrpSpPr/>
          <p:nvPr/>
        </p:nvGrpSpPr>
        <p:grpSpPr>
          <a:xfrm>
            <a:off x="8773670" y="3868738"/>
            <a:ext cx="2511425" cy="871537"/>
            <a:chExt cx="2511426" cy="870976"/>
          </a:xfrm>
        </p:grpSpPr>
        <p:sp>
          <p:nvSpPr>
            <p:cNvPr id="27" name="矩形 11"/>
            <p:cNvSpPr>
              <a:spLocks noChangeArrowheads="1"/>
            </p:cNvSpPr>
            <p:nvPr/>
          </p:nvSpPr>
          <p:spPr bwMode="auto">
            <a:xfrm>
              <a:off x="0" y="338553"/>
              <a:ext cx="2511426" cy="517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r>
                <a:rPr b="0" baseline="0" cap="none" i="0" kern="0" kumimoji="0" noProof="0" normalizeH="0" spc="0" strike="noStrike" sz="1400" u="none">
                  <a:ln>
                    <a:noFill/>
                  </a:ln>
                  <a:solidFill>
                    <a:srgbClr val="000000"/>
                  </a:solidFill>
                  <a:effectLst/>
                  <a:uLnTx/>
                  <a:uFillTx/>
                  <a:latin charset="-122" panose="020b0503020204020204" pitchFamily="34" typeface="微软雅黑"/>
                  <a:ea charset="-122" panose="020b0503020204020204" pitchFamily="34" typeface="微软雅黑"/>
                </a:rPr>
                <a:t>Please enter the text you want to express.</a:t>
              </a:r>
            </a:p>
          </p:txBody>
        </p:sp>
        <p:sp>
          <p:nvSpPr>
            <p:cNvPr id="28" name="矩形 12"/>
            <p:cNvSpPr>
              <a:spLocks noChangeArrowheads="1"/>
            </p:cNvSpPr>
            <p:nvPr/>
          </p:nvSpPr>
          <p:spPr bwMode="auto">
            <a:xfrm>
              <a:off x="518679" y="0"/>
              <a:ext cx="1474067" cy="335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r>
                <a:rPr altLang="en-US" b="1" baseline="0" cap="none" i="0" kern="0" kumimoji="0" lang="zh-CN" noProof="0" normalizeH="0" spc="0" strike="noStrike" sz="1600" u="none">
                  <a:ln>
                    <a:noFill/>
                  </a:ln>
                  <a:solidFill>
                    <a:srgbClr val="000000"/>
                  </a:solidFill>
                  <a:effectLst/>
                  <a:uLnTx/>
                  <a:uFillTx/>
                  <a:latin charset="-122" panose="020b0503020204020204" pitchFamily="34" typeface="微软雅黑"/>
                  <a:ea charset="-122" panose="020b0503020204020204" pitchFamily="34" typeface="微软雅黑"/>
                </a:rPr>
                <a:t>单击添加标题</a:t>
              </a:r>
            </a:p>
          </p:txBody>
        </p:sp>
      </p:grpSp>
      <p:grpSp>
        <p:nvGrpSpPr>
          <p:cNvPr id="29" name="组合 3"/>
          <p:cNvGrpSpPr/>
          <p:nvPr/>
        </p:nvGrpSpPr>
        <p:grpSpPr>
          <a:xfrm>
            <a:off x="7186170" y="3586163"/>
            <a:ext cx="1495425" cy="3271837"/>
            <a:chExt cx="1494972" cy="3272061"/>
          </a:xfrm>
        </p:grpSpPr>
        <p:sp>
          <p:nvSpPr>
            <p:cNvPr id="30" name="六边形 20"/>
            <p:cNvSpPr>
              <a:spLocks noChangeArrowheads="1"/>
            </p:cNvSpPr>
            <p:nvPr/>
          </p:nvSpPr>
          <p:spPr bwMode="auto">
            <a:xfrm rot="5400000">
              <a:off x="-74314" y="74314"/>
              <a:ext cx="1643600" cy="1494972"/>
            </a:xfrm>
            <a:prstGeom prst="hexagon">
              <a:avLst>
                <a:gd fmla="val 26941" name="adj"/>
                <a:gd fmla="val 115470" name="vf"/>
              </a:avLst>
            </a:prstGeom>
            <a:solidFill>
              <a:srgbClr val="FFFFFF"/>
            </a:solidFill>
            <a:ln w="38100">
              <a:solidFill>
                <a:srgbClr val="3CBBCE"/>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cxnSp>
          <p:nvCxnSpPr>
            <p:cNvPr id="31" name="直接连接符 21"/>
            <p:cNvCxnSpPr>
              <a:cxnSpLocks noChangeShapeType="1"/>
            </p:cNvCxnSpPr>
            <p:nvPr/>
          </p:nvCxnSpPr>
          <p:spPr bwMode="auto">
            <a:xfrm flipH="1">
              <a:off x="728436" y="1635475"/>
              <a:ext cx="0" cy="1636586"/>
            </a:xfrm>
            <a:prstGeom prst="line">
              <a:avLst/>
            </a:prstGeom>
            <a:noFill/>
            <a:ln w="6350">
              <a:solidFill>
                <a:srgbClr val="3BB6B7"/>
              </a:solidFill>
              <a:round/>
            </a:ln>
            <a:extLst>
              <a:ext uri="{909E8E84-426E-40DD-AFC4-6F175D3DCCD1}">
                <a14:hiddenFill>
                  <a:noFill/>
                </a14:hiddenFill>
              </a:ext>
            </a:extLst>
          </p:spPr>
        </p:cxnSp>
        <p:pic>
          <p:nvPicPr>
            <p:cNvPr id="32" name="组合 22"/>
            <p:cNvPicPr>
              <a:picLocks noChangeArrowheads="1"/>
            </p:cNvPicPr>
            <p:nvPr/>
          </p:nvPicPr>
          <p:blipFill>
            <a:blip r:embed="rId2">
              <a:extLst>
                <a:ext uri="{28A0092B-C50C-407E-A947-70E740481C1C}">
                  <a14:useLocalDpi val="0"/>
                </a:ext>
              </a:extLst>
            </a:blip>
            <a:stretch>
              <a:fillRect/>
            </a:stretch>
          </p:blipFill>
          <p:spPr bwMode="auto">
            <a:xfrm>
              <a:off x="301026" y="459519"/>
              <a:ext cx="847344" cy="6888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33" name="组合 2"/>
          <p:cNvGrpSpPr/>
          <p:nvPr/>
        </p:nvGrpSpPr>
        <p:grpSpPr>
          <a:xfrm>
            <a:off x="5974907" y="1943100"/>
            <a:ext cx="1495425" cy="4914900"/>
            <a:chExt cx="1494972" cy="4915661"/>
          </a:xfrm>
        </p:grpSpPr>
        <p:cxnSp>
          <p:nvCxnSpPr>
            <p:cNvPr id="34" name="直接连接符 48"/>
            <p:cNvCxnSpPr>
              <a:cxnSpLocks noChangeShapeType="1"/>
              <a:stCxn id="35" idx="2"/>
            </p:cNvCxnSpPr>
            <p:nvPr/>
          </p:nvCxnSpPr>
          <p:spPr bwMode="auto">
            <a:xfrm flipH="1">
              <a:off x="747486" y="1643600"/>
              <a:ext cx="0" cy="3272061"/>
            </a:xfrm>
            <a:prstGeom prst="line">
              <a:avLst/>
            </a:prstGeom>
            <a:noFill/>
            <a:ln w="6350">
              <a:solidFill>
                <a:srgbClr val="3BB6B7"/>
              </a:solidFill>
              <a:round/>
            </a:ln>
            <a:extLst>
              <a:ext uri="{909E8E84-426E-40DD-AFC4-6F175D3DCCD1}">
                <a14:hiddenFill>
                  <a:noFill/>
                </a14:hiddenFill>
              </a:ext>
            </a:extLst>
          </p:spPr>
        </p:cxnSp>
        <p:sp>
          <p:nvSpPr>
            <p:cNvPr id="35" name="六边形 49"/>
            <p:cNvSpPr>
              <a:spLocks noChangeArrowheads="1"/>
            </p:cNvSpPr>
            <p:nvPr/>
          </p:nvSpPr>
          <p:spPr bwMode="auto">
            <a:xfrm rot="5400000">
              <a:off x="-74314" y="74314"/>
              <a:ext cx="1643600" cy="1494972"/>
            </a:xfrm>
            <a:prstGeom prst="hexagon">
              <a:avLst>
                <a:gd fmla="val 26941" name="adj"/>
                <a:gd fmla="val 115470" name="vf"/>
              </a:avLst>
            </a:prstGeom>
            <a:solidFill>
              <a:srgbClr val="FFFFFF"/>
            </a:solidFill>
            <a:ln w="38100">
              <a:solidFill>
                <a:srgbClr val="3CBBCE"/>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pic>
          <p:nvPicPr>
            <p:cNvPr id="36" name="组合 50"/>
            <p:cNvPicPr>
              <a:picLocks noChangeArrowheads="1"/>
            </p:cNvPicPr>
            <p:nvPr/>
          </p:nvPicPr>
          <p:blipFill>
            <a:blip r:embed="rId3">
              <a:extLst>
                <a:ext uri="{28A0092B-C50C-407E-A947-70E740481C1C}">
                  <a14:useLocalDpi val="0"/>
                </a:ext>
              </a:extLst>
            </a:blip>
            <a:stretch>
              <a:fillRect/>
            </a:stretch>
          </p:blipFill>
          <p:spPr bwMode="auto">
            <a:xfrm>
              <a:off x="342537" y="512063"/>
              <a:ext cx="78638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37" name="矩形 36"/>
          <p:cNvSpPr/>
          <p:nvPr/>
        </p:nvSpPr>
        <p:spPr>
          <a:xfrm>
            <a:off x="1571978" y="3364181"/>
            <a:ext cx="3939379" cy="2011680"/>
          </a:xfrm>
          <a:prstGeom prst="rect">
            <a:avLst/>
          </a:prstGeom>
        </p:spPr>
        <p:txBody>
          <a:bodyPr wrap="square">
            <a:spAutoFit/>
          </a:bodyPr>
          <a:lstStyle/>
          <a:p>
            <a:pPr>
              <a:lnSpc>
                <a:spcPct val="150000"/>
              </a:lnSpc>
            </a:pPr>
            <a:r>
              <a:rPr sz="1400">
                <a:latin typeface="+mn-ea"/>
              </a:rPr>
              <a:t>Please enter the text you want to express.Please enter the text you want to express.Please enter the text you want to express.Please enter the text you want to express.Please enter the text you want to express.</a:t>
            </a:r>
          </a:p>
        </p:txBody>
      </p:sp>
      <p:sp>
        <p:nvSpPr>
          <p:cNvPr id="38" name="文本框 37"/>
          <p:cNvSpPr txBox="1"/>
          <p:nvPr/>
        </p:nvSpPr>
        <p:spPr>
          <a:xfrm>
            <a:off x="1571978" y="2932668"/>
            <a:ext cx="2272353" cy="365760"/>
          </a:xfrm>
          <a:prstGeom prst="rect">
            <a:avLst/>
          </a:prstGeom>
          <a:noFill/>
        </p:spPr>
        <p:txBody>
          <a:bodyPr rtlCol="0" wrap="square">
            <a:spAutoFit/>
          </a:bodyPr>
          <a:lstStyle>
            <a:defPPr>
              <a:defRPr lang="zh-CN"/>
            </a:defPPr>
            <a:lvl1pPr algn="ctr">
              <a:defRPr b="1" sz="3200">
                <a:solidFill>
                  <a:srgbClr val="808080"/>
                </a:solidFill>
                <a:latin charset="-122" panose="020b0503020204020204" pitchFamily="34" typeface="微软雅黑"/>
                <a:ea charset="-122" panose="020b0503020204020204" pitchFamily="34" typeface="微软雅黑"/>
              </a:defRPr>
            </a:lvl1pPr>
          </a:lstStyle>
          <a:p>
            <a:pPr algn="l"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chemeClr val="tx1"/>
                </a:solidFill>
                <a:effectLst/>
                <a:uLnTx/>
                <a:uFillTx/>
                <a:latin typeface="+mn-ea"/>
                <a:ea typeface="+mn-ea"/>
              </a:rPr>
              <a:t>单击输入标题文字</a:t>
            </a:r>
          </a:p>
        </p:txBody>
      </p:sp>
      <p:cxnSp>
        <p:nvCxnSpPr>
          <p:cNvPr id="39" name="直接连接符 38"/>
          <p:cNvCxnSpPr/>
          <p:nvPr/>
        </p:nvCxnSpPr>
        <p:spPr>
          <a:xfrm>
            <a:off x="1635274" y="3346035"/>
            <a:ext cx="3552364" cy="0"/>
          </a:xfrm>
          <a:prstGeom prst="line">
            <a:avLst/>
          </a:prstGeom>
          <a:solidFill>
            <a:srgbClr val="070606"/>
          </a:solidFill>
          <a:ln w="15875">
            <a:solidFill>
              <a:schemeClr val="tx1"/>
            </a:solidFill>
            <a:round/>
          </a:ln>
        </p:spPr>
      </p:cxn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38"/>
                                        </p:tgtEl>
                                        <p:attrNameLst>
                                          <p:attrName>style.visibility</p:attrName>
                                        </p:attrNameLst>
                                      </p:cBhvr>
                                      <p:to>
                                        <p:strVal val="visible"/>
                                      </p:to>
                                    </p:set>
                                    <p:animEffect filter="wipe(up)" transition="in">
                                      <p:cBhvr>
                                        <p:cTn dur="500" id="7"/>
                                        <p:tgtEl>
                                          <p:spTgt spid="38"/>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9"/>
                                        </p:tgtEl>
                                        <p:attrNameLst>
                                          <p:attrName>style.visibility</p:attrName>
                                        </p:attrNameLst>
                                      </p:cBhvr>
                                      <p:to>
                                        <p:strVal val="visible"/>
                                      </p:to>
                                    </p:set>
                                    <p:animEffect filter="wipe(left)" transition="in">
                                      <p:cBhvr>
                                        <p:cTn dur="500" id="11"/>
                                        <p:tgtEl>
                                          <p:spTgt spid="39"/>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37"/>
                                        </p:tgtEl>
                                        <p:attrNameLst>
                                          <p:attrName>style.visibility</p:attrName>
                                        </p:attrNameLst>
                                      </p:cBhvr>
                                      <p:to>
                                        <p:strVal val="visible"/>
                                      </p:to>
                                    </p:set>
                                    <p:animEffect filter="wipe(up)" transition="in">
                                      <p:cBhvr>
                                        <p:cTn dur="1000" id="15"/>
                                        <p:tgtEl>
                                          <p:spTgt spid="37"/>
                                        </p:tgtEl>
                                      </p:cBhvr>
                                    </p:animEffect>
                                  </p:childTnLst>
                                </p:cTn>
                              </p:par>
                            </p:childTnLst>
                          </p:cTn>
                        </p:par>
                        <p:par>
                          <p:cTn fill="hold" id="16" nodeType="afterGroup">
                            <p:stCondLst>
                              <p:cond delay="2000"/>
                            </p:stCondLst>
                            <p:childTnLst>
                              <p:par>
                                <p:cTn fill="hold" id="17" nodeType="afterEffect" presetClass="entr" presetID="22" presetSubtype="4">
                                  <p:stCondLst>
                                    <p:cond delay="0"/>
                                  </p:stCondLst>
                                  <p:childTnLst>
                                    <p:set>
                                      <p:cBhvr>
                                        <p:cTn dur="1" fill="hold" id="18">
                                          <p:stCondLst>
                                            <p:cond delay="0"/>
                                          </p:stCondLst>
                                        </p:cTn>
                                        <p:tgtEl>
                                          <p:spTgt spid="23"/>
                                        </p:tgtEl>
                                        <p:attrNameLst>
                                          <p:attrName>style.visibility</p:attrName>
                                        </p:attrNameLst>
                                      </p:cBhvr>
                                      <p:to>
                                        <p:strVal val="visible"/>
                                      </p:to>
                                    </p:set>
                                    <p:animEffect filter="wipe(down)" transition="in">
                                      <p:cBhvr>
                                        <p:cTn dur="500" id="19"/>
                                        <p:tgtEl>
                                          <p:spTgt spid="23"/>
                                        </p:tgtEl>
                                      </p:cBhvr>
                                    </p:animEffect>
                                  </p:childTnLst>
                                </p:cTn>
                              </p:par>
                              <p:par>
                                <p:cTn fill="hold" id="20" nodeType="withEffect" presetClass="entr" presetID="22" presetSubtype="4">
                                  <p:stCondLst>
                                    <p:cond delay="0"/>
                                  </p:stCondLst>
                                  <p:childTnLst>
                                    <p:set>
                                      <p:cBhvr>
                                        <p:cTn dur="1" fill="hold" id="21">
                                          <p:stCondLst>
                                            <p:cond delay="0"/>
                                          </p:stCondLst>
                                        </p:cTn>
                                        <p:tgtEl>
                                          <p:spTgt spid="26"/>
                                        </p:tgtEl>
                                        <p:attrNameLst>
                                          <p:attrName>style.visibility</p:attrName>
                                        </p:attrNameLst>
                                      </p:cBhvr>
                                      <p:to>
                                        <p:strVal val="visible"/>
                                      </p:to>
                                    </p:set>
                                    <p:animEffect filter="wipe(down)" transition="in">
                                      <p:cBhvr>
                                        <p:cTn dur="500" id="22"/>
                                        <p:tgtEl>
                                          <p:spTgt spid="26"/>
                                        </p:tgtEl>
                                      </p:cBhvr>
                                    </p:animEffect>
                                  </p:childTnLst>
                                </p:cTn>
                              </p:par>
                              <p:par>
                                <p:cTn fill="hold" id="23" nodeType="withEffect" presetClass="entr" presetID="22" presetSubtype="4">
                                  <p:stCondLst>
                                    <p:cond delay="0"/>
                                  </p:stCondLst>
                                  <p:childTnLst>
                                    <p:set>
                                      <p:cBhvr>
                                        <p:cTn dur="1" fill="hold" id="24">
                                          <p:stCondLst>
                                            <p:cond delay="0"/>
                                          </p:stCondLst>
                                        </p:cTn>
                                        <p:tgtEl>
                                          <p:spTgt spid="29"/>
                                        </p:tgtEl>
                                        <p:attrNameLst>
                                          <p:attrName>style.visibility</p:attrName>
                                        </p:attrNameLst>
                                      </p:cBhvr>
                                      <p:to>
                                        <p:strVal val="visible"/>
                                      </p:to>
                                    </p:set>
                                    <p:animEffect filter="wipe(down)" transition="in">
                                      <p:cBhvr>
                                        <p:cTn dur="500" id="25"/>
                                        <p:tgtEl>
                                          <p:spTgt spid="29"/>
                                        </p:tgtEl>
                                      </p:cBhvr>
                                    </p:animEffect>
                                  </p:childTnLst>
                                </p:cTn>
                              </p:par>
                              <p:par>
                                <p:cTn fill="hold" id="26" nodeType="withEffect" presetClass="entr" presetID="22" presetSubtype="4">
                                  <p:stCondLst>
                                    <p:cond delay="0"/>
                                  </p:stCondLst>
                                  <p:childTnLst>
                                    <p:set>
                                      <p:cBhvr>
                                        <p:cTn dur="1" fill="hold" id="27">
                                          <p:stCondLst>
                                            <p:cond delay="0"/>
                                          </p:stCondLst>
                                        </p:cTn>
                                        <p:tgtEl>
                                          <p:spTgt spid="33"/>
                                        </p:tgtEl>
                                        <p:attrNameLst>
                                          <p:attrName>style.visibility</p:attrName>
                                        </p:attrNameLst>
                                      </p:cBhvr>
                                      <p:to>
                                        <p:strVal val="visible"/>
                                      </p:to>
                                    </p:set>
                                    <p:animEffect filter="wipe(down)" transition="in">
                                      <p:cBhvr>
                                        <p:cTn dur="500" id="28"/>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0" name="文本框 19"/>
          <p:cNvSpPr txBox="1"/>
          <p:nvPr/>
        </p:nvSpPr>
        <p:spPr>
          <a:xfrm>
            <a:off x="3903878" y="2624539"/>
            <a:ext cx="4882623" cy="1310640"/>
          </a:xfrm>
          <a:prstGeom prst="rect">
            <a:avLst/>
          </a:prstGeom>
          <a:noFill/>
        </p:spPr>
        <p:txBody>
          <a:bodyPr rtlCol="0" wrap="square">
            <a:spAutoFit/>
          </a:bodyPr>
          <a:lstStyle/>
          <a:p>
            <a:pPr>
              <a:defRPr/>
            </a:pPr>
            <a:r>
              <a:rPr altLang="zh-CN" kern="0" lang="en-US" sz="4000">
                <a:solidFill>
                  <a:schemeClr val="accent3">
                    <a:lumMod val="50000"/>
                  </a:schemeClr>
                </a:solidFill>
                <a:latin typeface="等线"/>
                <a:ea charset="-122" panose="02010600030101010101" typeface="等线"/>
              </a:rPr>
              <a:t>03 请在此处添加标题文字</a:t>
            </a:r>
          </a:p>
        </p:txBody>
      </p:sp>
      <p:sp>
        <p:nvSpPr>
          <p:cNvPr id="21" name="文本框 20"/>
          <p:cNvSpPr txBox="1"/>
          <p:nvPr/>
        </p:nvSpPr>
        <p:spPr>
          <a:xfrm>
            <a:off x="3903878" y="3332425"/>
            <a:ext cx="4739302" cy="822960"/>
          </a:xfrm>
          <a:prstGeom prst="rect">
            <a:avLst/>
          </a:prstGeom>
          <a:noFill/>
        </p:spPr>
        <p:txBody>
          <a:bodyPr rtlCol="0"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accent3">
                    <a:lumMod val="50000"/>
                  </a:schemeClr>
                </a:solidFill>
                <a:effectLst/>
                <a:uLnTx/>
                <a:uFillTx/>
              </a:rPr>
              <a:t>Add up anything what your need or what your like</a:t>
            </a:r>
          </a:p>
          <a:p>
            <a:pP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accent3">
                    <a:lumMod val="50000"/>
                  </a:schemeClr>
                </a:solidFill>
                <a:effectLst/>
                <a:uLnTx/>
                <a:uFillTx/>
              </a:rPr>
              <a:t>总结汇报/商务计划/月度总结/课程汇报</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0"/>
                                        </p:tgtEl>
                                        <p:attrNameLst>
                                          <p:attrName>style.visibility</p:attrName>
                                        </p:attrNameLst>
                                      </p:cBhvr>
                                      <p:to>
                                        <p:strVal val="visible"/>
                                      </p:to>
                                    </p:set>
                                    <p:animEffect filter="barn(inVertical)"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21"/>
                                        </p:tgtEl>
                                        <p:attrNameLst>
                                          <p:attrName>style.visibility</p:attrName>
                                        </p:attrNameLst>
                                      </p:cBhvr>
                                      <p:to>
                                        <p:strVal val="visible"/>
                                      </p:to>
                                    </p:set>
                                    <p:animEffect filter="barn(inVertical)" transition="in">
                                      <p:cBhvr>
                                        <p:cTn dur="500" id="1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
        <p:nvSpPr>
          <p:cNvPr id="3" name="椭圆 3"/>
          <p:cNvSpPr>
            <a:spLocks noChangeArrowheads="1"/>
          </p:cNvSpPr>
          <p:nvPr/>
        </p:nvSpPr>
        <p:spPr bwMode="auto">
          <a:xfrm>
            <a:off x="6364364" y="4526157"/>
            <a:ext cx="1185862" cy="1184275"/>
          </a:xfrm>
          <a:prstGeom prst="ellipse">
            <a:avLst/>
          </a:prstGeom>
          <a:solidFill>
            <a:srgbClr val="3BB6B7"/>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4" name="椭圆 5"/>
          <p:cNvSpPr>
            <a:spLocks noChangeArrowheads="1"/>
          </p:cNvSpPr>
          <p:nvPr/>
        </p:nvSpPr>
        <p:spPr bwMode="auto">
          <a:xfrm>
            <a:off x="6862839" y="2702120"/>
            <a:ext cx="1185862" cy="1185862"/>
          </a:xfrm>
          <a:prstGeom prst="ellipse">
            <a:avLst/>
          </a:prstGeom>
          <a:solidFill>
            <a:srgbClr val="3BB6B7"/>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5" name="椭圆 6"/>
          <p:cNvSpPr>
            <a:spLocks noChangeArrowheads="1"/>
          </p:cNvSpPr>
          <p:nvPr/>
        </p:nvSpPr>
        <p:spPr bwMode="auto">
          <a:xfrm>
            <a:off x="4460951" y="4516632"/>
            <a:ext cx="1184275" cy="1185863"/>
          </a:xfrm>
          <a:prstGeom prst="ellipse">
            <a:avLst/>
          </a:prstGeom>
          <a:solidFill>
            <a:srgbClr val="FFC000"/>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6" name="椭圆 7"/>
          <p:cNvSpPr>
            <a:spLocks noChangeArrowheads="1"/>
          </p:cNvSpPr>
          <p:nvPr/>
        </p:nvSpPr>
        <p:spPr bwMode="auto">
          <a:xfrm>
            <a:off x="3879926" y="2702120"/>
            <a:ext cx="1185863" cy="1185862"/>
          </a:xfrm>
          <a:prstGeom prst="ellipse">
            <a:avLst/>
          </a:prstGeom>
          <a:solidFill>
            <a:srgbClr val="3BB6B7"/>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7" name="椭圆 8"/>
          <p:cNvSpPr>
            <a:spLocks noChangeArrowheads="1"/>
          </p:cNvSpPr>
          <p:nvPr/>
        </p:nvSpPr>
        <p:spPr bwMode="auto">
          <a:xfrm>
            <a:off x="5429326" y="1587695"/>
            <a:ext cx="1185863" cy="1185862"/>
          </a:xfrm>
          <a:prstGeom prst="ellipse">
            <a:avLst/>
          </a:prstGeom>
          <a:solidFill>
            <a:srgbClr val="FFC000"/>
          </a:solidFill>
          <a:ln>
            <a:noFill/>
          </a:ln>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8" name="Freeform 11"/>
          <p:cNvSpPr/>
          <p:nvPr/>
        </p:nvSpPr>
        <p:spPr bwMode="auto">
          <a:xfrm rot="2160000">
            <a:off x="6588201" y="2571945"/>
            <a:ext cx="314325" cy="398462"/>
          </a:xfrm>
          <a:custGeom>
            <a:gdLst>
              <a:gd fmla="*/ 0 w 253496" name="T0"/>
              <a:gd fmla="*/ 79692 h 320765" name="T1"/>
              <a:gd fmla="*/ 157163 w 253496" name="T2"/>
              <a:gd fmla="*/ 79692 h 320765" name="T3"/>
              <a:gd fmla="*/ 157163 w 253496" name="T4"/>
              <a:gd fmla="*/ 0 h 320765" name="T5"/>
              <a:gd fmla="*/ 314325 w 253496" name="T6"/>
              <a:gd fmla="*/ 199232 h 320765" name="T7"/>
              <a:gd fmla="*/ 157163 w 253496" name="T8"/>
              <a:gd fmla="*/ 398462 h 320765" name="T9"/>
              <a:gd fmla="*/ 157163 w 253496" name="T10"/>
              <a:gd fmla="*/ 318770 h 320765" name="T11"/>
              <a:gd fmla="*/ 0 w 253496" name="T12"/>
              <a:gd fmla="*/ 318770 h 320765" name="T13"/>
              <a:gd fmla="*/ 0 w 253496" name="T14"/>
              <a:gd fmla="*/ 79692 h 32076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20765" w="253496">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ADBACA"/>
          </a:solidFill>
          <a:ln>
            <a:noFill/>
          </a:ln>
          <a:extLst>
            <a:ext uri="{91240B29-F687-4F45-9708-019B960494DF}">
              <a14:hiddenLine w="9525">
                <a:solidFill>
                  <a:srgbClr val="000000"/>
                </a:solidFill>
                <a:round/>
              </a14:hiddenLine>
            </a:ext>
          </a:extLst>
        </p:spPr>
        <p:txBody>
          <a:bodyPr anchor="ctr" bIns="85514" lIns="0" rIns="101371" tIns="85515"/>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9" name="Freeform 13"/>
          <p:cNvSpPr/>
          <p:nvPr/>
        </p:nvSpPr>
        <p:spPr bwMode="auto">
          <a:xfrm rot="17280000">
            <a:off x="7074770" y="4031651"/>
            <a:ext cx="314325" cy="398463"/>
          </a:xfrm>
          <a:custGeom>
            <a:gdLst>
              <a:gd fmla="*/ 314325 w 253496" name="T0"/>
              <a:gd fmla="*/ 318770 h 320765" name="T1"/>
              <a:gd fmla="*/ 157163 w 253496" name="T2"/>
              <a:gd fmla="*/ 318770 h 320765" name="T3"/>
              <a:gd fmla="*/ 157163 w 253496" name="T4"/>
              <a:gd fmla="*/ 398463 h 320765" name="T5"/>
              <a:gd fmla="*/ 0 w 253496" name="T6"/>
              <a:gd fmla="*/ 199231 h 320765" name="T7"/>
              <a:gd fmla="*/ 157163 w 253496" name="T8"/>
              <a:gd fmla="*/ 0 h 320765" name="T9"/>
              <a:gd fmla="*/ 157163 w 253496" name="T10"/>
              <a:gd fmla="*/ 79693 h 320765" name="T11"/>
              <a:gd fmla="*/ 314325 w 253496" name="T12"/>
              <a:gd fmla="*/ 79693 h 320765" name="T13"/>
              <a:gd fmla="*/ 314325 w 253496" name="T14"/>
              <a:gd fmla="*/ 318770 h 32076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20765" w="253496">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w="9525">
                <a:solidFill>
                  <a:srgbClr val="000000"/>
                </a:solidFill>
                <a:round/>
              </a14:hiddenLine>
            </a:ext>
          </a:extLst>
        </p:spPr>
        <p:txBody>
          <a:bodyPr anchor="ctr" bIns="85514" lIns="101371" rIns="1" tIns="85515"/>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10" name="Freeform 15"/>
          <p:cNvSpPr/>
          <p:nvPr/>
        </p:nvSpPr>
        <p:spPr bwMode="auto">
          <a:xfrm>
            <a:off x="5827789" y="4938907"/>
            <a:ext cx="315912" cy="398463"/>
          </a:xfrm>
          <a:custGeom>
            <a:gdLst>
              <a:gd fmla="*/ 315912 w 253496" name="T0"/>
              <a:gd fmla="*/ 318770 h 320765" name="T1"/>
              <a:gd fmla="*/ 157956 w 253496" name="T2"/>
              <a:gd fmla="*/ 318770 h 320765" name="T3"/>
              <a:gd fmla="*/ 157956 w 253496" name="T4"/>
              <a:gd fmla="*/ 398463 h 320765" name="T5"/>
              <a:gd fmla="*/ 0 w 253496" name="T6"/>
              <a:gd fmla="*/ 199231 h 320765" name="T7"/>
              <a:gd fmla="*/ 157956 w 253496" name="T8"/>
              <a:gd fmla="*/ 0 h 320765" name="T9"/>
              <a:gd fmla="*/ 157956 w 253496" name="T10"/>
              <a:gd fmla="*/ 79693 h 320765" name="T11"/>
              <a:gd fmla="*/ 315912 w 253496" name="T12"/>
              <a:gd fmla="*/ 79693 h 320765" name="T13"/>
              <a:gd fmla="*/ 315912 w 253496" name="T14"/>
              <a:gd fmla="*/ 318770 h 32076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20765" w="253496">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w="9525">
                <a:solidFill>
                  <a:srgbClr val="000000"/>
                </a:solidFill>
                <a:round/>
              </a14:hiddenLine>
            </a:ext>
          </a:extLst>
        </p:spPr>
        <p:txBody>
          <a:bodyPr anchor="ctr" bIns="85515" lIns="101372" rIns="1" tIns="85516"/>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11" name="Freeform 17"/>
          <p:cNvSpPr/>
          <p:nvPr/>
        </p:nvSpPr>
        <p:spPr bwMode="auto">
          <a:xfrm rot="4320000">
            <a:off x="4574457" y="4041177"/>
            <a:ext cx="314325" cy="398462"/>
          </a:xfrm>
          <a:custGeom>
            <a:gdLst>
              <a:gd fmla="*/ 314325 w 253496" name="T0"/>
              <a:gd fmla="*/ 318770 h 320765" name="T1"/>
              <a:gd fmla="*/ 157163 w 253496" name="T2"/>
              <a:gd fmla="*/ 318770 h 320765" name="T3"/>
              <a:gd fmla="*/ 157163 w 253496" name="T4"/>
              <a:gd fmla="*/ 398462 h 320765" name="T5"/>
              <a:gd fmla="*/ 0 w 253496" name="T6"/>
              <a:gd fmla="*/ 199230 h 320765" name="T7"/>
              <a:gd fmla="*/ 157163 w 253496" name="T8"/>
              <a:gd fmla="*/ 0 h 320765" name="T9"/>
              <a:gd fmla="*/ 157163 w 253496" name="T10"/>
              <a:gd fmla="*/ 79692 h 320765" name="T11"/>
              <a:gd fmla="*/ 314325 w 253496" name="T12"/>
              <a:gd fmla="*/ 79692 h 320765" name="T13"/>
              <a:gd fmla="*/ 314325 w 253496" name="T14"/>
              <a:gd fmla="*/ 318770 h 32076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20765" w="253496">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ADBACA"/>
          </a:solidFill>
          <a:ln>
            <a:noFill/>
          </a:ln>
          <a:extLst>
            <a:ext uri="{91240B29-F687-4F45-9708-019B960494DF}">
              <a14:hiddenLine w="9525">
                <a:solidFill>
                  <a:srgbClr val="000000"/>
                </a:solidFill>
                <a:round/>
              </a14:hiddenLine>
            </a:ext>
          </a:extLst>
        </p:spPr>
        <p:txBody>
          <a:bodyPr anchor="ctr" bIns="85515" lIns="101372" rIns="0" tIns="85515"/>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12" name="Freeform 19"/>
          <p:cNvSpPr/>
          <p:nvPr/>
        </p:nvSpPr>
        <p:spPr bwMode="auto">
          <a:xfrm rot="19440000">
            <a:off x="5029276" y="2568770"/>
            <a:ext cx="315913" cy="398462"/>
          </a:xfrm>
          <a:custGeom>
            <a:gdLst>
              <a:gd fmla="*/ 0 w 253496" name="T0"/>
              <a:gd fmla="*/ 79692 h 320765" name="T1"/>
              <a:gd fmla="*/ 157957 w 253496" name="T2"/>
              <a:gd fmla="*/ 79692 h 320765" name="T3"/>
              <a:gd fmla="*/ 157957 w 253496" name="T4"/>
              <a:gd fmla="*/ 0 h 320765" name="T5"/>
              <a:gd fmla="*/ 315913 w 253496" name="T6"/>
              <a:gd fmla="*/ 199232 h 320765" name="T7"/>
              <a:gd fmla="*/ 157957 w 253496" name="T8"/>
              <a:gd fmla="*/ 398462 h 320765" name="T9"/>
              <a:gd fmla="*/ 157957 w 253496" name="T10"/>
              <a:gd fmla="*/ 318770 h 320765" name="T11"/>
              <a:gd fmla="*/ 0 w 253496" name="T12"/>
              <a:gd fmla="*/ 318770 h 320765" name="T13"/>
              <a:gd fmla="*/ 0 w 253496" name="T14"/>
              <a:gd fmla="*/ 79692 h 32076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20765" w="253496">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ADBACA"/>
          </a:solidFill>
          <a:ln>
            <a:noFill/>
          </a:ln>
          <a:extLst>
            <a:ext uri="{91240B29-F687-4F45-9708-019B960494DF}">
              <a14:hiddenLine w="9525">
                <a:solidFill>
                  <a:srgbClr val="000000"/>
                </a:solidFill>
                <a:round/>
              </a14:hiddenLine>
            </a:ext>
          </a:extLst>
        </p:spPr>
        <p:txBody>
          <a:bodyPr anchor="ctr" bIns="85515" lIns="-1" rIns="101372" tIns="85514"/>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13" name="文本框 14"/>
          <p:cNvSpPr txBox="1">
            <a:spLocks noChangeArrowheads="1"/>
          </p:cNvSpPr>
          <p:nvPr/>
        </p:nvSpPr>
        <p:spPr bwMode="auto">
          <a:xfrm>
            <a:off x="5500764" y="2022670"/>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a:solidFill>
                  <a:srgbClr val="FFFFFF"/>
                </a:solidFill>
                <a:latin charset="0" panose="020b0604020202020204" pitchFamily="34" typeface="Arial"/>
                <a:ea charset="-122" panose="020b0503020204020204" pitchFamily="34" typeface="微软雅黑"/>
                <a:sym charset="0" panose="020b0604020202020204" pitchFamily="34" typeface="Arial"/>
              </a:rPr>
              <a:t>KEYS</a:t>
            </a:r>
          </a:p>
        </p:txBody>
      </p:sp>
      <p:sp>
        <p:nvSpPr>
          <p:cNvPr id="14" name="文本框 15"/>
          <p:cNvSpPr txBox="1">
            <a:spLocks noChangeArrowheads="1"/>
          </p:cNvSpPr>
          <p:nvPr/>
        </p:nvSpPr>
        <p:spPr bwMode="auto">
          <a:xfrm>
            <a:off x="6932690" y="3110107"/>
            <a:ext cx="10461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a:solidFill>
                  <a:srgbClr val="FFFFFF"/>
                </a:solidFill>
                <a:latin charset="0" panose="020b0604020202020204" pitchFamily="34" typeface="Arial"/>
                <a:ea charset="-122" panose="020b0503020204020204" pitchFamily="34" typeface="微软雅黑"/>
                <a:sym charset="0" panose="020b0604020202020204" pitchFamily="34" typeface="Arial"/>
              </a:rPr>
              <a:t>KEYS</a:t>
            </a:r>
          </a:p>
        </p:txBody>
      </p:sp>
      <p:sp>
        <p:nvSpPr>
          <p:cNvPr id="15" name="文本框 16"/>
          <p:cNvSpPr txBox="1">
            <a:spLocks noChangeArrowheads="1"/>
          </p:cNvSpPr>
          <p:nvPr/>
        </p:nvSpPr>
        <p:spPr bwMode="auto">
          <a:xfrm>
            <a:off x="6467550" y="4953195"/>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a:solidFill>
                  <a:srgbClr val="FFFFFF"/>
                </a:solidFill>
                <a:latin charset="0" panose="020b0604020202020204" pitchFamily="34" typeface="Arial"/>
                <a:ea charset="-122" panose="020b0503020204020204" pitchFamily="34" typeface="微软雅黑"/>
                <a:sym charset="0" panose="020b0604020202020204" pitchFamily="34" typeface="Arial"/>
              </a:rPr>
              <a:t>KEYS</a:t>
            </a:r>
          </a:p>
        </p:txBody>
      </p:sp>
      <p:sp>
        <p:nvSpPr>
          <p:cNvPr id="16" name="文本框 17"/>
          <p:cNvSpPr txBox="1">
            <a:spLocks noChangeArrowheads="1"/>
          </p:cNvSpPr>
          <p:nvPr/>
        </p:nvSpPr>
        <p:spPr bwMode="auto">
          <a:xfrm>
            <a:off x="4537151" y="4953195"/>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a:solidFill>
                  <a:srgbClr val="FFFFFF"/>
                </a:solidFill>
                <a:latin charset="0" panose="020b0604020202020204" pitchFamily="34" typeface="Arial"/>
                <a:ea charset="-122" panose="020b0503020204020204" pitchFamily="34" typeface="微软雅黑"/>
                <a:sym charset="0" panose="020b0604020202020204" pitchFamily="34" typeface="Arial"/>
              </a:rPr>
              <a:t>KEYS</a:t>
            </a:r>
          </a:p>
        </p:txBody>
      </p:sp>
      <p:sp>
        <p:nvSpPr>
          <p:cNvPr id="17" name="文本框 18"/>
          <p:cNvSpPr txBox="1">
            <a:spLocks noChangeArrowheads="1"/>
          </p:cNvSpPr>
          <p:nvPr/>
        </p:nvSpPr>
        <p:spPr bwMode="auto">
          <a:xfrm>
            <a:off x="3927551" y="3137095"/>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a:solidFill>
                  <a:srgbClr val="FFFFFF"/>
                </a:solidFill>
                <a:latin charset="0" panose="020b0604020202020204" pitchFamily="34" typeface="Arial"/>
                <a:ea charset="-122" panose="020b0503020204020204" pitchFamily="34" typeface="微软雅黑"/>
                <a:sym charset="0" panose="020b0604020202020204" pitchFamily="34" typeface="Arial"/>
              </a:rPr>
              <a:t>KEYS</a:t>
            </a:r>
          </a:p>
        </p:txBody>
      </p:sp>
      <p:sp>
        <p:nvSpPr>
          <p:cNvPr id="18" name="TextBox 35"/>
          <p:cNvSpPr txBox="1"/>
          <p:nvPr/>
        </p:nvSpPr>
        <p:spPr>
          <a:xfrm>
            <a:off x="1341163" y="2414111"/>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9" name="文本框 18"/>
          <p:cNvSpPr txBox="1"/>
          <p:nvPr/>
        </p:nvSpPr>
        <p:spPr>
          <a:xfrm>
            <a:off x="1341163" y="2075557"/>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20" name="TextBox 35"/>
          <p:cNvSpPr txBox="1"/>
          <p:nvPr/>
        </p:nvSpPr>
        <p:spPr>
          <a:xfrm>
            <a:off x="1341163" y="3657737"/>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1" name="文本框 20"/>
          <p:cNvSpPr txBox="1"/>
          <p:nvPr/>
        </p:nvSpPr>
        <p:spPr>
          <a:xfrm>
            <a:off x="1341163" y="3319183"/>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22" name="TextBox 35"/>
          <p:cNvSpPr txBox="1"/>
          <p:nvPr/>
        </p:nvSpPr>
        <p:spPr>
          <a:xfrm>
            <a:off x="1335609" y="4850837"/>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3" name="文本框 22"/>
          <p:cNvSpPr txBox="1"/>
          <p:nvPr/>
        </p:nvSpPr>
        <p:spPr>
          <a:xfrm>
            <a:off x="1335609" y="4512283"/>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24" name="TextBox 35"/>
          <p:cNvSpPr txBox="1"/>
          <p:nvPr/>
        </p:nvSpPr>
        <p:spPr>
          <a:xfrm>
            <a:off x="8644962" y="2414111"/>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5" name="文本框 24"/>
          <p:cNvSpPr txBox="1"/>
          <p:nvPr/>
        </p:nvSpPr>
        <p:spPr>
          <a:xfrm>
            <a:off x="8644964" y="2075557"/>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26" name="TextBox 35"/>
          <p:cNvSpPr txBox="1"/>
          <p:nvPr/>
        </p:nvSpPr>
        <p:spPr>
          <a:xfrm>
            <a:off x="8644962" y="3657737"/>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7" name="文本框 26"/>
          <p:cNvSpPr txBox="1"/>
          <p:nvPr/>
        </p:nvSpPr>
        <p:spPr>
          <a:xfrm>
            <a:off x="8644964" y="3319183"/>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28" name="TextBox 35"/>
          <p:cNvSpPr txBox="1"/>
          <p:nvPr/>
        </p:nvSpPr>
        <p:spPr>
          <a:xfrm>
            <a:off x="8639410" y="4850837"/>
            <a:ext cx="253876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9" name="文本框 28"/>
          <p:cNvSpPr txBox="1"/>
          <p:nvPr/>
        </p:nvSpPr>
        <p:spPr>
          <a:xfrm>
            <a:off x="8639408" y="4512283"/>
            <a:ext cx="1385692"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8"/>
                                        </p:tgtEl>
                                        <p:attrNameLst>
                                          <p:attrName>style.visibility</p:attrName>
                                        </p:attrNameLst>
                                      </p:cBhvr>
                                      <p:to>
                                        <p:strVal val="visible"/>
                                      </p:to>
                                    </p:set>
                                    <p:animEffect filter="wipe(up)" transition="in">
                                      <p:cBhvr>
                                        <p:cTn dur="250" id="7"/>
                                        <p:tgtEl>
                                          <p:spTgt spid="18"/>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19"/>
                                        </p:tgtEl>
                                        <p:attrNameLst>
                                          <p:attrName>style.visibility</p:attrName>
                                        </p:attrNameLst>
                                      </p:cBhvr>
                                      <p:to>
                                        <p:strVal val="visible"/>
                                      </p:to>
                                    </p:set>
                                    <p:animEffect filter="wipe(up)" transition="in">
                                      <p:cBhvr>
                                        <p:cTn dur="250" id="10"/>
                                        <p:tgtEl>
                                          <p:spTgt spid="19"/>
                                        </p:tgtEl>
                                      </p:cBhvr>
                                    </p:animEffect>
                                  </p:childTnLst>
                                </p:cTn>
                              </p:par>
                            </p:childTnLst>
                          </p:cTn>
                        </p:par>
                        <p:par>
                          <p:cTn fill="hold" id="11" nodeType="afterGroup">
                            <p:stCondLst>
                              <p:cond delay="250"/>
                            </p:stCondLst>
                            <p:childTnLst>
                              <p:par>
                                <p:cTn fill="hold" grpId="0" id="12" nodeType="afterEffect" presetClass="entr" presetID="22" presetSubtype="1">
                                  <p:stCondLst>
                                    <p:cond delay="0"/>
                                  </p:stCondLst>
                                  <p:childTnLst>
                                    <p:set>
                                      <p:cBhvr>
                                        <p:cTn dur="1" fill="hold" id="13">
                                          <p:stCondLst>
                                            <p:cond delay="0"/>
                                          </p:stCondLst>
                                        </p:cTn>
                                        <p:tgtEl>
                                          <p:spTgt spid="20"/>
                                        </p:tgtEl>
                                        <p:attrNameLst>
                                          <p:attrName>style.visibility</p:attrName>
                                        </p:attrNameLst>
                                      </p:cBhvr>
                                      <p:to>
                                        <p:strVal val="visible"/>
                                      </p:to>
                                    </p:set>
                                    <p:animEffect filter="wipe(up)" transition="in">
                                      <p:cBhvr>
                                        <p:cTn dur="250" id="14"/>
                                        <p:tgtEl>
                                          <p:spTgt spid="20"/>
                                        </p:tgtEl>
                                      </p:cBhvr>
                                    </p:animEffect>
                                  </p:childTnLst>
                                </p:cTn>
                              </p:par>
                              <p:par>
                                <p:cTn fill="hold" grpId="0" id="15" nodeType="withEffect" presetClass="entr" presetID="22" presetSubtype="1">
                                  <p:stCondLst>
                                    <p:cond delay="0"/>
                                  </p:stCondLst>
                                  <p:childTnLst>
                                    <p:set>
                                      <p:cBhvr>
                                        <p:cTn dur="1" fill="hold" id="16">
                                          <p:stCondLst>
                                            <p:cond delay="0"/>
                                          </p:stCondLst>
                                        </p:cTn>
                                        <p:tgtEl>
                                          <p:spTgt spid="21"/>
                                        </p:tgtEl>
                                        <p:attrNameLst>
                                          <p:attrName>style.visibility</p:attrName>
                                        </p:attrNameLst>
                                      </p:cBhvr>
                                      <p:to>
                                        <p:strVal val="visible"/>
                                      </p:to>
                                    </p:set>
                                    <p:animEffect filter="wipe(up)" transition="in">
                                      <p:cBhvr>
                                        <p:cTn dur="250" id="17"/>
                                        <p:tgtEl>
                                          <p:spTgt spid="21"/>
                                        </p:tgtEl>
                                      </p:cBhvr>
                                    </p:animEffect>
                                  </p:childTnLst>
                                </p:cTn>
                              </p:par>
                            </p:childTnLst>
                          </p:cTn>
                        </p:par>
                        <p:par>
                          <p:cTn fill="hold" id="18" nodeType="afterGroup">
                            <p:stCondLst>
                              <p:cond delay="500"/>
                            </p:stCondLst>
                            <p:childTnLst>
                              <p:par>
                                <p:cTn fill="hold" grpId="0" id="19" nodeType="afterEffect" presetClass="entr" presetID="22" presetSubtype="1">
                                  <p:stCondLst>
                                    <p:cond delay="0"/>
                                  </p:stCondLst>
                                  <p:childTnLst>
                                    <p:set>
                                      <p:cBhvr>
                                        <p:cTn dur="1" fill="hold" id="20">
                                          <p:stCondLst>
                                            <p:cond delay="0"/>
                                          </p:stCondLst>
                                        </p:cTn>
                                        <p:tgtEl>
                                          <p:spTgt spid="22"/>
                                        </p:tgtEl>
                                        <p:attrNameLst>
                                          <p:attrName>style.visibility</p:attrName>
                                        </p:attrNameLst>
                                      </p:cBhvr>
                                      <p:to>
                                        <p:strVal val="visible"/>
                                      </p:to>
                                    </p:set>
                                    <p:animEffect filter="wipe(up)" transition="in">
                                      <p:cBhvr>
                                        <p:cTn dur="250" id="21"/>
                                        <p:tgtEl>
                                          <p:spTgt spid="22"/>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23"/>
                                        </p:tgtEl>
                                        <p:attrNameLst>
                                          <p:attrName>style.visibility</p:attrName>
                                        </p:attrNameLst>
                                      </p:cBhvr>
                                      <p:to>
                                        <p:strVal val="visible"/>
                                      </p:to>
                                    </p:set>
                                    <p:animEffect filter="wipe(up)" transition="in">
                                      <p:cBhvr>
                                        <p:cTn dur="250" id="24"/>
                                        <p:tgtEl>
                                          <p:spTgt spid="23"/>
                                        </p:tgtEl>
                                      </p:cBhvr>
                                    </p:animEffect>
                                  </p:childTnLst>
                                </p:cTn>
                              </p:par>
                            </p:childTnLst>
                          </p:cTn>
                        </p:par>
                        <p:par>
                          <p:cTn fill="hold" id="25" nodeType="afterGroup">
                            <p:stCondLst>
                              <p:cond delay="750"/>
                            </p:stCondLst>
                            <p:childTnLst>
                              <p:par>
                                <p:cTn fill="hold" grpId="0" id="26" nodeType="afterEffect" presetClass="entr" presetID="22" presetSubtype="1">
                                  <p:stCondLst>
                                    <p:cond delay="0"/>
                                  </p:stCondLst>
                                  <p:childTnLst>
                                    <p:set>
                                      <p:cBhvr>
                                        <p:cTn dur="1" fill="hold" id="27">
                                          <p:stCondLst>
                                            <p:cond delay="0"/>
                                          </p:stCondLst>
                                        </p:cTn>
                                        <p:tgtEl>
                                          <p:spTgt spid="24"/>
                                        </p:tgtEl>
                                        <p:attrNameLst>
                                          <p:attrName>style.visibility</p:attrName>
                                        </p:attrNameLst>
                                      </p:cBhvr>
                                      <p:to>
                                        <p:strVal val="visible"/>
                                      </p:to>
                                    </p:set>
                                    <p:animEffect filter="wipe(up)" transition="in">
                                      <p:cBhvr>
                                        <p:cTn dur="250" id="28"/>
                                        <p:tgtEl>
                                          <p:spTgt spid="24"/>
                                        </p:tgtEl>
                                      </p:cBhvr>
                                    </p:animEffect>
                                  </p:childTnLst>
                                </p:cTn>
                              </p:par>
                              <p:par>
                                <p:cTn fill="hold" grpId="0" id="29" nodeType="withEffect" presetClass="entr" presetID="22" presetSubtype="1">
                                  <p:stCondLst>
                                    <p:cond delay="0"/>
                                  </p:stCondLst>
                                  <p:childTnLst>
                                    <p:set>
                                      <p:cBhvr>
                                        <p:cTn dur="1" fill="hold" id="30">
                                          <p:stCondLst>
                                            <p:cond delay="0"/>
                                          </p:stCondLst>
                                        </p:cTn>
                                        <p:tgtEl>
                                          <p:spTgt spid="25"/>
                                        </p:tgtEl>
                                        <p:attrNameLst>
                                          <p:attrName>style.visibility</p:attrName>
                                        </p:attrNameLst>
                                      </p:cBhvr>
                                      <p:to>
                                        <p:strVal val="visible"/>
                                      </p:to>
                                    </p:set>
                                    <p:animEffect filter="wipe(up)" transition="in">
                                      <p:cBhvr>
                                        <p:cTn dur="250" id="31"/>
                                        <p:tgtEl>
                                          <p:spTgt spid="25"/>
                                        </p:tgtEl>
                                      </p:cBhvr>
                                    </p:animEffect>
                                  </p:childTnLst>
                                </p:cTn>
                              </p:par>
                            </p:childTnLst>
                          </p:cTn>
                        </p:par>
                        <p:par>
                          <p:cTn fill="hold" id="32" nodeType="afterGroup">
                            <p:stCondLst>
                              <p:cond delay="1000"/>
                            </p:stCondLst>
                            <p:childTnLst>
                              <p:par>
                                <p:cTn fill="hold" grpId="0" id="33" nodeType="afterEffect" presetClass="entr" presetID="22" presetSubtype="1">
                                  <p:stCondLst>
                                    <p:cond delay="0"/>
                                  </p:stCondLst>
                                  <p:childTnLst>
                                    <p:set>
                                      <p:cBhvr>
                                        <p:cTn dur="1" fill="hold" id="34">
                                          <p:stCondLst>
                                            <p:cond delay="0"/>
                                          </p:stCondLst>
                                        </p:cTn>
                                        <p:tgtEl>
                                          <p:spTgt spid="26"/>
                                        </p:tgtEl>
                                        <p:attrNameLst>
                                          <p:attrName>style.visibility</p:attrName>
                                        </p:attrNameLst>
                                      </p:cBhvr>
                                      <p:to>
                                        <p:strVal val="visible"/>
                                      </p:to>
                                    </p:set>
                                    <p:animEffect filter="wipe(up)" transition="in">
                                      <p:cBhvr>
                                        <p:cTn dur="250" id="35"/>
                                        <p:tgtEl>
                                          <p:spTgt spid="26"/>
                                        </p:tgtEl>
                                      </p:cBhvr>
                                    </p:animEffect>
                                  </p:childTnLst>
                                </p:cTn>
                              </p:par>
                              <p:par>
                                <p:cTn fill="hold" grpId="0" id="36" nodeType="withEffect" presetClass="entr" presetID="22" presetSubtype="1">
                                  <p:stCondLst>
                                    <p:cond delay="0"/>
                                  </p:stCondLst>
                                  <p:childTnLst>
                                    <p:set>
                                      <p:cBhvr>
                                        <p:cTn dur="1" fill="hold" id="37">
                                          <p:stCondLst>
                                            <p:cond delay="0"/>
                                          </p:stCondLst>
                                        </p:cTn>
                                        <p:tgtEl>
                                          <p:spTgt spid="27"/>
                                        </p:tgtEl>
                                        <p:attrNameLst>
                                          <p:attrName>style.visibility</p:attrName>
                                        </p:attrNameLst>
                                      </p:cBhvr>
                                      <p:to>
                                        <p:strVal val="visible"/>
                                      </p:to>
                                    </p:set>
                                    <p:animEffect filter="wipe(up)" transition="in">
                                      <p:cBhvr>
                                        <p:cTn dur="250" id="38"/>
                                        <p:tgtEl>
                                          <p:spTgt spid="27"/>
                                        </p:tgtEl>
                                      </p:cBhvr>
                                    </p:animEffect>
                                  </p:childTnLst>
                                </p:cTn>
                              </p:par>
                            </p:childTnLst>
                          </p:cTn>
                        </p:par>
                        <p:par>
                          <p:cTn fill="hold" id="39" nodeType="afterGroup">
                            <p:stCondLst>
                              <p:cond delay="1250"/>
                            </p:stCondLst>
                            <p:childTnLst>
                              <p:par>
                                <p:cTn fill="hold" grpId="0" id="40" nodeType="afterEffect" presetClass="entr" presetID="22" presetSubtype="1">
                                  <p:stCondLst>
                                    <p:cond delay="0"/>
                                  </p:stCondLst>
                                  <p:childTnLst>
                                    <p:set>
                                      <p:cBhvr>
                                        <p:cTn dur="1" fill="hold" id="41">
                                          <p:stCondLst>
                                            <p:cond delay="0"/>
                                          </p:stCondLst>
                                        </p:cTn>
                                        <p:tgtEl>
                                          <p:spTgt spid="28"/>
                                        </p:tgtEl>
                                        <p:attrNameLst>
                                          <p:attrName>style.visibility</p:attrName>
                                        </p:attrNameLst>
                                      </p:cBhvr>
                                      <p:to>
                                        <p:strVal val="visible"/>
                                      </p:to>
                                    </p:set>
                                    <p:animEffect filter="wipe(up)" transition="in">
                                      <p:cBhvr>
                                        <p:cTn dur="250" id="42"/>
                                        <p:tgtEl>
                                          <p:spTgt spid="28"/>
                                        </p:tgtEl>
                                      </p:cBhvr>
                                    </p:animEffect>
                                  </p:childTnLst>
                                </p:cTn>
                              </p:par>
                              <p:par>
                                <p:cTn fill="hold" grpId="0" id="43" nodeType="withEffect" presetClass="entr" presetID="22" presetSubtype="1">
                                  <p:stCondLst>
                                    <p:cond delay="0"/>
                                  </p:stCondLst>
                                  <p:childTnLst>
                                    <p:set>
                                      <p:cBhvr>
                                        <p:cTn dur="1" fill="hold" id="44">
                                          <p:stCondLst>
                                            <p:cond delay="0"/>
                                          </p:stCondLst>
                                        </p:cTn>
                                        <p:tgtEl>
                                          <p:spTgt spid="29"/>
                                        </p:tgtEl>
                                        <p:attrNameLst>
                                          <p:attrName>style.visibility</p:attrName>
                                        </p:attrNameLst>
                                      </p:cBhvr>
                                      <p:to>
                                        <p:strVal val="visible"/>
                                      </p:to>
                                    </p:set>
                                    <p:animEffect filter="wipe(up)" transition="in">
                                      <p:cBhvr>
                                        <p:cTn dur="250" id="45"/>
                                        <p:tgtEl>
                                          <p:spTgt spid="29"/>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3"/>
                                        </p:tgtEl>
                                        <p:attrNameLst>
                                          <p:attrName>style.visibility</p:attrName>
                                        </p:attrNameLst>
                                      </p:cBhvr>
                                      <p:to>
                                        <p:strVal val="visible"/>
                                      </p:to>
                                    </p:set>
                                    <p:animEffect filter="wipe(down)" transition="in">
                                      <p:cBhvr>
                                        <p:cTn dur="500" id="48"/>
                                        <p:tgtEl>
                                          <p:spTgt spid="3"/>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4"/>
                                        </p:tgtEl>
                                        <p:attrNameLst>
                                          <p:attrName>style.visibility</p:attrName>
                                        </p:attrNameLst>
                                      </p:cBhvr>
                                      <p:to>
                                        <p:strVal val="visible"/>
                                      </p:to>
                                    </p:set>
                                    <p:animEffect filter="wipe(down)" transition="in">
                                      <p:cBhvr>
                                        <p:cTn dur="500" id="51"/>
                                        <p:tgtEl>
                                          <p:spTgt spid="4"/>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5"/>
                                        </p:tgtEl>
                                        <p:attrNameLst>
                                          <p:attrName>style.visibility</p:attrName>
                                        </p:attrNameLst>
                                      </p:cBhvr>
                                      <p:to>
                                        <p:strVal val="visible"/>
                                      </p:to>
                                    </p:set>
                                    <p:animEffect filter="wipe(down)" transition="in">
                                      <p:cBhvr>
                                        <p:cTn dur="500" id="54"/>
                                        <p:tgtEl>
                                          <p:spTgt spid="5"/>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6"/>
                                        </p:tgtEl>
                                        <p:attrNameLst>
                                          <p:attrName>style.visibility</p:attrName>
                                        </p:attrNameLst>
                                      </p:cBhvr>
                                      <p:to>
                                        <p:strVal val="visible"/>
                                      </p:to>
                                    </p:set>
                                    <p:animEffect filter="wipe(down)" transition="in">
                                      <p:cBhvr>
                                        <p:cTn dur="500" id="57"/>
                                        <p:tgtEl>
                                          <p:spTgt spid="6"/>
                                        </p:tgtEl>
                                      </p:cBhvr>
                                    </p:animEffect>
                                  </p:childTnLst>
                                </p:cTn>
                              </p:par>
                              <p:par>
                                <p:cTn fill="hold" grpId="0" id="58" nodeType="withEffect" presetClass="entr" presetID="22" presetSubtype="4">
                                  <p:stCondLst>
                                    <p:cond delay="0"/>
                                  </p:stCondLst>
                                  <p:childTnLst>
                                    <p:set>
                                      <p:cBhvr>
                                        <p:cTn dur="1" fill="hold" id="59">
                                          <p:stCondLst>
                                            <p:cond delay="0"/>
                                          </p:stCondLst>
                                        </p:cTn>
                                        <p:tgtEl>
                                          <p:spTgt spid="7"/>
                                        </p:tgtEl>
                                        <p:attrNameLst>
                                          <p:attrName>style.visibility</p:attrName>
                                        </p:attrNameLst>
                                      </p:cBhvr>
                                      <p:to>
                                        <p:strVal val="visible"/>
                                      </p:to>
                                    </p:set>
                                    <p:animEffect filter="wipe(down)" transition="in">
                                      <p:cBhvr>
                                        <p:cTn dur="500" id="60"/>
                                        <p:tgtEl>
                                          <p:spTgt spid="7"/>
                                        </p:tgtEl>
                                      </p:cBhvr>
                                    </p:animEffect>
                                  </p:childTnLst>
                                </p:cTn>
                              </p:par>
                              <p:par>
                                <p:cTn fill="hold" grpId="0" id="61" nodeType="withEffect" presetClass="entr" presetID="22" presetSubtype="4">
                                  <p:stCondLst>
                                    <p:cond delay="0"/>
                                  </p:stCondLst>
                                  <p:childTnLst>
                                    <p:set>
                                      <p:cBhvr>
                                        <p:cTn dur="1" fill="hold" id="62">
                                          <p:stCondLst>
                                            <p:cond delay="0"/>
                                          </p:stCondLst>
                                        </p:cTn>
                                        <p:tgtEl>
                                          <p:spTgt spid="8"/>
                                        </p:tgtEl>
                                        <p:attrNameLst>
                                          <p:attrName>style.visibility</p:attrName>
                                        </p:attrNameLst>
                                      </p:cBhvr>
                                      <p:to>
                                        <p:strVal val="visible"/>
                                      </p:to>
                                    </p:set>
                                    <p:animEffect filter="wipe(down)" transition="in">
                                      <p:cBhvr>
                                        <p:cTn dur="500" id="63"/>
                                        <p:tgtEl>
                                          <p:spTgt spid="8"/>
                                        </p:tgtEl>
                                      </p:cBhvr>
                                    </p:animEffect>
                                  </p:childTnLst>
                                </p:cTn>
                              </p:par>
                              <p:par>
                                <p:cTn fill="hold" grpId="0" id="64" nodeType="withEffect" presetClass="entr" presetID="22" presetSubtype="4">
                                  <p:stCondLst>
                                    <p:cond delay="0"/>
                                  </p:stCondLst>
                                  <p:childTnLst>
                                    <p:set>
                                      <p:cBhvr>
                                        <p:cTn dur="1" fill="hold" id="65">
                                          <p:stCondLst>
                                            <p:cond delay="0"/>
                                          </p:stCondLst>
                                        </p:cTn>
                                        <p:tgtEl>
                                          <p:spTgt spid="9"/>
                                        </p:tgtEl>
                                        <p:attrNameLst>
                                          <p:attrName>style.visibility</p:attrName>
                                        </p:attrNameLst>
                                      </p:cBhvr>
                                      <p:to>
                                        <p:strVal val="visible"/>
                                      </p:to>
                                    </p:set>
                                    <p:animEffect filter="wipe(down)" transition="in">
                                      <p:cBhvr>
                                        <p:cTn dur="500" id="66"/>
                                        <p:tgtEl>
                                          <p:spTgt spid="9"/>
                                        </p:tgtEl>
                                      </p:cBhvr>
                                    </p:animEffect>
                                  </p:childTnLst>
                                </p:cTn>
                              </p:par>
                              <p:par>
                                <p:cTn fill="hold" grpId="0" id="67" nodeType="withEffect" presetClass="entr" presetID="22" presetSubtype="4">
                                  <p:stCondLst>
                                    <p:cond delay="0"/>
                                  </p:stCondLst>
                                  <p:childTnLst>
                                    <p:set>
                                      <p:cBhvr>
                                        <p:cTn dur="1" fill="hold" id="68">
                                          <p:stCondLst>
                                            <p:cond delay="0"/>
                                          </p:stCondLst>
                                        </p:cTn>
                                        <p:tgtEl>
                                          <p:spTgt spid="10"/>
                                        </p:tgtEl>
                                        <p:attrNameLst>
                                          <p:attrName>style.visibility</p:attrName>
                                        </p:attrNameLst>
                                      </p:cBhvr>
                                      <p:to>
                                        <p:strVal val="visible"/>
                                      </p:to>
                                    </p:set>
                                    <p:animEffect filter="wipe(down)" transition="in">
                                      <p:cBhvr>
                                        <p:cTn dur="500" id="69"/>
                                        <p:tgtEl>
                                          <p:spTgt spid="10"/>
                                        </p:tgtEl>
                                      </p:cBhvr>
                                    </p:animEffect>
                                  </p:childTnLst>
                                </p:cTn>
                              </p:par>
                              <p:par>
                                <p:cTn fill="hold" grpId="0" id="70" nodeType="withEffect" presetClass="entr" presetID="22" presetSubtype="4">
                                  <p:stCondLst>
                                    <p:cond delay="0"/>
                                  </p:stCondLst>
                                  <p:childTnLst>
                                    <p:set>
                                      <p:cBhvr>
                                        <p:cTn dur="1" fill="hold" id="71">
                                          <p:stCondLst>
                                            <p:cond delay="0"/>
                                          </p:stCondLst>
                                        </p:cTn>
                                        <p:tgtEl>
                                          <p:spTgt spid="11"/>
                                        </p:tgtEl>
                                        <p:attrNameLst>
                                          <p:attrName>style.visibility</p:attrName>
                                        </p:attrNameLst>
                                      </p:cBhvr>
                                      <p:to>
                                        <p:strVal val="visible"/>
                                      </p:to>
                                    </p:set>
                                    <p:animEffect filter="wipe(down)" transition="in">
                                      <p:cBhvr>
                                        <p:cTn dur="500" id="72"/>
                                        <p:tgtEl>
                                          <p:spTgt spid="11"/>
                                        </p:tgtEl>
                                      </p:cBhvr>
                                    </p:animEffect>
                                  </p:childTnLst>
                                </p:cTn>
                              </p:par>
                              <p:par>
                                <p:cTn fill="hold" grpId="0" id="73" nodeType="withEffect" presetClass="entr" presetID="22" presetSubtype="4">
                                  <p:stCondLst>
                                    <p:cond delay="0"/>
                                  </p:stCondLst>
                                  <p:childTnLst>
                                    <p:set>
                                      <p:cBhvr>
                                        <p:cTn dur="1" fill="hold" id="74">
                                          <p:stCondLst>
                                            <p:cond delay="0"/>
                                          </p:stCondLst>
                                        </p:cTn>
                                        <p:tgtEl>
                                          <p:spTgt spid="12"/>
                                        </p:tgtEl>
                                        <p:attrNameLst>
                                          <p:attrName>style.visibility</p:attrName>
                                        </p:attrNameLst>
                                      </p:cBhvr>
                                      <p:to>
                                        <p:strVal val="visible"/>
                                      </p:to>
                                    </p:set>
                                    <p:animEffect filter="wipe(down)" transition="in">
                                      <p:cBhvr>
                                        <p:cTn dur="500" id="75"/>
                                        <p:tgtEl>
                                          <p:spTgt spid="12"/>
                                        </p:tgtEl>
                                      </p:cBhvr>
                                    </p:animEffect>
                                  </p:childTnLst>
                                </p:cTn>
                              </p:par>
                              <p:par>
                                <p:cTn fill="hold" grpId="0" id="76" nodeType="withEffect" presetClass="entr" presetID="22" presetSubtype="4">
                                  <p:stCondLst>
                                    <p:cond delay="0"/>
                                  </p:stCondLst>
                                  <p:childTnLst>
                                    <p:set>
                                      <p:cBhvr>
                                        <p:cTn dur="1" fill="hold" id="77">
                                          <p:stCondLst>
                                            <p:cond delay="0"/>
                                          </p:stCondLst>
                                        </p:cTn>
                                        <p:tgtEl>
                                          <p:spTgt spid="13"/>
                                        </p:tgtEl>
                                        <p:attrNameLst>
                                          <p:attrName>style.visibility</p:attrName>
                                        </p:attrNameLst>
                                      </p:cBhvr>
                                      <p:to>
                                        <p:strVal val="visible"/>
                                      </p:to>
                                    </p:set>
                                    <p:animEffect filter="wipe(down)" transition="in">
                                      <p:cBhvr>
                                        <p:cTn dur="500" id="78"/>
                                        <p:tgtEl>
                                          <p:spTgt spid="13"/>
                                        </p:tgtEl>
                                      </p:cBhvr>
                                    </p:animEffect>
                                  </p:childTnLst>
                                </p:cTn>
                              </p:par>
                              <p:par>
                                <p:cTn fill="hold" grpId="0" id="79" nodeType="withEffect" presetClass="entr" presetID="22" presetSubtype="4">
                                  <p:stCondLst>
                                    <p:cond delay="0"/>
                                  </p:stCondLst>
                                  <p:childTnLst>
                                    <p:set>
                                      <p:cBhvr>
                                        <p:cTn dur="1" fill="hold" id="80">
                                          <p:stCondLst>
                                            <p:cond delay="0"/>
                                          </p:stCondLst>
                                        </p:cTn>
                                        <p:tgtEl>
                                          <p:spTgt spid="14"/>
                                        </p:tgtEl>
                                        <p:attrNameLst>
                                          <p:attrName>style.visibility</p:attrName>
                                        </p:attrNameLst>
                                      </p:cBhvr>
                                      <p:to>
                                        <p:strVal val="visible"/>
                                      </p:to>
                                    </p:set>
                                    <p:animEffect filter="wipe(down)" transition="in">
                                      <p:cBhvr>
                                        <p:cTn dur="500" id="81"/>
                                        <p:tgtEl>
                                          <p:spTgt spid="14"/>
                                        </p:tgtEl>
                                      </p:cBhvr>
                                    </p:animEffect>
                                  </p:childTnLst>
                                </p:cTn>
                              </p:par>
                              <p:par>
                                <p:cTn fill="hold" grpId="0" id="82" nodeType="withEffect" presetClass="entr" presetID="22" presetSubtype="4">
                                  <p:stCondLst>
                                    <p:cond delay="0"/>
                                  </p:stCondLst>
                                  <p:childTnLst>
                                    <p:set>
                                      <p:cBhvr>
                                        <p:cTn dur="1" fill="hold" id="83">
                                          <p:stCondLst>
                                            <p:cond delay="0"/>
                                          </p:stCondLst>
                                        </p:cTn>
                                        <p:tgtEl>
                                          <p:spTgt spid="15"/>
                                        </p:tgtEl>
                                        <p:attrNameLst>
                                          <p:attrName>style.visibility</p:attrName>
                                        </p:attrNameLst>
                                      </p:cBhvr>
                                      <p:to>
                                        <p:strVal val="visible"/>
                                      </p:to>
                                    </p:set>
                                    <p:animEffect filter="wipe(down)" transition="in">
                                      <p:cBhvr>
                                        <p:cTn dur="500" id="84"/>
                                        <p:tgtEl>
                                          <p:spTgt spid="15"/>
                                        </p:tgtEl>
                                      </p:cBhvr>
                                    </p:animEffect>
                                  </p:childTnLst>
                                </p:cTn>
                              </p:par>
                              <p:par>
                                <p:cTn fill="hold" grpId="0" id="85" nodeType="withEffect" presetClass="entr" presetID="22" presetSubtype="4">
                                  <p:stCondLst>
                                    <p:cond delay="0"/>
                                  </p:stCondLst>
                                  <p:childTnLst>
                                    <p:set>
                                      <p:cBhvr>
                                        <p:cTn dur="1" fill="hold" id="86">
                                          <p:stCondLst>
                                            <p:cond delay="0"/>
                                          </p:stCondLst>
                                        </p:cTn>
                                        <p:tgtEl>
                                          <p:spTgt spid="16"/>
                                        </p:tgtEl>
                                        <p:attrNameLst>
                                          <p:attrName>style.visibility</p:attrName>
                                        </p:attrNameLst>
                                      </p:cBhvr>
                                      <p:to>
                                        <p:strVal val="visible"/>
                                      </p:to>
                                    </p:set>
                                    <p:animEffect filter="wipe(down)" transition="in">
                                      <p:cBhvr>
                                        <p:cTn dur="500" id="87"/>
                                        <p:tgtEl>
                                          <p:spTgt spid="16"/>
                                        </p:tgtEl>
                                      </p:cBhvr>
                                    </p:animEffect>
                                  </p:childTnLst>
                                </p:cTn>
                              </p:par>
                              <p:par>
                                <p:cTn fill="hold" grpId="0" id="88" nodeType="withEffect" presetClass="entr" presetID="22" presetSubtype="4">
                                  <p:stCondLst>
                                    <p:cond delay="0"/>
                                  </p:stCondLst>
                                  <p:childTnLst>
                                    <p:set>
                                      <p:cBhvr>
                                        <p:cTn dur="1" fill="hold" id="89">
                                          <p:stCondLst>
                                            <p:cond delay="0"/>
                                          </p:stCondLst>
                                        </p:cTn>
                                        <p:tgtEl>
                                          <p:spTgt spid="17"/>
                                        </p:tgtEl>
                                        <p:attrNameLst>
                                          <p:attrName>style.visibility</p:attrName>
                                        </p:attrNameLst>
                                      </p:cBhvr>
                                      <p:to>
                                        <p:strVal val="visible"/>
                                      </p:to>
                                    </p:set>
                                    <p:animEffect filter="wipe(down)" transition="in">
                                      <p:cBhvr>
                                        <p:cTn dur="500" id="9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
        <p:nvSpPr>
          <p:cNvPr id="3" name="矩形 2"/>
          <p:cNvSpPr/>
          <p:nvPr/>
        </p:nvSpPr>
        <p:spPr>
          <a:xfrm>
            <a:off x="1480457" y="1724296"/>
            <a:ext cx="3910150" cy="1689463"/>
          </a:xfrm>
          <a:prstGeom prst="rect">
            <a:avLst/>
          </a:prstGeom>
          <a:solidFill>
            <a:srgbClr val="6ED0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typeface="等线"/>
              <a:cs typeface="+mn-cs"/>
            </a:endParaRPr>
          </a:p>
        </p:txBody>
      </p:sp>
      <p:sp>
        <p:nvSpPr>
          <p:cNvPr id="4" name="矩形 3"/>
          <p:cNvSpPr/>
          <p:nvPr/>
        </p:nvSpPr>
        <p:spPr>
          <a:xfrm>
            <a:off x="1480457" y="3679371"/>
            <a:ext cx="3910150" cy="2068286"/>
          </a:xfrm>
          <a:prstGeom prst="rect">
            <a:avLst/>
          </a:prstGeom>
          <a:blipFill>
            <a:blip r:embed="rId2"/>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typeface="等线"/>
              <a:cs typeface="+mn-cs"/>
            </a:endParaRPr>
          </a:p>
        </p:txBody>
      </p:sp>
      <p:sp>
        <p:nvSpPr>
          <p:cNvPr id="5" name="TextBox 35"/>
          <p:cNvSpPr txBox="1"/>
          <p:nvPr/>
        </p:nvSpPr>
        <p:spPr>
          <a:xfrm>
            <a:off x="1734008" y="2563254"/>
            <a:ext cx="2840170" cy="64008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noProof="0" normalizeH="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cs"/>
              </a:rPr>
              <a:t>Please enter the text you want to express.</a:t>
            </a:r>
          </a:p>
        </p:txBody>
      </p:sp>
      <p:sp>
        <p:nvSpPr>
          <p:cNvPr id="6" name="文本框 5"/>
          <p:cNvSpPr txBox="1"/>
          <p:nvPr/>
        </p:nvSpPr>
        <p:spPr>
          <a:xfrm>
            <a:off x="1734009" y="2193922"/>
            <a:ext cx="1442434" cy="3657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cs"/>
              </a:rPr>
              <a:t>添加文字</a:t>
            </a:r>
          </a:p>
        </p:txBody>
      </p:sp>
      <p:sp>
        <p:nvSpPr>
          <p:cNvPr id="7" name="矩形 6"/>
          <p:cNvSpPr/>
          <p:nvPr/>
        </p:nvSpPr>
        <p:spPr>
          <a:xfrm>
            <a:off x="6231064" y="4104409"/>
            <a:ext cx="4883250" cy="137160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baseline="0" cap="none" i="0" kern="1200" kumimoji="0" noProof="0" normalizeH="0" spc="0" strike="noStrike" sz="1400" u="none">
                <a:ln>
                  <a:noFill/>
                </a:ln>
                <a:solidFill>
                  <a:schemeClr val="tx2">
                    <a:lumMod val="50000"/>
                  </a:schemeClr>
                </a:solidFill>
                <a:effectLst/>
                <a:uLnTx/>
                <a:uFillTx/>
                <a:latin typeface="+mn-ea"/>
                <a:cs typeface="+mn-cs"/>
              </a:rPr>
              <a:t>Please enter the text you want to express.Please enter the text you want to express.Please enter the text you want to express.Please enter the text you want to express.Please enter the text you want to express.</a:t>
            </a:r>
          </a:p>
        </p:txBody>
      </p:sp>
      <p:sp>
        <p:nvSpPr>
          <p:cNvPr id="8" name="文本框 7"/>
          <p:cNvSpPr txBox="1"/>
          <p:nvPr/>
        </p:nvSpPr>
        <p:spPr>
          <a:xfrm>
            <a:off x="6220575" y="3642359"/>
            <a:ext cx="2816806" cy="365760"/>
          </a:xfrm>
          <a:prstGeom prst="rect">
            <a:avLst/>
          </a:prstGeom>
          <a:noFill/>
        </p:spPr>
        <p:txBody>
          <a:bodyPr rtlCol="0" wrap="square">
            <a:spAutoFit/>
          </a:bodyPr>
          <a:lstStyle>
            <a:defPPr>
              <a:defRPr lang="zh-CN"/>
            </a:defPPr>
            <a:lvl1pPr algn="ctr">
              <a:defRPr b="1" sz="3200">
                <a:solidFill>
                  <a:srgbClr val="808080"/>
                </a:solidFill>
                <a:latin charset="-122" panose="020b0503020204020204" pitchFamily="34" typeface="微软雅黑"/>
                <a:ea charset="-122" panose="020b0503020204020204" pitchFamily="34" typeface="微软雅黑"/>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800" u="none">
                <a:ln>
                  <a:noFill/>
                </a:ln>
                <a:solidFill>
                  <a:schemeClr val="tx2">
                    <a:lumMod val="50000"/>
                  </a:schemeClr>
                </a:solidFill>
                <a:effectLst/>
                <a:uLnTx/>
                <a:uFillTx/>
                <a:latin typeface="+mn-ea"/>
                <a:ea typeface="+mn-ea"/>
                <a:cs typeface="+mn-cs"/>
              </a:rPr>
              <a:t>单击输入标题文字</a:t>
            </a:r>
          </a:p>
        </p:txBody>
      </p:sp>
      <p:cxnSp>
        <p:nvCxnSpPr>
          <p:cNvPr id="9" name="直接连接符 8"/>
          <p:cNvCxnSpPr/>
          <p:nvPr/>
        </p:nvCxnSpPr>
        <p:spPr>
          <a:xfrm>
            <a:off x="6294359" y="4086263"/>
            <a:ext cx="4403506" cy="0"/>
          </a:xfrm>
          <a:prstGeom prst="line">
            <a:avLst/>
          </a:prstGeom>
          <a:solidFill>
            <a:srgbClr val="070606"/>
          </a:solidFill>
          <a:ln w="12700">
            <a:solidFill>
              <a:schemeClr val="bg2">
                <a:lumMod val="25000"/>
              </a:schemeClr>
            </a:solidFill>
            <a:round/>
          </a:ln>
        </p:spPr>
      </p:cxnSp>
      <p:sp>
        <p:nvSpPr>
          <p:cNvPr id="10" name="文本框 9"/>
          <p:cNvSpPr txBox="1"/>
          <p:nvPr/>
        </p:nvSpPr>
        <p:spPr>
          <a:xfrm>
            <a:off x="6231063" y="2823005"/>
            <a:ext cx="2303336" cy="7010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300" strike="noStrike" sz="4000" u="none">
                <a:ln>
                  <a:noFill/>
                </a:ln>
                <a:solidFill>
                  <a:schemeClr val="tx2">
                    <a:lumMod val="50000"/>
                  </a:schemeClr>
                </a:solidFill>
                <a:effectLst/>
                <a:uLnTx/>
                <a:uFillTx/>
                <a:latin charset="-122" panose="03000509000000000000" pitchFamily="65" typeface="方正粗倩简体"/>
                <a:ea charset="-122" panose="03000509000000000000" pitchFamily="65" typeface="方正粗倩简体"/>
                <a:cs typeface="+mn-cs"/>
              </a:rPr>
              <a:t>2  0  1  7</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250" id="7"/>
                                        <p:tgtEl>
                                          <p:spTgt spid="5"/>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6"/>
                                        </p:tgtEl>
                                        <p:attrNameLst>
                                          <p:attrName>style.visibility</p:attrName>
                                        </p:attrNameLst>
                                      </p:cBhvr>
                                      <p:to>
                                        <p:strVal val="visible"/>
                                      </p:to>
                                    </p:set>
                                    <p:animEffect filter="wipe(up)" transition="in">
                                      <p:cBhvr>
                                        <p:cTn dur="250" id="10"/>
                                        <p:tgtEl>
                                          <p:spTgt spid="6"/>
                                        </p:tgtEl>
                                      </p:cBhvr>
                                    </p:animEffect>
                                  </p:childTnLst>
                                </p:cTn>
                              </p:par>
                            </p:childTnLst>
                          </p:cTn>
                        </p:par>
                        <p:par>
                          <p:cTn fill="hold" id="11" nodeType="afterGroup">
                            <p:stCondLst>
                              <p:cond delay="250"/>
                            </p:stCondLst>
                            <p:childTnLst>
                              <p:par>
                                <p:cTn fill="hold" grpId="0" id="12" nodeType="afterEffect" presetClass="entr" presetID="22" presetSubtype="1">
                                  <p:stCondLst>
                                    <p:cond delay="0"/>
                                  </p:stCondLst>
                                  <p:childTnLst>
                                    <p:set>
                                      <p:cBhvr>
                                        <p:cTn dur="1" fill="hold" id="13">
                                          <p:stCondLst>
                                            <p:cond delay="0"/>
                                          </p:stCondLst>
                                        </p:cTn>
                                        <p:tgtEl>
                                          <p:spTgt spid="8"/>
                                        </p:tgtEl>
                                        <p:attrNameLst>
                                          <p:attrName>style.visibility</p:attrName>
                                        </p:attrNameLst>
                                      </p:cBhvr>
                                      <p:to>
                                        <p:strVal val="visible"/>
                                      </p:to>
                                    </p:set>
                                    <p:animEffect filter="wipe(up)" transition="in">
                                      <p:cBhvr>
                                        <p:cTn dur="500" id="14"/>
                                        <p:tgtEl>
                                          <p:spTgt spid="8"/>
                                        </p:tgtEl>
                                      </p:cBhvr>
                                    </p:animEffect>
                                  </p:childTnLst>
                                </p:cTn>
                              </p:par>
                            </p:childTnLst>
                          </p:cTn>
                        </p:par>
                        <p:par>
                          <p:cTn fill="hold" id="15" nodeType="afterGroup">
                            <p:stCondLst>
                              <p:cond delay="750"/>
                            </p:stCondLst>
                            <p:childTnLst>
                              <p:par>
                                <p:cTn fill="hold" id="16" nodeType="afterEffect" presetClass="entr" presetID="22" presetSubtype="8">
                                  <p:stCondLst>
                                    <p:cond delay="0"/>
                                  </p:stCondLst>
                                  <p:childTnLst>
                                    <p:set>
                                      <p:cBhvr>
                                        <p:cTn dur="1" fill="hold" id="17">
                                          <p:stCondLst>
                                            <p:cond delay="0"/>
                                          </p:stCondLst>
                                        </p:cTn>
                                        <p:tgtEl>
                                          <p:spTgt spid="9"/>
                                        </p:tgtEl>
                                        <p:attrNameLst>
                                          <p:attrName>style.visibility</p:attrName>
                                        </p:attrNameLst>
                                      </p:cBhvr>
                                      <p:to>
                                        <p:strVal val="visible"/>
                                      </p:to>
                                    </p:set>
                                    <p:animEffect filter="wipe(left)" transition="in">
                                      <p:cBhvr>
                                        <p:cTn dur="500" id="18"/>
                                        <p:tgtEl>
                                          <p:spTgt spid="9"/>
                                        </p:tgtEl>
                                      </p:cBhvr>
                                    </p:animEffect>
                                  </p:childTnLst>
                                </p:cTn>
                              </p:par>
                            </p:childTnLst>
                          </p:cTn>
                        </p:par>
                        <p:par>
                          <p:cTn fill="hold" id="19" nodeType="afterGroup">
                            <p:stCondLst>
                              <p:cond delay="1250"/>
                            </p:stCondLst>
                            <p:childTnLst>
                              <p:par>
                                <p:cTn fill="hold" grpId="0" id="20" nodeType="afterEffect" presetClass="entr" presetID="22" presetSubtype="1">
                                  <p:stCondLst>
                                    <p:cond delay="0"/>
                                  </p:stCondLst>
                                  <p:childTnLst>
                                    <p:set>
                                      <p:cBhvr>
                                        <p:cTn dur="1" fill="hold" id="21">
                                          <p:stCondLst>
                                            <p:cond delay="0"/>
                                          </p:stCondLst>
                                        </p:cTn>
                                        <p:tgtEl>
                                          <p:spTgt spid="7"/>
                                        </p:tgtEl>
                                        <p:attrNameLst>
                                          <p:attrName>style.visibility</p:attrName>
                                        </p:attrNameLst>
                                      </p:cBhvr>
                                      <p:to>
                                        <p:strVal val="visible"/>
                                      </p:to>
                                    </p:set>
                                    <p:animEffect filter="wipe(up)" transition="in">
                                      <p:cBhvr>
                                        <p:cTn dur="1000" id="22"/>
                                        <p:tgtEl>
                                          <p:spTgt spid="7"/>
                                        </p:tgtEl>
                                      </p:cBhvr>
                                    </p:animEffect>
                                  </p:childTnLst>
                                </p:cTn>
                              </p:par>
                            </p:childTnLst>
                          </p:cTn>
                        </p:par>
                        <p:par>
                          <p:cTn fill="hold" id="23" nodeType="afterGroup">
                            <p:stCondLst>
                              <p:cond delay="2250"/>
                            </p:stCondLst>
                            <p:childTnLst>
                              <p:par>
                                <p:cTn fill="hold" grpId="0" id="24" nodeType="afterEffect" presetClass="entr" presetID="10"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500" id="2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1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
        <p:nvSpPr>
          <p:cNvPr id="19" name="Rectangle 30"/>
          <p:cNvSpPr>
            <a:spLocks noChangeArrowheads="1"/>
          </p:cNvSpPr>
          <p:nvPr/>
        </p:nvSpPr>
        <p:spPr bwMode="auto">
          <a:xfrm>
            <a:off x="0" y="1625350"/>
            <a:ext cx="12192000" cy="881062"/>
          </a:xfrm>
          <a:prstGeom prst="rect">
            <a:avLst/>
          </a:prstGeom>
          <a:solidFill>
            <a:srgbClr val="6ED0D0"/>
          </a:solidFill>
          <a:ln>
            <a:noFill/>
          </a:ln>
        </p:spPr>
        <p:txBody>
          <a:bodyPr anchor="ctr"/>
          <a:lstStyle>
            <a:lvl1pPr defTabSz="607695">
              <a:defRPr>
                <a:solidFill>
                  <a:schemeClr val="tx1"/>
                </a:solidFill>
                <a:latin charset="0" panose="020f0502020204030204" pitchFamily="34" typeface="Calibri"/>
                <a:ea charset="-122" panose="02010600030101010101" pitchFamily="2" typeface="宋体"/>
              </a:defRPr>
            </a:lvl1pPr>
            <a:lvl2pPr defTabSz="607695" indent="-285750" marL="742950">
              <a:defRPr>
                <a:solidFill>
                  <a:schemeClr val="tx1"/>
                </a:solidFill>
                <a:latin charset="0" panose="020f0502020204030204" pitchFamily="34" typeface="Calibri"/>
                <a:ea charset="-122" panose="02010600030101010101" pitchFamily="2" typeface="宋体"/>
              </a:defRPr>
            </a:lvl2pPr>
            <a:lvl3pPr defTabSz="607695" indent="-228600" marL="1143000">
              <a:defRPr>
                <a:solidFill>
                  <a:schemeClr val="tx1"/>
                </a:solidFill>
                <a:latin charset="0" panose="020f0502020204030204" pitchFamily="34" typeface="Calibri"/>
                <a:ea charset="-122" panose="02010600030101010101" pitchFamily="2" typeface="宋体"/>
              </a:defRPr>
            </a:lvl3pPr>
            <a:lvl4pPr defTabSz="607695" indent="-228600" marL="1600200">
              <a:defRPr>
                <a:solidFill>
                  <a:schemeClr val="tx1"/>
                </a:solidFill>
                <a:latin charset="0" panose="020f0502020204030204" pitchFamily="34" typeface="Calibri"/>
                <a:ea charset="-122" panose="02010600030101010101" pitchFamily="2" typeface="宋体"/>
              </a:defRPr>
            </a:lvl4pPr>
            <a:lvl5pPr defTabSz="607695" indent="-228600" marL="2057400">
              <a:defRPr>
                <a:solidFill>
                  <a:schemeClr val="tx1"/>
                </a:solidFill>
                <a:latin charset="0" panose="020f0502020204030204" pitchFamily="34" typeface="Calibri"/>
                <a:ea charset="-122" panose="02010600030101010101" pitchFamily="2" typeface="宋体"/>
              </a:defRPr>
            </a:lvl5pPr>
            <a:lvl6pPr defTabSz="6076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076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076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076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defTabSz="607695"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zh-CN" b="0" baseline="0" cap="none" i="0" kern="0" kumimoji="0" lang="en-US" noProof="0" normalizeH="0" spc="0" strike="noStrike" sz="31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21" name="Rounded Rectangle 35"/>
          <p:cNvSpPr>
            <a:spLocks noChangeArrowheads="1" noChangeAspect="1"/>
          </p:cNvSpPr>
          <p:nvPr/>
        </p:nvSpPr>
        <p:spPr bwMode="auto">
          <a:xfrm>
            <a:off x="1754187" y="3292225"/>
            <a:ext cx="842963" cy="844550"/>
          </a:xfrm>
          <a:prstGeom prst="roundRect">
            <a:avLst>
              <a:gd fmla="val 5884" name="adj"/>
            </a:avLst>
          </a:prstGeom>
          <a:solidFill>
            <a:srgbClr val="6ED0D0"/>
          </a:solidFill>
          <a:ln>
            <a:noFill/>
          </a:ln>
        </p:spPr>
        <p:txBody>
          <a:bodyPr anchor="ctr"/>
          <a:lstStyle>
            <a:lvl1pPr defTabSz="607695">
              <a:defRPr>
                <a:solidFill>
                  <a:schemeClr val="tx1"/>
                </a:solidFill>
                <a:latin charset="0" panose="020f0502020204030204" pitchFamily="34" typeface="Calibri"/>
                <a:ea charset="-122" panose="02010600030101010101" pitchFamily="2" typeface="宋体"/>
              </a:defRPr>
            </a:lvl1pPr>
            <a:lvl2pPr defTabSz="607695" indent="-285750" marL="742950">
              <a:defRPr>
                <a:solidFill>
                  <a:schemeClr val="tx1"/>
                </a:solidFill>
                <a:latin charset="0" panose="020f0502020204030204" pitchFamily="34" typeface="Calibri"/>
                <a:ea charset="-122" panose="02010600030101010101" pitchFamily="2" typeface="宋体"/>
              </a:defRPr>
            </a:lvl2pPr>
            <a:lvl3pPr defTabSz="607695" indent="-228600" marL="1143000">
              <a:defRPr>
                <a:solidFill>
                  <a:schemeClr val="tx1"/>
                </a:solidFill>
                <a:latin charset="0" panose="020f0502020204030204" pitchFamily="34" typeface="Calibri"/>
                <a:ea charset="-122" panose="02010600030101010101" pitchFamily="2" typeface="宋体"/>
              </a:defRPr>
            </a:lvl3pPr>
            <a:lvl4pPr defTabSz="607695" indent="-228600" marL="1600200">
              <a:defRPr>
                <a:solidFill>
                  <a:schemeClr val="tx1"/>
                </a:solidFill>
                <a:latin charset="0" panose="020f0502020204030204" pitchFamily="34" typeface="Calibri"/>
                <a:ea charset="-122" panose="02010600030101010101" pitchFamily="2" typeface="宋体"/>
              </a:defRPr>
            </a:lvl4pPr>
            <a:lvl5pPr defTabSz="607695" indent="-228600" marL="2057400">
              <a:defRPr>
                <a:solidFill>
                  <a:schemeClr val="tx1"/>
                </a:solidFill>
                <a:latin charset="0" panose="020f0502020204030204" pitchFamily="34" typeface="Calibri"/>
                <a:ea charset="-122" panose="02010600030101010101" pitchFamily="2" typeface="宋体"/>
              </a:defRPr>
            </a:lvl5pPr>
            <a:lvl6pPr defTabSz="6076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076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076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076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sz="3100">
              <a:solidFill>
                <a:srgbClr val="FFFFFF"/>
              </a:solidFill>
              <a:latin typeface="Lato Regular"/>
            </a:endParaRPr>
          </a:p>
        </p:txBody>
      </p:sp>
      <p:pic>
        <p:nvPicPr>
          <p:cNvPr id="22" name="Picture 33"/>
          <p:cNvPicPr>
            <a:picLocks noChangeArrowheads="1" noChangeAspect="1"/>
          </p:cNvPicPr>
          <p:nvPr/>
        </p:nvPicPr>
        <p:blipFill>
          <a:blip r:embed="rId2">
            <a:lum bright="70000" contrast="-70000"/>
            <a:extLst>
              <a:ext uri="{28A0092B-C50C-407E-A947-70E740481C1C}">
                <a14:useLocalDpi val="0"/>
              </a:ext>
            </a:extLst>
          </a:blip>
          <a:stretch>
            <a:fillRect/>
          </a:stretch>
        </p:blipFill>
        <p:spPr bwMode="auto">
          <a:xfrm>
            <a:off x="1016000" y="1828550"/>
            <a:ext cx="487362" cy="519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 name="Freeform 252"/>
          <p:cNvSpPr>
            <a:spLocks noEditPoints="1"/>
          </p:cNvSpPr>
          <p:nvPr/>
        </p:nvSpPr>
        <p:spPr bwMode="auto">
          <a:xfrm>
            <a:off x="1947862" y="3508125"/>
            <a:ext cx="455613" cy="431800"/>
          </a:xfrm>
          <a:custGeom>
            <a:gdLst>
              <a:gd fmla="*/ 445017 w 301" name="T0"/>
              <a:gd fmla="*/ 162114 h 285" name="T1"/>
              <a:gd fmla="*/ 207372 w 301" name="T2"/>
              <a:gd fmla="*/ 13636 h 285" name="T3"/>
              <a:gd fmla="*/ 10596 w 301" name="T4"/>
              <a:gd fmla="*/ 210597 h 285" name="T5"/>
              <a:gd fmla="*/ 96875 w 301" name="T6"/>
              <a:gd fmla="*/ 330289 h 285" name="T7"/>
              <a:gd fmla="*/ 54492 w 301" name="T8"/>
              <a:gd fmla="*/ 406044 h 285" name="T9"/>
              <a:gd fmla="*/ 184667 w 301" name="T10"/>
              <a:gd fmla="*/ 359076 h 285" name="T11"/>
              <a:gd fmla="*/ 248241 w 301" name="T12"/>
              <a:gd fmla="*/ 359076 h 285" name="T13"/>
              <a:gd fmla="*/ 445017 w 301" name="T14"/>
              <a:gd fmla="*/ 162114 h 285" name="T15"/>
              <a:gd fmla="*/ 121093 w 301" name="T16"/>
              <a:gd fmla="*/ 216658 h 285" name="T17"/>
              <a:gd fmla="*/ 90820 w 301" name="T18"/>
              <a:gd fmla="*/ 186356 h 285" name="T19"/>
              <a:gd fmla="*/ 121093 w 301" name="T20"/>
              <a:gd fmla="*/ 156054 h 285" name="T21"/>
              <a:gd fmla="*/ 151366 w 301" name="T22"/>
              <a:gd fmla="*/ 186356 h 285" name="T23"/>
              <a:gd fmla="*/ 121093 w 301" name="T24"/>
              <a:gd fmla="*/ 216658 h 285" name="T25"/>
              <a:gd fmla="*/ 228563 w 301" name="T26"/>
              <a:gd fmla="*/ 216658 h 285" name="T27"/>
              <a:gd fmla="*/ 198290 w 301" name="T28"/>
              <a:gd fmla="*/ 186356 h 285" name="T29"/>
              <a:gd fmla="*/ 228563 w 301" name="T30"/>
              <a:gd fmla="*/ 156054 h 285" name="T31"/>
              <a:gd fmla="*/ 260350 w 301" name="T32"/>
              <a:gd fmla="*/ 186356 h 285" name="T33"/>
              <a:gd fmla="*/ 228563 w 301" name="T34"/>
              <a:gd fmla="*/ 216658 h 285" name="T35"/>
              <a:gd fmla="*/ 337547 w 301" name="T36"/>
              <a:gd fmla="*/ 216658 h 285" name="T37"/>
              <a:gd fmla="*/ 307274 w 301" name="T38"/>
              <a:gd fmla="*/ 186356 h 285" name="T39"/>
              <a:gd fmla="*/ 337547 w 301" name="T40"/>
              <a:gd fmla="*/ 156054 h 285" name="T41"/>
              <a:gd fmla="*/ 367820 w 301" name="T42"/>
              <a:gd fmla="*/ 186356 h 285" name="T43"/>
              <a:gd fmla="*/ 337547 w 301" name="T44"/>
              <a:gd fmla="*/ 216658 h 28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85" w="301">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24" name="矩形 19"/>
          <p:cNvSpPr>
            <a:spLocks noChangeArrowheads="1"/>
          </p:cNvSpPr>
          <p:nvPr/>
        </p:nvSpPr>
        <p:spPr bwMode="auto">
          <a:xfrm>
            <a:off x="1754187" y="1858712"/>
            <a:ext cx="7077075"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ct val="120000"/>
              </a:lnSpc>
              <a:spcBef>
                <a:spcPct val="20000"/>
              </a:spcBef>
              <a:spcAft>
                <a:spcPct val="0"/>
              </a:spcAft>
              <a:buFont charset="0" panose="020b0604020202020204" pitchFamily="34" typeface="Arial"/>
              <a:buNone/>
            </a:pPr>
            <a:r>
              <a:rPr altLang="zh-CN" lang="en-US" sz="1400">
                <a:solidFill>
                  <a:srgbClr val="FFFFFF"/>
                </a:solidFill>
                <a:latin charset="-122" panose="020b0503020204020204" pitchFamily="34" typeface="微软雅黑"/>
                <a:ea charset="-122" panose="020b0503020204020204" pitchFamily="34" typeface="微软雅黑"/>
                <a:sym charset="0" panose="020b0604020202020204" pitchFamily="34" typeface="Arial"/>
              </a:rPr>
              <a:t>Add your words here，according to your need to draw the text box size。Please read the instructions and more work at the end of the manual template.</a:t>
            </a:r>
          </a:p>
        </p:txBody>
      </p:sp>
      <p:sp>
        <p:nvSpPr>
          <p:cNvPr id="25" name="TextBox 35"/>
          <p:cNvSpPr txBox="1"/>
          <p:nvPr/>
        </p:nvSpPr>
        <p:spPr>
          <a:xfrm>
            <a:off x="3073868" y="3639843"/>
            <a:ext cx="2642077"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26" name="文本框 25"/>
          <p:cNvSpPr txBox="1"/>
          <p:nvPr/>
        </p:nvSpPr>
        <p:spPr>
          <a:xfrm>
            <a:off x="3073868" y="3338848"/>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28" name="Rounded Rectangle 35"/>
          <p:cNvSpPr>
            <a:spLocks noChangeArrowheads="1" noChangeAspect="1"/>
          </p:cNvSpPr>
          <p:nvPr/>
        </p:nvSpPr>
        <p:spPr bwMode="auto">
          <a:xfrm>
            <a:off x="1754187" y="5047609"/>
            <a:ext cx="842963" cy="844550"/>
          </a:xfrm>
          <a:prstGeom prst="roundRect">
            <a:avLst>
              <a:gd fmla="val 5884" name="adj"/>
            </a:avLst>
          </a:prstGeom>
          <a:solidFill>
            <a:srgbClr val="3BB6B7"/>
          </a:solidFill>
          <a:ln>
            <a:noFill/>
          </a:ln>
        </p:spPr>
        <p:txBody>
          <a:bodyPr anchor="ctr"/>
          <a:lstStyle>
            <a:lvl1pPr defTabSz="607695">
              <a:defRPr>
                <a:solidFill>
                  <a:schemeClr val="tx1"/>
                </a:solidFill>
                <a:latin charset="0" panose="020f0502020204030204" pitchFamily="34" typeface="Calibri"/>
                <a:ea charset="-122" panose="02010600030101010101" pitchFamily="2" typeface="宋体"/>
              </a:defRPr>
            </a:lvl1pPr>
            <a:lvl2pPr defTabSz="607695" indent="-285750" marL="742950">
              <a:defRPr>
                <a:solidFill>
                  <a:schemeClr val="tx1"/>
                </a:solidFill>
                <a:latin charset="0" panose="020f0502020204030204" pitchFamily="34" typeface="Calibri"/>
                <a:ea charset="-122" panose="02010600030101010101" pitchFamily="2" typeface="宋体"/>
              </a:defRPr>
            </a:lvl2pPr>
            <a:lvl3pPr defTabSz="607695" indent="-228600" marL="1143000">
              <a:defRPr>
                <a:solidFill>
                  <a:schemeClr val="tx1"/>
                </a:solidFill>
                <a:latin charset="0" panose="020f0502020204030204" pitchFamily="34" typeface="Calibri"/>
                <a:ea charset="-122" panose="02010600030101010101" pitchFamily="2" typeface="宋体"/>
              </a:defRPr>
            </a:lvl3pPr>
            <a:lvl4pPr defTabSz="607695" indent="-228600" marL="1600200">
              <a:defRPr>
                <a:solidFill>
                  <a:schemeClr val="tx1"/>
                </a:solidFill>
                <a:latin charset="0" panose="020f0502020204030204" pitchFamily="34" typeface="Calibri"/>
                <a:ea charset="-122" panose="02010600030101010101" pitchFamily="2" typeface="宋体"/>
              </a:defRPr>
            </a:lvl4pPr>
            <a:lvl5pPr defTabSz="607695" indent="-228600" marL="2057400">
              <a:defRPr>
                <a:solidFill>
                  <a:schemeClr val="tx1"/>
                </a:solidFill>
                <a:latin charset="0" panose="020f0502020204030204" pitchFamily="34" typeface="Calibri"/>
                <a:ea charset="-122" panose="02010600030101010101" pitchFamily="2" typeface="宋体"/>
              </a:defRPr>
            </a:lvl5pPr>
            <a:lvl6pPr defTabSz="6076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076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076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076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sz="3100">
              <a:solidFill>
                <a:srgbClr val="FFFFFF"/>
              </a:solidFill>
              <a:latin typeface="Lato Regular"/>
            </a:endParaRPr>
          </a:p>
        </p:txBody>
      </p:sp>
      <p:sp>
        <p:nvSpPr>
          <p:cNvPr id="29" name="TextBox 35"/>
          <p:cNvSpPr txBox="1"/>
          <p:nvPr/>
        </p:nvSpPr>
        <p:spPr>
          <a:xfrm>
            <a:off x="3073868" y="5395227"/>
            <a:ext cx="2642077"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30" name="文本框 29"/>
          <p:cNvSpPr txBox="1"/>
          <p:nvPr/>
        </p:nvSpPr>
        <p:spPr>
          <a:xfrm>
            <a:off x="3073868" y="5094232"/>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32" name="Rounded Rectangle 35"/>
          <p:cNvSpPr>
            <a:spLocks noChangeArrowheads="1" noChangeAspect="1"/>
          </p:cNvSpPr>
          <p:nvPr/>
        </p:nvSpPr>
        <p:spPr bwMode="auto">
          <a:xfrm>
            <a:off x="6690210" y="3292225"/>
            <a:ext cx="842963" cy="844550"/>
          </a:xfrm>
          <a:prstGeom prst="roundRect">
            <a:avLst>
              <a:gd fmla="val 5884" name="adj"/>
            </a:avLst>
          </a:prstGeom>
          <a:solidFill>
            <a:srgbClr val="3BB6B7"/>
          </a:solidFill>
          <a:ln>
            <a:noFill/>
          </a:ln>
        </p:spPr>
        <p:txBody>
          <a:bodyPr anchor="ctr"/>
          <a:lstStyle>
            <a:lvl1pPr defTabSz="607695">
              <a:defRPr>
                <a:solidFill>
                  <a:schemeClr val="tx1"/>
                </a:solidFill>
                <a:latin charset="0" panose="020f0502020204030204" pitchFamily="34" typeface="Calibri"/>
                <a:ea charset="-122" panose="02010600030101010101" pitchFamily="2" typeface="宋体"/>
              </a:defRPr>
            </a:lvl1pPr>
            <a:lvl2pPr defTabSz="607695" indent="-285750" marL="742950">
              <a:defRPr>
                <a:solidFill>
                  <a:schemeClr val="tx1"/>
                </a:solidFill>
                <a:latin charset="0" panose="020f0502020204030204" pitchFamily="34" typeface="Calibri"/>
                <a:ea charset="-122" panose="02010600030101010101" pitchFamily="2" typeface="宋体"/>
              </a:defRPr>
            </a:lvl2pPr>
            <a:lvl3pPr defTabSz="607695" indent="-228600" marL="1143000">
              <a:defRPr>
                <a:solidFill>
                  <a:schemeClr val="tx1"/>
                </a:solidFill>
                <a:latin charset="0" panose="020f0502020204030204" pitchFamily="34" typeface="Calibri"/>
                <a:ea charset="-122" panose="02010600030101010101" pitchFamily="2" typeface="宋体"/>
              </a:defRPr>
            </a:lvl3pPr>
            <a:lvl4pPr defTabSz="607695" indent="-228600" marL="1600200">
              <a:defRPr>
                <a:solidFill>
                  <a:schemeClr val="tx1"/>
                </a:solidFill>
                <a:latin charset="0" panose="020f0502020204030204" pitchFamily="34" typeface="Calibri"/>
                <a:ea charset="-122" panose="02010600030101010101" pitchFamily="2" typeface="宋体"/>
              </a:defRPr>
            </a:lvl4pPr>
            <a:lvl5pPr defTabSz="607695" indent="-228600" marL="2057400">
              <a:defRPr>
                <a:solidFill>
                  <a:schemeClr val="tx1"/>
                </a:solidFill>
                <a:latin charset="0" panose="020f0502020204030204" pitchFamily="34" typeface="Calibri"/>
                <a:ea charset="-122" panose="02010600030101010101" pitchFamily="2" typeface="宋体"/>
              </a:defRPr>
            </a:lvl5pPr>
            <a:lvl6pPr defTabSz="6076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076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076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076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sz="3100">
              <a:solidFill>
                <a:srgbClr val="FFFFFF"/>
              </a:solidFill>
              <a:latin typeface="Lato Regular"/>
            </a:endParaRPr>
          </a:p>
        </p:txBody>
      </p:sp>
      <p:sp>
        <p:nvSpPr>
          <p:cNvPr id="33" name="TextBox 35"/>
          <p:cNvSpPr txBox="1"/>
          <p:nvPr/>
        </p:nvSpPr>
        <p:spPr>
          <a:xfrm>
            <a:off x="8009890" y="3639843"/>
            <a:ext cx="2642077"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34" name="文本框 33"/>
          <p:cNvSpPr txBox="1"/>
          <p:nvPr/>
        </p:nvSpPr>
        <p:spPr>
          <a:xfrm>
            <a:off x="8009890" y="3338848"/>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36" name="Rounded Rectangle 35"/>
          <p:cNvSpPr>
            <a:spLocks noChangeArrowheads="1" noChangeAspect="1"/>
          </p:cNvSpPr>
          <p:nvPr/>
        </p:nvSpPr>
        <p:spPr bwMode="auto">
          <a:xfrm>
            <a:off x="6690210" y="5047609"/>
            <a:ext cx="842963" cy="844550"/>
          </a:xfrm>
          <a:prstGeom prst="roundRect">
            <a:avLst>
              <a:gd fmla="val 5884" name="adj"/>
            </a:avLst>
          </a:prstGeom>
          <a:solidFill>
            <a:srgbClr val="6ED0D0"/>
          </a:solidFill>
          <a:ln>
            <a:noFill/>
          </a:ln>
        </p:spPr>
        <p:txBody>
          <a:bodyPr anchor="ctr"/>
          <a:lstStyle>
            <a:lvl1pPr defTabSz="607695">
              <a:defRPr>
                <a:solidFill>
                  <a:schemeClr val="tx1"/>
                </a:solidFill>
                <a:latin charset="0" panose="020f0502020204030204" pitchFamily="34" typeface="Calibri"/>
                <a:ea charset="-122" panose="02010600030101010101" pitchFamily="2" typeface="宋体"/>
              </a:defRPr>
            </a:lvl1pPr>
            <a:lvl2pPr defTabSz="607695" indent="-285750" marL="742950">
              <a:defRPr>
                <a:solidFill>
                  <a:schemeClr val="tx1"/>
                </a:solidFill>
                <a:latin charset="0" panose="020f0502020204030204" pitchFamily="34" typeface="Calibri"/>
                <a:ea charset="-122" panose="02010600030101010101" pitchFamily="2" typeface="宋体"/>
              </a:defRPr>
            </a:lvl2pPr>
            <a:lvl3pPr defTabSz="607695" indent="-228600" marL="1143000">
              <a:defRPr>
                <a:solidFill>
                  <a:schemeClr val="tx1"/>
                </a:solidFill>
                <a:latin charset="0" panose="020f0502020204030204" pitchFamily="34" typeface="Calibri"/>
                <a:ea charset="-122" panose="02010600030101010101" pitchFamily="2" typeface="宋体"/>
              </a:defRPr>
            </a:lvl3pPr>
            <a:lvl4pPr defTabSz="607695" indent="-228600" marL="1600200">
              <a:defRPr>
                <a:solidFill>
                  <a:schemeClr val="tx1"/>
                </a:solidFill>
                <a:latin charset="0" panose="020f0502020204030204" pitchFamily="34" typeface="Calibri"/>
                <a:ea charset="-122" panose="02010600030101010101" pitchFamily="2" typeface="宋体"/>
              </a:defRPr>
            </a:lvl4pPr>
            <a:lvl5pPr defTabSz="607695" indent="-228600" marL="2057400">
              <a:defRPr>
                <a:solidFill>
                  <a:schemeClr val="tx1"/>
                </a:solidFill>
                <a:latin charset="0" panose="020f0502020204030204" pitchFamily="34" typeface="Calibri"/>
                <a:ea charset="-122" panose="02010600030101010101" pitchFamily="2" typeface="宋体"/>
              </a:defRPr>
            </a:lvl5pPr>
            <a:lvl6pPr defTabSz="6076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6076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6076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6076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sz="3100">
              <a:solidFill>
                <a:srgbClr val="FFFFFF"/>
              </a:solidFill>
              <a:latin typeface="Lato Regular"/>
            </a:endParaRPr>
          </a:p>
        </p:txBody>
      </p:sp>
      <p:sp>
        <p:nvSpPr>
          <p:cNvPr id="37" name="Freeform 252"/>
          <p:cNvSpPr>
            <a:spLocks noEditPoints="1"/>
          </p:cNvSpPr>
          <p:nvPr/>
        </p:nvSpPr>
        <p:spPr bwMode="auto">
          <a:xfrm>
            <a:off x="6883885" y="5263509"/>
            <a:ext cx="455613" cy="431800"/>
          </a:xfrm>
          <a:custGeom>
            <a:gdLst>
              <a:gd fmla="*/ 445017 w 301" name="T0"/>
              <a:gd fmla="*/ 162114 h 285" name="T1"/>
              <a:gd fmla="*/ 207372 w 301" name="T2"/>
              <a:gd fmla="*/ 13636 h 285" name="T3"/>
              <a:gd fmla="*/ 10596 w 301" name="T4"/>
              <a:gd fmla="*/ 210597 h 285" name="T5"/>
              <a:gd fmla="*/ 96875 w 301" name="T6"/>
              <a:gd fmla="*/ 330289 h 285" name="T7"/>
              <a:gd fmla="*/ 54492 w 301" name="T8"/>
              <a:gd fmla="*/ 406044 h 285" name="T9"/>
              <a:gd fmla="*/ 184667 w 301" name="T10"/>
              <a:gd fmla="*/ 359076 h 285" name="T11"/>
              <a:gd fmla="*/ 248241 w 301" name="T12"/>
              <a:gd fmla="*/ 359076 h 285" name="T13"/>
              <a:gd fmla="*/ 445017 w 301" name="T14"/>
              <a:gd fmla="*/ 162114 h 285" name="T15"/>
              <a:gd fmla="*/ 121093 w 301" name="T16"/>
              <a:gd fmla="*/ 216658 h 285" name="T17"/>
              <a:gd fmla="*/ 90820 w 301" name="T18"/>
              <a:gd fmla="*/ 186356 h 285" name="T19"/>
              <a:gd fmla="*/ 121093 w 301" name="T20"/>
              <a:gd fmla="*/ 156054 h 285" name="T21"/>
              <a:gd fmla="*/ 151366 w 301" name="T22"/>
              <a:gd fmla="*/ 186356 h 285" name="T23"/>
              <a:gd fmla="*/ 121093 w 301" name="T24"/>
              <a:gd fmla="*/ 216658 h 285" name="T25"/>
              <a:gd fmla="*/ 228563 w 301" name="T26"/>
              <a:gd fmla="*/ 216658 h 285" name="T27"/>
              <a:gd fmla="*/ 198290 w 301" name="T28"/>
              <a:gd fmla="*/ 186356 h 285" name="T29"/>
              <a:gd fmla="*/ 228563 w 301" name="T30"/>
              <a:gd fmla="*/ 156054 h 285" name="T31"/>
              <a:gd fmla="*/ 260350 w 301" name="T32"/>
              <a:gd fmla="*/ 186356 h 285" name="T33"/>
              <a:gd fmla="*/ 228563 w 301" name="T34"/>
              <a:gd fmla="*/ 216658 h 285" name="T35"/>
              <a:gd fmla="*/ 337547 w 301" name="T36"/>
              <a:gd fmla="*/ 216658 h 285" name="T37"/>
              <a:gd fmla="*/ 307274 w 301" name="T38"/>
              <a:gd fmla="*/ 186356 h 285" name="T39"/>
              <a:gd fmla="*/ 337547 w 301" name="T40"/>
              <a:gd fmla="*/ 156054 h 285" name="T41"/>
              <a:gd fmla="*/ 367820 w 301" name="T42"/>
              <a:gd fmla="*/ 186356 h 285" name="T43"/>
              <a:gd fmla="*/ 337547 w 301" name="T44"/>
              <a:gd fmla="*/ 216658 h 28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85" w="301">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38" name="TextBox 35"/>
          <p:cNvSpPr txBox="1"/>
          <p:nvPr/>
        </p:nvSpPr>
        <p:spPr>
          <a:xfrm>
            <a:off x="8009890" y="5395227"/>
            <a:ext cx="2642077"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39" name="文本框 38"/>
          <p:cNvSpPr txBox="1"/>
          <p:nvPr/>
        </p:nvSpPr>
        <p:spPr>
          <a:xfrm>
            <a:off x="8009890" y="5094232"/>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40" name="Freeform 415"/>
          <p:cNvSpPr/>
          <p:nvPr/>
        </p:nvSpPr>
        <p:spPr bwMode="auto">
          <a:xfrm>
            <a:off x="6971991" y="3478756"/>
            <a:ext cx="279400" cy="490538"/>
          </a:xfrm>
          <a:custGeom>
            <a:gdLst>
              <a:gd fmla="*/ 138853 w 165" name="T0"/>
              <a:gd fmla="*/ 32475 h 287" name="T1"/>
              <a:gd fmla="*/ 137160 w 165" name="T2"/>
              <a:gd fmla="*/ 32475 h 287" name="T3"/>
              <a:gd fmla="*/ 137160 w 165" name="T4"/>
              <a:gd fmla="*/ 345257 h 287" name="T5"/>
              <a:gd fmla="*/ 94827 w 165" name="T6"/>
              <a:gd fmla="*/ 336711 h 287" name="T7"/>
              <a:gd fmla="*/ 0 w 165" name="T8"/>
              <a:gd fmla="*/ 413624 h 287" name="T9"/>
              <a:gd fmla="*/ 94827 w 165" name="T10"/>
              <a:gd fmla="*/ 490538 h 287" name="T11"/>
              <a:gd fmla="*/ 189653 w 165" name="T12"/>
              <a:gd fmla="*/ 415334 h 287" name="T13"/>
              <a:gd fmla="*/ 189653 w 165" name="T14"/>
              <a:gd fmla="*/ 415334 h 287" name="T15"/>
              <a:gd fmla="*/ 189653 w 165" name="T16"/>
              <a:gd fmla="*/ 123062 h 287" name="T17"/>
              <a:gd fmla="*/ 279400 w 165" name="T18"/>
              <a:gd fmla="*/ 100842 h 287" name="T19"/>
              <a:gd fmla="*/ 279400 w 165" name="T20"/>
              <a:gd fmla="*/ 0 h 287" name="T21"/>
              <a:gd fmla="*/ 138853 w 165" name="T22"/>
              <a:gd fmla="*/ 32475 h 28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87" w="165">
                <a:moveTo>
                  <a:pt x="82" y="19"/>
                </a:moveTo>
                <a:cubicBezTo>
                  <a:pt x="81" y="19"/>
                  <a:pt x="81" y="19"/>
                  <a:pt x="81" y="19"/>
                </a:cubicBezTo>
                <a:cubicBezTo>
                  <a:pt x="81" y="202"/>
                  <a:pt x="81" y="202"/>
                  <a:pt x="81" y="202"/>
                </a:cubicBezTo>
                <a:cubicBezTo>
                  <a:pt x="74"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lnTo>
                  <a:pt x="82" y="19"/>
                </a:lnTo>
                <a:close/>
              </a:path>
            </a:pathLst>
          </a:custGeom>
          <a:solidFill>
            <a:srgbClr val="FFFFF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41" name="Freeform 415"/>
          <p:cNvSpPr/>
          <p:nvPr/>
        </p:nvSpPr>
        <p:spPr bwMode="auto">
          <a:xfrm>
            <a:off x="1999488" y="5263509"/>
            <a:ext cx="279400" cy="490538"/>
          </a:xfrm>
          <a:custGeom>
            <a:gdLst>
              <a:gd fmla="*/ 138853 w 165" name="T0"/>
              <a:gd fmla="*/ 32475 h 287" name="T1"/>
              <a:gd fmla="*/ 137160 w 165" name="T2"/>
              <a:gd fmla="*/ 32475 h 287" name="T3"/>
              <a:gd fmla="*/ 137160 w 165" name="T4"/>
              <a:gd fmla="*/ 345257 h 287" name="T5"/>
              <a:gd fmla="*/ 94827 w 165" name="T6"/>
              <a:gd fmla="*/ 336711 h 287" name="T7"/>
              <a:gd fmla="*/ 0 w 165" name="T8"/>
              <a:gd fmla="*/ 413624 h 287" name="T9"/>
              <a:gd fmla="*/ 94827 w 165" name="T10"/>
              <a:gd fmla="*/ 490538 h 287" name="T11"/>
              <a:gd fmla="*/ 189653 w 165" name="T12"/>
              <a:gd fmla="*/ 415334 h 287" name="T13"/>
              <a:gd fmla="*/ 189653 w 165" name="T14"/>
              <a:gd fmla="*/ 415334 h 287" name="T15"/>
              <a:gd fmla="*/ 189653 w 165" name="T16"/>
              <a:gd fmla="*/ 123062 h 287" name="T17"/>
              <a:gd fmla="*/ 279400 w 165" name="T18"/>
              <a:gd fmla="*/ 100842 h 287" name="T19"/>
              <a:gd fmla="*/ 279400 w 165" name="T20"/>
              <a:gd fmla="*/ 0 h 287" name="T21"/>
              <a:gd fmla="*/ 138853 w 165" name="T22"/>
              <a:gd fmla="*/ 32475 h 28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87" w="165">
                <a:moveTo>
                  <a:pt x="82" y="19"/>
                </a:moveTo>
                <a:cubicBezTo>
                  <a:pt x="81" y="19"/>
                  <a:pt x="81" y="19"/>
                  <a:pt x="81" y="19"/>
                </a:cubicBezTo>
                <a:cubicBezTo>
                  <a:pt x="81" y="202"/>
                  <a:pt x="81" y="202"/>
                  <a:pt x="81" y="202"/>
                </a:cubicBezTo>
                <a:cubicBezTo>
                  <a:pt x="74"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lnTo>
                  <a:pt x="82" y="19"/>
                </a:lnTo>
                <a:close/>
              </a:path>
            </a:pathLst>
          </a:custGeom>
          <a:solidFill>
            <a:srgbClr val="FFFFF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25"/>
                                        </p:tgtEl>
                                        <p:attrNameLst>
                                          <p:attrName>style.visibility</p:attrName>
                                        </p:attrNameLst>
                                      </p:cBhvr>
                                      <p:to>
                                        <p:strVal val="visible"/>
                                      </p:to>
                                    </p:set>
                                    <p:animEffect filter="wipe(down)" transition="in">
                                      <p:cBhvr>
                                        <p:cTn dur="500" id="7"/>
                                        <p:tgtEl>
                                          <p:spTgt spid="25"/>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26"/>
                                        </p:tgtEl>
                                        <p:attrNameLst>
                                          <p:attrName>style.visibility</p:attrName>
                                        </p:attrNameLst>
                                      </p:cBhvr>
                                      <p:to>
                                        <p:strVal val="visible"/>
                                      </p:to>
                                    </p:set>
                                    <p:animEffect filter="wipe(down)" transition="in">
                                      <p:cBhvr>
                                        <p:cTn dur="500" id="10"/>
                                        <p:tgtEl>
                                          <p:spTgt spid="26"/>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9"/>
                                        </p:tgtEl>
                                        <p:attrNameLst>
                                          <p:attrName>style.visibility</p:attrName>
                                        </p:attrNameLst>
                                      </p:cBhvr>
                                      <p:to>
                                        <p:strVal val="visible"/>
                                      </p:to>
                                    </p:set>
                                    <p:animEffect filter="wipe(down)" transition="in">
                                      <p:cBhvr>
                                        <p:cTn dur="500" id="13"/>
                                        <p:tgtEl>
                                          <p:spTgt spid="19"/>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21"/>
                                        </p:tgtEl>
                                        <p:attrNameLst>
                                          <p:attrName>style.visibility</p:attrName>
                                        </p:attrNameLst>
                                      </p:cBhvr>
                                      <p:to>
                                        <p:strVal val="visible"/>
                                      </p:to>
                                    </p:set>
                                    <p:animEffect filter="wipe(down)" transition="in">
                                      <p:cBhvr>
                                        <p:cTn dur="500" id="16"/>
                                        <p:tgtEl>
                                          <p:spTgt spid="21"/>
                                        </p:tgtEl>
                                      </p:cBhvr>
                                    </p:animEffect>
                                  </p:childTnLst>
                                </p:cTn>
                              </p:par>
                              <p:par>
                                <p:cTn fill="hold" id="17" nodeType="withEffect" presetClass="entr" presetID="22" presetSubtype="4">
                                  <p:stCondLst>
                                    <p:cond delay="0"/>
                                  </p:stCondLst>
                                  <p:childTnLst>
                                    <p:set>
                                      <p:cBhvr>
                                        <p:cTn dur="1" fill="hold" id="18">
                                          <p:stCondLst>
                                            <p:cond delay="0"/>
                                          </p:stCondLst>
                                        </p:cTn>
                                        <p:tgtEl>
                                          <p:spTgt spid="22"/>
                                        </p:tgtEl>
                                        <p:attrNameLst>
                                          <p:attrName>style.visibility</p:attrName>
                                        </p:attrNameLst>
                                      </p:cBhvr>
                                      <p:to>
                                        <p:strVal val="visible"/>
                                      </p:to>
                                    </p:set>
                                    <p:animEffect filter="wipe(down)" transition="in">
                                      <p:cBhvr>
                                        <p:cTn dur="500" id="19"/>
                                        <p:tgtEl>
                                          <p:spTgt spid="22"/>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23"/>
                                        </p:tgtEl>
                                        <p:attrNameLst>
                                          <p:attrName>style.visibility</p:attrName>
                                        </p:attrNameLst>
                                      </p:cBhvr>
                                      <p:to>
                                        <p:strVal val="visible"/>
                                      </p:to>
                                    </p:set>
                                    <p:animEffect filter="wipe(down)" transition="in">
                                      <p:cBhvr>
                                        <p:cTn dur="500" id="22"/>
                                        <p:tgtEl>
                                          <p:spTgt spid="23"/>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24"/>
                                        </p:tgtEl>
                                        <p:attrNameLst>
                                          <p:attrName>style.visibility</p:attrName>
                                        </p:attrNameLst>
                                      </p:cBhvr>
                                      <p:to>
                                        <p:strVal val="visible"/>
                                      </p:to>
                                    </p:set>
                                    <p:animEffect filter="wipe(down)" transition="in">
                                      <p:cBhvr>
                                        <p:cTn dur="500" id="25"/>
                                        <p:tgtEl>
                                          <p:spTgt spid="24"/>
                                        </p:tgtEl>
                                      </p:cBhvr>
                                    </p:animEffect>
                                  </p:childTnLst>
                                </p:cTn>
                              </p:par>
                              <p:par>
                                <p:cTn fill="hold" grpId="0" id="26" nodeType="withEffect" presetClass="entr" presetID="22" presetSubtype="4">
                                  <p:stCondLst>
                                    <p:cond delay="0"/>
                                  </p:stCondLst>
                                  <p:childTnLst>
                                    <p:set>
                                      <p:cBhvr>
                                        <p:cTn dur="1" fill="hold" id="27">
                                          <p:stCondLst>
                                            <p:cond delay="0"/>
                                          </p:stCondLst>
                                        </p:cTn>
                                        <p:tgtEl>
                                          <p:spTgt spid="29"/>
                                        </p:tgtEl>
                                        <p:attrNameLst>
                                          <p:attrName>style.visibility</p:attrName>
                                        </p:attrNameLst>
                                      </p:cBhvr>
                                      <p:to>
                                        <p:strVal val="visible"/>
                                      </p:to>
                                    </p:set>
                                    <p:animEffect filter="wipe(down)" transition="in">
                                      <p:cBhvr>
                                        <p:cTn dur="500" id="28"/>
                                        <p:tgtEl>
                                          <p:spTgt spid="29"/>
                                        </p:tgtEl>
                                      </p:cBhvr>
                                    </p:animEffect>
                                  </p:childTnLst>
                                </p:cTn>
                              </p:par>
                              <p:par>
                                <p:cTn fill="hold" grpId="0" id="29" nodeType="withEffect" presetClass="entr" presetID="22" presetSubtype="4">
                                  <p:stCondLst>
                                    <p:cond delay="0"/>
                                  </p:stCondLst>
                                  <p:childTnLst>
                                    <p:set>
                                      <p:cBhvr>
                                        <p:cTn dur="1" fill="hold" id="30">
                                          <p:stCondLst>
                                            <p:cond delay="0"/>
                                          </p:stCondLst>
                                        </p:cTn>
                                        <p:tgtEl>
                                          <p:spTgt spid="30"/>
                                        </p:tgtEl>
                                        <p:attrNameLst>
                                          <p:attrName>style.visibility</p:attrName>
                                        </p:attrNameLst>
                                      </p:cBhvr>
                                      <p:to>
                                        <p:strVal val="visible"/>
                                      </p:to>
                                    </p:set>
                                    <p:animEffect filter="wipe(down)" transition="in">
                                      <p:cBhvr>
                                        <p:cTn dur="500" id="31"/>
                                        <p:tgtEl>
                                          <p:spTgt spid="30"/>
                                        </p:tgtEl>
                                      </p:cBhvr>
                                    </p:animEffect>
                                  </p:childTnLst>
                                </p:cTn>
                              </p:par>
                              <p:par>
                                <p:cTn fill="hold" grpId="0" id="32" nodeType="withEffect" presetClass="entr" presetID="22" presetSubtype="4">
                                  <p:stCondLst>
                                    <p:cond delay="0"/>
                                  </p:stCondLst>
                                  <p:childTnLst>
                                    <p:set>
                                      <p:cBhvr>
                                        <p:cTn dur="1" fill="hold" id="33">
                                          <p:stCondLst>
                                            <p:cond delay="0"/>
                                          </p:stCondLst>
                                        </p:cTn>
                                        <p:tgtEl>
                                          <p:spTgt spid="28"/>
                                        </p:tgtEl>
                                        <p:attrNameLst>
                                          <p:attrName>style.visibility</p:attrName>
                                        </p:attrNameLst>
                                      </p:cBhvr>
                                      <p:to>
                                        <p:strVal val="visible"/>
                                      </p:to>
                                    </p:set>
                                    <p:animEffect filter="wipe(down)" transition="in">
                                      <p:cBhvr>
                                        <p:cTn dur="500" id="34"/>
                                        <p:tgtEl>
                                          <p:spTgt spid="28"/>
                                        </p:tgtEl>
                                      </p:cBhvr>
                                    </p:animEffect>
                                  </p:childTnLst>
                                </p:cTn>
                              </p:par>
                              <p:par>
                                <p:cTn fill="hold" grpId="0" id="35" nodeType="withEffect" presetClass="entr" presetID="22" presetSubtype="4">
                                  <p:stCondLst>
                                    <p:cond delay="0"/>
                                  </p:stCondLst>
                                  <p:childTnLst>
                                    <p:set>
                                      <p:cBhvr>
                                        <p:cTn dur="1" fill="hold" id="36">
                                          <p:stCondLst>
                                            <p:cond delay="0"/>
                                          </p:stCondLst>
                                        </p:cTn>
                                        <p:tgtEl>
                                          <p:spTgt spid="33"/>
                                        </p:tgtEl>
                                        <p:attrNameLst>
                                          <p:attrName>style.visibility</p:attrName>
                                        </p:attrNameLst>
                                      </p:cBhvr>
                                      <p:to>
                                        <p:strVal val="visible"/>
                                      </p:to>
                                    </p:set>
                                    <p:animEffect filter="wipe(down)" transition="in">
                                      <p:cBhvr>
                                        <p:cTn dur="500" id="37"/>
                                        <p:tgtEl>
                                          <p:spTgt spid="33"/>
                                        </p:tgtEl>
                                      </p:cBhvr>
                                    </p:animEffect>
                                  </p:childTnLst>
                                </p:cTn>
                              </p:par>
                              <p:par>
                                <p:cTn fill="hold" grpId="0" id="38" nodeType="withEffect" presetClass="entr" presetID="22" presetSubtype="4">
                                  <p:stCondLst>
                                    <p:cond delay="0"/>
                                  </p:stCondLst>
                                  <p:childTnLst>
                                    <p:set>
                                      <p:cBhvr>
                                        <p:cTn dur="1" fill="hold" id="39">
                                          <p:stCondLst>
                                            <p:cond delay="0"/>
                                          </p:stCondLst>
                                        </p:cTn>
                                        <p:tgtEl>
                                          <p:spTgt spid="34"/>
                                        </p:tgtEl>
                                        <p:attrNameLst>
                                          <p:attrName>style.visibility</p:attrName>
                                        </p:attrNameLst>
                                      </p:cBhvr>
                                      <p:to>
                                        <p:strVal val="visible"/>
                                      </p:to>
                                    </p:set>
                                    <p:animEffect filter="wipe(down)" transition="in">
                                      <p:cBhvr>
                                        <p:cTn dur="500" id="40"/>
                                        <p:tgtEl>
                                          <p:spTgt spid="34"/>
                                        </p:tgtEl>
                                      </p:cBhvr>
                                    </p:animEffect>
                                  </p:childTnLst>
                                </p:cTn>
                              </p:par>
                              <p:par>
                                <p:cTn fill="hold" grpId="0" id="41" nodeType="withEffect" presetClass="entr" presetID="22" presetSubtype="4">
                                  <p:stCondLst>
                                    <p:cond delay="0"/>
                                  </p:stCondLst>
                                  <p:childTnLst>
                                    <p:set>
                                      <p:cBhvr>
                                        <p:cTn dur="1" fill="hold" id="42">
                                          <p:stCondLst>
                                            <p:cond delay="0"/>
                                          </p:stCondLst>
                                        </p:cTn>
                                        <p:tgtEl>
                                          <p:spTgt spid="32"/>
                                        </p:tgtEl>
                                        <p:attrNameLst>
                                          <p:attrName>style.visibility</p:attrName>
                                        </p:attrNameLst>
                                      </p:cBhvr>
                                      <p:to>
                                        <p:strVal val="visible"/>
                                      </p:to>
                                    </p:set>
                                    <p:animEffect filter="wipe(down)" transition="in">
                                      <p:cBhvr>
                                        <p:cTn dur="500" id="43"/>
                                        <p:tgtEl>
                                          <p:spTgt spid="32"/>
                                        </p:tgtEl>
                                      </p:cBhvr>
                                    </p:animEffect>
                                  </p:childTnLst>
                                </p:cTn>
                              </p:par>
                              <p:par>
                                <p:cTn fill="hold" grpId="0" id="44" nodeType="withEffect" presetClass="entr" presetID="22" presetSubtype="4">
                                  <p:stCondLst>
                                    <p:cond delay="0"/>
                                  </p:stCondLst>
                                  <p:childTnLst>
                                    <p:set>
                                      <p:cBhvr>
                                        <p:cTn dur="1" fill="hold" id="45">
                                          <p:stCondLst>
                                            <p:cond delay="0"/>
                                          </p:stCondLst>
                                        </p:cTn>
                                        <p:tgtEl>
                                          <p:spTgt spid="38"/>
                                        </p:tgtEl>
                                        <p:attrNameLst>
                                          <p:attrName>style.visibility</p:attrName>
                                        </p:attrNameLst>
                                      </p:cBhvr>
                                      <p:to>
                                        <p:strVal val="visible"/>
                                      </p:to>
                                    </p:set>
                                    <p:animEffect filter="wipe(down)" transition="in">
                                      <p:cBhvr>
                                        <p:cTn dur="500" id="46"/>
                                        <p:tgtEl>
                                          <p:spTgt spid="38"/>
                                        </p:tgtEl>
                                      </p:cBhvr>
                                    </p:animEffect>
                                  </p:childTnLst>
                                </p:cTn>
                              </p:par>
                              <p:par>
                                <p:cTn fill="hold" grpId="0" id="47" nodeType="withEffect" presetClass="entr" presetID="22" presetSubtype="4">
                                  <p:stCondLst>
                                    <p:cond delay="0"/>
                                  </p:stCondLst>
                                  <p:childTnLst>
                                    <p:set>
                                      <p:cBhvr>
                                        <p:cTn dur="1" fill="hold" id="48">
                                          <p:stCondLst>
                                            <p:cond delay="0"/>
                                          </p:stCondLst>
                                        </p:cTn>
                                        <p:tgtEl>
                                          <p:spTgt spid="39"/>
                                        </p:tgtEl>
                                        <p:attrNameLst>
                                          <p:attrName>style.visibility</p:attrName>
                                        </p:attrNameLst>
                                      </p:cBhvr>
                                      <p:to>
                                        <p:strVal val="visible"/>
                                      </p:to>
                                    </p:set>
                                    <p:animEffect filter="wipe(down)" transition="in">
                                      <p:cBhvr>
                                        <p:cTn dur="500" id="49"/>
                                        <p:tgtEl>
                                          <p:spTgt spid="39"/>
                                        </p:tgtEl>
                                      </p:cBhvr>
                                    </p:animEffect>
                                  </p:childTnLst>
                                </p:cTn>
                              </p:par>
                              <p:par>
                                <p:cTn fill="hold" grpId="0" id="50" nodeType="withEffect" presetClass="entr" presetID="22" presetSubtype="4">
                                  <p:stCondLst>
                                    <p:cond delay="0"/>
                                  </p:stCondLst>
                                  <p:childTnLst>
                                    <p:set>
                                      <p:cBhvr>
                                        <p:cTn dur="1" fill="hold" id="51">
                                          <p:stCondLst>
                                            <p:cond delay="0"/>
                                          </p:stCondLst>
                                        </p:cTn>
                                        <p:tgtEl>
                                          <p:spTgt spid="36"/>
                                        </p:tgtEl>
                                        <p:attrNameLst>
                                          <p:attrName>style.visibility</p:attrName>
                                        </p:attrNameLst>
                                      </p:cBhvr>
                                      <p:to>
                                        <p:strVal val="visible"/>
                                      </p:to>
                                    </p:set>
                                    <p:animEffect filter="wipe(down)" transition="in">
                                      <p:cBhvr>
                                        <p:cTn dur="500" id="52"/>
                                        <p:tgtEl>
                                          <p:spTgt spid="36"/>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37"/>
                                        </p:tgtEl>
                                        <p:attrNameLst>
                                          <p:attrName>style.visibility</p:attrName>
                                        </p:attrNameLst>
                                      </p:cBhvr>
                                      <p:to>
                                        <p:strVal val="visible"/>
                                      </p:to>
                                    </p:set>
                                    <p:animEffect filter="wipe(down)" transition="in">
                                      <p:cBhvr>
                                        <p:cTn dur="500" id="55"/>
                                        <p:tgtEl>
                                          <p:spTgt spid="37"/>
                                        </p:tgtEl>
                                      </p:cBhvr>
                                    </p:animEffect>
                                  </p:childTnLst>
                                </p:cTn>
                              </p:par>
                              <p:par>
                                <p:cTn fill="hold" grpId="0" id="56" nodeType="withEffect" presetClass="entr" presetID="22" presetSubtype="4">
                                  <p:stCondLst>
                                    <p:cond delay="0"/>
                                  </p:stCondLst>
                                  <p:childTnLst>
                                    <p:set>
                                      <p:cBhvr>
                                        <p:cTn dur="1" fill="hold" id="57">
                                          <p:stCondLst>
                                            <p:cond delay="0"/>
                                          </p:stCondLst>
                                        </p:cTn>
                                        <p:tgtEl>
                                          <p:spTgt spid="40"/>
                                        </p:tgtEl>
                                        <p:attrNameLst>
                                          <p:attrName>style.visibility</p:attrName>
                                        </p:attrNameLst>
                                      </p:cBhvr>
                                      <p:to>
                                        <p:strVal val="visible"/>
                                      </p:to>
                                    </p:set>
                                    <p:animEffect filter="wipe(down)" transition="in">
                                      <p:cBhvr>
                                        <p:cTn dur="500" id="58"/>
                                        <p:tgtEl>
                                          <p:spTgt spid="40"/>
                                        </p:tgtEl>
                                      </p:cBhvr>
                                    </p:animEffect>
                                  </p:childTnLst>
                                </p:cTn>
                              </p:par>
                              <p:par>
                                <p:cTn fill="hold" grpId="0" id="59" nodeType="withEffect" presetClass="entr" presetID="22" presetSubtype="4">
                                  <p:stCondLst>
                                    <p:cond delay="0"/>
                                  </p:stCondLst>
                                  <p:childTnLst>
                                    <p:set>
                                      <p:cBhvr>
                                        <p:cTn dur="1" fill="hold" id="60">
                                          <p:stCondLst>
                                            <p:cond delay="0"/>
                                          </p:stCondLst>
                                        </p:cTn>
                                        <p:tgtEl>
                                          <p:spTgt spid="41"/>
                                        </p:tgtEl>
                                        <p:attrNameLst>
                                          <p:attrName>style.visibility</p:attrName>
                                        </p:attrNameLst>
                                      </p:cBhvr>
                                      <p:to>
                                        <p:strVal val="visible"/>
                                      </p:to>
                                    </p:set>
                                    <p:animEffect filter="wipe(down)" transition="in">
                                      <p:cBhvr>
                                        <p:cTn dur="500" id="6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3"/>
      <p:bldP grpId="0" spid="24"/>
      <p:bldP grpId="0" spid="25"/>
      <p:bldP grpId="0" spid="26"/>
      <p:bldP grpId="0" spid="28"/>
      <p:bldP grpId="0" spid="29"/>
      <p:bldP grpId="0" spid="30"/>
      <p:bldP grpId="0" spid="32"/>
      <p:bldP grpId="0" spid="33"/>
      <p:bldP grpId="0" spid="34"/>
      <p:bldP grpId="0" spid="36"/>
      <p:bldP grpId="0" spid="37"/>
      <p:bldP grpId="0" spid="38"/>
      <p:bldP grpId="0" spid="39"/>
      <p:bldP grpId="0" spid="40"/>
      <p:bldP grpId="0" spid="4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
        <p:nvSpPr>
          <p:cNvPr id="3" name="Shape 539"/>
          <p:cNvSpPr/>
          <p:nvPr/>
        </p:nvSpPr>
        <p:spPr bwMode="auto">
          <a:xfrm>
            <a:off x="1476375" y="2495550"/>
            <a:ext cx="2527300" cy="1274763"/>
          </a:xfrm>
          <a:custGeom>
            <a:gdLst>
              <a:gd fmla="*/ 5499 w 21600" name="T0"/>
              <a:gd fmla="*/ 0 h 21600" name="T1"/>
              <a:gd fmla="*/ 364703 w 21600" name="T2"/>
              <a:gd fmla="*/ 641336 h 21600" name="T3"/>
              <a:gd fmla="*/ 0 w 21600" name="T4"/>
              <a:gd fmla="*/ 1274763 h 21600" name="T5"/>
              <a:gd fmla="*/ 2169851 w 21600" name="T6"/>
              <a:gd fmla="*/ 1274763 h 21600" name="T7"/>
              <a:gd fmla="*/ 2527300 w 21600" name="T8"/>
              <a:gd fmla="*/ 647001 h 21600" name="T9"/>
              <a:gd fmla="*/ 2184593 w 21600" name="T10"/>
              <a:gd fmla="*/ 1062 h 21600" name="T11"/>
              <a:gd fmla="*/ 5499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6ED0D0"/>
          </a:solidFill>
          <a:ln>
            <a:noFill/>
          </a:ln>
        </p:spPr>
        <p:txBody>
          <a:bodyPr anchor="ctr" bIns="0" lIns="0" r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4" name="Shape 542"/>
          <p:cNvSpPr/>
          <p:nvPr/>
        </p:nvSpPr>
        <p:spPr bwMode="auto">
          <a:xfrm>
            <a:off x="2441575" y="2895600"/>
            <a:ext cx="563563" cy="469900"/>
          </a:xfrm>
          <a:custGeom>
            <a:gdLst>
              <a:gd fmla="*/ 556675 w 21600" name="T0"/>
              <a:gd fmla="*/ 311831 h 21600" name="T1"/>
              <a:gd fmla="*/ 563563 w 21600" name="T2"/>
              <a:gd fmla="*/ 446057 h 21600" name="T3"/>
              <a:gd fmla="*/ 540316 w 21600" name="T4"/>
              <a:gd fmla="*/ 469900 h 21600" name="T5"/>
              <a:gd fmla="*/ 406078 w 21600" name="T6"/>
              <a:gd fmla="*/ 463069 h 21600" name="T7"/>
              <a:gd fmla="*/ 399608 w 21600" name="T8"/>
              <a:gd fmla="*/ 328843 h 21600" name="T9"/>
              <a:gd fmla="*/ 422620 w 21600" name="T10"/>
              <a:gd fmla="*/ 305000 h 21600" name="T11"/>
              <a:gd fmla="*/ 464131 w 21600" name="T12"/>
              <a:gd fmla="*/ 258206 h 21600" name="T13"/>
              <a:gd fmla="*/ 299341 w 21600" name="T14"/>
              <a:gd fmla="*/ 252397 h 21600" name="T15"/>
              <a:gd fmla="*/ 340590 w 21600" name="T16"/>
              <a:gd fmla="*/ 305000 h 21600" name="T17"/>
              <a:gd fmla="*/ 363837 w 21600" name="T18"/>
              <a:gd fmla="*/ 328843 h 21600" name="T19"/>
              <a:gd fmla="*/ 356949 w 21600" name="T20"/>
              <a:gd fmla="*/ 463069 h 21600" name="T21"/>
              <a:gd fmla="*/ 222894 w 21600" name="T22"/>
              <a:gd fmla="*/ 469900 h 21600" name="T23"/>
              <a:gd fmla="*/ 199647 w 21600" name="T24"/>
              <a:gd fmla="*/ 446057 h 21600" name="T25"/>
              <a:gd fmla="*/ 206483 w 21600" name="T26"/>
              <a:gd fmla="*/ 311831 h 21600" name="T27"/>
              <a:gd fmla="*/ 264144 w 21600" name="T28"/>
              <a:gd fmla="*/ 305000 h 21600" name="T29"/>
              <a:gd fmla="*/ 105825 w 21600" name="T30"/>
              <a:gd fmla="*/ 252397 h 21600" name="T31"/>
              <a:gd fmla="*/ 99693 w 21600" name="T32"/>
              <a:gd fmla="*/ 305000 h 21600" name="T33"/>
              <a:gd fmla="*/ 157954 w 21600" name="T34"/>
              <a:gd fmla="*/ 311831 h 21600" name="T35"/>
              <a:gd fmla="*/ 164790 w 21600" name="T36"/>
              <a:gd fmla="*/ 446057 h 21600" name="T37"/>
              <a:gd fmla="*/ 140943 w 21600" name="T38"/>
              <a:gd fmla="*/ 469900 h 21600" name="T39"/>
              <a:gd fmla="*/ 6836 w 21600" name="T40"/>
              <a:gd fmla="*/ 463069 h 21600" name="T41"/>
              <a:gd fmla="*/ 0 w 21600" name="T42"/>
              <a:gd fmla="*/ 328843 h 21600" name="T43"/>
              <a:gd fmla="*/ 23821 w 21600" name="T44"/>
              <a:gd fmla="*/ 305000 h 21600" name="T45"/>
              <a:gd fmla="*/ 64497 w 21600" name="T46"/>
              <a:gd fmla="*/ 258206 h 21600" name="T47"/>
              <a:gd fmla="*/ 105772 w 21600" name="T48"/>
              <a:gd fmla="*/ 217503 h 21600" name="T49"/>
              <a:gd fmla="*/ 264092 w 21600" name="T50"/>
              <a:gd fmla="*/ 164269 h 21600" name="T51"/>
              <a:gd fmla="*/ 206431 w 21600" name="T52"/>
              <a:gd fmla="*/ 157678 h 21600" name="T53"/>
              <a:gd fmla="*/ 199595 w 21600" name="T54"/>
              <a:gd fmla="*/ 23190 h 21600" name="T55"/>
              <a:gd fmla="*/ 222842 w 21600" name="T56"/>
              <a:gd fmla="*/ 0 h 21600" name="T57"/>
              <a:gd fmla="*/ 356897 w 21600" name="T58"/>
              <a:gd fmla="*/ 6831 h 21600" name="T59"/>
              <a:gd fmla="*/ 363785 w 21600" name="T60"/>
              <a:gd fmla="*/ 141057 h 21600" name="T61"/>
              <a:gd fmla="*/ 340538 w 21600" name="T62"/>
              <a:gd fmla="*/ 164269 h 21600" name="T63"/>
              <a:gd fmla="*/ 299288 w 21600" name="T64"/>
              <a:gd fmla="*/ 217503 h 21600" name="T65"/>
              <a:gd fmla="*/ 486673 w 21600" name="T66"/>
              <a:gd fmla="*/ 229272 h 21600" name="T67"/>
              <a:gd fmla="*/ 498936 w 21600" name="T68"/>
              <a:gd fmla="*/ 305000 h 2160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extrusionOk="0" h="21600" w="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FFFFFF"/>
          </a:solidFill>
          <a:ln>
            <a:noFill/>
          </a:ln>
          <a:extLst>
            <a:ext uri="{91240B29-F687-4F45-9708-019B960494DF}">
              <a14:hiddenLine w="9525">
                <a:solidFill>
                  <a:srgbClr val="000000"/>
                </a:solidFill>
                <a:round/>
              </a14:hiddenLine>
            </a:ext>
          </a:extLst>
        </p:spPr>
        <p:txBody>
          <a:bodyPr anchor="ctr" bIns="19050" lIns="19050" rIns="19050" tIns="19050"/>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5" name="Shape 544"/>
          <p:cNvSpPr/>
          <p:nvPr/>
        </p:nvSpPr>
        <p:spPr bwMode="auto">
          <a:xfrm>
            <a:off x="3702050" y="2493963"/>
            <a:ext cx="2528888" cy="1276350"/>
          </a:xfrm>
          <a:custGeom>
            <a:gdLst>
              <a:gd fmla="*/ 5503 w 21600" name="T0"/>
              <a:gd fmla="*/ 0 h 21600" name="T1"/>
              <a:gd fmla="*/ 364933 w 21600" name="T2"/>
              <a:gd fmla="*/ 642134 h 21600" name="T3"/>
              <a:gd fmla="*/ 0 w 21600" name="T4"/>
              <a:gd fmla="*/ 1276350 h 21600" name="T5"/>
              <a:gd fmla="*/ 2171214 w 21600" name="T6"/>
              <a:gd fmla="*/ 1276350 h 21600" name="T7"/>
              <a:gd fmla="*/ 2528888 w 21600" name="T8"/>
              <a:gd fmla="*/ 647807 h 21600" name="T9"/>
              <a:gd fmla="*/ 2185966 w 21600" name="T10"/>
              <a:gd fmla="*/ 1064 h 21600" name="T11"/>
              <a:gd fmla="*/ 5503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3BB6B7"/>
          </a:solidFill>
          <a:ln>
            <a:noFill/>
          </a:ln>
        </p:spPr>
        <p:txBody>
          <a:bodyPr anchor="ctr" bIns="0" lIns="0" r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6" name="Shape 547"/>
          <p:cNvSpPr/>
          <p:nvPr/>
        </p:nvSpPr>
        <p:spPr bwMode="auto">
          <a:xfrm>
            <a:off x="4695825" y="2890838"/>
            <a:ext cx="585788" cy="487362"/>
          </a:xfrm>
          <a:custGeom>
            <a:gdLst>
              <a:gd fmla="*/ 360395 w 21600" name="T0"/>
              <a:gd fmla="*/ 174435 h 21600" name="T1"/>
              <a:gd fmla="*/ 327526 w 21600" name="T2"/>
              <a:gd fmla="*/ 243681 h 21600" name="T3"/>
              <a:gd fmla="*/ 334279 w 21600" name="T4"/>
              <a:gd fmla="*/ 311077 h 21600" name="T5"/>
              <a:gd fmla="*/ 282778 w 21600" name="T6"/>
              <a:gd fmla="*/ 352119 h 21600" name="T7"/>
              <a:gd fmla="*/ 221813 w 21600" name="T8"/>
              <a:gd fmla="*/ 349186 h 21600" name="T9"/>
              <a:gd fmla="*/ 151735 w 21600" name="T10"/>
              <a:gd fmla="*/ 382308 h 21600" name="T11"/>
              <a:gd fmla="*/ 99448 w 21600" name="T12"/>
              <a:gd fmla="*/ 340838 h 21600" name="T13"/>
              <a:gd fmla="*/ 40788 w 21600" name="T14"/>
              <a:gd fmla="*/ 320260 h 21600" name="T15"/>
              <a:gd fmla="*/ 62620 w 21600" name="T16"/>
              <a:gd fmla="*/ 272359 h 21600" name="T17"/>
              <a:gd fmla="*/ 0 w 21600" name="T18"/>
              <a:gd fmla="*/ 232399 h 21600" name="T19"/>
              <a:gd fmla="*/ 51311 w 21600" name="T20"/>
              <a:gd fmla="*/ 166199 h 21600" name="T21"/>
              <a:gd fmla="*/ 39514 w 21600" name="T22"/>
              <a:gd fmla="*/ 90455 h 21600" name="T23"/>
              <a:gd fmla="*/ 97035 w 21600" name="T24"/>
              <a:gd fmla="*/ 67847 h 21600" name="T25"/>
              <a:gd fmla="*/ 148156 w 21600" name="T26"/>
              <a:gd fmla="*/ 44404 h 21600" name="T27"/>
              <a:gd fmla="*/ 219074 w 21600" name="T28"/>
              <a:gd fmla="*/ 44404 h 21600" name="T29"/>
              <a:gd fmla="*/ 286602 w 21600" name="T30"/>
              <a:gd fmla="*/ 55866 h 21600" name="T31"/>
              <a:gd fmla="*/ 333655 w 21600" name="T32"/>
              <a:gd fmla="*/ 99435 h 21600" name="T33"/>
              <a:gd fmla="*/ 183899 w 21600" name="T34"/>
              <a:gd fmla="*/ 260490 h 21600" name="T35"/>
              <a:gd fmla="*/ 234641 w 21600" name="T36"/>
              <a:gd fmla="*/ 184115 h 21600" name="T37"/>
              <a:gd fmla="*/ 128304 w 21600" name="T38"/>
              <a:gd fmla="*/ 205572 h 21600" name="T39"/>
              <a:gd fmla="*/ 555848 w 21600" name="T40"/>
              <a:gd fmla="*/ 382489 h 21600" name="T41"/>
              <a:gd fmla="*/ 564987 w 21600" name="T42"/>
              <a:gd fmla="*/ 431879 h 21600" name="T43"/>
              <a:gd fmla="*/ 520673 w 21600" name="T44"/>
              <a:gd fmla="*/ 473102 h 21600" name="T45"/>
              <a:gd fmla="*/ 471153 w 21600" name="T46"/>
              <a:gd fmla="*/ 459339 h 21600" name="T47"/>
              <a:gd fmla="*/ 443707 w 21600" name="T48"/>
              <a:gd fmla="*/ 485061 h 21600" name="T49"/>
              <a:gd fmla="*/ 402404 w 21600" name="T50"/>
              <a:gd fmla="*/ 436708 h 21600" name="T51"/>
              <a:gd fmla="*/ 354917 w 21600" name="T52"/>
              <a:gd fmla="*/ 420598 h 21600" name="T53"/>
              <a:gd fmla="*/ 340408 w 21600" name="T54"/>
              <a:gd fmla="*/ 362949 h 21600" name="T55"/>
              <a:gd fmla="*/ 373874 w 21600" name="T56"/>
              <a:gd fmla="*/ 336686 h 21600" name="T57"/>
              <a:gd fmla="*/ 361805 w 21600" name="T58"/>
              <a:gd fmla="*/ 298035 h 21600" name="T59"/>
              <a:gd fmla="*/ 406092 w 21600" name="T60"/>
              <a:gd fmla="*/ 257444 h 21600" name="T61"/>
              <a:gd fmla="*/ 454989 w 21600" name="T62"/>
              <a:gd fmla="*/ 271140 h 21600" name="T63"/>
              <a:gd fmla="*/ 482814 w 21600" name="T64"/>
              <a:gd fmla="*/ 245283 h 21600" name="T65"/>
              <a:gd fmla="*/ 524307 w 21600" name="T66"/>
              <a:gd fmla="*/ 293703 h 21600" name="T67"/>
              <a:gd fmla="*/ 575076 w 21600" name="T68"/>
              <a:gd fmla="*/ 317959 h 21600" name="T69"/>
              <a:gd fmla="*/ 572635 w 21600" name="T70"/>
              <a:gd fmla="*/ 376013 h 21600" name="T71"/>
              <a:gd fmla="*/ 549339 w 21600" name="T72"/>
              <a:gd fmla="*/ 161168 h 21600" name="T73"/>
              <a:gd fmla="*/ 536647 w 21600" name="T74"/>
              <a:gd fmla="*/ 199976 h 21600" name="T75"/>
              <a:gd fmla="*/ 495859 w 21600" name="T76"/>
              <a:gd fmla="*/ 197810 h 21600" name="T77"/>
              <a:gd fmla="*/ 466244 w 21600" name="T78"/>
              <a:gd fmla="*/ 199976 h 21600" name="T79"/>
              <a:gd fmla="*/ 425429 w 21600" name="T80"/>
              <a:gd fmla="*/ 206926 h 21600" name="T81"/>
              <a:gd fmla="*/ 408452 w 21600" name="T82"/>
              <a:gd fmla="*/ 171005 h 21600" name="T83"/>
              <a:gd fmla="*/ 365385 w 21600" name="T84"/>
              <a:gd fmla="*/ 124413 h 21600" name="T85"/>
              <a:gd fmla="*/ 394105 w 21600" name="T86"/>
              <a:gd fmla="*/ 81430 h 21600" name="T87"/>
              <a:gd fmla="*/ 392315 w 21600" name="T88"/>
              <a:gd fmla="*/ 35740 h 21600" name="T89"/>
              <a:gd fmla="*/ 442107 w 21600" name="T90"/>
              <a:gd fmla="*/ 6679 h 21600" name="T91"/>
              <a:gd fmla="*/ 476305 w 21600" name="T92"/>
              <a:gd fmla="*/ 23195 h 21600" name="T93"/>
              <a:gd fmla="*/ 498598 w 21600" name="T94"/>
              <a:gd fmla="*/ 0 h 21600" name="T95"/>
              <a:gd fmla="*/ 546844 w 21600" name="T96"/>
              <a:gd fmla="*/ 30957 h 21600" name="T97"/>
              <a:gd fmla="*/ 574425 w 21600" name="T98"/>
              <a:gd fmla="*/ 72946 h 21600" name="T99"/>
              <a:gd fmla="*/ 573204 w 21600" name="T100"/>
              <a:gd fmla="*/ 133912 h 21600" name="T101"/>
              <a:gd fmla="*/ 463234 w 21600" name="T102"/>
              <a:gd fmla="*/ 401668 h 21600" name="T103"/>
              <a:gd fmla="*/ 437578 w 21600" name="T104"/>
              <a:gd fmla="*/ 339303 h 21600" name="T105"/>
              <a:gd fmla="*/ 498977 w 21600" name="T106"/>
              <a:gd fmla="*/ 132829 h 21600" name="T107"/>
              <a:gd fmla="*/ 441836 w 21600" name="T108"/>
              <a:gd fmla="*/ 108867 h 2160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extrusionOk="0" h="21600" w="2160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FFFFFF"/>
          </a:solidFill>
          <a:ln>
            <a:noFill/>
          </a:ln>
          <a:extLst>
            <a:ext uri="{91240B29-F687-4F45-9708-019B960494DF}">
              <a14:hiddenLine w="9525">
                <a:solidFill>
                  <a:srgbClr val="000000"/>
                </a:solidFill>
                <a:round/>
              </a14:hiddenLine>
            </a:ext>
          </a:extLst>
        </p:spPr>
        <p:txBody>
          <a:bodyPr anchor="ctr" bIns="19050" lIns="19050" rIns="19050" tIns="19050"/>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7" name="Shape 549"/>
          <p:cNvSpPr/>
          <p:nvPr/>
        </p:nvSpPr>
        <p:spPr bwMode="auto">
          <a:xfrm>
            <a:off x="5932488" y="2493963"/>
            <a:ext cx="2527300" cy="1276350"/>
          </a:xfrm>
          <a:custGeom>
            <a:gdLst>
              <a:gd fmla="*/ 5499 w 21600" name="T0"/>
              <a:gd fmla="*/ 0 h 21600" name="T1"/>
              <a:gd fmla="*/ 364703 w 21600" name="T2"/>
              <a:gd fmla="*/ 642134 h 21600" name="T3"/>
              <a:gd fmla="*/ 0 w 21600" name="T4"/>
              <a:gd fmla="*/ 1276350 h 21600" name="T5"/>
              <a:gd fmla="*/ 2169851 w 21600" name="T6"/>
              <a:gd fmla="*/ 1276350 h 21600" name="T7"/>
              <a:gd fmla="*/ 2527300 w 21600" name="T8"/>
              <a:gd fmla="*/ 647807 h 21600" name="T9"/>
              <a:gd fmla="*/ 2184593 w 21600" name="T10"/>
              <a:gd fmla="*/ 1064 h 21600" name="T11"/>
              <a:gd fmla="*/ 5499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6ED0D0"/>
          </a:solidFill>
          <a:ln>
            <a:noFill/>
          </a:ln>
        </p:spPr>
        <p:txBody>
          <a:bodyPr anchor="ctr" bIns="0" lIns="0" r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8" name="Shape 553"/>
          <p:cNvSpPr/>
          <p:nvPr/>
        </p:nvSpPr>
        <p:spPr bwMode="auto">
          <a:xfrm>
            <a:off x="6973888" y="2878138"/>
            <a:ext cx="584200" cy="488950"/>
          </a:xfrm>
          <a:custGeom>
            <a:gdLst>
              <a:gd fmla="*/ 285501 w 21600" name="T0"/>
              <a:gd fmla="*/ 3509 h 21600" name="T1"/>
              <a:gd fmla="*/ 384571 w 21600" name="T2"/>
              <a:gd fmla="*/ 37645 h 21600" name="T3"/>
              <a:gd fmla="*/ 462167 w 21600" name="T4"/>
              <a:gd fmla="*/ 118367 h 21600" name="T5"/>
              <a:gd fmla="*/ 462167 w 21600" name="T6"/>
              <a:gd fmla="*/ 230033 h 21600" name="T7"/>
              <a:gd fmla="*/ 384571 w 21600" name="T8"/>
              <a:gd fmla="*/ 310551 h 21600" name="T9"/>
              <a:gd fmla="*/ 237061 w 21600" name="T10"/>
              <a:gd fmla="*/ 348535 h 21600" name="T11"/>
              <a:gd fmla="*/ 192894 w 21600" name="T12"/>
              <a:gd fmla="*/ 345389 h 21600" name="T13"/>
              <a:gd fmla="*/ 77407 w 21600" name="T14"/>
              <a:gd fmla="*/ 395755 h 21600" name="T15"/>
              <a:gd fmla="*/ 57095 w 21600" name="T16"/>
              <a:gd fmla="*/ 394601 h 21600" name="T17"/>
              <a:gd fmla="*/ 56527 w 21600" name="T18"/>
              <a:gd fmla="*/ 381947 h 21600" name="T19"/>
              <a:gd fmla="*/ 82762 w 21600" name="T20"/>
              <a:gd fmla="*/ 348535 h 21600" name="T21"/>
              <a:gd fmla="*/ 57419 w 21600" name="T22"/>
              <a:gd fmla="*/ 287620 h 21600" name="T23"/>
              <a:gd fmla="*/ 7438 w 21600" name="T24"/>
              <a:gd fmla="*/ 217832 h 21600" name="T25"/>
              <a:gd fmla="*/ 12171 w 21600" name="T26"/>
              <a:gd fmla="*/ 118570 h 21600" name="T27"/>
              <a:gd fmla="*/ 90524 w 21600" name="T28"/>
              <a:gd fmla="*/ 37645 h 21600" name="T29"/>
              <a:gd fmla="*/ 189378 w 21600" name="T30"/>
              <a:gd fmla="*/ 3395 h 21600" name="T31"/>
              <a:gd fmla="*/ 237061 w 21600" name="T32"/>
              <a:gd fmla="*/ 48895 h 21600" name="T33"/>
              <a:gd fmla="*/ 156598 w 21600" name="T34"/>
              <a:gd fmla="*/ 61549 h 21600" name="T35"/>
              <a:gd fmla="*/ 84222 w 21600" name="T36"/>
              <a:gd fmla="*/ 101887 h 21600" name="T37"/>
              <a:gd fmla="*/ 48764 w 21600" name="T38"/>
              <a:gd fmla="*/ 174370 h 21600" name="T39"/>
              <a:gd fmla="*/ 81599 w 21600" name="T40"/>
              <a:gd fmla="*/ 243524 h 21600" name="T41"/>
              <a:gd fmla="*/ 147808 w 21600" name="T42"/>
              <a:gd fmla="*/ 286986 h 21600" name="T43"/>
              <a:gd fmla="*/ 161061 w 21600" name="T44"/>
              <a:gd fmla="*/ 308084 h 21600" name="T45"/>
              <a:gd fmla="*/ 208094 w 21600" name="T46"/>
              <a:gd fmla="*/ 297716 h 21600" name="T47"/>
              <a:gd fmla="*/ 317524 w 21600" name="T48"/>
              <a:gd fmla="*/ 286986 h 21600" name="T49"/>
              <a:gd fmla="*/ 390035 w 21600" name="T50"/>
              <a:gd fmla="*/ 246286 h 21600" name="T51"/>
              <a:gd fmla="*/ 425682 w 21600" name="T52"/>
              <a:gd fmla="*/ 174370 h 21600" name="T53"/>
              <a:gd fmla="*/ 390035 w 21600" name="T54"/>
              <a:gd fmla="*/ 101887 h 21600" name="T55"/>
              <a:gd fmla="*/ 317524 w 21600" name="T56"/>
              <a:gd fmla="*/ 61571 h 21600" name="T57"/>
              <a:gd fmla="*/ 237061 w 21600" name="T58"/>
              <a:gd fmla="*/ 48895 h 21600" name="T59"/>
              <a:gd fmla="*/ 576681 w 21600" name="T60"/>
              <a:gd fmla="*/ 309487 h 21600" name="T61"/>
              <a:gd fmla="*/ 526727 w 21600" name="T62"/>
              <a:gd fmla="*/ 379095 h 21600" name="T63"/>
              <a:gd fmla="*/ 501438 w 21600" name="T64"/>
              <a:gd fmla="*/ 440055 h 21600" name="T65"/>
              <a:gd fmla="*/ 527673 w 21600" name="T66"/>
              <a:gd fmla="*/ 473806 h 21600" name="T67"/>
              <a:gd fmla="*/ 526727 w 21600" name="T68"/>
              <a:gd fmla="*/ 486641 h 21600" name="T69"/>
              <a:gd fmla="*/ 506144 w 21600" name="T70"/>
              <a:gd fmla="*/ 487298 h 21600" name="T71"/>
              <a:gd fmla="*/ 391306 w 21600" name="T72"/>
              <a:gd fmla="*/ 436931 h 21600" name="T73"/>
              <a:gd fmla="*/ 347058 w 21600" name="T74"/>
              <a:gd fmla="*/ 440055 h 21600" name="T75"/>
              <a:gd fmla="*/ 197790 w 21600" name="T76"/>
              <a:gd fmla="*/ 400486 h 21600" name="T77"/>
              <a:gd fmla="*/ 237061 w 21600" name="T78"/>
              <a:gd fmla="*/ 397476 h 21600" name="T79"/>
              <a:gd fmla="*/ 417487 w 21600" name="T80"/>
              <a:gd fmla="*/ 348015 h 21600" name="T81"/>
              <a:gd fmla="*/ 508903 w 21600" name="T82"/>
              <a:gd fmla="*/ 244792 h 21600" name="T83"/>
              <a:gd fmla="*/ 521101 w 21600" name="T84"/>
              <a:gd fmla="*/ 148677 h 21600" name="T85"/>
              <a:gd fmla="*/ 584200 w 21600" name="T86"/>
              <a:gd fmla="*/ 265889 h 2160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extrusionOk="0" h="21600" w="2160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FFFFFF"/>
          </a:solidFill>
          <a:ln>
            <a:noFill/>
          </a:ln>
          <a:extLst>
            <a:ext uri="{91240B29-F687-4F45-9708-019B960494DF}">
              <a14:hiddenLine w="9525">
                <a:solidFill>
                  <a:srgbClr val="000000"/>
                </a:solidFill>
                <a:round/>
              </a14:hiddenLine>
            </a:ext>
          </a:extLst>
        </p:spPr>
        <p:txBody>
          <a:bodyPr anchor="ctr" bIns="19050" lIns="19050" rIns="19050" tIns="19050"/>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 name="Shape 555"/>
          <p:cNvSpPr/>
          <p:nvPr/>
        </p:nvSpPr>
        <p:spPr bwMode="auto">
          <a:xfrm>
            <a:off x="8161338" y="2493963"/>
            <a:ext cx="2528887" cy="1276350"/>
          </a:xfrm>
          <a:custGeom>
            <a:gdLst>
              <a:gd fmla="*/ 5503 w 21600" name="T0"/>
              <a:gd fmla="*/ 0 h 21600" name="T1"/>
              <a:gd fmla="*/ 364932 w 21600" name="T2"/>
              <a:gd fmla="*/ 642134 h 21600" name="T3"/>
              <a:gd fmla="*/ 0 w 21600" name="T4"/>
              <a:gd fmla="*/ 1276350 h 21600" name="T5"/>
              <a:gd fmla="*/ 2171213 w 21600" name="T6"/>
              <a:gd fmla="*/ 1276350 h 21600" name="T7"/>
              <a:gd fmla="*/ 2528887 w 21600" name="T8"/>
              <a:gd fmla="*/ 647807 h 21600" name="T9"/>
              <a:gd fmla="*/ 2185965 w 21600" name="T10"/>
              <a:gd fmla="*/ 1064 h 21600" name="T11"/>
              <a:gd fmla="*/ 5503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extrusionOk="0" h="21600" w="21600">
                <a:moveTo>
                  <a:pt x="47" y="0"/>
                </a:moveTo>
                <a:lnTo>
                  <a:pt x="3117" y="10867"/>
                </a:lnTo>
                <a:lnTo>
                  <a:pt x="0" y="21600"/>
                </a:lnTo>
                <a:lnTo>
                  <a:pt x="18545" y="21600"/>
                </a:lnTo>
                <a:lnTo>
                  <a:pt x="21600" y="10963"/>
                </a:lnTo>
                <a:lnTo>
                  <a:pt x="18671" y="18"/>
                </a:lnTo>
                <a:lnTo>
                  <a:pt x="47" y="0"/>
                </a:lnTo>
                <a:close/>
              </a:path>
            </a:pathLst>
          </a:custGeom>
          <a:solidFill>
            <a:srgbClr val="3BB6B7"/>
          </a:solidFill>
          <a:ln>
            <a:noFill/>
          </a:ln>
        </p:spPr>
        <p:txBody>
          <a:bodyPr anchor="ctr" bIns="0" lIns="0" r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10" name="Shape 559"/>
          <p:cNvSpPr/>
          <p:nvPr/>
        </p:nvSpPr>
        <p:spPr bwMode="auto">
          <a:xfrm>
            <a:off x="9190038" y="2878138"/>
            <a:ext cx="573087" cy="479425"/>
          </a:xfrm>
          <a:custGeom>
            <a:gdLst>
              <a:gd fmla="*/ 398110 w 21600" name="T0"/>
              <a:gd fmla="*/ 22617 h 21600" name="T1"/>
              <a:gd fmla="*/ 550668 w 21600" name="T2"/>
              <a:gd fmla="*/ 175878 h 21600" name="T3"/>
              <a:gd fmla="*/ 568683 w 21600" name="T4"/>
              <a:gd fmla="*/ 336219 h 21600" name="T5"/>
              <a:gd fmla="*/ 534934 w 21600" name="T6"/>
              <a:gd fmla="*/ 430661 h 21600" name="T7"/>
              <a:gd fmla="*/ 488981 w 21600" name="T8"/>
              <a:gd fmla="*/ 479425 h 21600" name="T9"/>
              <a:gd fmla="*/ 66170 w 21600" name="T10"/>
              <a:gd fmla="*/ 470547 h 21600" name="T11"/>
              <a:gd fmla="*/ 17246 w 21600" name="T12"/>
              <a:gd fmla="*/ 384850 h 21600" name="T13"/>
              <a:gd fmla="*/ 0 w 21600" name="T14"/>
              <a:gd fmla="*/ 287588 h 21600" name="T15"/>
              <a:gd fmla="*/ 83787 w 21600" name="T16"/>
              <a:gd fmla="*/ 84476 h 21600" name="T17"/>
              <a:gd fmla="*/ 286544 w 21600" name="T18"/>
              <a:gd fmla="*/ 0 h 21600" name="T19"/>
              <a:gd fmla="*/ 108833 w 21600" name="T20"/>
              <a:gd fmla="*/ 312958 h 21600" name="T21"/>
              <a:gd fmla="*/ 108701 w 21600" name="T22"/>
              <a:gd fmla="*/ 262396 h 21600" name="T23"/>
              <a:gd fmla="*/ 58397 w 21600" name="T24"/>
              <a:gd fmla="*/ 262396 h 21600" name="T25"/>
              <a:gd fmla="*/ 58397 w 21600" name="T26"/>
              <a:gd fmla="*/ 312958 h 21600" name="T27"/>
              <a:gd fmla="*/ 142953 w 21600" name="T28"/>
              <a:gd fmla="*/ 179895 h 21600" name="T29"/>
              <a:gd fmla="*/ 179249 w 21600" name="T30"/>
              <a:gd fmla="*/ 143539 h 21600" name="T31"/>
              <a:gd fmla="*/ 142953 w 21600" name="T32"/>
              <a:gd fmla="*/ 108004 h 21600" name="T33"/>
              <a:gd fmla="*/ 107295 w 21600" name="T34"/>
              <a:gd fmla="*/ 143539 h 21600" name="T35"/>
              <a:gd fmla="*/ 142953 w 21600" name="T36"/>
              <a:gd fmla="*/ 179895 h 21600" name="T37"/>
              <a:gd fmla="*/ 322972 w 21600" name="T38"/>
              <a:gd fmla="*/ 317242 h 21600" name="T39"/>
              <a:gd fmla="*/ 341252 w 21600" name="T40"/>
              <a:gd fmla="*/ 253141 h 21600" name="T41"/>
              <a:gd fmla="*/ 357410 w 21600" name="T42"/>
              <a:gd fmla="*/ 192436 h 21600" name="T43"/>
              <a:gd fmla="*/ 354996 w 21600" name="T44"/>
              <a:gd fmla="*/ 167066 h 21600" name="T45"/>
              <a:gd fmla="*/ 331807 w 21600" name="T46"/>
              <a:gd fmla="*/ 165535 h 21600" name="T47"/>
              <a:gd fmla="*/ 284050 w 21600" name="T48"/>
              <a:gd fmla="*/ 324011 h 21600" name="T49"/>
              <a:gd fmla="*/ 243111 w 21600" name="T50"/>
              <a:gd fmla="*/ 342234 h 21600" name="T51"/>
              <a:gd fmla="*/ 226502 w 21600" name="T52"/>
              <a:gd fmla="*/ 383629 h 21600" name="T53"/>
              <a:gd fmla="*/ 286544 w 21600" name="T54"/>
              <a:gd fmla="*/ 443646 h 21600" name="T55"/>
              <a:gd fmla="*/ 346585 w 21600" name="T56"/>
              <a:gd fmla="*/ 383629 h 21600" name="T57"/>
              <a:gd fmla="*/ 318249 w 21600" name="T58"/>
              <a:gd fmla="*/ 334110 h 21600" name="T59"/>
              <a:gd fmla="*/ 261259 w 21600" name="T60"/>
              <a:gd fmla="*/ 58730 h 21600" name="T61"/>
              <a:gd fmla="*/ 261259 w 21600" name="T62"/>
              <a:gd fmla="*/ 109358 h 21600" name="T63"/>
              <a:gd fmla="*/ 311828 w 21600" name="T64"/>
              <a:gd fmla="*/ 109358 h 21600" name="T65"/>
              <a:gd fmla="*/ 311828 w 21600" name="T66"/>
              <a:gd fmla="*/ 58730 h 21600" name="T67"/>
              <a:gd fmla="*/ 393838 w 21600" name="T68"/>
              <a:gd fmla="*/ 143539 h 21600" name="T69"/>
              <a:gd fmla="*/ 430134 w 21600" name="T70"/>
              <a:gd fmla="*/ 179252 h 21600" name="T71"/>
              <a:gd fmla="*/ 465792 w 21600" name="T72"/>
              <a:gd fmla="*/ 143539 h 21600" name="T73"/>
              <a:gd fmla="*/ 430134 w 21600" name="T74"/>
              <a:gd fmla="*/ 108004 h 21600" name="T75"/>
              <a:gd fmla="*/ 393838 w 21600" name="T76"/>
              <a:gd fmla="*/ 143539 h 21600" name="T77"/>
              <a:gd fmla="*/ 514690 w 21600" name="T78"/>
              <a:gd fmla="*/ 312958 h 21600" name="T79"/>
              <a:gd fmla="*/ 514690 w 21600" name="T80"/>
              <a:gd fmla="*/ 262396 h 21600" name="T81"/>
              <a:gd fmla="*/ 464254 w 21600" name="T82"/>
              <a:gd fmla="*/ 262396 h 21600" name="T83"/>
              <a:gd fmla="*/ 464254 w 21600" name="T84"/>
              <a:gd fmla="*/ 312958 h 2160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extrusionOk="0" h="21600" w="2160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FFFFFF"/>
          </a:solidFill>
          <a:ln>
            <a:noFill/>
          </a:ln>
          <a:extLst>
            <a:ext uri="{91240B29-F687-4F45-9708-019B960494DF}">
              <a14:hiddenLine w="9525">
                <a:solidFill>
                  <a:srgbClr val="000000"/>
                </a:solidFill>
                <a:round/>
              </a14:hiddenLine>
            </a:ext>
          </a:extLst>
        </p:spPr>
        <p:txBody>
          <a:bodyPr anchor="ctr" bIns="19050" lIns="19050" rIns="19050" tIns="19050"/>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1" name="TextBox 35"/>
          <p:cNvSpPr txBox="1"/>
          <p:nvPr/>
        </p:nvSpPr>
        <p:spPr>
          <a:xfrm>
            <a:off x="1579973" y="4389438"/>
            <a:ext cx="1885134"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2" name="文本框 11"/>
          <p:cNvSpPr txBox="1"/>
          <p:nvPr/>
        </p:nvSpPr>
        <p:spPr>
          <a:xfrm>
            <a:off x="2080471" y="4001086"/>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13" name="TextBox 35"/>
          <p:cNvSpPr txBox="1"/>
          <p:nvPr/>
        </p:nvSpPr>
        <p:spPr>
          <a:xfrm>
            <a:off x="3805647" y="4389438"/>
            <a:ext cx="1885134"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4" name="文本框 13"/>
          <p:cNvSpPr txBox="1"/>
          <p:nvPr/>
        </p:nvSpPr>
        <p:spPr>
          <a:xfrm>
            <a:off x="4306145" y="4001086"/>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15" name="TextBox 35"/>
          <p:cNvSpPr txBox="1"/>
          <p:nvPr/>
        </p:nvSpPr>
        <p:spPr>
          <a:xfrm>
            <a:off x="6031322" y="4389438"/>
            <a:ext cx="1885134"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6" name="文本框 15"/>
          <p:cNvSpPr txBox="1"/>
          <p:nvPr/>
        </p:nvSpPr>
        <p:spPr>
          <a:xfrm>
            <a:off x="6531820" y="4001086"/>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17" name="TextBox 35"/>
          <p:cNvSpPr txBox="1"/>
          <p:nvPr/>
        </p:nvSpPr>
        <p:spPr>
          <a:xfrm>
            <a:off x="8256996" y="4389438"/>
            <a:ext cx="1885134"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8" name="文本框 17"/>
          <p:cNvSpPr txBox="1"/>
          <p:nvPr/>
        </p:nvSpPr>
        <p:spPr>
          <a:xfrm>
            <a:off x="8757493" y="4001086"/>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ipe(up)" transition="in">
                                      <p:cBhvr>
                                        <p:cTn dur="250" id="7"/>
                                        <p:tgtEl>
                                          <p:spTgt spid="11"/>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12"/>
                                        </p:tgtEl>
                                        <p:attrNameLst>
                                          <p:attrName>style.visibility</p:attrName>
                                        </p:attrNameLst>
                                      </p:cBhvr>
                                      <p:to>
                                        <p:strVal val="visible"/>
                                      </p:to>
                                    </p:set>
                                    <p:animEffect filter="wipe(up)" transition="in">
                                      <p:cBhvr>
                                        <p:cTn dur="250" id="10"/>
                                        <p:tgtEl>
                                          <p:spTgt spid="12"/>
                                        </p:tgtEl>
                                      </p:cBhvr>
                                    </p:animEffect>
                                  </p:childTnLst>
                                </p:cTn>
                              </p:par>
                            </p:childTnLst>
                          </p:cTn>
                        </p:par>
                        <p:par>
                          <p:cTn fill="hold" id="11" nodeType="afterGroup">
                            <p:stCondLst>
                              <p:cond delay="250"/>
                            </p:stCondLst>
                            <p:childTnLst>
                              <p:par>
                                <p:cTn fill="hold" grpId="0" id="12" nodeType="afterEffect" presetClass="entr" presetID="22" presetSubtype="1">
                                  <p:stCondLst>
                                    <p:cond delay="0"/>
                                  </p:stCondLst>
                                  <p:childTnLst>
                                    <p:set>
                                      <p:cBhvr>
                                        <p:cTn dur="1" fill="hold" id="13">
                                          <p:stCondLst>
                                            <p:cond delay="0"/>
                                          </p:stCondLst>
                                        </p:cTn>
                                        <p:tgtEl>
                                          <p:spTgt spid="13"/>
                                        </p:tgtEl>
                                        <p:attrNameLst>
                                          <p:attrName>style.visibility</p:attrName>
                                        </p:attrNameLst>
                                      </p:cBhvr>
                                      <p:to>
                                        <p:strVal val="visible"/>
                                      </p:to>
                                    </p:set>
                                    <p:animEffect filter="wipe(up)" transition="in">
                                      <p:cBhvr>
                                        <p:cTn dur="250" id="14"/>
                                        <p:tgtEl>
                                          <p:spTgt spid="13"/>
                                        </p:tgtEl>
                                      </p:cBhvr>
                                    </p:animEffect>
                                  </p:childTnLst>
                                </p:cTn>
                              </p:par>
                              <p:par>
                                <p:cTn fill="hold" grpId="0" id="15" nodeType="withEffect" presetClass="entr" presetID="22" presetSubtype="1">
                                  <p:stCondLst>
                                    <p:cond delay="0"/>
                                  </p:stCondLst>
                                  <p:childTnLst>
                                    <p:set>
                                      <p:cBhvr>
                                        <p:cTn dur="1" fill="hold" id="16">
                                          <p:stCondLst>
                                            <p:cond delay="0"/>
                                          </p:stCondLst>
                                        </p:cTn>
                                        <p:tgtEl>
                                          <p:spTgt spid="14"/>
                                        </p:tgtEl>
                                        <p:attrNameLst>
                                          <p:attrName>style.visibility</p:attrName>
                                        </p:attrNameLst>
                                      </p:cBhvr>
                                      <p:to>
                                        <p:strVal val="visible"/>
                                      </p:to>
                                    </p:set>
                                    <p:animEffect filter="wipe(up)" transition="in">
                                      <p:cBhvr>
                                        <p:cTn dur="250" id="17"/>
                                        <p:tgtEl>
                                          <p:spTgt spid="14"/>
                                        </p:tgtEl>
                                      </p:cBhvr>
                                    </p:animEffect>
                                  </p:childTnLst>
                                </p:cTn>
                              </p:par>
                            </p:childTnLst>
                          </p:cTn>
                        </p:par>
                        <p:par>
                          <p:cTn fill="hold" id="18" nodeType="afterGroup">
                            <p:stCondLst>
                              <p:cond delay="500"/>
                            </p:stCondLst>
                            <p:childTnLst>
                              <p:par>
                                <p:cTn fill="hold" grpId="0" id="19" nodeType="afterEffect" presetClass="entr" presetID="22" presetSubtype="1">
                                  <p:stCondLst>
                                    <p:cond delay="0"/>
                                  </p:stCondLst>
                                  <p:childTnLst>
                                    <p:set>
                                      <p:cBhvr>
                                        <p:cTn dur="1" fill="hold" id="20">
                                          <p:stCondLst>
                                            <p:cond delay="0"/>
                                          </p:stCondLst>
                                        </p:cTn>
                                        <p:tgtEl>
                                          <p:spTgt spid="15"/>
                                        </p:tgtEl>
                                        <p:attrNameLst>
                                          <p:attrName>style.visibility</p:attrName>
                                        </p:attrNameLst>
                                      </p:cBhvr>
                                      <p:to>
                                        <p:strVal val="visible"/>
                                      </p:to>
                                    </p:set>
                                    <p:animEffect filter="wipe(up)" transition="in">
                                      <p:cBhvr>
                                        <p:cTn dur="250" id="21"/>
                                        <p:tgtEl>
                                          <p:spTgt spid="15"/>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16"/>
                                        </p:tgtEl>
                                        <p:attrNameLst>
                                          <p:attrName>style.visibility</p:attrName>
                                        </p:attrNameLst>
                                      </p:cBhvr>
                                      <p:to>
                                        <p:strVal val="visible"/>
                                      </p:to>
                                    </p:set>
                                    <p:animEffect filter="wipe(up)" transition="in">
                                      <p:cBhvr>
                                        <p:cTn dur="250" id="24"/>
                                        <p:tgtEl>
                                          <p:spTgt spid="16"/>
                                        </p:tgtEl>
                                      </p:cBhvr>
                                    </p:animEffect>
                                  </p:childTnLst>
                                </p:cTn>
                              </p:par>
                            </p:childTnLst>
                          </p:cTn>
                        </p:par>
                        <p:par>
                          <p:cTn fill="hold" id="25" nodeType="afterGroup">
                            <p:stCondLst>
                              <p:cond delay="750"/>
                            </p:stCondLst>
                            <p:childTnLst>
                              <p:par>
                                <p:cTn fill="hold" grpId="0" id="26" nodeType="afterEffect" presetClass="entr" presetID="22" presetSubtype="1">
                                  <p:stCondLst>
                                    <p:cond delay="0"/>
                                  </p:stCondLst>
                                  <p:childTnLst>
                                    <p:set>
                                      <p:cBhvr>
                                        <p:cTn dur="1" fill="hold" id="27">
                                          <p:stCondLst>
                                            <p:cond delay="0"/>
                                          </p:stCondLst>
                                        </p:cTn>
                                        <p:tgtEl>
                                          <p:spTgt spid="17"/>
                                        </p:tgtEl>
                                        <p:attrNameLst>
                                          <p:attrName>style.visibility</p:attrName>
                                        </p:attrNameLst>
                                      </p:cBhvr>
                                      <p:to>
                                        <p:strVal val="visible"/>
                                      </p:to>
                                    </p:set>
                                    <p:animEffect filter="wipe(up)" transition="in">
                                      <p:cBhvr>
                                        <p:cTn dur="250" id="28"/>
                                        <p:tgtEl>
                                          <p:spTgt spid="17"/>
                                        </p:tgtEl>
                                      </p:cBhvr>
                                    </p:animEffect>
                                  </p:childTnLst>
                                </p:cTn>
                              </p:par>
                              <p:par>
                                <p:cTn fill="hold" grpId="0" id="29" nodeType="withEffect" presetClass="entr" presetID="22" presetSubtype="1">
                                  <p:stCondLst>
                                    <p:cond delay="0"/>
                                  </p:stCondLst>
                                  <p:childTnLst>
                                    <p:set>
                                      <p:cBhvr>
                                        <p:cTn dur="1" fill="hold" id="30">
                                          <p:stCondLst>
                                            <p:cond delay="0"/>
                                          </p:stCondLst>
                                        </p:cTn>
                                        <p:tgtEl>
                                          <p:spTgt spid="18"/>
                                        </p:tgtEl>
                                        <p:attrNameLst>
                                          <p:attrName>style.visibility</p:attrName>
                                        </p:attrNameLst>
                                      </p:cBhvr>
                                      <p:to>
                                        <p:strVal val="visible"/>
                                      </p:to>
                                    </p:set>
                                    <p:animEffect filter="wipe(up)" transition="in">
                                      <p:cBhvr>
                                        <p:cTn dur="250" id="31"/>
                                        <p:tgtEl>
                                          <p:spTgt spid="18"/>
                                        </p:tgtEl>
                                      </p:cBhvr>
                                    </p:animEffect>
                                  </p:childTnLst>
                                </p:cTn>
                              </p:par>
                              <p:par>
                                <p:cTn fill="hold" grpId="0" id="32" nodeType="withEffect" presetClass="entr" presetID="22" presetSubtype="4">
                                  <p:stCondLst>
                                    <p:cond delay="0"/>
                                  </p:stCondLst>
                                  <p:childTnLst>
                                    <p:set>
                                      <p:cBhvr>
                                        <p:cTn dur="1" fill="hold" id="33">
                                          <p:stCondLst>
                                            <p:cond delay="0"/>
                                          </p:stCondLst>
                                        </p:cTn>
                                        <p:tgtEl>
                                          <p:spTgt spid="3"/>
                                        </p:tgtEl>
                                        <p:attrNameLst>
                                          <p:attrName>style.visibility</p:attrName>
                                        </p:attrNameLst>
                                      </p:cBhvr>
                                      <p:to>
                                        <p:strVal val="visible"/>
                                      </p:to>
                                    </p:set>
                                    <p:animEffect filter="wipe(down)" transition="in">
                                      <p:cBhvr>
                                        <p:cTn dur="500" id="34"/>
                                        <p:tgtEl>
                                          <p:spTgt spid="3"/>
                                        </p:tgtEl>
                                      </p:cBhvr>
                                    </p:animEffect>
                                  </p:childTnLst>
                                </p:cTn>
                              </p:par>
                              <p:par>
                                <p:cTn fill="hold" grpId="0" id="35" nodeType="withEffect" presetClass="entr" presetID="22" presetSubtype="4">
                                  <p:stCondLst>
                                    <p:cond delay="0"/>
                                  </p:stCondLst>
                                  <p:childTnLst>
                                    <p:set>
                                      <p:cBhvr>
                                        <p:cTn dur="1" fill="hold" id="36">
                                          <p:stCondLst>
                                            <p:cond delay="0"/>
                                          </p:stCondLst>
                                        </p:cTn>
                                        <p:tgtEl>
                                          <p:spTgt spid="4"/>
                                        </p:tgtEl>
                                        <p:attrNameLst>
                                          <p:attrName>style.visibility</p:attrName>
                                        </p:attrNameLst>
                                      </p:cBhvr>
                                      <p:to>
                                        <p:strVal val="visible"/>
                                      </p:to>
                                    </p:set>
                                    <p:animEffect filter="wipe(down)" transition="in">
                                      <p:cBhvr>
                                        <p:cTn dur="500" id="37"/>
                                        <p:tgtEl>
                                          <p:spTgt spid="4"/>
                                        </p:tgtEl>
                                      </p:cBhvr>
                                    </p:animEffect>
                                  </p:childTnLst>
                                </p:cTn>
                              </p:par>
                              <p:par>
                                <p:cTn fill="hold" grpId="0" id="38" nodeType="withEffect" presetClass="entr" presetID="22" presetSubtype="4">
                                  <p:stCondLst>
                                    <p:cond delay="0"/>
                                  </p:stCondLst>
                                  <p:childTnLst>
                                    <p:set>
                                      <p:cBhvr>
                                        <p:cTn dur="1" fill="hold" id="39">
                                          <p:stCondLst>
                                            <p:cond delay="0"/>
                                          </p:stCondLst>
                                        </p:cTn>
                                        <p:tgtEl>
                                          <p:spTgt spid="5"/>
                                        </p:tgtEl>
                                        <p:attrNameLst>
                                          <p:attrName>style.visibility</p:attrName>
                                        </p:attrNameLst>
                                      </p:cBhvr>
                                      <p:to>
                                        <p:strVal val="visible"/>
                                      </p:to>
                                    </p:set>
                                    <p:animEffect filter="wipe(down)" transition="in">
                                      <p:cBhvr>
                                        <p:cTn dur="500" id="40"/>
                                        <p:tgtEl>
                                          <p:spTgt spid="5"/>
                                        </p:tgtEl>
                                      </p:cBhvr>
                                    </p:animEffect>
                                  </p:childTnLst>
                                </p:cTn>
                              </p:par>
                              <p:par>
                                <p:cTn fill="hold" grpId="0" id="41" nodeType="withEffect" presetClass="entr" presetID="22" presetSubtype="4">
                                  <p:stCondLst>
                                    <p:cond delay="0"/>
                                  </p:stCondLst>
                                  <p:childTnLst>
                                    <p:set>
                                      <p:cBhvr>
                                        <p:cTn dur="1" fill="hold" id="42">
                                          <p:stCondLst>
                                            <p:cond delay="0"/>
                                          </p:stCondLst>
                                        </p:cTn>
                                        <p:tgtEl>
                                          <p:spTgt spid="6"/>
                                        </p:tgtEl>
                                        <p:attrNameLst>
                                          <p:attrName>style.visibility</p:attrName>
                                        </p:attrNameLst>
                                      </p:cBhvr>
                                      <p:to>
                                        <p:strVal val="visible"/>
                                      </p:to>
                                    </p:set>
                                    <p:animEffect filter="wipe(down)" transition="in">
                                      <p:cBhvr>
                                        <p:cTn dur="500" id="43"/>
                                        <p:tgtEl>
                                          <p:spTgt spid="6"/>
                                        </p:tgtEl>
                                      </p:cBhvr>
                                    </p:animEffect>
                                  </p:childTnLst>
                                </p:cTn>
                              </p:par>
                              <p:par>
                                <p:cTn fill="hold" grpId="0" id="44" nodeType="withEffect" presetClass="entr" presetID="22" presetSubtype="4">
                                  <p:stCondLst>
                                    <p:cond delay="0"/>
                                  </p:stCondLst>
                                  <p:childTnLst>
                                    <p:set>
                                      <p:cBhvr>
                                        <p:cTn dur="1" fill="hold" id="45">
                                          <p:stCondLst>
                                            <p:cond delay="0"/>
                                          </p:stCondLst>
                                        </p:cTn>
                                        <p:tgtEl>
                                          <p:spTgt spid="7"/>
                                        </p:tgtEl>
                                        <p:attrNameLst>
                                          <p:attrName>style.visibility</p:attrName>
                                        </p:attrNameLst>
                                      </p:cBhvr>
                                      <p:to>
                                        <p:strVal val="visible"/>
                                      </p:to>
                                    </p:set>
                                    <p:animEffect filter="wipe(down)" transition="in">
                                      <p:cBhvr>
                                        <p:cTn dur="500" id="46"/>
                                        <p:tgtEl>
                                          <p:spTgt spid="7"/>
                                        </p:tgtEl>
                                      </p:cBhvr>
                                    </p:animEffect>
                                  </p:childTnLst>
                                </p:cTn>
                              </p:par>
                              <p:par>
                                <p:cTn fill="hold" grpId="0" id="47" nodeType="withEffect" presetClass="entr" presetID="22" presetSubtype="4">
                                  <p:stCondLst>
                                    <p:cond delay="0"/>
                                  </p:stCondLst>
                                  <p:childTnLst>
                                    <p:set>
                                      <p:cBhvr>
                                        <p:cTn dur="1" fill="hold" id="48">
                                          <p:stCondLst>
                                            <p:cond delay="0"/>
                                          </p:stCondLst>
                                        </p:cTn>
                                        <p:tgtEl>
                                          <p:spTgt spid="8"/>
                                        </p:tgtEl>
                                        <p:attrNameLst>
                                          <p:attrName>style.visibility</p:attrName>
                                        </p:attrNameLst>
                                      </p:cBhvr>
                                      <p:to>
                                        <p:strVal val="visible"/>
                                      </p:to>
                                    </p:set>
                                    <p:animEffect filter="wipe(down)" transition="in">
                                      <p:cBhvr>
                                        <p:cTn dur="500" id="49"/>
                                        <p:tgtEl>
                                          <p:spTgt spid="8"/>
                                        </p:tgtEl>
                                      </p:cBhvr>
                                    </p:animEffect>
                                  </p:childTnLst>
                                </p:cTn>
                              </p:par>
                              <p:par>
                                <p:cTn fill="hold" grpId="0" id="50" nodeType="withEffect" presetClass="entr" presetID="22" presetSubtype="4">
                                  <p:stCondLst>
                                    <p:cond delay="0"/>
                                  </p:stCondLst>
                                  <p:childTnLst>
                                    <p:set>
                                      <p:cBhvr>
                                        <p:cTn dur="1" fill="hold" id="51">
                                          <p:stCondLst>
                                            <p:cond delay="0"/>
                                          </p:stCondLst>
                                        </p:cTn>
                                        <p:tgtEl>
                                          <p:spTgt spid="9"/>
                                        </p:tgtEl>
                                        <p:attrNameLst>
                                          <p:attrName>style.visibility</p:attrName>
                                        </p:attrNameLst>
                                      </p:cBhvr>
                                      <p:to>
                                        <p:strVal val="visible"/>
                                      </p:to>
                                    </p:set>
                                    <p:animEffect filter="wipe(down)" transition="in">
                                      <p:cBhvr>
                                        <p:cTn dur="500" id="52"/>
                                        <p:tgtEl>
                                          <p:spTgt spid="9"/>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10"/>
                                        </p:tgtEl>
                                        <p:attrNameLst>
                                          <p:attrName>style.visibility</p:attrName>
                                        </p:attrNameLst>
                                      </p:cBhvr>
                                      <p:to>
                                        <p:strVal val="visible"/>
                                      </p:to>
                                    </p:set>
                                    <p:animEffect filter="wipe(down)" transition="in">
                                      <p:cBhvr>
                                        <p:cTn dur="500" id="5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11" name="矩形 10"/>
          <p:cNvSpPr/>
          <p:nvPr/>
        </p:nvSpPr>
        <p:spPr>
          <a:xfrm>
            <a:off x="4773390" y="4449863"/>
            <a:ext cx="2932441" cy="470647"/>
          </a:xfrm>
          <a:prstGeom prst="rect">
            <a:avLst/>
          </a:prstGeom>
          <a:noFill/>
          <a:ln algn="ctr" cap="flat" cmpd="sng" w="12700">
            <a:solidFill>
              <a:sysClr lastClr="FFFFFF" val="window"/>
            </a:solidFill>
            <a:prstDash val="solid"/>
            <a:miter lim="800000"/>
          </a:ln>
          <a:effectLst/>
        </p:spPr>
        <p:txBody>
          <a:bodyPr anchor="ctr" rtlCol="0"/>
          <a:lstStyle/>
          <a:p>
            <a:pPr algn="ctr">
              <a:defRPr/>
            </a:pPr>
            <a:endParaRPr altLang="en-US" kern="0" lang="zh-CN">
              <a:solidFill>
                <a:schemeClr val="accent3">
                  <a:lumMod val="50000"/>
                </a:schemeClr>
              </a:solidFill>
              <a:latin typeface="+mj-ea"/>
              <a:ea typeface="+mj-ea"/>
            </a:endParaRPr>
          </a:p>
        </p:txBody>
      </p:sp>
      <p:sp>
        <p:nvSpPr>
          <p:cNvPr id="12" name="矩形 11"/>
          <p:cNvSpPr/>
          <p:nvPr/>
        </p:nvSpPr>
        <p:spPr>
          <a:xfrm>
            <a:off x="4773391" y="3672246"/>
            <a:ext cx="2932441" cy="470647"/>
          </a:xfrm>
          <a:prstGeom prst="rect">
            <a:avLst/>
          </a:prstGeom>
          <a:noFill/>
          <a:ln algn="ctr" cap="flat" cmpd="sng" w="12700">
            <a:solidFill>
              <a:sysClr lastClr="FFFFFF" val="window"/>
            </a:solidFill>
            <a:prstDash val="solid"/>
            <a:miter lim="800000"/>
          </a:ln>
          <a:effectLst/>
        </p:spPr>
        <p:txBody>
          <a:bodyPr anchor="ctr" rtlCol="0"/>
          <a:lstStyle/>
          <a:p>
            <a:pPr algn="ctr">
              <a:defRPr/>
            </a:pPr>
            <a:endParaRPr altLang="en-US" kern="0" lang="zh-CN">
              <a:solidFill>
                <a:schemeClr val="accent3">
                  <a:lumMod val="50000"/>
                </a:schemeClr>
              </a:solidFill>
              <a:latin typeface="+mj-ea"/>
              <a:ea typeface="+mj-ea"/>
            </a:endParaRPr>
          </a:p>
        </p:txBody>
      </p:sp>
      <p:sp>
        <p:nvSpPr>
          <p:cNvPr id="13" name="矩形 12"/>
          <p:cNvSpPr/>
          <p:nvPr/>
        </p:nvSpPr>
        <p:spPr>
          <a:xfrm>
            <a:off x="4773390" y="2892026"/>
            <a:ext cx="2932441" cy="470647"/>
          </a:xfrm>
          <a:prstGeom prst="rect">
            <a:avLst/>
          </a:prstGeom>
          <a:noFill/>
          <a:ln algn="ctr" cap="flat" cmpd="sng" w="12700">
            <a:solidFill>
              <a:sysClr lastClr="FFFFFF" val="window"/>
            </a:solidFill>
            <a:prstDash val="solid"/>
            <a:miter lim="800000"/>
          </a:ln>
          <a:effectLst/>
        </p:spPr>
        <p:txBody>
          <a:bodyPr anchor="ctr" rtlCol="0"/>
          <a:lstStyle/>
          <a:p>
            <a:pPr algn="ctr">
              <a:defRPr/>
            </a:pPr>
            <a:endParaRPr altLang="en-US" kern="0" lang="zh-CN">
              <a:solidFill>
                <a:schemeClr val="accent3">
                  <a:lumMod val="50000"/>
                </a:schemeClr>
              </a:solidFill>
              <a:latin typeface="+mj-ea"/>
              <a:ea typeface="+mj-ea"/>
            </a:endParaRPr>
          </a:p>
        </p:txBody>
      </p:sp>
      <p:sp>
        <p:nvSpPr>
          <p:cNvPr id="14" name="文本框 13"/>
          <p:cNvSpPr txBox="1"/>
          <p:nvPr/>
        </p:nvSpPr>
        <p:spPr>
          <a:xfrm>
            <a:off x="4126833" y="2887579"/>
            <a:ext cx="646559" cy="518160"/>
          </a:xfrm>
          <a:prstGeom prst="rect">
            <a:avLst/>
          </a:prstGeom>
          <a:noFill/>
          <a:ln>
            <a:noFill/>
          </a:ln>
        </p:spPr>
        <p:txBody>
          <a:bodyPr rtlCol="0" wrap="square">
            <a:spAutoFit/>
          </a:bodyPr>
          <a:lstStyle/>
          <a:p>
            <a:pPr algn="ctr">
              <a:defRPr/>
            </a:pPr>
            <a:r>
              <a:rPr altLang="zh-CN" lang="en-US" sz="2800">
                <a:solidFill>
                  <a:schemeClr val="accent3">
                    <a:lumMod val="50000"/>
                  </a:schemeClr>
                </a:solidFill>
                <a:latin typeface="+mj-ea"/>
                <a:ea typeface="+mj-ea"/>
              </a:rPr>
              <a:t>01</a:t>
            </a:r>
          </a:p>
        </p:txBody>
      </p:sp>
      <p:sp>
        <p:nvSpPr>
          <p:cNvPr id="15" name="文本框 14"/>
          <p:cNvSpPr txBox="1"/>
          <p:nvPr/>
        </p:nvSpPr>
        <p:spPr>
          <a:xfrm>
            <a:off x="4773390" y="2943841"/>
            <a:ext cx="3129566" cy="396240"/>
          </a:xfrm>
          <a:prstGeom prst="rect">
            <a:avLst/>
          </a:prstGeom>
          <a:noFill/>
        </p:spPr>
        <p:txBody>
          <a:bodyPr rtlCol="0" wrap="square">
            <a:spAutoFit/>
          </a:bodyPr>
          <a:lstStyle/>
          <a:p>
            <a:pPr>
              <a:defRPr/>
            </a:pPr>
            <a:r>
              <a:rPr altLang="en-US" b="1" lang="zh-CN" sz="2000">
                <a:solidFill>
                  <a:schemeClr val="accent3">
                    <a:lumMod val="50000"/>
                  </a:schemeClr>
                </a:solidFill>
                <a:latin typeface="+mj-ea"/>
                <a:ea typeface="+mj-ea"/>
              </a:rPr>
              <a:t>单击这里添加您要的文本</a:t>
            </a:r>
          </a:p>
        </p:txBody>
      </p:sp>
      <p:sp>
        <p:nvSpPr>
          <p:cNvPr id="16" name="文本框 15"/>
          <p:cNvSpPr txBox="1"/>
          <p:nvPr/>
        </p:nvSpPr>
        <p:spPr>
          <a:xfrm>
            <a:off x="4773390" y="3693823"/>
            <a:ext cx="3129566" cy="396240"/>
          </a:xfrm>
          <a:prstGeom prst="rect">
            <a:avLst/>
          </a:prstGeom>
          <a:noFill/>
        </p:spPr>
        <p:txBody>
          <a:bodyPr rtlCol="0" wrap="square">
            <a:spAutoFit/>
          </a:bodyPr>
          <a:lstStyle/>
          <a:p>
            <a:pPr>
              <a:defRPr/>
            </a:pPr>
            <a:r>
              <a:rPr altLang="en-US" b="1" lang="zh-CN" sz="2000">
                <a:solidFill>
                  <a:schemeClr val="accent3">
                    <a:lumMod val="50000"/>
                  </a:schemeClr>
                </a:solidFill>
                <a:latin typeface="+mj-ea"/>
                <a:ea typeface="+mj-ea"/>
              </a:rPr>
              <a:t>单击这里添加您要的文本</a:t>
            </a:r>
          </a:p>
        </p:txBody>
      </p:sp>
      <p:sp>
        <p:nvSpPr>
          <p:cNvPr id="17" name="文本框 16"/>
          <p:cNvSpPr txBox="1"/>
          <p:nvPr/>
        </p:nvSpPr>
        <p:spPr>
          <a:xfrm>
            <a:off x="4773390" y="4471188"/>
            <a:ext cx="3129566" cy="396240"/>
          </a:xfrm>
          <a:prstGeom prst="rect">
            <a:avLst/>
          </a:prstGeom>
          <a:noFill/>
        </p:spPr>
        <p:txBody>
          <a:bodyPr rtlCol="0" wrap="square">
            <a:spAutoFit/>
          </a:bodyPr>
          <a:lstStyle/>
          <a:p>
            <a:pPr>
              <a:defRPr/>
            </a:pPr>
            <a:r>
              <a:rPr altLang="en-US" b="1" lang="zh-CN" sz="2000">
                <a:solidFill>
                  <a:schemeClr val="accent3">
                    <a:lumMod val="50000"/>
                  </a:schemeClr>
                </a:solidFill>
                <a:latin typeface="+mj-ea"/>
                <a:ea typeface="+mj-ea"/>
              </a:rPr>
              <a:t>单击这里添加您要的文本</a:t>
            </a:r>
          </a:p>
        </p:txBody>
      </p:sp>
      <p:sp>
        <p:nvSpPr>
          <p:cNvPr id="18" name="文本框 17"/>
          <p:cNvSpPr txBox="1"/>
          <p:nvPr/>
        </p:nvSpPr>
        <p:spPr>
          <a:xfrm>
            <a:off x="4126832" y="3632268"/>
            <a:ext cx="646559" cy="518160"/>
          </a:xfrm>
          <a:prstGeom prst="rect">
            <a:avLst/>
          </a:prstGeom>
          <a:noFill/>
          <a:ln>
            <a:noFill/>
          </a:ln>
        </p:spPr>
        <p:txBody>
          <a:bodyPr rtlCol="0" wrap="square">
            <a:spAutoFit/>
          </a:bodyPr>
          <a:lstStyle/>
          <a:p>
            <a:pPr algn="ctr">
              <a:defRPr/>
            </a:pPr>
            <a:r>
              <a:rPr altLang="zh-CN" lang="en-US" sz="2800">
                <a:solidFill>
                  <a:schemeClr val="accent3">
                    <a:lumMod val="50000"/>
                  </a:schemeClr>
                </a:solidFill>
                <a:latin typeface="+mj-ea"/>
                <a:ea typeface="+mj-ea"/>
              </a:rPr>
              <a:t>02</a:t>
            </a:r>
          </a:p>
        </p:txBody>
      </p:sp>
      <p:sp>
        <p:nvSpPr>
          <p:cNvPr id="19" name="文本框 18"/>
          <p:cNvSpPr txBox="1"/>
          <p:nvPr/>
        </p:nvSpPr>
        <p:spPr>
          <a:xfrm>
            <a:off x="4126831" y="4390480"/>
            <a:ext cx="646559" cy="518160"/>
          </a:xfrm>
          <a:prstGeom prst="rect">
            <a:avLst/>
          </a:prstGeom>
          <a:noFill/>
          <a:ln>
            <a:noFill/>
          </a:ln>
        </p:spPr>
        <p:txBody>
          <a:bodyPr rtlCol="0" wrap="square">
            <a:spAutoFit/>
          </a:bodyPr>
          <a:lstStyle/>
          <a:p>
            <a:pPr algn="ctr">
              <a:defRPr/>
            </a:pPr>
            <a:r>
              <a:rPr altLang="zh-CN" lang="en-US" sz="2800">
                <a:solidFill>
                  <a:schemeClr val="accent3">
                    <a:lumMod val="50000"/>
                  </a:schemeClr>
                </a:solidFill>
                <a:latin typeface="+mj-ea"/>
                <a:ea typeface="+mj-ea"/>
              </a:rPr>
              <a:t>03</a:t>
            </a:r>
          </a:p>
        </p:txBody>
      </p:sp>
      <p:sp>
        <p:nvSpPr>
          <p:cNvPr id="29" name="文本框 28"/>
          <p:cNvSpPr txBox="1">
            <a:spLocks noChangeArrowheads="1"/>
          </p:cNvSpPr>
          <p:nvPr/>
        </p:nvSpPr>
        <p:spPr bwMode="auto">
          <a:xfrm>
            <a:off x="4126831" y="1878051"/>
            <a:ext cx="1337246"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fontAlgn="base">
              <a:spcBef>
                <a:spcPct val="0"/>
              </a:spcBef>
              <a:spcAft>
                <a:spcPct val="0"/>
              </a:spcAft>
              <a:defRPr/>
            </a:pPr>
            <a:r>
              <a:rPr altLang="en-US" b="1" lang="zh-CN" sz="3200">
                <a:solidFill>
                  <a:schemeClr val="accent3">
                    <a:lumMod val="50000"/>
                  </a:schemeClr>
                </a:solidFill>
                <a:latin typeface="+mj-ea"/>
                <a:ea typeface="+mj-ea"/>
              </a:rPr>
              <a:t>目录</a:t>
            </a:r>
          </a:p>
        </p:txBody>
      </p:sp>
      <p:cxnSp>
        <p:nvCxnSpPr>
          <p:cNvPr id="30" name="直接连接符 29"/>
          <p:cNvCxnSpPr>
            <a:cxnSpLocks noChangeShapeType="1"/>
          </p:cNvCxnSpPr>
          <p:nvPr/>
        </p:nvCxnSpPr>
        <p:spPr bwMode="auto">
          <a:xfrm flipH="1">
            <a:off x="5154402" y="2012553"/>
            <a:ext cx="0" cy="315769"/>
          </a:xfrm>
          <a:prstGeom prst="line">
            <a:avLst/>
          </a:prstGeom>
          <a:noFill/>
          <a:ln algn="ctr" w="6350">
            <a:solidFill>
              <a:schemeClr val="accent3">
                <a:lumMod val="50000"/>
              </a:schemeClr>
            </a:solidFill>
            <a:miter lim="800000"/>
          </a:ln>
          <a:extLst>
            <a:ext uri="{909E8E84-426E-40DD-AFC4-6F175D3DCCD1}">
              <a14:hiddenFill>
                <a:noFill/>
              </a14:hiddenFill>
            </a:ext>
          </a:extLst>
        </p:spPr>
      </p:cxnSp>
      <p:sp>
        <p:nvSpPr>
          <p:cNvPr id="31" name="矩形 30"/>
          <p:cNvSpPr>
            <a:spLocks noChangeArrowheads="1"/>
          </p:cNvSpPr>
          <p:nvPr/>
        </p:nvSpPr>
        <p:spPr bwMode="auto">
          <a:xfrm>
            <a:off x="5252334" y="1988929"/>
            <a:ext cx="1859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fontAlgn="base">
              <a:spcBef>
                <a:spcPct val="0"/>
              </a:spcBef>
              <a:spcAft>
                <a:spcPct val="0"/>
              </a:spcAft>
              <a:defRPr/>
            </a:pPr>
            <a:r>
              <a:rPr altLang="zh-CN" b="1" lang="en-US" sz="2400">
                <a:solidFill>
                  <a:schemeClr val="accent3">
                    <a:lumMod val="50000"/>
                  </a:schemeClr>
                </a:solidFill>
                <a:latin charset="0" panose="02070a03080606020203" pitchFamily="18" typeface="Bodoni MT Black"/>
                <a:ea charset="-122" panose="020b0503020204020204" pitchFamily="34" typeface="微软雅黑"/>
              </a:rPr>
              <a:t>CONTENTS</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1000" fill="hold" id="7"/>
                                        <p:tgtEl>
                                          <p:spTgt spid="13"/>
                                        </p:tgtEl>
                                        <p:attrNameLst>
                                          <p:attrName>ppt_w</p:attrName>
                                        </p:attrNameLst>
                                      </p:cBhvr>
                                      <p:tavLst>
                                        <p:tav tm="0">
                                          <p:val>
                                            <p:fltVal val="0"/>
                                          </p:val>
                                        </p:tav>
                                        <p:tav tm="100000">
                                          <p:val>
                                            <p:strVal val="#ppt_w"/>
                                          </p:val>
                                        </p:tav>
                                      </p:tavLst>
                                    </p:anim>
                                    <p:anim calcmode="lin" valueType="num">
                                      <p:cBhvr>
                                        <p:cTn dur="1000" fill="hold" id="8"/>
                                        <p:tgtEl>
                                          <p:spTgt spid="13"/>
                                        </p:tgtEl>
                                        <p:attrNameLst>
                                          <p:attrName>ppt_h</p:attrName>
                                        </p:attrNameLst>
                                      </p:cBhvr>
                                      <p:tavLst>
                                        <p:tav tm="0">
                                          <p:val>
                                            <p:fltVal val="0"/>
                                          </p:val>
                                        </p:tav>
                                        <p:tav tm="100000">
                                          <p:val>
                                            <p:strVal val="#ppt_h"/>
                                          </p:val>
                                        </p:tav>
                                      </p:tavLst>
                                    </p:anim>
                                    <p:animEffect filter="fade" transition="in">
                                      <p:cBhvr>
                                        <p:cTn dur="1000" id="9"/>
                                        <p:tgtEl>
                                          <p:spTgt spid="1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1000" fill="hold" id="12"/>
                                        <p:tgtEl>
                                          <p:spTgt spid="12"/>
                                        </p:tgtEl>
                                        <p:attrNameLst>
                                          <p:attrName>ppt_w</p:attrName>
                                        </p:attrNameLst>
                                      </p:cBhvr>
                                      <p:tavLst>
                                        <p:tav tm="0">
                                          <p:val>
                                            <p:fltVal val="0"/>
                                          </p:val>
                                        </p:tav>
                                        <p:tav tm="100000">
                                          <p:val>
                                            <p:strVal val="#ppt_w"/>
                                          </p:val>
                                        </p:tav>
                                      </p:tavLst>
                                    </p:anim>
                                    <p:anim calcmode="lin" valueType="num">
                                      <p:cBhvr>
                                        <p:cTn dur="1000" fill="hold" id="13"/>
                                        <p:tgtEl>
                                          <p:spTgt spid="12"/>
                                        </p:tgtEl>
                                        <p:attrNameLst>
                                          <p:attrName>ppt_h</p:attrName>
                                        </p:attrNameLst>
                                      </p:cBhvr>
                                      <p:tavLst>
                                        <p:tav tm="0">
                                          <p:val>
                                            <p:fltVal val="0"/>
                                          </p:val>
                                        </p:tav>
                                        <p:tav tm="100000">
                                          <p:val>
                                            <p:strVal val="#ppt_h"/>
                                          </p:val>
                                        </p:tav>
                                      </p:tavLst>
                                    </p:anim>
                                    <p:animEffect filter="fade" transition="in">
                                      <p:cBhvr>
                                        <p:cTn dur="1000" id="14"/>
                                        <p:tgtEl>
                                          <p:spTgt spid="12"/>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p:cTn dur="1000" fill="hold" id="17"/>
                                        <p:tgtEl>
                                          <p:spTgt spid="11"/>
                                        </p:tgtEl>
                                        <p:attrNameLst>
                                          <p:attrName>ppt_w</p:attrName>
                                        </p:attrNameLst>
                                      </p:cBhvr>
                                      <p:tavLst>
                                        <p:tav tm="0">
                                          <p:val>
                                            <p:fltVal val="0"/>
                                          </p:val>
                                        </p:tav>
                                        <p:tav tm="100000">
                                          <p:val>
                                            <p:strVal val="#ppt_w"/>
                                          </p:val>
                                        </p:tav>
                                      </p:tavLst>
                                    </p:anim>
                                    <p:anim calcmode="lin" valueType="num">
                                      <p:cBhvr>
                                        <p:cTn dur="1000" fill="hold" id="18"/>
                                        <p:tgtEl>
                                          <p:spTgt spid="11"/>
                                        </p:tgtEl>
                                        <p:attrNameLst>
                                          <p:attrName>ppt_h</p:attrName>
                                        </p:attrNameLst>
                                      </p:cBhvr>
                                      <p:tavLst>
                                        <p:tav tm="0">
                                          <p:val>
                                            <p:fltVal val="0"/>
                                          </p:val>
                                        </p:tav>
                                        <p:tav tm="100000">
                                          <p:val>
                                            <p:strVal val="#ppt_h"/>
                                          </p:val>
                                        </p:tav>
                                      </p:tavLst>
                                    </p:anim>
                                    <p:animEffect filter="fade" transition="in">
                                      <p:cBhvr>
                                        <p:cTn dur="1000" id="19"/>
                                        <p:tgtEl>
                                          <p:spTgt spid="11"/>
                                        </p:tgtEl>
                                      </p:cBhvr>
                                    </p:animEffect>
                                  </p:childTnLst>
                                </p:cTn>
                              </p:par>
                            </p:childTnLst>
                          </p:cTn>
                        </p:par>
                        <p:par>
                          <p:cTn fill="hold" id="20" nodeType="afterGroup">
                            <p:stCondLst>
                              <p:cond delay="1000"/>
                            </p:stCondLst>
                            <p:childTnLst>
                              <p:par>
                                <p:cTn fill="hold" grpId="0" id="21" nodeType="afterEffect" presetClass="entr" presetID="25" presetSubtype="0">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p:cTn decel="50000" dur="500" fill="hold" id="23">
                                          <p:stCondLst>
                                            <p:cond delay="0"/>
                                          </p:stCondLst>
                                        </p:cTn>
                                        <p:tgtEl>
                                          <p:spTgt spid="14"/>
                                        </p:tgtEl>
                                        <p:attrNameLst>
                                          <p:attrName>style.rotation</p:attrName>
                                        </p:attrNameLst>
                                      </p:cBhvr>
                                      <p:tavLst>
                                        <p:tav tm="0">
                                          <p:val>
                                            <p:fltVal val="-90"/>
                                          </p:val>
                                        </p:tav>
                                        <p:tav tm="100000">
                                          <p:val>
                                            <p:fltVal val="0"/>
                                          </p:val>
                                        </p:tav>
                                      </p:tavLst>
                                    </p:anim>
                                    <p:anim calcmode="lin" valueType="num">
                                      <p:cBhvr>
                                        <p:cTn decel="50000" dur="500" fill="hold" id="24">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accel="50000" dur="500" fill="hold" id="25">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dur="1000" fill="hold" id="26"/>
                                        <p:tgtEl>
                                          <p:spTgt spid="14"/>
                                        </p:tgtEl>
                                        <p:attrNameLst>
                                          <p:attrName>ppt_h</p:attrName>
                                        </p:attrNameLst>
                                      </p:cBhvr>
                                      <p:tavLst>
                                        <p:tav tm="0">
                                          <p:val>
                                            <p:strVal val="#ppt_h"/>
                                          </p:val>
                                        </p:tav>
                                        <p:tav tm="100000">
                                          <p:val>
                                            <p:strVal val="#ppt_h"/>
                                          </p:val>
                                        </p:tav>
                                      </p:tavLst>
                                    </p:anim>
                                    <p:anim calcmode="lin" valueType="num">
                                      <p:cBhvr>
                                        <p:cTn decel="50000" dur="500" fill="hold" id="27">
                                          <p:stCondLst>
                                            <p:cond delay="0"/>
                                          </p:stCondLst>
                                        </p:cTn>
                                        <p:tgtEl>
                                          <p:spTgt spid="14"/>
                                        </p:tgtEl>
                                        <p:attrNameLst>
                                          <p:attrName>ppt_x</p:attrName>
                                        </p:attrNameLst>
                                      </p:cBhvr>
                                      <p:tavLst>
                                        <p:tav tm="0">
                                          <p:val>
                                            <p:strVal val="#ppt_x+.4"/>
                                          </p:val>
                                        </p:tav>
                                        <p:tav tm="100000">
                                          <p:val>
                                            <p:strVal val="#ppt_x"/>
                                          </p:val>
                                        </p:tav>
                                      </p:tavLst>
                                    </p:anim>
                                    <p:anim calcmode="lin" valueType="num">
                                      <p:cBhvr>
                                        <p:cTn decel="50000" dur="500" fill="hold" id="28">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accel="50000" dur="500" fill="hold" id="29">
                                          <p:stCondLst>
                                            <p:cond delay="500"/>
                                          </p:stCondLst>
                                        </p:cTn>
                                        <p:tgtEl>
                                          <p:spTgt spid="14"/>
                                        </p:tgtEl>
                                        <p:attrNameLst>
                                          <p:attrName>ppt_y</p:attrName>
                                        </p:attrNameLst>
                                      </p:cBhvr>
                                      <p:tavLst>
                                        <p:tav tm="0">
                                          <p:val>
                                            <p:strVal val="#ppt_y+.1"/>
                                          </p:val>
                                        </p:tav>
                                        <p:tav tm="100000">
                                          <p:val>
                                            <p:strVal val="#ppt_y"/>
                                          </p:val>
                                        </p:tav>
                                      </p:tavLst>
                                    </p:anim>
                                    <p:animEffect filter="fade" transition="in">
                                      <p:cBhvr>
                                        <p:cTn decel="50000" dur="1000" id="30">
                                          <p:stCondLst>
                                            <p:cond delay="0"/>
                                          </p:stCondLst>
                                        </p:cTn>
                                        <p:tgtEl>
                                          <p:spTgt spid="14"/>
                                        </p:tgtEl>
                                      </p:cBhvr>
                                    </p:animEffect>
                                  </p:childTnLst>
                                </p:cTn>
                              </p:par>
                              <p:par>
                                <p:cTn fill="hold" grpId="0" id="31" nodeType="withEffect" presetClass="entr" presetID="25" presetSubtype="0">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ecel="50000" dur="500" fill="hold" id="33">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34">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35">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36"/>
                                        <p:tgtEl>
                                          <p:spTgt spid="15"/>
                                        </p:tgtEl>
                                        <p:attrNameLst>
                                          <p:attrName>ppt_h</p:attrName>
                                        </p:attrNameLst>
                                      </p:cBhvr>
                                      <p:tavLst>
                                        <p:tav tm="0">
                                          <p:val>
                                            <p:strVal val="#ppt_h"/>
                                          </p:val>
                                        </p:tav>
                                        <p:tav tm="100000">
                                          <p:val>
                                            <p:strVal val="#ppt_h"/>
                                          </p:val>
                                        </p:tav>
                                      </p:tavLst>
                                    </p:anim>
                                    <p:anim calcmode="lin" valueType="num">
                                      <p:cBhvr>
                                        <p:cTn decel="50000" dur="500" fill="hold" id="37">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38">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39">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40">
                                          <p:stCondLst>
                                            <p:cond delay="0"/>
                                          </p:stCondLst>
                                        </p:cTn>
                                        <p:tgtEl>
                                          <p:spTgt spid="15"/>
                                        </p:tgtEl>
                                      </p:cBhvr>
                                    </p:animEffect>
                                  </p:childTnLst>
                                </p:cTn>
                              </p:par>
                              <p:par>
                                <p:cTn fill="hold" grpId="0" id="41" nodeType="withEffect" presetClass="entr" presetID="25" presetSubtype="0">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p:cTn decel="50000" dur="500" fill="hold" id="43">
                                          <p:stCondLst>
                                            <p:cond delay="0"/>
                                          </p:stCondLst>
                                        </p:cTn>
                                        <p:tgtEl>
                                          <p:spTgt spid="16"/>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dur="1000" fill="hold" id="46"/>
                                        <p:tgtEl>
                                          <p:spTgt spid="16"/>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16"/>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16"/>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16"/>
                                        </p:tgtEl>
                                      </p:cBhvr>
                                    </p:animEffect>
                                  </p:childTnLst>
                                </p:cTn>
                              </p:par>
                              <p:par>
                                <p:cTn fill="hold" grpId="0" id="51" nodeType="withEffect" presetClass="entr" presetID="25" presetSubtype="0">
                                  <p:stCondLst>
                                    <p:cond delay="0"/>
                                  </p:stCondLst>
                                  <p:childTnLst>
                                    <p:set>
                                      <p:cBhvr>
                                        <p:cTn dur="1" fill="hold" id="52">
                                          <p:stCondLst>
                                            <p:cond delay="0"/>
                                          </p:stCondLst>
                                        </p:cTn>
                                        <p:tgtEl>
                                          <p:spTgt spid="17"/>
                                        </p:tgtEl>
                                        <p:attrNameLst>
                                          <p:attrName>style.visibility</p:attrName>
                                        </p:attrNameLst>
                                      </p:cBhvr>
                                      <p:to>
                                        <p:strVal val="visible"/>
                                      </p:to>
                                    </p:set>
                                    <p:anim calcmode="lin" valueType="num">
                                      <p:cBhvr>
                                        <p:cTn decel="50000" dur="500" fill="hold" id="53">
                                          <p:stCondLst>
                                            <p:cond delay="0"/>
                                          </p:stCondLst>
                                        </p:cTn>
                                        <p:tgtEl>
                                          <p:spTgt spid="17"/>
                                        </p:tgtEl>
                                        <p:attrNameLst>
                                          <p:attrName>style.rotation</p:attrName>
                                        </p:attrNameLst>
                                      </p:cBhvr>
                                      <p:tavLst>
                                        <p:tav tm="0">
                                          <p:val>
                                            <p:fltVal val="-90"/>
                                          </p:val>
                                        </p:tav>
                                        <p:tav tm="100000">
                                          <p:val>
                                            <p:fltVal val="0"/>
                                          </p:val>
                                        </p:tav>
                                      </p:tavLst>
                                    </p:anim>
                                    <p:anim calcmode="lin" valueType="num">
                                      <p:cBhvr>
                                        <p:cTn decel="50000" dur="500" fill="hold" id="54">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accel="50000" dur="500" fill="hold" id="55">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dur="1000" fill="hold" id="56"/>
                                        <p:tgtEl>
                                          <p:spTgt spid="17"/>
                                        </p:tgtEl>
                                        <p:attrNameLst>
                                          <p:attrName>ppt_h</p:attrName>
                                        </p:attrNameLst>
                                      </p:cBhvr>
                                      <p:tavLst>
                                        <p:tav tm="0">
                                          <p:val>
                                            <p:strVal val="#ppt_h"/>
                                          </p:val>
                                        </p:tav>
                                        <p:tav tm="100000">
                                          <p:val>
                                            <p:strVal val="#ppt_h"/>
                                          </p:val>
                                        </p:tav>
                                      </p:tavLst>
                                    </p:anim>
                                    <p:anim calcmode="lin" valueType="num">
                                      <p:cBhvr>
                                        <p:cTn decel="50000" dur="500" fill="hold" id="57">
                                          <p:stCondLst>
                                            <p:cond delay="0"/>
                                          </p:stCondLst>
                                        </p:cTn>
                                        <p:tgtEl>
                                          <p:spTgt spid="17"/>
                                        </p:tgtEl>
                                        <p:attrNameLst>
                                          <p:attrName>ppt_x</p:attrName>
                                        </p:attrNameLst>
                                      </p:cBhvr>
                                      <p:tavLst>
                                        <p:tav tm="0">
                                          <p:val>
                                            <p:strVal val="#ppt_x+.4"/>
                                          </p:val>
                                        </p:tav>
                                        <p:tav tm="100000">
                                          <p:val>
                                            <p:strVal val="#ppt_x"/>
                                          </p:val>
                                        </p:tav>
                                      </p:tavLst>
                                    </p:anim>
                                    <p:anim calcmode="lin" valueType="num">
                                      <p:cBhvr>
                                        <p:cTn decel="50000" dur="500" fill="hold" id="58">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accel="50000" dur="500" fill="hold" id="59">
                                          <p:stCondLst>
                                            <p:cond delay="500"/>
                                          </p:stCondLst>
                                        </p:cTn>
                                        <p:tgtEl>
                                          <p:spTgt spid="17"/>
                                        </p:tgtEl>
                                        <p:attrNameLst>
                                          <p:attrName>ppt_y</p:attrName>
                                        </p:attrNameLst>
                                      </p:cBhvr>
                                      <p:tavLst>
                                        <p:tav tm="0">
                                          <p:val>
                                            <p:strVal val="#ppt_y+.1"/>
                                          </p:val>
                                        </p:tav>
                                        <p:tav tm="100000">
                                          <p:val>
                                            <p:strVal val="#ppt_y"/>
                                          </p:val>
                                        </p:tav>
                                      </p:tavLst>
                                    </p:anim>
                                    <p:animEffect filter="fade" transition="in">
                                      <p:cBhvr>
                                        <p:cTn decel="50000" dur="1000" id="60">
                                          <p:stCondLst>
                                            <p:cond delay="0"/>
                                          </p:stCondLst>
                                        </p:cTn>
                                        <p:tgtEl>
                                          <p:spTgt spid="17"/>
                                        </p:tgtEl>
                                      </p:cBhvr>
                                    </p:animEffect>
                                  </p:childTnLst>
                                </p:cTn>
                              </p:par>
                              <p:par>
                                <p:cTn fill="hold" grpId="0" id="61" nodeType="withEffect" presetClass="entr" presetID="25" presetSubtype="0">
                                  <p:stCondLst>
                                    <p:cond delay="0"/>
                                  </p:stCondLst>
                                  <p:childTnLst>
                                    <p:set>
                                      <p:cBhvr>
                                        <p:cTn dur="1" fill="hold" id="62">
                                          <p:stCondLst>
                                            <p:cond delay="0"/>
                                          </p:stCondLst>
                                        </p:cTn>
                                        <p:tgtEl>
                                          <p:spTgt spid="18"/>
                                        </p:tgtEl>
                                        <p:attrNameLst>
                                          <p:attrName>style.visibility</p:attrName>
                                        </p:attrNameLst>
                                      </p:cBhvr>
                                      <p:to>
                                        <p:strVal val="visible"/>
                                      </p:to>
                                    </p:set>
                                    <p:anim calcmode="lin" valueType="num">
                                      <p:cBhvr>
                                        <p:cTn decel="50000" dur="500" fill="hold" id="63">
                                          <p:stCondLst>
                                            <p:cond delay="0"/>
                                          </p:stCondLst>
                                        </p:cTn>
                                        <p:tgtEl>
                                          <p:spTgt spid="18"/>
                                        </p:tgtEl>
                                        <p:attrNameLst>
                                          <p:attrName>style.rotation</p:attrName>
                                        </p:attrNameLst>
                                      </p:cBhvr>
                                      <p:tavLst>
                                        <p:tav tm="0">
                                          <p:val>
                                            <p:fltVal val="-90"/>
                                          </p:val>
                                        </p:tav>
                                        <p:tav tm="100000">
                                          <p:val>
                                            <p:fltVal val="0"/>
                                          </p:val>
                                        </p:tav>
                                      </p:tavLst>
                                    </p:anim>
                                    <p:anim calcmode="lin" valueType="num">
                                      <p:cBhvr>
                                        <p:cTn decel="50000" dur="500" fill="hold" id="64">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accel="50000" dur="500" fill="hold" id="65">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dur="1000" fill="hold" id="66"/>
                                        <p:tgtEl>
                                          <p:spTgt spid="18"/>
                                        </p:tgtEl>
                                        <p:attrNameLst>
                                          <p:attrName>ppt_h</p:attrName>
                                        </p:attrNameLst>
                                      </p:cBhvr>
                                      <p:tavLst>
                                        <p:tav tm="0">
                                          <p:val>
                                            <p:strVal val="#ppt_h"/>
                                          </p:val>
                                        </p:tav>
                                        <p:tav tm="100000">
                                          <p:val>
                                            <p:strVal val="#ppt_h"/>
                                          </p:val>
                                        </p:tav>
                                      </p:tavLst>
                                    </p:anim>
                                    <p:anim calcmode="lin" valueType="num">
                                      <p:cBhvr>
                                        <p:cTn decel="50000" dur="500" fill="hold" id="67">
                                          <p:stCondLst>
                                            <p:cond delay="0"/>
                                          </p:stCondLst>
                                        </p:cTn>
                                        <p:tgtEl>
                                          <p:spTgt spid="18"/>
                                        </p:tgtEl>
                                        <p:attrNameLst>
                                          <p:attrName>ppt_x</p:attrName>
                                        </p:attrNameLst>
                                      </p:cBhvr>
                                      <p:tavLst>
                                        <p:tav tm="0">
                                          <p:val>
                                            <p:strVal val="#ppt_x+.4"/>
                                          </p:val>
                                        </p:tav>
                                        <p:tav tm="100000">
                                          <p:val>
                                            <p:strVal val="#ppt_x"/>
                                          </p:val>
                                        </p:tav>
                                      </p:tavLst>
                                    </p:anim>
                                    <p:anim calcmode="lin" valueType="num">
                                      <p:cBhvr>
                                        <p:cTn decel="50000" dur="500" fill="hold" id="68">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accel="50000" dur="500" fill="hold" id="69">
                                          <p:stCondLst>
                                            <p:cond delay="500"/>
                                          </p:stCondLst>
                                        </p:cTn>
                                        <p:tgtEl>
                                          <p:spTgt spid="18"/>
                                        </p:tgtEl>
                                        <p:attrNameLst>
                                          <p:attrName>ppt_y</p:attrName>
                                        </p:attrNameLst>
                                      </p:cBhvr>
                                      <p:tavLst>
                                        <p:tav tm="0">
                                          <p:val>
                                            <p:strVal val="#ppt_y+.1"/>
                                          </p:val>
                                        </p:tav>
                                        <p:tav tm="100000">
                                          <p:val>
                                            <p:strVal val="#ppt_y"/>
                                          </p:val>
                                        </p:tav>
                                      </p:tavLst>
                                    </p:anim>
                                    <p:animEffect filter="fade" transition="in">
                                      <p:cBhvr>
                                        <p:cTn decel="50000" dur="1000" id="70">
                                          <p:stCondLst>
                                            <p:cond delay="0"/>
                                          </p:stCondLst>
                                        </p:cTn>
                                        <p:tgtEl>
                                          <p:spTgt spid="18"/>
                                        </p:tgtEl>
                                      </p:cBhvr>
                                    </p:animEffect>
                                  </p:childTnLst>
                                </p:cTn>
                              </p:par>
                              <p:par>
                                <p:cTn fill="hold" grpId="0" id="71" nodeType="withEffect" presetClass="entr" presetID="25" presetSubtype="0">
                                  <p:stCondLst>
                                    <p:cond delay="0"/>
                                  </p:stCondLst>
                                  <p:childTnLst>
                                    <p:set>
                                      <p:cBhvr>
                                        <p:cTn dur="1" fill="hold" id="72">
                                          <p:stCondLst>
                                            <p:cond delay="0"/>
                                          </p:stCondLst>
                                        </p:cTn>
                                        <p:tgtEl>
                                          <p:spTgt spid="19"/>
                                        </p:tgtEl>
                                        <p:attrNameLst>
                                          <p:attrName>style.visibility</p:attrName>
                                        </p:attrNameLst>
                                      </p:cBhvr>
                                      <p:to>
                                        <p:strVal val="visible"/>
                                      </p:to>
                                    </p:set>
                                    <p:anim calcmode="lin" valueType="num">
                                      <p:cBhvr>
                                        <p:cTn decel="50000" dur="500" fill="hold" id="73">
                                          <p:stCondLst>
                                            <p:cond delay="0"/>
                                          </p:stCondLst>
                                        </p:cTn>
                                        <p:tgtEl>
                                          <p:spTgt spid="19"/>
                                        </p:tgtEl>
                                        <p:attrNameLst>
                                          <p:attrName>style.rotation</p:attrName>
                                        </p:attrNameLst>
                                      </p:cBhvr>
                                      <p:tavLst>
                                        <p:tav tm="0">
                                          <p:val>
                                            <p:fltVal val="-90"/>
                                          </p:val>
                                        </p:tav>
                                        <p:tav tm="100000">
                                          <p:val>
                                            <p:fltVal val="0"/>
                                          </p:val>
                                        </p:tav>
                                      </p:tavLst>
                                    </p:anim>
                                    <p:anim calcmode="lin" valueType="num">
                                      <p:cBhvr>
                                        <p:cTn decel="50000" dur="500" fill="hold" id="74">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accel="50000" dur="500" fill="hold" id="75">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dur="1000" fill="hold" id="76"/>
                                        <p:tgtEl>
                                          <p:spTgt spid="19"/>
                                        </p:tgtEl>
                                        <p:attrNameLst>
                                          <p:attrName>ppt_h</p:attrName>
                                        </p:attrNameLst>
                                      </p:cBhvr>
                                      <p:tavLst>
                                        <p:tav tm="0">
                                          <p:val>
                                            <p:strVal val="#ppt_h"/>
                                          </p:val>
                                        </p:tav>
                                        <p:tav tm="100000">
                                          <p:val>
                                            <p:strVal val="#ppt_h"/>
                                          </p:val>
                                        </p:tav>
                                      </p:tavLst>
                                    </p:anim>
                                    <p:anim calcmode="lin" valueType="num">
                                      <p:cBhvr>
                                        <p:cTn decel="50000" dur="500" fill="hold" id="77">
                                          <p:stCondLst>
                                            <p:cond delay="0"/>
                                          </p:stCondLst>
                                        </p:cTn>
                                        <p:tgtEl>
                                          <p:spTgt spid="19"/>
                                        </p:tgtEl>
                                        <p:attrNameLst>
                                          <p:attrName>ppt_x</p:attrName>
                                        </p:attrNameLst>
                                      </p:cBhvr>
                                      <p:tavLst>
                                        <p:tav tm="0">
                                          <p:val>
                                            <p:strVal val="#ppt_x+.4"/>
                                          </p:val>
                                        </p:tav>
                                        <p:tav tm="100000">
                                          <p:val>
                                            <p:strVal val="#ppt_x"/>
                                          </p:val>
                                        </p:tav>
                                      </p:tavLst>
                                    </p:anim>
                                    <p:anim calcmode="lin" valueType="num">
                                      <p:cBhvr>
                                        <p:cTn decel="50000" dur="500" fill="hold" id="78">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accel="50000" dur="500" fill="hold" id="79">
                                          <p:stCondLst>
                                            <p:cond delay="500"/>
                                          </p:stCondLst>
                                        </p:cTn>
                                        <p:tgtEl>
                                          <p:spTgt spid="19"/>
                                        </p:tgtEl>
                                        <p:attrNameLst>
                                          <p:attrName>ppt_y</p:attrName>
                                        </p:attrNameLst>
                                      </p:cBhvr>
                                      <p:tavLst>
                                        <p:tav tm="0">
                                          <p:val>
                                            <p:strVal val="#ppt_y+.1"/>
                                          </p:val>
                                        </p:tav>
                                        <p:tav tm="100000">
                                          <p:val>
                                            <p:strVal val="#ppt_y"/>
                                          </p:val>
                                        </p:tav>
                                      </p:tavLst>
                                    </p:anim>
                                    <p:animEffect filter="fade" transition="in">
                                      <p:cBhvr>
                                        <p:cTn decel="50000" dur="1000" id="80">
                                          <p:stCondLst>
                                            <p:cond delay="0"/>
                                          </p:stCondLst>
                                        </p:cTn>
                                        <p:tgtEl>
                                          <p:spTgt spid="19"/>
                                        </p:tgtEl>
                                      </p:cBhvr>
                                    </p:animEffect>
                                  </p:childTnLst>
                                </p:cTn>
                              </p:par>
                              <p:par>
                                <p:cTn fill="hold" grpId="0" id="81" nodeType="withEffect" presetClass="entr" presetID="42" presetSubtype="0">
                                  <p:stCondLst>
                                    <p:cond delay="0"/>
                                  </p:stCondLst>
                                  <p:childTnLst>
                                    <p:set>
                                      <p:cBhvr>
                                        <p:cTn dur="1" fill="hold" id="82">
                                          <p:stCondLst>
                                            <p:cond delay="0"/>
                                          </p:stCondLst>
                                        </p:cTn>
                                        <p:tgtEl>
                                          <p:spTgt spid="29"/>
                                        </p:tgtEl>
                                        <p:attrNameLst>
                                          <p:attrName>style.visibility</p:attrName>
                                        </p:attrNameLst>
                                      </p:cBhvr>
                                      <p:to>
                                        <p:strVal val="visible"/>
                                      </p:to>
                                    </p:set>
                                    <p:animEffect filter="fade" transition="in">
                                      <p:cBhvr>
                                        <p:cTn dur="1000" id="83"/>
                                        <p:tgtEl>
                                          <p:spTgt spid="29"/>
                                        </p:tgtEl>
                                      </p:cBhvr>
                                    </p:animEffect>
                                    <p:anim calcmode="lin" valueType="num">
                                      <p:cBhvr>
                                        <p:cTn dur="1000" fill="hold" id="84"/>
                                        <p:tgtEl>
                                          <p:spTgt spid="29"/>
                                        </p:tgtEl>
                                        <p:attrNameLst>
                                          <p:attrName>ppt_x</p:attrName>
                                        </p:attrNameLst>
                                      </p:cBhvr>
                                      <p:tavLst>
                                        <p:tav tm="0">
                                          <p:val>
                                            <p:strVal val="#ppt_x"/>
                                          </p:val>
                                        </p:tav>
                                        <p:tav tm="100000">
                                          <p:val>
                                            <p:strVal val="#ppt_x"/>
                                          </p:val>
                                        </p:tav>
                                      </p:tavLst>
                                    </p:anim>
                                    <p:anim calcmode="lin" valueType="num">
                                      <p:cBhvr>
                                        <p:cTn dur="1000" fill="hold" id="85"/>
                                        <p:tgtEl>
                                          <p:spTgt spid="29"/>
                                        </p:tgtEl>
                                        <p:attrNameLst>
                                          <p:attrName>ppt_y</p:attrName>
                                        </p:attrNameLst>
                                      </p:cBhvr>
                                      <p:tavLst>
                                        <p:tav tm="0">
                                          <p:val>
                                            <p:strVal val="#ppt_y+.1"/>
                                          </p:val>
                                        </p:tav>
                                        <p:tav tm="100000">
                                          <p:val>
                                            <p:strVal val="#ppt_y"/>
                                          </p:val>
                                        </p:tav>
                                      </p:tavLst>
                                    </p:anim>
                                  </p:childTnLst>
                                </p:cTn>
                              </p:par>
                              <p:par>
                                <p:cTn fill="hold" id="86" nodeType="withEffect" presetClass="entr" presetID="2" presetSubtype="2">
                                  <p:stCondLst>
                                    <p:cond delay="200"/>
                                  </p:stCondLst>
                                  <p:childTnLst>
                                    <p:set>
                                      <p:cBhvr>
                                        <p:cTn dur="1" fill="hold" id="87">
                                          <p:stCondLst>
                                            <p:cond delay="0"/>
                                          </p:stCondLst>
                                        </p:cTn>
                                        <p:tgtEl>
                                          <p:spTgt spid="30"/>
                                        </p:tgtEl>
                                        <p:attrNameLst>
                                          <p:attrName>style.visibility</p:attrName>
                                        </p:attrNameLst>
                                      </p:cBhvr>
                                      <p:to>
                                        <p:strVal val="visible"/>
                                      </p:to>
                                    </p:set>
                                    <p:anim calcmode="lin" valueType="num">
                                      <p:cBhvr additive="base">
                                        <p:cTn dur="500" fill="hold" id="88"/>
                                        <p:tgtEl>
                                          <p:spTgt spid="30"/>
                                        </p:tgtEl>
                                        <p:attrNameLst>
                                          <p:attrName>ppt_x</p:attrName>
                                        </p:attrNameLst>
                                      </p:cBhvr>
                                      <p:tavLst>
                                        <p:tav tm="0">
                                          <p:val>
                                            <p:strVal val="1+#ppt_w/2"/>
                                          </p:val>
                                        </p:tav>
                                        <p:tav tm="100000">
                                          <p:val>
                                            <p:strVal val="#ppt_x"/>
                                          </p:val>
                                        </p:tav>
                                      </p:tavLst>
                                    </p:anim>
                                    <p:anim calcmode="lin" valueType="num">
                                      <p:cBhvr additive="base">
                                        <p:cTn dur="500" fill="hold" id="89"/>
                                        <p:tgtEl>
                                          <p:spTgt spid="30"/>
                                        </p:tgtEl>
                                        <p:attrNameLst>
                                          <p:attrName>ppt_y</p:attrName>
                                        </p:attrNameLst>
                                      </p:cBhvr>
                                      <p:tavLst>
                                        <p:tav tm="0">
                                          <p:val>
                                            <p:strVal val="#ppt_y"/>
                                          </p:val>
                                        </p:tav>
                                        <p:tav tm="100000">
                                          <p:val>
                                            <p:strVal val="#ppt_y"/>
                                          </p:val>
                                        </p:tav>
                                      </p:tavLst>
                                    </p:anim>
                                  </p:childTnLst>
                                </p:cTn>
                              </p:par>
                              <p:par>
                                <p:cTn fill="hold" grpId="0" id="90" nodeType="withEffect" presetClass="entr" presetID="2" presetSubtype="2">
                                  <p:stCondLst>
                                    <p:cond delay="500"/>
                                  </p:stCondLst>
                                  <p:childTnLst>
                                    <p:set>
                                      <p:cBhvr>
                                        <p:cTn dur="1" fill="hold" id="91">
                                          <p:stCondLst>
                                            <p:cond delay="0"/>
                                          </p:stCondLst>
                                        </p:cTn>
                                        <p:tgtEl>
                                          <p:spTgt spid="31"/>
                                        </p:tgtEl>
                                        <p:attrNameLst>
                                          <p:attrName>style.visibility</p:attrName>
                                        </p:attrNameLst>
                                      </p:cBhvr>
                                      <p:to>
                                        <p:strVal val="visible"/>
                                      </p:to>
                                    </p:set>
                                    <p:anim calcmode="lin" valueType="num">
                                      <p:cBhvr additive="base">
                                        <p:cTn dur="500" fill="hold" id="92"/>
                                        <p:tgtEl>
                                          <p:spTgt spid="31"/>
                                        </p:tgtEl>
                                        <p:attrNameLst>
                                          <p:attrName>ppt_x</p:attrName>
                                        </p:attrNameLst>
                                      </p:cBhvr>
                                      <p:tavLst>
                                        <p:tav tm="0">
                                          <p:val>
                                            <p:strVal val="1+#ppt_w/2"/>
                                          </p:val>
                                        </p:tav>
                                        <p:tav tm="100000">
                                          <p:val>
                                            <p:strVal val="#ppt_x"/>
                                          </p:val>
                                        </p:tav>
                                      </p:tavLst>
                                    </p:anim>
                                    <p:anim calcmode="lin" valueType="num">
                                      <p:cBhvr additive="base">
                                        <p:cTn dur="500" fill="hold" id="93"/>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9"/>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
        <p:nvSpPr>
          <p:cNvPr id="3" name="Freeform 3"/>
          <p:cNvSpPr/>
          <p:nvPr/>
        </p:nvSpPr>
        <p:spPr bwMode="auto">
          <a:xfrm rot="19397468">
            <a:off x="4842794" y="2182813"/>
            <a:ext cx="1730375" cy="1755775"/>
          </a:xfrm>
          <a:custGeom>
            <a:gdLst>
              <a:gd fmla="*/ 576846 w 10688" name="T0"/>
              <a:gd fmla="*/ 1143423 h 10844" name="T1"/>
              <a:gd fmla="*/ 576846 w 10688" name="T2"/>
              <a:gd fmla="*/ 1143423 h 10844" name="T3"/>
              <a:gd fmla="*/ 738744 w 10688" name="T4"/>
              <a:gd fmla="*/ 1740393 h 10844" name="T5"/>
              <a:gd fmla="*/ 1284991 w 10688" name="T6"/>
              <a:gd fmla="*/ 1588682 h 10844" name="T7"/>
              <a:gd fmla="*/ 1467127 w 10688" name="T8"/>
              <a:gd fmla="*/ 450440 h 10844" name="T9"/>
              <a:gd fmla="*/ 328978 w 10688" name="T10"/>
              <a:gd fmla="*/ 263269 h 10844" name="T11"/>
              <a:gd fmla="*/ 0 w 10688" name="T12"/>
              <a:gd fmla="*/ 794503 h 10844" name="T13"/>
              <a:gd fmla="*/ 576846 w 10688" name="T14"/>
              <a:gd fmla="*/ 1143423 h 1084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3BB6B7"/>
          </a:solidFill>
          <a:ln>
            <a:noFill/>
          </a:ln>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4" name="Freeform 3"/>
          <p:cNvSpPr/>
          <p:nvPr/>
        </p:nvSpPr>
        <p:spPr bwMode="auto">
          <a:xfrm rot="3202081">
            <a:off x="6063581" y="2590800"/>
            <a:ext cx="1730375" cy="1755775"/>
          </a:xfrm>
          <a:custGeom>
            <a:gdLst>
              <a:gd fmla="*/ 576846 w 10688" name="T0"/>
              <a:gd fmla="*/ 1143423 h 10844" name="T1"/>
              <a:gd fmla="*/ 576846 w 10688" name="T2"/>
              <a:gd fmla="*/ 1143423 h 10844" name="T3"/>
              <a:gd fmla="*/ 738744 w 10688" name="T4"/>
              <a:gd fmla="*/ 1740393 h 10844" name="T5"/>
              <a:gd fmla="*/ 1284991 w 10688" name="T6"/>
              <a:gd fmla="*/ 1588682 h 10844" name="T7"/>
              <a:gd fmla="*/ 1467127 w 10688" name="T8"/>
              <a:gd fmla="*/ 450440 h 10844" name="T9"/>
              <a:gd fmla="*/ 328978 w 10688" name="T10"/>
              <a:gd fmla="*/ 263269 h 10844" name="T11"/>
              <a:gd fmla="*/ 0 w 10688" name="T12"/>
              <a:gd fmla="*/ 794503 h 10844" name="T13"/>
              <a:gd fmla="*/ 576846 w 10688" name="T14"/>
              <a:gd fmla="*/ 1143423 h 1084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6ED0D0"/>
          </a:solidFill>
          <a:ln>
            <a:noFill/>
          </a:ln>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5" name="Freeform 3"/>
          <p:cNvSpPr/>
          <p:nvPr/>
        </p:nvSpPr>
        <p:spPr bwMode="auto">
          <a:xfrm rot="8579122">
            <a:off x="5650831" y="3814763"/>
            <a:ext cx="1730375" cy="1755775"/>
          </a:xfrm>
          <a:custGeom>
            <a:gdLst>
              <a:gd fmla="*/ 576846 w 10688" name="T0"/>
              <a:gd fmla="*/ 1143423 h 10844" name="T1"/>
              <a:gd fmla="*/ 576846 w 10688" name="T2"/>
              <a:gd fmla="*/ 1143423 h 10844" name="T3"/>
              <a:gd fmla="*/ 738744 w 10688" name="T4"/>
              <a:gd fmla="*/ 1740393 h 10844" name="T5"/>
              <a:gd fmla="*/ 1284991 w 10688" name="T6"/>
              <a:gd fmla="*/ 1588682 h 10844" name="T7"/>
              <a:gd fmla="*/ 1467127 w 10688" name="T8"/>
              <a:gd fmla="*/ 450440 h 10844" name="T9"/>
              <a:gd fmla="*/ 328978 w 10688" name="T10"/>
              <a:gd fmla="*/ 263269 h 10844" name="T11"/>
              <a:gd fmla="*/ 0 w 10688" name="T12"/>
              <a:gd fmla="*/ 794503 h 10844" name="T13"/>
              <a:gd fmla="*/ 576846 w 10688" name="T14"/>
              <a:gd fmla="*/ 1143423 h 1084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3BB6B7"/>
          </a:solidFill>
          <a:ln cmpd="sng" w="9525">
            <a:solidFill>
              <a:srgbClr val="FFFFFF"/>
            </a:solidFill>
            <a:round/>
          </a:ln>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6" name="Freeform 3"/>
          <p:cNvSpPr/>
          <p:nvPr/>
        </p:nvSpPr>
        <p:spPr bwMode="auto">
          <a:xfrm rot="13978264">
            <a:off x="4430837" y="3415507"/>
            <a:ext cx="1730375" cy="1754188"/>
          </a:xfrm>
          <a:custGeom>
            <a:gdLst>
              <a:gd fmla="*/ 576846 w 10688" name="T0"/>
              <a:gd fmla="*/ 1142390 h 10844" name="T1"/>
              <a:gd fmla="*/ 576846 w 10688" name="T2"/>
              <a:gd fmla="*/ 1142390 h 10844" name="T3"/>
              <a:gd fmla="*/ 738744 w 10688" name="T4"/>
              <a:gd fmla="*/ 1738820 h 10844" name="T5"/>
              <a:gd fmla="*/ 1284991 w 10688" name="T6"/>
              <a:gd fmla="*/ 1587246 h 10844" name="T7"/>
              <a:gd fmla="*/ 1467127 w 10688" name="T8"/>
              <a:gd fmla="*/ 450032 h 10844" name="T9"/>
              <a:gd fmla="*/ 328978 w 10688" name="T10"/>
              <a:gd fmla="*/ 263031 h 10844" name="T11"/>
              <a:gd fmla="*/ 0 w 10688" name="T12"/>
              <a:gd fmla="*/ 793785 h 10844" name="T13"/>
              <a:gd fmla="*/ 576846 w 10688" name="T14"/>
              <a:gd fmla="*/ 1142390 h 1084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6ED0D0"/>
          </a:solidFill>
          <a:ln>
            <a:noFill/>
          </a:ln>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f0502020204030204" pitchFamily="34" typeface="Calibri"/>
              <a:ea charset="-122" panose="02010600030101010101" pitchFamily="2" typeface="宋体"/>
            </a:endParaRPr>
          </a:p>
        </p:txBody>
      </p:sp>
      <p:sp>
        <p:nvSpPr>
          <p:cNvPr id="7" name="TextBox 19"/>
          <p:cNvSpPr txBox="1">
            <a:spLocks noChangeArrowheads="1"/>
          </p:cNvSpPr>
          <p:nvPr/>
        </p:nvSpPr>
        <p:spPr bwMode="auto">
          <a:xfrm>
            <a:off x="5172994" y="2524125"/>
            <a:ext cx="1093787" cy="914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9" lIns="91420" rIns="91420" tIns="45709">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sz="5400">
                <a:solidFill>
                  <a:srgbClr val="FFFFFF"/>
                </a:solidFill>
                <a:latin charset="0" panose="020b0604020202020204" pitchFamily="34" typeface="Arial"/>
                <a:ea charset="-122" panose="020b0503020204020204" pitchFamily="34" typeface="微软雅黑"/>
                <a:sym charset="0" panose="020b0604020202020204" pitchFamily="34" typeface="Arial"/>
              </a:rPr>
              <a:t>S</a:t>
            </a:r>
          </a:p>
        </p:txBody>
      </p:sp>
      <p:sp>
        <p:nvSpPr>
          <p:cNvPr id="8" name="TextBox 20"/>
          <p:cNvSpPr txBox="1">
            <a:spLocks noChangeArrowheads="1"/>
          </p:cNvSpPr>
          <p:nvPr/>
        </p:nvSpPr>
        <p:spPr bwMode="auto">
          <a:xfrm>
            <a:off x="6439820" y="3033713"/>
            <a:ext cx="1093787" cy="914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9" lIns="91420" rIns="91420" tIns="45709">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en-US" b="1" lang="id-ID" sz="5400">
                <a:solidFill>
                  <a:srgbClr val="FFFFFF"/>
                </a:solidFill>
                <a:latin charset="0" panose="020b0604020202020204" pitchFamily="34" typeface="Arial"/>
                <a:ea charset="-122" panose="020b0503020204020204" pitchFamily="34" typeface="微软雅黑"/>
                <a:sym charset="0" panose="020b0604020202020204" pitchFamily="34" typeface="Arial"/>
              </a:rPr>
              <a:t>O</a:t>
            </a:r>
          </a:p>
        </p:txBody>
      </p:sp>
      <p:sp>
        <p:nvSpPr>
          <p:cNvPr id="9" name="TextBox 21"/>
          <p:cNvSpPr txBox="1">
            <a:spLocks noChangeArrowheads="1"/>
          </p:cNvSpPr>
          <p:nvPr/>
        </p:nvSpPr>
        <p:spPr bwMode="auto">
          <a:xfrm>
            <a:off x="5958805" y="4373563"/>
            <a:ext cx="1093788" cy="914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9" lIns="91420" rIns="91420" tIns="45709">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sz="5400">
                <a:solidFill>
                  <a:srgbClr val="FFFFFF"/>
                </a:solidFill>
                <a:latin charset="0" panose="020b0604020202020204" pitchFamily="34" typeface="Arial"/>
                <a:ea charset="-122" panose="020b0503020204020204" pitchFamily="34" typeface="微软雅黑"/>
                <a:sym charset="0" panose="020b0604020202020204" pitchFamily="34" typeface="Arial"/>
              </a:rPr>
              <a:t>T</a:t>
            </a:r>
          </a:p>
        </p:txBody>
      </p:sp>
      <p:sp>
        <p:nvSpPr>
          <p:cNvPr id="10" name="TextBox 22"/>
          <p:cNvSpPr txBox="1">
            <a:spLocks noChangeArrowheads="1"/>
          </p:cNvSpPr>
          <p:nvPr/>
        </p:nvSpPr>
        <p:spPr bwMode="auto">
          <a:xfrm>
            <a:off x="4669756" y="3817938"/>
            <a:ext cx="1093788" cy="914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9" lIns="91420" rIns="91420" tIns="45709">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b="1" lang="en-US" sz="5400">
                <a:solidFill>
                  <a:srgbClr val="FFFFFF"/>
                </a:solidFill>
                <a:latin charset="0" panose="020b0604020202020204" pitchFamily="34" typeface="Arial"/>
                <a:ea charset="-122" panose="020b0503020204020204" pitchFamily="34" typeface="微软雅黑"/>
                <a:sym charset="0" panose="020b0604020202020204" pitchFamily="34" typeface="Arial"/>
              </a:rPr>
              <a:t>W</a:t>
            </a:r>
          </a:p>
        </p:txBody>
      </p:sp>
      <p:sp>
        <p:nvSpPr>
          <p:cNvPr id="11" name="TextBox 35"/>
          <p:cNvSpPr txBox="1"/>
          <p:nvPr/>
        </p:nvSpPr>
        <p:spPr>
          <a:xfrm>
            <a:off x="2084570" y="2862679"/>
            <a:ext cx="213752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2" name="文本框 11"/>
          <p:cNvSpPr txBox="1"/>
          <p:nvPr/>
        </p:nvSpPr>
        <p:spPr>
          <a:xfrm>
            <a:off x="2084570" y="2524125"/>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13" name="TextBox 35"/>
          <p:cNvSpPr txBox="1"/>
          <p:nvPr/>
        </p:nvSpPr>
        <p:spPr>
          <a:xfrm>
            <a:off x="2084570" y="4551946"/>
            <a:ext cx="213752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4" name="文本框 13"/>
          <p:cNvSpPr txBox="1"/>
          <p:nvPr/>
        </p:nvSpPr>
        <p:spPr>
          <a:xfrm>
            <a:off x="2084570" y="4213392"/>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15" name="TextBox 35"/>
          <p:cNvSpPr txBox="1"/>
          <p:nvPr/>
        </p:nvSpPr>
        <p:spPr>
          <a:xfrm>
            <a:off x="8164703" y="2862679"/>
            <a:ext cx="213752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6" name="文本框 15"/>
          <p:cNvSpPr txBox="1"/>
          <p:nvPr/>
        </p:nvSpPr>
        <p:spPr>
          <a:xfrm>
            <a:off x="8164702" y="2524125"/>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
        <p:nvSpPr>
          <p:cNvPr id="17" name="TextBox 35"/>
          <p:cNvSpPr txBox="1"/>
          <p:nvPr/>
        </p:nvSpPr>
        <p:spPr>
          <a:xfrm>
            <a:off x="8164703" y="4551946"/>
            <a:ext cx="2137523" cy="59436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100" u="none">
                <a:ln>
                  <a:noFill/>
                </a:ln>
                <a:effectLst/>
                <a:uLnTx/>
                <a:uFillTx/>
                <a:latin typeface="+mn-ea"/>
              </a:rPr>
              <a:t>Please enter the text you want to express.</a:t>
            </a:r>
          </a:p>
        </p:txBody>
      </p:sp>
      <p:sp>
        <p:nvSpPr>
          <p:cNvPr id="18" name="文本框 17"/>
          <p:cNvSpPr txBox="1"/>
          <p:nvPr/>
        </p:nvSpPr>
        <p:spPr>
          <a:xfrm>
            <a:off x="8164702" y="4213392"/>
            <a:ext cx="1166690" cy="3352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600" u="none">
                <a:ln>
                  <a:noFill/>
                </a:ln>
                <a:effectLst/>
                <a:uLnTx/>
                <a:uFillTx/>
                <a:latin typeface="+mn-ea"/>
              </a:rPr>
              <a:t>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500" id="7"/>
                                        <p:tgtEl>
                                          <p:spTgt spid="11"/>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12"/>
                                        </p:tgtEl>
                                        <p:attrNameLst>
                                          <p:attrName>style.visibility</p:attrName>
                                        </p:attrNameLst>
                                      </p:cBhvr>
                                      <p:to>
                                        <p:strVal val="visible"/>
                                      </p:to>
                                    </p:set>
                                    <p:animEffect filter="barn(inVertical)" transition="in">
                                      <p:cBhvr>
                                        <p:cTn dur="500" id="10"/>
                                        <p:tgtEl>
                                          <p:spTgt spid="12"/>
                                        </p:tgtEl>
                                      </p:cBhvr>
                                    </p:animEffect>
                                  </p:childTnLst>
                                </p:cTn>
                              </p:par>
                              <p:par>
                                <p:cTn fill="hold" grpId="0" id="11" nodeType="withEffect" presetClass="entr" presetID="16" presetSubtype="21">
                                  <p:stCondLst>
                                    <p:cond delay="0"/>
                                  </p:stCondLst>
                                  <p:childTnLst>
                                    <p:set>
                                      <p:cBhvr>
                                        <p:cTn dur="1" fill="hold" id="12">
                                          <p:stCondLst>
                                            <p:cond delay="0"/>
                                          </p:stCondLst>
                                        </p:cTn>
                                        <p:tgtEl>
                                          <p:spTgt spid="13"/>
                                        </p:tgtEl>
                                        <p:attrNameLst>
                                          <p:attrName>style.visibility</p:attrName>
                                        </p:attrNameLst>
                                      </p:cBhvr>
                                      <p:to>
                                        <p:strVal val="visible"/>
                                      </p:to>
                                    </p:set>
                                    <p:animEffect filter="barn(inVertical)" transition="in">
                                      <p:cBhvr>
                                        <p:cTn dur="500" id="13"/>
                                        <p:tgtEl>
                                          <p:spTgt spid="13"/>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14"/>
                                        </p:tgtEl>
                                        <p:attrNameLst>
                                          <p:attrName>style.visibility</p:attrName>
                                        </p:attrNameLst>
                                      </p:cBhvr>
                                      <p:to>
                                        <p:strVal val="visible"/>
                                      </p:to>
                                    </p:set>
                                    <p:animEffect filter="barn(inVertical)" transition="in">
                                      <p:cBhvr>
                                        <p:cTn dur="500" id="16"/>
                                        <p:tgtEl>
                                          <p:spTgt spid="14"/>
                                        </p:tgtEl>
                                      </p:cBhvr>
                                    </p:animEffect>
                                  </p:childTnLst>
                                </p:cTn>
                              </p:par>
                              <p:par>
                                <p:cTn fill="hold" grpId="0" id="17" nodeType="withEffect" presetClass="entr" presetID="16" presetSubtype="21">
                                  <p:stCondLst>
                                    <p:cond delay="0"/>
                                  </p:stCondLst>
                                  <p:childTnLst>
                                    <p:set>
                                      <p:cBhvr>
                                        <p:cTn dur="1" fill="hold" id="18">
                                          <p:stCondLst>
                                            <p:cond delay="0"/>
                                          </p:stCondLst>
                                        </p:cTn>
                                        <p:tgtEl>
                                          <p:spTgt spid="15"/>
                                        </p:tgtEl>
                                        <p:attrNameLst>
                                          <p:attrName>style.visibility</p:attrName>
                                        </p:attrNameLst>
                                      </p:cBhvr>
                                      <p:to>
                                        <p:strVal val="visible"/>
                                      </p:to>
                                    </p:set>
                                    <p:animEffect filter="barn(inVertical)" transition="in">
                                      <p:cBhvr>
                                        <p:cTn dur="500" id="19"/>
                                        <p:tgtEl>
                                          <p:spTgt spid="1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6"/>
                                        </p:tgtEl>
                                        <p:attrNameLst>
                                          <p:attrName>style.visibility</p:attrName>
                                        </p:attrNameLst>
                                      </p:cBhvr>
                                      <p:to>
                                        <p:strVal val="visible"/>
                                      </p:to>
                                    </p:set>
                                    <p:animEffect filter="barn(inVertical)" transition="in">
                                      <p:cBhvr>
                                        <p:cTn dur="500" id="22"/>
                                        <p:tgtEl>
                                          <p:spTgt spid="16"/>
                                        </p:tgtEl>
                                      </p:cBhvr>
                                    </p:animEffect>
                                  </p:childTnLst>
                                </p:cTn>
                              </p:par>
                              <p:par>
                                <p:cTn fill="hold" grpId="0" id="23" nodeType="withEffect" presetClass="entr" presetID="16" presetSubtype="21">
                                  <p:stCondLst>
                                    <p:cond delay="0"/>
                                  </p:stCondLst>
                                  <p:childTnLst>
                                    <p:set>
                                      <p:cBhvr>
                                        <p:cTn dur="1" fill="hold" id="24">
                                          <p:stCondLst>
                                            <p:cond delay="0"/>
                                          </p:stCondLst>
                                        </p:cTn>
                                        <p:tgtEl>
                                          <p:spTgt spid="17"/>
                                        </p:tgtEl>
                                        <p:attrNameLst>
                                          <p:attrName>style.visibility</p:attrName>
                                        </p:attrNameLst>
                                      </p:cBhvr>
                                      <p:to>
                                        <p:strVal val="visible"/>
                                      </p:to>
                                    </p:set>
                                    <p:animEffect filter="barn(inVertical)" transition="in">
                                      <p:cBhvr>
                                        <p:cTn dur="500" id="25"/>
                                        <p:tgtEl>
                                          <p:spTgt spid="17"/>
                                        </p:tgtEl>
                                      </p:cBhvr>
                                    </p:animEffect>
                                  </p:childTnLst>
                                </p:cTn>
                              </p:par>
                              <p:par>
                                <p:cTn fill="hold" grpId="0" id="26" nodeType="withEffect" presetClass="entr" presetID="16" presetSubtype="21">
                                  <p:stCondLst>
                                    <p:cond delay="0"/>
                                  </p:stCondLst>
                                  <p:childTnLst>
                                    <p:set>
                                      <p:cBhvr>
                                        <p:cTn dur="1" fill="hold" id="27">
                                          <p:stCondLst>
                                            <p:cond delay="0"/>
                                          </p:stCondLst>
                                        </p:cTn>
                                        <p:tgtEl>
                                          <p:spTgt spid="18"/>
                                        </p:tgtEl>
                                        <p:attrNameLst>
                                          <p:attrName>style.visibility</p:attrName>
                                        </p:attrNameLst>
                                      </p:cBhvr>
                                      <p:to>
                                        <p:strVal val="visible"/>
                                      </p:to>
                                    </p:set>
                                    <p:animEffect filter="barn(inVertical)" transition="in">
                                      <p:cBhvr>
                                        <p:cTn dur="500" id="28"/>
                                        <p:tgtEl>
                                          <p:spTgt spid="18"/>
                                        </p:tgtEl>
                                      </p:cBhvr>
                                    </p:animEffect>
                                  </p:childTnLst>
                                </p:cTn>
                              </p:par>
                              <p:par>
                                <p:cTn fill="hold" grpId="0" id="29" nodeType="withEffect" presetClass="entr" presetID="16" presetSubtype="21">
                                  <p:stCondLst>
                                    <p:cond delay="0"/>
                                  </p:stCondLst>
                                  <p:childTnLst>
                                    <p:set>
                                      <p:cBhvr>
                                        <p:cTn dur="1" fill="hold" id="30">
                                          <p:stCondLst>
                                            <p:cond delay="0"/>
                                          </p:stCondLst>
                                        </p:cTn>
                                        <p:tgtEl>
                                          <p:spTgt spid="3"/>
                                        </p:tgtEl>
                                        <p:attrNameLst>
                                          <p:attrName>style.visibility</p:attrName>
                                        </p:attrNameLst>
                                      </p:cBhvr>
                                      <p:to>
                                        <p:strVal val="visible"/>
                                      </p:to>
                                    </p:set>
                                    <p:animEffect filter="barn(inVertical)" transition="in">
                                      <p:cBhvr>
                                        <p:cTn dur="500" id="31"/>
                                        <p:tgtEl>
                                          <p:spTgt spid="3"/>
                                        </p:tgtEl>
                                      </p:cBhvr>
                                    </p:animEffect>
                                  </p:childTnLst>
                                </p:cTn>
                              </p:par>
                              <p:par>
                                <p:cTn fill="hold" grpId="0" id="32" nodeType="withEffect" presetClass="entr" presetID="16" presetSubtype="21">
                                  <p:stCondLst>
                                    <p:cond delay="0"/>
                                  </p:stCondLst>
                                  <p:childTnLst>
                                    <p:set>
                                      <p:cBhvr>
                                        <p:cTn dur="1" fill="hold" id="33">
                                          <p:stCondLst>
                                            <p:cond delay="0"/>
                                          </p:stCondLst>
                                        </p:cTn>
                                        <p:tgtEl>
                                          <p:spTgt spid="4"/>
                                        </p:tgtEl>
                                        <p:attrNameLst>
                                          <p:attrName>style.visibility</p:attrName>
                                        </p:attrNameLst>
                                      </p:cBhvr>
                                      <p:to>
                                        <p:strVal val="visible"/>
                                      </p:to>
                                    </p:set>
                                    <p:animEffect filter="barn(inVertical)" transition="in">
                                      <p:cBhvr>
                                        <p:cTn dur="500" id="34"/>
                                        <p:tgtEl>
                                          <p:spTgt spid="4"/>
                                        </p:tgtEl>
                                      </p:cBhvr>
                                    </p:animEffect>
                                  </p:childTnLst>
                                </p:cTn>
                              </p:par>
                              <p:par>
                                <p:cTn fill="hold" grpId="0" id="35" nodeType="withEffect" presetClass="entr" presetID="16" presetSubtype="21">
                                  <p:stCondLst>
                                    <p:cond delay="0"/>
                                  </p:stCondLst>
                                  <p:childTnLst>
                                    <p:set>
                                      <p:cBhvr>
                                        <p:cTn dur="1" fill="hold" id="36">
                                          <p:stCondLst>
                                            <p:cond delay="0"/>
                                          </p:stCondLst>
                                        </p:cTn>
                                        <p:tgtEl>
                                          <p:spTgt spid="5"/>
                                        </p:tgtEl>
                                        <p:attrNameLst>
                                          <p:attrName>style.visibility</p:attrName>
                                        </p:attrNameLst>
                                      </p:cBhvr>
                                      <p:to>
                                        <p:strVal val="visible"/>
                                      </p:to>
                                    </p:set>
                                    <p:animEffect filter="barn(inVertical)" transition="in">
                                      <p:cBhvr>
                                        <p:cTn dur="500" id="37"/>
                                        <p:tgtEl>
                                          <p:spTgt spid="5"/>
                                        </p:tgtEl>
                                      </p:cBhvr>
                                    </p:animEffect>
                                  </p:childTnLst>
                                </p:cTn>
                              </p:par>
                              <p:par>
                                <p:cTn fill="hold" grpId="0" id="38" nodeType="withEffect" presetClass="entr" presetID="16" presetSubtype="21">
                                  <p:stCondLst>
                                    <p:cond delay="0"/>
                                  </p:stCondLst>
                                  <p:childTnLst>
                                    <p:set>
                                      <p:cBhvr>
                                        <p:cTn dur="1" fill="hold" id="39">
                                          <p:stCondLst>
                                            <p:cond delay="0"/>
                                          </p:stCondLst>
                                        </p:cTn>
                                        <p:tgtEl>
                                          <p:spTgt spid="6"/>
                                        </p:tgtEl>
                                        <p:attrNameLst>
                                          <p:attrName>style.visibility</p:attrName>
                                        </p:attrNameLst>
                                      </p:cBhvr>
                                      <p:to>
                                        <p:strVal val="visible"/>
                                      </p:to>
                                    </p:set>
                                    <p:animEffect filter="barn(inVertical)" transition="in">
                                      <p:cBhvr>
                                        <p:cTn dur="500" id="40"/>
                                        <p:tgtEl>
                                          <p:spTgt spid="6"/>
                                        </p:tgtEl>
                                      </p:cBhvr>
                                    </p:animEffect>
                                  </p:childTnLst>
                                </p:cTn>
                              </p:par>
                              <p:par>
                                <p:cTn fill="hold" grpId="0" id="41" nodeType="withEffect" presetClass="entr" presetID="16" presetSubtype="21">
                                  <p:stCondLst>
                                    <p:cond delay="0"/>
                                  </p:stCondLst>
                                  <p:childTnLst>
                                    <p:set>
                                      <p:cBhvr>
                                        <p:cTn dur="1" fill="hold" id="42">
                                          <p:stCondLst>
                                            <p:cond delay="0"/>
                                          </p:stCondLst>
                                        </p:cTn>
                                        <p:tgtEl>
                                          <p:spTgt spid="7"/>
                                        </p:tgtEl>
                                        <p:attrNameLst>
                                          <p:attrName>style.visibility</p:attrName>
                                        </p:attrNameLst>
                                      </p:cBhvr>
                                      <p:to>
                                        <p:strVal val="visible"/>
                                      </p:to>
                                    </p:set>
                                    <p:animEffect filter="barn(inVertical)" transition="in">
                                      <p:cBhvr>
                                        <p:cTn dur="500" id="43"/>
                                        <p:tgtEl>
                                          <p:spTgt spid="7"/>
                                        </p:tgtEl>
                                      </p:cBhvr>
                                    </p:animEffect>
                                  </p:childTnLst>
                                </p:cTn>
                              </p:par>
                              <p:par>
                                <p:cTn fill="hold" grpId="0" id="44" nodeType="withEffect" presetClass="entr" presetID="16" presetSubtype="21">
                                  <p:stCondLst>
                                    <p:cond delay="0"/>
                                  </p:stCondLst>
                                  <p:childTnLst>
                                    <p:set>
                                      <p:cBhvr>
                                        <p:cTn dur="1" fill="hold" id="45">
                                          <p:stCondLst>
                                            <p:cond delay="0"/>
                                          </p:stCondLst>
                                        </p:cTn>
                                        <p:tgtEl>
                                          <p:spTgt spid="8"/>
                                        </p:tgtEl>
                                        <p:attrNameLst>
                                          <p:attrName>style.visibility</p:attrName>
                                        </p:attrNameLst>
                                      </p:cBhvr>
                                      <p:to>
                                        <p:strVal val="visible"/>
                                      </p:to>
                                    </p:set>
                                    <p:animEffect filter="barn(inVertical)" transition="in">
                                      <p:cBhvr>
                                        <p:cTn dur="500" id="46"/>
                                        <p:tgtEl>
                                          <p:spTgt spid="8"/>
                                        </p:tgtEl>
                                      </p:cBhvr>
                                    </p:animEffect>
                                  </p:childTnLst>
                                </p:cTn>
                              </p:par>
                              <p:par>
                                <p:cTn fill="hold" grpId="0" id="47" nodeType="withEffect" presetClass="entr" presetID="16" presetSubtype="21">
                                  <p:stCondLst>
                                    <p:cond delay="0"/>
                                  </p:stCondLst>
                                  <p:childTnLst>
                                    <p:set>
                                      <p:cBhvr>
                                        <p:cTn dur="1" fill="hold" id="48">
                                          <p:stCondLst>
                                            <p:cond delay="0"/>
                                          </p:stCondLst>
                                        </p:cTn>
                                        <p:tgtEl>
                                          <p:spTgt spid="9"/>
                                        </p:tgtEl>
                                        <p:attrNameLst>
                                          <p:attrName>style.visibility</p:attrName>
                                        </p:attrNameLst>
                                      </p:cBhvr>
                                      <p:to>
                                        <p:strVal val="visible"/>
                                      </p:to>
                                    </p:set>
                                    <p:animEffect filter="barn(inVertical)" transition="in">
                                      <p:cBhvr>
                                        <p:cTn dur="500" id="49"/>
                                        <p:tgtEl>
                                          <p:spTgt spid="9"/>
                                        </p:tgtEl>
                                      </p:cBhvr>
                                    </p:animEffect>
                                  </p:childTnLst>
                                </p:cTn>
                              </p:par>
                              <p:par>
                                <p:cTn fill="hold" grpId="0" id="50" nodeType="withEffect" presetClass="entr" presetID="16" presetSubtype="21">
                                  <p:stCondLst>
                                    <p:cond delay="0"/>
                                  </p:stCondLst>
                                  <p:childTnLst>
                                    <p:set>
                                      <p:cBhvr>
                                        <p:cTn dur="1" fill="hold" id="51">
                                          <p:stCondLst>
                                            <p:cond delay="0"/>
                                          </p:stCondLst>
                                        </p:cTn>
                                        <p:tgtEl>
                                          <p:spTgt spid="10"/>
                                        </p:tgtEl>
                                        <p:attrNameLst>
                                          <p:attrName>style.visibility</p:attrName>
                                        </p:attrNameLst>
                                      </p:cBhvr>
                                      <p:to>
                                        <p:strVal val="visible"/>
                                      </p:to>
                                    </p:set>
                                    <p:animEffect filter="barn(inVertical)" transition="in">
                                      <p:cBhvr>
                                        <p:cTn dur="500" id="5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0" name="文本框 19"/>
          <p:cNvSpPr txBox="1"/>
          <p:nvPr/>
        </p:nvSpPr>
        <p:spPr>
          <a:xfrm>
            <a:off x="3047482" y="2798272"/>
            <a:ext cx="6097036" cy="76200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400" u="none">
                <a:ln>
                  <a:noFill/>
                </a:ln>
                <a:solidFill>
                  <a:srgbClr val="3BB6B7"/>
                </a:solidFill>
                <a:effectLst/>
                <a:uLnTx/>
                <a:uFillTx/>
                <a:latin charset="-122" panose="02000000000000000000" pitchFamily="2" typeface="方正兰亭超细黑简体"/>
                <a:ea charset="-122" panose="02000000000000000000" pitchFamily="2" typeface="方正兰亭超细黑简体"/>
                <a:cs typeface="+mn-cs"/>
              </a:rPr>
              <a:t>再次衷心感谢您的聆听</a:t>
            </a:r>
          </a:p>
        </p:txBody>
      </p:sp>
      <p:grpSp>
        <p:nvGrpSpPr>
          <p:cNvPr id="21" name="组合 20"/>
          <p:cNvGrpSpPr/>
          <p:nvPr/>
        </p:nvGrpSpPr>
        <p:grpSpPr>
          <a:xfrm>
            <a:off x="4879185" y="1916567"/>
            <a:ext cx="2265140" cy="578599"/>
            <a:chOff x="4583113" y="1965325"/>
            <a:chExt cx="2835276" cy="820738"/>
          </a:xfrm>
          <a:solidFill>
            <a:srgbClr val="3BB6B7"/>
          </a:solidFill>
        </p:grpSpPr>
        <p:sp>
          <p:nvSpPr>
            <p:cNvPr id="22" name="Freeform 5"/>
            <p:cNvSpPr/>
            <p:nvPr/>
          </p:nvSpPr>
          <p:spPr bwMode="auto">
            <a:xfrm>
              <a:off x="4583113" y="1995488"/>
              <a:ext cx="641350" cy="790575"/>
            </a:xfrm>
            <a:custGeom>
              <a:gdLst>
                <a:gd fmla="*/ 4 w 110" name="T0"/>
                <a:gd fmla="*/ 160 h 205" name="T1"/>
                <a:gd fmla="*/ 14 w 110" name="T2"/>
                <a:gd fmla="*/ 140 h 205" name="T3"/>
                <a:gd fmla="*/ 29 w 110" name="T4"/>
                <a:gd fmla="*/ 119 h 205" name="T5"/>
                <a:gd fmla="*/ 46 w 110" name="T6"/>
                <a:gd fmla="*/ 99 h 205" name="T7"/>
                <a:gd fmla="*/ 75 w 110" name="T8"/>
                <a:gd fmla="*/ 67 h 205" name="T9"/>
                <a:gd fmla="*/ 84 w 110" name="T10"/>
                <a:gd fmla="*/ 45 h 205" name="T11"/>
                <a:gd fmla="*/ 75 w 110" name="T12"/>
                <a:gd fmla="*/ 34 h 205" name="T13"/>
                <a:gd fmla="*/ 63 w 110" name="T14"/>
                <a:gd fmla="*/ 28 h 205" name="T15"/>
                <a:gd fmla="*/ 35 w 110" name="T16"/>
                <a:gd fmla="*/ 31 h 205" name="T17"/>
                <a:gd fmla="*/ 18 w 110" name="T18"/>
                <a:gd fmla="*/ 42 h 205" name="T19"/>
                <a:gd fmla="*/ 22 w 110" name="T20"/>
                <a:gd fmla="*/ 60 h 205" name="T21"/>
                <a:gd fmla="*/ 34 w 110" name="T22"/>
                <a:gd fmla="*/ 65 h 205" name="T23"/>
                <a:gd fmla="*/ 38 w 110" name="T24"/>
                <a:gd fmla="*/ 69 h 205" name="T25"/>
                <a:gd fmla="*/ 40 w 110" name="T26"/>
                <a:gd fmla="*/ 76 h 205" name="T27"/>
                <a:gd fmla="*/ 24 w 110" name="T28"/>
                <a:gd fmla="*/ 83 h 205" name="T29"/>
                <a:gd fmla="*/ 5 w 110" name="T30"/>
                <a:gd fmla="*/ 71 h 205" name="T31"/>
                <a:gd fmla="*/ 1 w 110" name="T32"/>
                <a:gd fmla="*/ 56 h 205" name="T33"/>
                <a:gd fmla="*/ 1 w 110" name="T34"/>
                <a:gd fmla="*/ 55 h 205" name="T35"/>
                <a:gd fmla="*/ 5 w 110" name="T36"/>
                <a:gd fmla="*/ 35 h 205" name="T37"/>
                <a:gd fmla="*/ 29 w 110" name="T38"/>
                <a:gd fmla="*/ 9 h 205" name="T39"/>
                <a:gd fmla="*/ 56 w 110" name="T40"/>
                <a:gd fmla="*/ 0 h 205" name="T41"/>
                <a:gd fmla="*/ 68 w 110" name="T42"/>
                <a:gd fmla="*/ 2 h 205" name="T43"/>
                <a:gd fmla="*/ 88 w 110" name="T44"/>
                <a:gd fmla="*/ 13 h 205" name="T45"/>
                <a:gd fmla="*/ 104 w 110" name="T46"/>
                <a:gd fmla="*/ 39 h 205" name="T47"/>
                <a:gd fmla="*/ 108 w 110" name="T48"/>
                <a:gd fmla="*/ 68 h 205" name="T49"/>
                <a:gd fmla="*/ 100 w 110" name="T50"/>
                <a:gd fmla="*/ 94 h 205" name="T51"/>
                <a:gd fmla="*/ 79 w 110" name="T52"/>
                <a:gd fmla="*/ 122 h 205" name="T53"/>
                <a:gd fmla="*/ 57 w 110" name="T54"/>
                <a:gd fmla="*/ 145 h 205" name="T55"/>
                <a:gd fmla="*/ 48 w 110" name="T56"/>
                <a:gd fmla="*/ 157 h 205" name="T57"/>
                <a:gd fmla="*/ 42 w 110" name="T58"/>
                <a:gd fmla="*/ 167 h 205" name="T59"/>
                <a:gd fmla="*/ 64 w 110" name="T60"/>
                <a:gd fmla="*/ 172 h 205" name="T61"/>
                <a:gd fmla="*/ 87 w 110" name="T62"/>
                <a:gd fmla="*/ 181 h 205" name="T63"/>
                <a:gd fmla="*/ 98 w 110" name="T64"/>
                <a:gd fmla="*/ 184 h 205" name="T65"/>
                <a:gd fmla="*/ 106 w 110" name="T66"/>
                <a:gd fmla="*/ 183 h 205" name="T67"/>
                <a:gd fmla="*/ 109 w 110" name="T68"/>
                <a:gd fmla="*/ 193 h 205" name="T69"/>
                <a:gd fmla="*/ 109 w 110" name="T70"/>
                <a:gd fmla="*/ 194 h 205" name="T71"/>
                <a:gd fmla="*/ 106 w 110" name="T72"/>
                <a:gd fmla="*/ 204 h 205" name="T73"/>
                <a:gd fmla="*/ 102 w 110" name="T74"/>
                <a:gd fmla="*/ 205 h 205" name="T75"/>
                <a:gd fmla="*/ 84 w 110" name="T76"/>
                <a:gd fmla="*/ 201 h 205" name="T77"/>
                <a:gd fmla="*/ 50 w 110" name="T78"/>
                <a:gd fmla="*/ 192 h 205" name="T79"/>
                <a:gd fmla="*/ 30 w 110" name="T80"/>
                <a:gd fmla="*/ 188 h 205" name="T81"/>
                <a:gd fmla="*/ 10 w 110" name="T82"/>
                <a:gd fmla="*/ 187 h 205" name="T83"/>
                <a:gd fmla="*/ 5 w 110" name="T84"/>
                <a:gd fmla="*/ 186 h 205" name="T85"/>
                <a:gd fmla="*/ 1 w 110" name="T86"/>
                <a:gd fmla="*/ 180 h 205" name="T87"/>
                <a:gd fmla="*/ 4 w 110" name="T88"/>
                <a:gd fmla="*/ 160 h 20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05" w="110">
                  <a:moveTo>
                    <a:pt x="4" y="160"/>
                  </a:moveTo>
                  <a:cubicBezTo>
                    <a:pt x="6" y="154"/>
                    <a:pt x="10" y="147"/>
                    <a:pt x="14" y="140"/>
                  </a:cubicBezTo>
                  <a:cubicBezTo>
                    <a:pt x="18" y="133"/>
                    <a:pt x="23" y="126"/>
                    <a:pt x="29" y="119"/>
                  </a:cubicBezTo>
                  <a:cubicBezTo>
                    <a:pt x="35" y="112"/>
                    <a:pt x="40" y="105"/>
                    <a:pt x="46" y="99"/>
                  </a:cubicBezTo>
                  <a:cubicBezTo>
                    <a:pt x="57" y="87"/>
                    <a:pt x="67" y="76"/>
                    <a:pt x="75" y="67"/>
                  </a:cubicBezTo>
                  <a:cubicBezTo>
                    <a:pt x="83" y="57"/>
                    <a:pt x="86" y="50"/>
                    <a:pt x="84" y="45"/>
                  </a:cubicBezTo>
                  <a:cubicBezTo>
                    <a:pt x="82" y="40"/>
                    <a:pt x="79" y="36"/>
                    <a:pt x="75" y="34"/>
                  </a:cubicBezTo>
                  <a:cubicBezTo>
                    <a:pt x="72" y="31"/>
                    <a:pt x="68" y="29"/>
                    <a:pt x="63" y="28"/>
                  </a:cubicBezTo>
                  <a:cubicBezTo>
                    <a:pt x="54" y="26"/>
                    <a:pt x="44" y="27"/>
                    <a:pt x="35" y="31"/>
                  </a:cubicBezTo>
                  <a:cubicBezTo>
                    <a:pt x="25" y="35"/>
                    <a:pt x="20" y="39"/>
                    <a:pt x="18" y="42"/>
                  </a:cubicBezTo>
                  <a:cubicBezTo>
                    <a:pt x="16" y="48"/>
                    <a:pt x="17" y="54"/>
                    <a:pt x="22" y="60"/>
                  </a:cubicBezTo>
                  <a:cubicBezTo>
                    <a:pt x="27" y="66"/>
                    <a:pt x="31" y="68"/>
                    <a:pt x="34" y="65"/>
                  </a:cubicBezTo>
                  <a:cubicBezTo>
                    <a:pt x="35" y="66"/>
                    <a:pt x="37" y="67"/>
                    <a:pt x="38" y="69"/>
                  </a:cubicBezTo>
                  <a:cubicBezTo>
                    <a:pt x="39" y="71"/>
                    <a:pt x="40" y="73"/>
                    <a:pt x="40" y="76"/>
                  </a:cubicBezTo>
                  <a:cubicBezTo>
                    <a:pt x="37" y="81"/>
                    <a:pt x="32" y="83"/>
                    <a:pt x="24" y="83"/>
                  </a:cubicBezTo>
                  <a:cubicBezTo>
                    <a:pt x="15" y="82"/>
                    <a:pt x="9" y="78"/>
                    <a:pt x="5" y="71"/>
                  </a:cubicBezTo>
                  <a:cubicBezTo>
                    <a:pt x="2" y="67"/>
                    <a:pt x="1" y="62"/>
                    <a:pt x="1" y="56"/>
                  </a:cubicBezTo>
                  <a:cubicBezTo>
                    <a:pt x="1" y="55"/>
                    <a:pt x="1" y="55"/>
                    <a:pt x="1" y="55"/>
                  </a:cubicBezTo>
                  <a:cubicBezTo>
                    <a:pt x="1" y="49"/>
                    <a:pt x="2" y="42"/>
                    <a:pt x="5" y="35"/>
                  </a:cubicBezTo>
                  <a:cubicBezTo>
                    <a:pt x="9" y="25"/>
                    <a:pt x="17" y="16"/>
                    <a:pt x="29" y="9"/>
                  </a:cubicBezTo>
                  <a:cubicBezTo>
                    <a:pt x="38" y="3"/>
                    <a:pt x="47" y="0"/>
                    <a:pt x="56" y="0"/>
                  </a:cubicBezTo>
                  <a:cubicBezTo>
                    <a:pt x="60" y="0"/>
                    <a:pt x="64" y="1"/>
                    <a:pt x="68" y="2"/>
                  </a:cubicBezTo>
                  <a:cubicBezTo>
                    <a:pt x="75" y="3"/>
                    <a:pt x="82" y="7"/>
                    <a:pt x="88" y="13"/>
                  </a:cubicBezTo>
                  <a:cubicBezTo>
                    <a:pt x="94" y="19"/>
                    <a:pt x="100" y="27"/>
                    <a:pt x="104" y="39"/>
                  </a:cubicBezTo>
                  <a:cubicBezTo>
                    <a:pt x="108" y="49"/>
                    <a:pt x="110" y="58"/>
                    <a:pt x="108" y="68"/>
                  </a:cubicBezTo>
                  <a:cubicBezTo>
                    <a:pt x="107" y="77"/>
                    <a:pt x="104" y="86"/>
                    <a:pt x="100" y="94"/>
                  </a:cubicBezTo>
                  <a:cubicBezTo>
                    <a:pt x="94" y="104"/>
                    <a:pt x="88" y="113"/>
                    <a:pt x="79" y="122"/>
                  </a:cubicBezTo>
                  <a:cubicBezTo>
                    <a:pt x="71" y="130"/>
                    <a:pt x="64" y="138"/>
                    <a:pt x="57" y="145"/>
                  </a:cubicBezTo>
                  <a:cubicBezTo>
                    <a:pt x="54" y="149"/>
                    <a:pt x="51" y="153"/>
                    <a:pt x="48" y="157"/>
                  </a:cubicBezTo>
                  <a:cubicBezTo>
                    <a:pt x="45" y="160"/>
                    <a:pt x="43" y="164"/>
                    <a:pt x="42" y="167"/>
                  </a:cubicBezTo>
                  <a:cubicBezTo>
                    <a:pt x="48" y="167"/>
                    <a:pt x="55" y="169"/>
                    <a:pt x="64" y="172"/>
                  </a:cubicBezTo>
                  <a:cubicBezTo>
                    <a:pt x="72" y="176"/>
                    <a:pt x="80" y="179"/>
                    <a:pt x="87" y="181"/>
                  </a:cubicBezTo>
                  <a:cubicBezTo>
                    <a:pt x="91" y="182"/>
                    <a:pt x="95" y="183"/>
                    <a:pt x="98" y="184"/>
                  </a:cubicBezTo>
                  <a:cubicBezTo>
                    <a:pt x="101" y="184"/>
                    <a:pt x="104" y="184"/>
                    <a:pt x="106" y="183"/>
                  </a:cubicBezTo>
                  <a:cubicBezTo>
                    <a:pt x="108" y="186"/>
                    <a:pt x="109" y="189"/>
                    <a:pt x="109" y="193"/>
                  </a:cubicBezTo>
                  <a:cubicBezTo>
                    <a:pt x="109" y="193"/>
                    <a:pt x="109" y="194"/>
                    <a:pt x="109" y="194"/>
                  </a:cubicBezTo>
                  <a:cubicBezTo>
                    <a:pt x="109" y="197"/>
                    <a:pt x="108" y="201"/>
                    <a:pt x="106" y="204"/>
                  </a:cubicBezTo>
                  <a:cubicBezTo>
                    <a:pt x="105" y="205"/>
                    <a:pt x="103" y="205"/>
                    <a:pt x="102" y="205"/>
                  </a:cubicBezTo>
                  <a:cubicBezTo>
                    <a:pt x="98" y="205"/>
                    <a:pt x="92" y="204"/>
                    <a:pt x="84" y="201"/>
                  </a:cubicBezTo>
                  <a:cubicBezTo>
                    <a:pt x="74" y="198"/>
                    <a:pt x="62" y="195"/>
                    <a:pt x="50" y="192"/>
                  </a:cubicBezTo>
                  <a:cubicBezTo>
                    <a:pt x="43" y="190"/>
                    <a:pt x="36" y="189"/>
                    <a:pt x="30" y="188"/>
                  </a:cubicBezTo>
                  <a:cubicBezTo>
                    <a:pt x="23" y="187"/>
                    <a:pt x="16" y="187"/>
                    <a:pt x="10" y="187"/>
                  </a:cubicBezTo>
                  <a:cubicBezTo>
                    <a:pt x="8" y="188"/>
                    <a:pt x="6" y="187"/>
                    <a:pt x="5" y="186"/>
                  </a:cubicBezTo>
                  <a:cubicBezTo>
                    <a:pt x="3" y="185"/>
                    <a:pt x="2" y="183"/>
                    <a:pt x="1" y="180"/>
                  </a:cubicBezTo>
                  <a:cubicBezTo>
                    <a:pt x="0" y="174"/>
                    <a:pt x="1" y="167"/>
                    <a:pt x="4" y="1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sp>
          <p:nvSpPr>
            <p:cNvPr id="23" name="Freeform 6"/>
            <p:cNvSpPr>
              <a:spLocks noEditPoints="1"/>
            </p:cNvSpPr>
            <p:nvPr/>
          </p:nvSpPr>
          <p:spPr bwMode="auto">
            <a:xfrm>
              <a:off x="5346701" y="1979613"/>
              <a:ext cx="808038" cy="763588"/>
            </a:xfrm>
            <a:custGeom>
              <a:gdLst>
                <a:gd fmla="*/ 89 w 139" name="T0"/>
                <a:gd fmla="*/ 2 h 198" name="T1"/>
                <a:gd fmla="*/ 113 w 139" name="T2"/>
                <a:gd fmla="*/ 9 h 198" name="T3"/>
                <a:gd fmla="*/ 129 w 139" name="T4"/>
                <a:gd fmla="*/ 26 h 198" name="T5"/>
                <a:gd fmla="*/ 139 w 139" name="T6"/>
                <a:gd fmla="*/ 66 h 198" name="T7"/>
                <a:gd fmla="*/ 139 w 139" name="T8"/>
                <a:gd fmla="*/ 69 h 198" name="T9"/>
                <a:gd fmla="*/ 133 w 139" name="T10"/>
                <a:gd fmla="*/ 113 h 198" name="T11"/>
                <a:gd fmla="*/ 116 w 139" name="T12"/>
                <a:gd fmla="*/ 156 h 198" name="T13"/>
                <a:gd fmla="*/ 91 w 139" name="T14"/>
                <a:gd fmla="*/ 188 h 198" name="T15"/>
                <a:gd fmla="*/ 76 w 139" name="T16"/>
                <a:gd fmla="*/ 196 h 198" name="T17"/>
                <a:gd fmla="*/ 66 w 139" name="T18"/>
                <a:gd fmla="*/ 198 h 198" name="T19"/>
                <a:gd fmla="*/ 59 w 139" name="T20"/>
                <a:gd fmla="*/ 197 h 198" name="T21"/>
                <a:gd fmla="*/ 36 w 139" name="T22"/>
                <a:gd fmla="*/ 187 h 198" name="T23"/>
                <a:gd fmla="*/ 18 w 139" name="T24"/>
                <a:gd fmla="*/ 168 h 198" name="T25"/>
                <a:gd fmla="*/ 3 w 139" name="T26"/>
                <a:gd fmla="*/ 128 h 198" name="T27"/>
                <a:gd fmla="*/ 0 w 139" name="T28"/>
                <a:gd fmla="*/ 98 h 198" name="T29"/>
                <a:gd fmla="*/ 1 w 139" name="T30"/>
                <a:gd fmla="*/ 82 h 198" name="T31"/>
                <a:gd fmla="*/ 5 w 139" name="T32"/>
                <a:gd fmla="*/ 59 h 198" name="T33"/>
                <a:gd fmla="*/ 12 w 139" name="T34"/>
                <a:gd fmla="*/ 38 h 198" name="T35"/>
                <a:gd fmla="*/ 34 w 139" name="T36"/>
                <a:gd fmla="*/ 9 h 198" name="T37"/>
                <a:gd fmla="*/ 59 w 139" name="T38"/>
                <a:gd fmla="*/ 0 h 198" name="T39"/>
                <a:gd fmla="*/ 65 w 139" name="T40"/>
                <a:gd fmla="*/ 1 h 198" name="T41"/>
                <a:gd fmla="*/ 69 w 139" name="T42"/>
                <a:gd fmla="*/ 4 h 198" name="T43"/>
                <a:gd fmla="*/ 78 w 139" name="T44"/>
                <a:gd fmla="*/ 2 h 198" name="T45"/>
                <a:gd fmla="*/ 89 w 139" name="T46"/>
                <a:gd fmla="*/ 2 h 198" name="T47"/>
                <a:gd fmla="*/ 60 w 139" name="T48"/>
                <a:gd fmla="*/ 31 h 198" name="T49"/>
                <a:gd fmla="*/ 50 w 139" name="T50"/>
                <a:gd fmla="*/ 40 h 198" name="T51"/>
                <a:gd fmla="*/ 42 w 139" name="T52"/>
                <a:gd fmla="*/ 66 h 198" name="T53"/>
                <a:gd fmla="*/ 43 w 139" name="T54"/>
                <a:gd fmla="*/ 101 h 198" name="T55"/>
                <a:gd fmla="*/ 55 w 139" name="T56"/>
                <a:gd fmla="*/ 150 h 198" name="T57"/>
                <a:gd fmla="*/ 72 w 139" name="T58"/>
                <a:gd fmla="*/ 175 h 198" name="T59"/>
                <a:gd fmla="*/ 95 w 139" name="T60"/>
                <a:gd fmla="*/ 160 h 198" name="T61"/>
                <a:gd fmla="*/ 111 w 139" name="T62"/>
                <a:gd fmla="*/ 117 h 198" name="T63"/>
                <a:gd fmla="*/ 116 w 139" name="T64"/>
                <a:gd fmla="*/ 96 h 198" name="T65"/>
                <a:gd fmla="*/ 118 w 139" name="T66"/>
                <a:gd fmla="*/ 74 h 198" name="T67"/>
                <a:gd fmla="*/ 114 w 139" name="T68"/>
                <a:gd fmla="*/ 40 h 198" name="T69"/>
                <a:gd fmla="*/ 100 w 139" name="T70"/>
                <a:gd fmla="*/ 22 h 198" name="T71"/>
                <a:gd fmla="*/ 87 w 139" name="T72"/>
                <a:gd fmla="*/ 20 h 198" name="T73"/>
                <a:gd fmla="*/ 76 w 139" name="T74"/>
                <a:gd fmla="*/ 22 h 198" name="T75"/>
                <a:gd fmla="*/ 75 w 139" name="T76"/>
                <a:gd fmla="*/ 31 h 198" name="T77"/>
                <a:gd fmla="*/ 60 w 139" name="T78"/>
                <a:gd fmla="*/ 31 h 19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8" w="139">
                  <a:moveTo>
                    <a:pt x="89" y="2"/>
                  </a:moveTo>
                  <a:cubicBezTo>
                    <a:pt x="99" y="3"/>
                    <a:pt x="107" y="5"/>
                    <a:pt x="113" y="9"/>
                  </a:cubicBezTo>
                  <a:cubicBezTo>
                    <a:pt x="120" y="13"/>
                    <a:pt x="125" y="19"/>
                    <a:pt x="129" y="26"/>
                  </a:cubicBezTo>
                  <a:cubicBezTo>
                    <a:pt x="135" y="37"/>
                    <a:pt x="139" y="50"/>
                    <a:pt x="139" y="66"/>
                  </a:cubicBezTo>
                  <a:cubicBezTo>
                    <a:pt x="139" y="69"/>
                    <a:pt x="139" y="69"/>
                    <a:pt x="139" y="69"/>
                  </a:cubicBezTo>
                  <a:cubicBezTo>
                    <a:pt x="139" y="83"/>
                    <a:pt x="137" y="98"/>
                    <a:pt x="133" y="113"/>
                  </a:cubicBezTo>
                  <a:cubicBezTo>
                    <a:pt x="129" y="128"/>
                    <a:pt x="123" y="143"/>
                    <a:pt x="116" y="156"/>
                  </a:cubicBezTo>
                  <a:cubicBezTo>
                    <a:pt x="109" y="170"/>
                    <a:pt x="100" y="180"/>
                    <a:pt x="91" y="188"/>
                  </a:cubicBezTo>
                  <a:cubicBezTo>
                    <a:pt x="86" y="192"/>
                    <a:pt x="81" y="194"/>
                    <a:pt x="76" y="196"/>
                  </a:cubicBezTo>
                  <a:cubicBezTo>
                    <a:pt x="72" y="197"/>
                    <a:pt x="69" y="198"/>
                    <a:pt x="66" y="198"/>
                  </a:cubicBezTo>
                  <a:cubicBezTo>
                    <a:pt x="64" y="198"/>
                    <a:pt x="61" y="197"/>
                    <a:pt x="59" y="197"/>
                  </a:cubicBezTo>
                  <a:cubicBezTo>
                    <a:pt x="50" y="195"/>
                    <a:pt x="42" y="192"/>
                    <a:pt x="36" y="187"/>
                  </a:cubicBezTo>
                  <a:cubicBezTo>
                    <a:pt x="29" y="182"/>
                    <a:pt x="23" y="176"/>
                    <a:pt x="18" y="168"/>
                  </a:cubicBezTo>
                  <a:cubicBezTo>
                    <a:pt x="11" y="157"/>
                    <a:pt x="5" y="143"/>
                    <a:pt x="3" y="128"/>
                  </a:cubicBezTo>
                  <a:cubicBezTo>
                    <a:pt x="1" y="118"/>
                    <a:pt x="0" y="108"/>
                    <a:pt x="0" y="98"/>
                  </a:cubicBezTo>
                  <a:cubicBezTo>
                    <a:pt x="0" y="93"/>
                    <a:pt x="0" y="87"/>
                    <a:pt x="1" y="82"/>
                  </a:cubicBezTo>
                  <a:cubicBezTo>
                    <a:pt x="2" y="74"/>
                    <a:pt x="3" y="66"/>
                    <a:pt x="5" y="59"/>
                  </a:cubicBezTo>
                  <a:cubicBezTo>
                    <a:pt x="7" y="51"/>
                    <a:pt x="9" y="44"/>
                    <a:pt x="12" y="38"/>
                  </a:cubicBezTo>
                  <a:cubicBezTo>
                    <a:pt x="18" y="25"/>
                    <a:pt x="25" y="16"/>
                    <a:pt x="34" y="9"/>
                  </a:cubicBezTo>
                  <a:cubicBezTo>
                    <a:pt x="41" y="3"/>
                    <a:pt x="50" y="0"/>
                    <a:pt x="59" y="0"/>
                  </a:cubicBezTo>
                  <a:cubicBezTo>
                    <a:pt x="61" y="0"/>
                    <a:pt x="63" y="0"/>
                    <a:pt x="65" y="1"/>
                  </a:cubicBezTo>
                  <a:cubicBezTo>
                    <a:pt x="67" y="1"/>
                    <a:pt x="68" y="3"/>
                    <a:pt x="69" y="4"/>
                  </a:cubicBezTo>
                  <a:cubicBezTo>
                    <a:pt x="72" y="2"/>
                    <a:pt x="75" y="1"/>
                    <a:pt x="78" y="2"/>
                  </a:cubicBezTo>
                  <a:cubicBezTo>
                    <a:pt x="82" y="2"/>
                    <a:pt x="85" y="2"/>
                    <a:pt x="89" y="2"/>
                  </a:cubicBezTo>
                  <a:close/>
                  <a:moveTo>
                    <a:pt x="60" y="31"/>
                  </a:moveTo>
                  <a:cubicBezTo>
                    <a:pt x="56" y="33"/>
                    <a:pt x="52" y="36"/>
                    <a:pt x="50" y="40"/>
                  </a:cubicBezTo>
                  <a:cubicBezTo>
                    <a:pt x="45" y="47"/>
                    <a:pt x="43" y="55"/>
                    <a:pt x="42" y="66"/>
                  </a:cubicBezTo>
                  <a:cubicBezTo>
                    <a:pt x="41" y="77"/>
                    <a:pt x="41" y="89"/>
                    <a:pt x="43" y="101"/>
                  </a:cubicBezTo>
                  <a:cubicBezTo>
                    <a:pt x="45" y="119"/>
                    <a:pt x="49" y="135"/>
                    <a:pt x="55" y="150"/>
                  </a:cubicBezTo>
                  <a:cubicBezTo>
                    <a:pt x="61" y="166"/>
                    <a:pt x="66" y="174"/>
                    <a:pt x="72" y="175"/>
                  </a:cubicBezTo>
                  <a:cubicBezTo>
                    <a:pt x="80" y="177"/>
                    <a:pt x="88" y="172"/>
                    <a:pt x="95" y="160"/>
                  </a:cubicBezTo>
                  <a:cubicBezTo>
                    <a:pt x="102" y="148"/>
                    <a:pt x="107" y="134"/>
                    <a:pt x="111" y="117"/>
                  </a:cubicBezTo>
                  <a:cubicBezTo>
                    <a:pt x="113" y="110"/>
                    <a:pt x="115" y="103"/>
                    <a:pt x="116" y="96"/>
                  </a:cubicBezTo>
                  <a:cubicBezTo>
                    <a:pt x="117" y="88"/>
                    <a:pt x="117" y="81"/>
                    <a:pt x="118" y="74"/>
                  </a:cubicBezTo>
                  <a:cubicBezTo>
                    <a:pt x="118" y="61"/>
                    <a:pt x="117" y="50"/>
                    <a:pt x="114" y="40"/>
                  </a:cubicBezTo>
                  <a:cubicBezTo>
                    <a:pt x="111" y="30"/>
                    <a:pt x="106" y="24"/>
                    <a:pt x="100" y="22"/>
                  </a:cubicBezTo>
                  <a:cubicBezTo>
                    <a:pt x="97" y="21"/>
                    <a:pt x="93" y="20"/>
                    <a:pt x="87" y="20"/>
                  </a:cubicBezTo>
                  <a:cubicBezTo>
                    <a:pt x="82" y="20"/>
                    <a:pt x="79" y="21"/>
                    <a:pt x="76" y="22"/>
                  </a:cubicBezTo>
                  <a:cubicBezTo>
                    <a:pt x="77" y="26"/>
                    <a:pt x="77" y="29"/>
                    <a:pt x="75" y="31"/>
                  </a:cubicBezTo>
                  <a:cubicBezTo>
                    <a:pt x="69" y="30"/>
                    <a:pt x="64" y="30"/>
                    <a:pt x="60" y="3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sp>
          <p:nvSpPr>
            <p:cNvPr id="24" name="Freeform 7"/>
            <p:cNvSpPr/>
            <p:nvPr/>
          </p:nvSpPr>
          <p:spPr bwMode="auto">
            <a:xfrm>
              <a:off x="6259513" y="1976438"/>
              <a:ext cx="484188" cy="788988"/>
            </a:xfrm>
            <a:custGeom>
              <a:gdLst>
                <a:gd fmla="*/ 54 w 83" name="T0"/>
                <a:gd fmla="*/ 37 h 205" name="T1"/>
                <a:gd fmla="*/ 58 w 83" name="T2"/>
                <a:gd fmla="*/ 83 h 205" name="T3"/>
                <a:gd fmla="*/ 61 w 83" name="T4"/>
                <a:gd fmla="*/ 124 h 205" name="T5"/>
                <a:gd fmla="*/ 64 w 83" name="T6"/>
                <a:gd fmla="*/ 160 h 205" name="T7"/>
                <a:gd fmla="*/ 64 w 83" name="T8"/>
                <a:gd fmla="*/ 175 h 205" name="T9"/>
                <a:gd fmla="*/ 64 w 83" name="T10"/>
                <a:gd fmla="*/ 177 h 205" name="T11"/>
                <a:gd fmla="*/ 64 w 83" name="T12"/>
                <a:gd fmla="*/ 184 h 205" name="T13"/>
                <a:gd fmla="*/ 62 w 83" name="T14"/>
                <a:gd fmla="*/ 187 h 205" name="T15"/>
                <a:gd fmla="*/ 66 w 83" name="T16"/>
                <a:gd fmla="*/ 187 h 205" name="T17"/>
                <a:gd fmla="*/ 76 w 83" name="T18"/>
                <a:gd fmla="*/ 188 h 205" name="T19"/>
                <a:gd fmla="*/ 83 w 83" name="T20"/>
                <a:gd fmla="*/ 193 h 205" name="T21"/>
                <a:gd fmla="*/ 74 w 83" name="T22"/>
                <a:gd fmla="*/ 196 h 205" name="T23"/>
                <a:gd fmla="*/ 54 w 83" name="T24"/>
                <a:gd fmla="*/ 198 h 205" name="T25"/>
                <a:gd fmla="*/ 48 w 83" name="T26"/>
                <a:gd fmla="*/ 199 h 205" name="T27"/>
                <a:gd fmla="*/ 47 w 83" name="T28"/>
                <a:gd fmla="*/ 199 h 205" name="T29"/>
                <a:gd fmla="*/ 34 w 83" name="T30"/>
                <a:gd fmla="*/ 205 h 205" name="T31"/>
                <a:gd fmla="*/ 29 w 83" name="T32"/>
                <a:gd fmla="*/ 201 h 205" name="T33"/>
                <a:gd fmla="*/ 28 w 83" name="T34"/>
                <a:gd fmla="*/ 200 h 205" name="T35"/>
                <a:gd fmla="*/ 27 w 83" name="T36"/>
                <a:gd fmla="*/ 200 h 205" name="T37"/>
                <a:gd fmla="*/ 10 w 83" name="T38"/>
                <a:gd fmla="*/ 201 h 205" name="T39"/>
                <a:gd fmla="*/ 9 w 83" name="T40"/>
                <a:gd fmla="*/ 194 h 205" name="T41"/>
                <a:gd fmla="*/ 9 w 83" name="T42"/>
                <a:gd fmla="*/ 192 h 205" name="T43"/>
                <a:gd fmla="*/ 12 w 83" name="T44"/>
                <a:gd fmla="*/ 187 h 205" name="T45"/>
                <a:gd fmla="*/ 20 w 83" name="T46"/>
                <a:gd fmla="*/ 187 h 205" name="T47"/>
                <a:gd fmla="*/ 24 w 83" name="T48"/>
                <a:gd fmla="*/ 187 h 205" name="T49"/>
                <a:gd fmla="*/ 23 w 83" name="T50"/>
                <a:gd fmla="*/ 179 h 205" name="T51"/>
                <a:gd fmla="*/ 20 w 83" name="T52"/>
                <a:gd fmla="*/ 150 h 205" name="T53"/>
                <a:gd fmla="*/ 19 w 83" name="T54"/>
                <a:gd fmla="*/ 84 h 205" name="T55"/>
                <a:gd fmla="*/ 22 w 83" name="T56"/>
                <a:gd fmla="*/ 23 h 205" name="T57"/>
                <a:gd fmla="*/ 14 w 83" name="T58"/>
                <a:gd fmla="*/ 31 h 205" name="T59"/>
                <a:gd fmla="*/ 4 w 83" name="T60"/>
                <a:gd fmla="*/ 41 h 205" name="T61"/>
                <a:gd fmla="*/ 0 w 83" name="T62"/>
                <a:gd fmla="*/ 34 h 205" name="T63"/>
                <a:gd fmla="*/ 0 w 83" name="T64"/>
                <a:gd fmla="*/ 31 h 205" name="T65"/>
                <a:gd fmla="*/ 2 w 83" name="T66"/>
                <a:gd fmla="*/ 25 h 205" name="T67"/>
                <a:gd fmla="*/ 15 w 83" name="T68"/>
                <a:gd fmla="*/ 13 h 205" name="T69"/>
                <a:gd fmla="*/ 27 w 83" name="T70"/>
                <a:gd fmla="*/ 0 h 205" name="T71"/>
                <a:gd fmla="*/ 39 w 83" name="T72"/>
                <a:gd fmla="*/ 5 h 205" name="T73"/>
                <a:gd fmla="*/ 52 w 83" name="T74"/>
                <a:gd fmla="*/ 14 h 205" name="T75"/>
                <a:gd fmla="*/ 54 w 83" name="T76"/>
                <a:gd fmla="*/ 37 h 20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05" w="83">
                  <a:moveTo>
                    <a:pt x="54" y="37"/>
                  </a:moveTo>
                  <a:cubicBezTo>
                    <a:pt x="55" y="51"/>
                    <a:pt x="57" y="66"/>
                    <a:pt x="58" y="83"/>
                  </a:cubicBezTo>
                  <a:cubicBezTo>
                    <a:pt x="59" y="97"/>
                    <a:pt x="60" y="111"/>
                    <a:pt x="61" y="124"/>
                  </a:cubicBezTo>
                  <a:cubicBezTo>
                    <a:pt x="62" y="138"/>
                    <a:pt x="63" y="150"/>
                    <a:pt x="64" y="160"/>
                  </a:cubicBezTo>
                  <a:cubicBezTo>
                    <a:pt x="64" y="166"/>
                    <a:pt x="64" y="171"/>
                    <a:pt x="64" y="175"/>
                  </a:cubicBezTo>
                  <a:cubicBezTo>
                    <a:pt x="64" y="177"/>
                    <a:pt x="64" y="177"/>
                    <a:pt x="64" y="177"/>
                  </a:cubicBezTo>
                  <a:cubicBezTo>
                    <a:pt x="64" y="180"/>
                    <a:pt x="64" y="182"/>
                    <a:pt x="64" y="184"/>
                  </a:cubicBezTo>
                  <a:cubicBezTo>
                    <a:pt x="64" y="185"/>
                    <a:pt x="63" y="186"/>
                    <a:pt x="62" y="187"/>
                  </a:cubicBezTo>
                  <a:cubicBezTo>
                    <a:pt x="63" y="187"/>
                    <a:pt x="65" y="187"/>
                    <a:pt x="66" y="187"/>
                  </a:cubicBezTo>
                  <a:cubicBezTo>
                    <a:pt x="68" y="188"/>
                    <a:pt x="72" y="188"/>
                    <a:pt x="76" y="188"/>
                  </a:cubicBezTo>
                  <a:cubicBezTo>
                    <a:pt x="80" y="187"/>
                    <a:pt x="83" y="189"/>
                    <a:pt x="83" y="193"/>
                  </a:cubicBezTo>
                  <a:cubicBezTo>
                    <a:pt x="83" y="194"/>
                    <a:pt x="80" y="195"/>
                    <a:pt x="74" y="196"/>
                  </a:cubicBezTo>
                  <a:cubicBezTo>
                    <a:pt x="68" y="197"/>
                    <a:pt x="62" y="198"/>
                    <a:pt x="54" y="198"/>
                  </a:cubicBezTo>
                  <a:cubicBezTo>
                    <a:pt x="48" y="199"/>
                    <a:pt x="48" y="199"/>
                    <a:pt x="48" y="199"/>
                  </a:cubicBezTo>
                  <a:cubicBezTo>
                    <a:pt x="47" y="199"/>
                    <a:pt x="47" y="199"/>
                    <a:pt x="47" y="199"/>
                  </a:cubicBezTo>
                  <a:cubicBezTo>
                    <a:pt x="42" y="203"/>
                    <a:pt x="37" y="205"/>
                    <a:pt x="34" y="205"/>
                  </a:cubicBezTo>
                  <a:cubicBezTo>
                    <a:pt x="32" y="205"/>
                    <a:pt x="30" y="204"/>
                    <a:pt x="29" y="201"/>
                  </a:cubicBezTo>
                  <a:cubicBezTo>
                    <a:pt x="28" y="201"/>
                    <a:pt x="28" y="201"/>
                    <a:pt x="28" y="200"/>
                  </a:cubicBezTo>
                  <a:cubicBezTo>
                    <a:pt x="27" y="200"/>
                    <a:pt x="27" y="200"/>
                    <a:pt x="27" y="200"/>
                  </a:cubicBezTo>
                  <a:cubicBezTo>
                    <a:pt x="18" y="201"/>
                    <a:pt x="12" y="201"/>
                    <a:pt x="10" y="201"/>
                  </a:cubicBezTo>
                  <a:cubicBezTo>
                    <a:pt x="11" y="199"/>
                    <a:pt x="10" y="197"/>
                    <a:pt x="9" y="194"/>
                  </a:cubicBezTo>
                  <a:cubicBezTo>
                    <a:pt x="9" y="193"/>
                    <a:pt x="9" y="193"/>
                    <a:pt x="9" y="192"/>
                  </a:cubicBezTo>
                  <a:cubicBezTo>
                    <a:pt x="9" y="190"/>
                    <a:pt x="10" y="189"/>
                    <a:pt x="12" y="187"/>
                  </a:cubicBezTo>
                  <a:cubicBezTo>
                    <a:pt x="14" y="188"/>
                    <a:pt x="16" y="188"/>
                    <a:pt x="20" y="187"/>
                  </a:cubicBezTo>
                  <a:cubicBezTo>
                    <a:pt x="24" y="187"/>
                    <a:pt x="24" y="187"/>
                    <a:pt x="24" y="187"/>
                  </a:cubicBezTo>
                  <a:cubicBezTo>
                    <a:pt x="24" y="185"/>
                    <a:pt x="24" y="182"/>
                    <a:pt x="23" y="179"/>
                  </a:cubicBezTo>
                  <a:cubicBezTo>
                    <a:pt x="22" y="170"/>
                    <a:pt x="21" y="161"/>
                    <a:pt x="20" y="150"/>
                  </a:cubicBezTo>
                  <a:cubicBezTo>
                    <a:pt x="19" y="129"/>
                    <a:pt x="19" y="107"/>
                    <a:pt x="19" y="84"/>
                  </a:cubicBezTo>
                  <a:cubicBezTo>
                    <a:pt x="20" y="60"/>
                    <a:pt x="21" y="40"/>
                    <a:pt x="22" y="23"/>
                  </a:cubicBezTo>
                  <a:cubicBezTo>
                    <a:pt x="19" y="26"/>
                    <a:pt x="17" y="29"/>
                    <a:pt x="14" y="31"/>
                  </a:cubicBezTo>
                  <a:cubicBezTo>
                    <a:pt x="11" y="35"/>
                    <a:pt x="8" y="38"/>
                    <a:pt x="4" y="41"/>
                  </a:cubicBezTo>
                  <a:cubicBezTo>
                    <a:pt x="3" y="40"/>
                    <a:pt x="1" y="38"/>
                    <a:pt x="0" y="34"/>
                  </a:cubicBezTo>
                  <a:cubicBezTo>
                    <a:pt x="0" y="33"/>
                    <a:pt x="0" y="32"/>
                    <a:pt x="0" y="31"/>
                  </a:cubicBezTo>
                  <a:cubicBezTo>
                    <a:pt x="0" y="29"/>
                    <a:pt x="0" y="27"/>
                    <a:pt x="2" y="25"/>
                  </a:cubicBezTo>
                  <a:cubicBezTo>
                    <a:pt x="5" y="23"/>
                    <a:pt x="10" y="19"/>
                    <a:pt x="15" y="13"/>
                  </a:cubicBezTo>
                  <a:cubicBezTo>
                    <a:pt x="21" y="8"/>
                    <a:pt x="25" y="3"/>
                    <a:pt x="27" y="0"/>
                  </a:cubicBezTo>
                  <a:cubicBezTo>
                    <a:pt x="29" y="3"/>
                    <a:pt x="33" y="4"/>
                    <a:pt x="39" y="5"/>
                  </a:cubicBezTo>
                  <a:cubicBezTo>
                    <a:pt x="46" y="5"/>
                    <a:pt x="50" y="8"/>
                    <a:pt x="52" y="14"/>
                  </a:cubicBezTo>
                  <a:cubicBezTo>
                    <a:pt x="52" y="16"/>
                    <a:pt x="53" y="24"/>
                    <a:pt x="54"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sp>
          <p:nvSpPr>
            <p:cNvPr id="25" name="Freeform 8"/>
            <p:cNvSpPr/>
            <p:nvPr/>
          </p:nvSpPr>
          <p:spPr bwMode="auto">
            <a:xfrm>
              <a:off x="6778626" y="1965325"/>
              <a:ext cx="639763" cy="800100"/>
            </a:xfrm>
            <a:custGeom>
              <a:gdLst>
                <a:gd fmla="*/ 103 w 110" name="T0"/>
                <a:gd fmla="*/ 8 h 208" name="T1"/>
                <a:gd fmla="*/ 109 w 110" name="T2"/>
                <a:gd fmla="*/ 20 h 208" name="T3"/>
                <a:gd fmla="*/ 109 w 110" name="T4"/>
                <a:gd fmla="*/ 24 h 208" name="T5"/>
                <a:gd fmla="*/ 105 w 110" name="T6"/>
                <a:gd fmla="*/ 41 h 208" name="T7"/>
                <a:gd fmla="*/ 100 w 110" name="T8"/>
                <a:gd fmla="*/ 68 h 208" name="T9"/>
                <a:gd fmla="*/ 89 w 110" name="T10"/>
                <a:gd fmla="*/ 132 h 208" name="T11"/>
                <a:gd fmla="*/ 77 w 110" name="T12"/>
                <a:gd fmla="*/ 203 h 208" name="T13"/>
                <a:gd fmla="*/ 64 w 110" name="T14"/>
                <a:gd fmla="*/ 208 h 208" name="T15"/>
                <a:gd fmla="*/ 55 w 110" name="T16"/>
                <a:gd fmla="*/ 207 h 208" name="T17"/>
                <a:gd fmla="*/ 24 w 110" name="T18"/>
                <a:gd fmla="*/ 196 h 208" name="T19"/>
                <a:gd fmla="*/ 22 w 110" name="T20"/>
                <a:gd fmla="*/ 175 h 208" name="T21"/>
                <a:gd fmla="*/ 26 w 110" name="T22"/>
                <a:gd fmla="*/ 147 h 208" name="T23"/>
                <a:gd fmla="*/ 42 w 110" name="T24"/>
                <a:gd fmla="*/ 83 h 208" name="T25"/>
                <a:gd fmla="*/ 69 w 110" name="T26"/>
                <a:gd fmla="*/ 16 h 208" name="T27"/>
                <a:gd fmla="*/ 36 w 110" name="T28"/>
                <a:gd fmla="*/ 19 h 208" name="T29"/>
                <a:gd fmla="*/ 2 w 110" name="T30"/>
                <a:gd fmla="*/ 25 h 208" name="T31"/>
                <a:gd fmla="*/ 0 w 110" name="T32"/>
                <a:gd fmla="*/ 16 h 208" name="T33"/>
                <a:gd fmla="*/ 0 w 110" name="T34"/>
                <a:gd fmla="*/ 15 h 208" name="T35"/>
                <a:gd fmla="*/ 3 w 110" name="T36"/>
                <a:gd fmla="*/ 7 h 208" name="T37"/>
                <a:gd fmla="*/ 48 w 110" name="T38"/>
                <a:gd fmla="*/ 4 h 208" name="T39"/>
                <a:gd fmla="*/ 84 w 110" name="T40"/>
                <a:gd fmla="*/ 0 h 208" name="T41"/>
                <a:gd fmla="*/ 103 w 110" name="T42"/>
                <a:gd fmla="*/ 8 h 20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8" w="110">
                  <a:moveTo>
                    <a:pt x="103" y="8"/>
                  </a:moveTo>
                  <a:cubicBezTo>
                    <a:pt x="108" y="12"/>
                    <a:pt x="110" y="16"/>
                    <a:pt x="109" y="20"/>
                  </a:cubicBezTo>
                  <a:cubicBezTo>
                    <a:pt x="109" y="21"/>
                    <a:pt x="109" y="23"/>
                    <a:pt x="109" y="24"/>
                  </a:cubicBezTo>
                  <a:cubicBezTo>
                    <a:pt x="107" y="28"/>
                    <a:pt x="106" y="33"/>
                    <a:pt x="105" y="41"/>
                  </a:cubicBezTo>
                  <a:cubicBezTo>
                    <a:pt x="103" y="49"/>
                    <a:pt x="102" y="58"/>
                    <a:pt x="100" y="68"/>
                  </a:cubicBezTo>
                  <a:cubicBezTo>
                    <a:pt x="97" y="86"/>
                    <a:pt x="93" y="108"/>
                    <a:pt x="89" y="132"/>
                  </a:cubicBezTo>
                  <a:cubicBezTo>
                    <a:pt x="85" y="157"/>
                    <a:pt x="81" y="180"/>
                    <a:pt x="77" y="203"/>
                  </a:cubicBezTo>
                  <a:cubicBezTo>
                    <a:pt x="74" y="206"/>
                    <a:pt x="70" y="208"/>
                    <a:pt x="64" y="208"/>
                  </a:cubicBezTo>
                  <a:cubicBezTo>
                    <a:pt x="61" y="208"/>
                    <a:pt x="58" y="208"/>
                    <a:pt x="55" y="207"/>
                  </a:cubicBezTo>
                  <a:cubicBezTo>
                    <a:pt x="44" y="205"/>
                    <a:pt x="34" y="201"/>
                    <a:pt x="24" y="196"/>
                  </a:cubicBezTo>
                  <a:cubicBezTo>
                    <a:pt x="23" y="191"/>
                    <a:pt x="22" y="184"/>
                    <a:pt x="22" y="175"/>
                  </a:cubicBezTo>
                  <a:cubicBezTo>
                    <a:pt x="23" y="167"/>
                    <a:pt x="24" y="158"/>
                    <a:pt x="26" y="147"/>
                  </a:cubicBezTo>
                  <a:cubicBezTo>
                    <a:pt x="29" y="128"/>
                    <a:pt x="34" y="107"/>
                    <a:pt x="42" y="83"/>
                  </a:cubicBezTo>
                  <a:cubicBezTo>
                    <a:pt x="49" y="59"/>
                    <a:pt x="58" y="37"/>
                    <a:pt x="69" y="16"/>
                  </a:cubicBezTo>
                  <a:cubicBezTo>
                    <a:pt x="61" y="17"/>
                    <a:pt x="50" y="18"/>
                    <a:pt x="36" y="19"/>
                  </a:cubicBezTo>
                  <a:cubicBezTo>
                    <a:pt x="22" y="20"/>
                    <a:pt x="11" y="22"/>
                    <a:pt x="2" y="25"/>
                  </a:cubicBezTo>
                  <a:cubicBezTo>
                    <a:pt x="1" y="22"/>
                    <a:pt x="1" y="19"/>
                    <a:pt x="0" y="16"/>
                  </a:cubicBezTo>
                  <a:cubicBezTo>
                    <a:pt x="0" y="15"/>
                    <a:pt x="0" y="15"/>
                    <a:pt x="0" y="15"/>
                  </a:cubicBezTo>
                  <a:cubicBezTo>
                    <a:pt x="0" y="13"/>
                    <a:pt x="1" y="10"/>
                    <a:pt x="3" y="7"/>
                  </a:cubicBezTo>
                  <a:cubicBezTo>
                    <a:pt x="20" y="6"/>
                    <a:pt x="35" y="5"/>
                    <a:pt x="48" y="4"/>
                  </a:cubicBezTo>
                  <a:cubicBezTo>
                    <a:pt x="61" y="3"/>
                    <a:pt x="73" y="1"/>
                    <a:pt x="84" y="0"/>
                  </a:cubicBezTo>
                  <a:cubicBezTo>
                    <a:pt x="91" y="0"/>
                    <a:pt x="97" y="3"/>
                    <a:pt x="103"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等线"/>
                <a:ea charset="-122" panose="02010600030101010101" typeface="等线"/>
                <a:cs typeface="+mn-cs"/>
              </a:endParaRPr>
            </a:p>
          </p:txBody>
        </p:sp>
      </p:grpSp>
      <p:sp>
        <p:nvSpPr>
          <p:cNvPr id="26" name="文本框 25"/>
          <p:cNvSpPr txBox="1"/>
          <p:nvPr/>
        </p:nvSpPr>
        <p:spPr>
          <a:xfrm>
            <a:off x="3047482" y="3557913"/>
            <a:ext cx="6012393" cy="518160"/>
          </a:xfrm>
          <a:prstGeom prst="rect">
            <a:avLst/>
          </a:prstGeom>
          <a:noFill/>
          <a:ln>
            <a:noFill/>
          </a:ln>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lang="en-US" sz="2800">
                <a:solidFill>
                  <a:srgbClr val="3BB6B7"/>
                </a:solidFill>
                <a:latin typeface="等线"/>
                <a:ea charset="-122" panose="02010600030101010101" typeface="等线"/>
              </a:rPr>
              <a:t>Thank you for your listening</a:t>
            </a:r>
          </a:p>
        </p:txBody>
      </p:sp>
      <p:sp>
        <p:nvSpPr>
          <p:cNvPr id="27" name="文本框 26"/>
          <p:cNvSpPr txBox="1"/>
          <p:nvPr/>
        </p:nvSpPr>
        <p:spPr>
          <a:xfrm>
            <a:off x="6637879" y="4640184"/>
            <a:ext cx="2506639" cy="365760"/>
          </a:xfrm>
          <a:prstGeom prst="rect">
            <a:avLst/>
          </a:prstGeom>
          <a:noFill/>
          <a:ln>
            <a:noFill/>
          </a:ln>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3BB6B7"/>
                </a:solidFill>
                <a:effectLst/>
                <a:uLnTx/>
                <a:uFillTx/>
                <a:latin charset="0" panose="020b0604020202020204" pitchFamily="34" typeface="Arial"/>
                <a:ea charset="-122" panose="02010600030101010101" typeface="等线"/>
                <a:cs charset="0" panose="020b0604020202020204" pitchFamily="34" typeface="Arial"/>
              </a:rPr>
              <a:t>汇报人：xxx</a:t>
            </a:r>
          </a:p>
        </p:txBody>
      </p:sp>
      <p:sp>
        <p:nvSpPr>
          <p:cNvPr id="28" name="文本框 27"/>
          <p:cNvSpPr txBox="1"/>
          <p:nvPr/>
        </p:nvSpPr>
        <p:spPr>
          <a:xfrm>
            <a:off x="4346780" y="4073997"/>
            <a:ext cx="3498440" cy="36576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3BB6B7"/>
                </a:solidFill>
                <a:effectLst/>
                <a:uLnTx/>
                <a:uFillTx/>
                <a:latin typeface="等线"/>
                <a:ea charset="-122" panose="02010600030101010101" typeface="等线"/>
                <a:cs typeface="+mn-cs"/>
              </a:rPr>
              <a:t>个人汇报 | 年终总结 | 毕业答辩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20"/>
                                        </p:tgtEl>
                                        <p:attrNameLst>
                                          <p:attrName>style.visibility</p:attrName>
                                        </p:attrNameLst>
                                      </p:cBhvr>
                                      <p:to>
                                        <p:strVal val="visible"/>
                                      </p:to>
                                    </p:set>
                                    <p:animEffect filter="wipe(down)" transition="in">
                                      <p:cBhvr>
                                        <p:cTn dur="500" id="7"/>
                                        <p:tgtEl>
                                          <p:spTgt spid="20"/>
                                        </p:tgtEl>
                                      </p:cBhvr>
                                    </p:animEffect>
                                  </p:childTnLst>
                                </p:cTn>
                              </p:par>
                              <p:par>
                                <p:cTn fill="hold" id="8" nodeType="withEffect" presetClass="entr" presetID="22" presetSubtype="4">
                                  <p:stCondLst>
                                    <p:cond delay="0"/>
                                  </p:stCondLst>
                                  <p:childTnLst>
                                    <p:set>
                                      <p:cBhvr>
                                        <p:cTn dur="1" fill="hold" id="9">
                                          <p:stCondLst>
                                            <p:cond delay="0"/>
                                          </p:stCondLst>
                                        </p:cTn>
                                        <p:tgtEl>
                                          <p:spTgt spid="21"/>
                                        </p:tgtEl>
                                        <p:attrNameLst>
                                          <p:attrName>style.visibility</p:attrName>
                                        </p:attrNameLst>
                                      </p:cBhvr>
                                      <p:to>
                                        <p:strVal val="visible"/>
                                      </p:to>
                                    </p:set>
                                    <p:animEffect filter="wipe(down)" transition="in">
                                      <p:cBhvr>
                                        <p:cTn dur="500" id="10"/>
                                        <p:tgtEl>
                                          <p:spTgt spid="21"/>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26"/>
                                        </p:tgtEl>
                                        <p:attrNameLst>
                                          <p:attrName>style.visibility</p:attrName>
                                        </p:attrNameLst>
                                      </p:cBhvr>
                                      <p:to>
                                        <p:strVal val="visible"/>
                                      </p:to>
                                    </p:set>
                                    <p:animEffect filter="wipe(down)" transition="in">
                                      <p:cBhvr>
                                        <p:cTn dur="500" id="13"/>
                                        <p:tgtEl>
                                          <p:spTgt spid="26"/>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27"/>
                                        </p:tgtEl>
                                        <p:attrNameLst>
                                          <p:attrName>style.visibility</p:attrName>
                                        </p:attrNameLst>
                                      </p:cBhvr>
                                      <p:to>
                                        <p:strVal val="visible"/>
                                      </p:to>
                                    </p:set>
                                    <p:animEffect filter="wipe(down)" transition="in">
                                      <p:cBhvr>
                                        <p:cTn dur="500" id="16"/>
                                        <p:tgtEl>
                                          <p:spTgt spid="27"/>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28"/>
                                        </p:tgtEl>
                                        <p:attrNameLst>
                                          <p:attrName>style.visibility</p:attrName>
                                        </p:attrNameLst>
                                      </p:cBhvr>
                                      <p:to>
                                        <p:strVal val="visible"/>
                                      </p:to>
                                    </p:set>
                                    <p:animEffect filter="wipe(down)" transition="in">
                                      <p:cBhvr>
                                        <p:cTn dur="500" id="1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6"/>
      <p:bldP grpId="0" spid="27"/>
      <p:bldP grpId="0" spid="2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0" name="文本框 19"/>
          <p:cNvSpPr txBox="1"/>
          <p:nvPr/>
        </p:nvSpPr>
        <p:spPr>
          <a:xfrm>
            <a:off x="3903878" y="2624539"/>
            <a:ext cx="4882623" cy="1310640"/>
          </a:xfrm>
          <a:prstGeom prst="rect">
            <a:avLst/>
          </a:prstGeom>
          <a:noFill/>
        </p:spPr>
        <p:txBody>
          <a:bodyPr rtlCol="0" wrap="square">
            <a:spAutoFit/>
          </a:bodyPr>
          <a:lstStyle/>
          <a:p>
            <a:pPr>
              <a:defRPr/>
            </a:pPr>
            <a:r>
              <a:rPr altLang="zh-CN" kern="0" lang="en-US" sz="4000">
                <a:solidFill>
                  <a:schemeClr val="accent3">
                    <a:lumMod val="50000"/>
                  </a:schemeClr>
                </a:solidFill>
                <a:latin typeface="等线"/>
                <a:ea charset="-122" panose="02010600030101010101" typeface="等线"/>
              </a:rPr>
              <a:t>01 请在此处添加标题文字</a:t>
            </a:r>
          </a:p>
        </p:txBody>
      </p:sp>
      <p:sp>
        <p:nvSpPr>
          <p:cNvPr id="21" name="文本框 20"/>
          <p:cNvSpPr txBox="1"/>
          <p:nvPr/>
        </p:nvSpPr>
        <p:spPr>
          <a:xfrm>
            <a:off x="3903878" y="3332425"/>
            <a:ext cx="4739302" cy="822960"/>
          </a:xfrm>
          <a:prstGeom prst="rect">
            <a:avLst/>
          </a:prstGeom>
          <a:noFill/>
        </p:spPr>
        <p:txBody>
          <a:bodyPr rtlCol="0"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accent3">
                    <a:lumMod val="50000"/>
                  </a:schemeClr>
                </a:solidFill>
                <a:effectLst/>
                <a:uLnTx/>
                <a:uFillTx/>
              </a:rPr>
              <a:t>Add up anything what your need or what your like</a:t>
            </a:r>
          </a:p>
          <a:p>
            <a:pP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accent3">
                    <a:lumMod val="50000"/>
                  </a:schemeClr>
                </a:solidFill>
                <a:effectLst/>
                <a:uLnTx/>
                <a:uFillTx/>
              </a:rPr>
              <a:t>总结汇报/商务计划/月度总结/课程汇报</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0"/>
                                        </p:tgtEl>
                                        <p:attrNameLst>
                                          <p:attrName>style.visibility</p:attrName>
                                        </p:attrNameLst>
                                      </p:cBhvr>
                                      <p:to>
                                        <p:strVal val="visible"/>
                                      </p:to>
                                    </p:set>
                                    <p:animEffect filter="barn(inVertical)"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21"/>
                                        </p:tgtEl>
                                        <p:attrNameLst>
                                          <p:attrName>style.visibility</p:attrName>
                                        </p:attrNameLst>
                                      </p:cBhvr>
                                      <p:to>
                                        <p:strVal val="visible"/>
                                      </p:to>
                                    </p:set>
                                    <p:animEffect filter="barn(inVertical)" transition="in">
                                      <p:cBhvr>
                                        <p:cTn dur="500" id="1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pic>
        <p:nvPicPr>
          <p:cNvPr id="3" name="图片 2"/>
          <p:cNvPicPr>
            <a:picLocks noChangeArrowheads="1" noChangeAspect="1"/>
          </p:cNvPicPr>
          <p:nvPr/>
        </p:nvPicPr>
        <p:blipFill>
          <a:blip r:embed="rId2">
            <a:extLst>
              <a:ext uri="{28A0092B-C50C-407E-A947-70E740481C1C}">
                <a14:useLocalDpi val="0"/>
              </a:ext>
            </a:extLst>
          </a:blip>
          <a:stretch>
            <a:fillRect/>
          </a:stretch>
        </p:blipFill>
        <p:spPr bwMode="auto">
          <a:xfrm>
            <a:off x="1401596" y="1802650"/>
            <a:ext cx="3116262" cy="1992312"/>
          </a:xfrm>
          <a:prstGeom prst="rect">
            <a:avLst/>
          </a:prstGeom>
          <a:noFill/>
          <a:ln w="9525">
            <a:solidFill>
              <a:schemeClr val="bg1">
                <a:lumMod val="50000"/>
              </a:schemeClr>
            </a:solidFill>
            <a:miter lim="800000"/>
          </a:ln>
          <a:extLst>
            <a:ext uri="{909E8E84-426E-40DD-AFC4-6F175D3DCCD1}">
              <a14:hiddenFill>
                <a:solidFill>
                  <a:srgbClr val="FFFFFF"/>
                </a:solidFill>
              </a14:hiddenFill>
            </a:ext>
          </a:extLst>
        </p:spPr>
      </p:pic>
      <p:sp>
        <p:nvSpPr>
          <p:cNvPr id="4" name="Rectangle 5"/>
          <p:cNvSpPr>
            <a:spLocks noChangeArrowheads="1"/>
          </p:cNvSpPr>
          <p:nvPr/>
        </p:nvSpPr>
        <p:spPr bwMode="auto">
          <a:xfrm>
            <a:off x="4582946" y="1802649"/>
            <a:ext cx="3146425" cy="1992312"/>
          </a:xfrm>
          <a:prstGeom prst="rect">
            <a:avLst/>
          </a:prstGeom>
          <a:solidFill>
            <a:srgbClr val="6ED0D0"/>
          </a:solidFill>
          <a:ln>
            <a:noFill/>
          </a:ln>
        </p:spPr>
        <p:txBody>
          <a:bodyPr anchor="ctr"/>
          <a:lstStyle>
            <a:lvl1pPr defTabSz="912495">
              <a:defRPr>
                <a:solidFill>
                  <a:schemeClr val="tx1"/>
                </a:solidFill>
                <a:latin charset="0" panose="020f0502020204030204" pitchFamily="34" typeface="Calibri"/>
                <a:ea charset="-122" panose="02010600030101010101" pitchFamily="2" typeface="宋体"/>
              </a:defRPr>
            </a:lvl1pPr>
            <a:lvl2pPr defTabSz="912495" indent="-285750" marL="742950">
              <a:defRPr>
                <a:solidFill>
                  <a:schemeClr val="tx1"/>
                </a:solidFill>
                <a:latin charset="0" panose="020f0502020204030204" pitchFamily="34" typeface="Calibri"/>
                <a:ea charset="-122" panose="02010600030101010101" pitchFamily="2" typeface="宋体"/>
              </a:defRPr>
            </a:lvl2pPr>
            <a:lvl3pPr defTabSz="912495" indent="-228600" marL="1143000">
              <a:defRPr>
                <a:solidFill>
                  <a:schemeClr val="tx1"/>
                </a:solidFill>
                <a:latin charset="0" panose="020f0502020204030204" pitchFamily="34" typeface="Calibri"/>
                <a:ea charset="-122" panose="02010600030101010101" pitchFamily="2" typeface="宋体"/>
              </a:defRPr>
            </a:lvl3pPr>
            <a:lvl4pPr defTabSz="912495" indent="-228600" marL="1600200">
              <a:defRPr>
                <a:solidFill>
                  <a:schemeClr val="tx1"/>
                </a:solidFill>
                <a:latin charset="0" panose="020f0502020204030204" pitchFamily="34" typeface="Calibri"/>
                <a:ea charset="-122" panose="02010600030101010101" pitchFamily="2" typeface="宋体"/>
              </a:defRPr>
            </a:lvl4pPr>
            <a:lvl5pPr defTabSz="912495" indent="-228600" marL="2057400">
              <a:defRPr>
                <a:solidFill>
                  <a:schemeClr val="tx1"/>
                </a:solidFill>
                <a:latin charset="0" panose="020f0502020204030204" pitchFamily="34" typeface="Calibri"/>
                <a:ea charset="-122" panose="02010600030101010101" pitchFamily="2" typeface="宋体"/>
              </a:defRPr>
            </a:lvl5pPr>
            <a:lvl6pPr defTabSz="9124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4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4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4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id-ID">
              <a:solidFill>
                <a:srgbClr val="FFFFFF"/>
              </a:solidFill>
              <a:latin typeface="Roboto light"/>
            </a:endParaRPr>
          </a:p>
        </p:txBody>
      </p:sp>
      <p:sp>
        <p:nvSpPr>
          <p:cNvPr id="5" name="Rectangle 6"/>
          <p:cNvSpPr>
            <a:spLocks noChangeArrowheads="1"/>
          </p:cNvSpPr>
          <p:nvPr/>
        </p:nvSpPr>
        <p:spPr bwMode="auto">
          <a:xfrm>
            <a:off x="7765883" y="1802649"/>
            <a:ext cx="3144838" cy="1992312"/>
          </a:xfrm>
          <a:prstGeom prst="rect">
            <a:avLst/>
          </a:prstGeom>
          <a:solidFill>
            <a:srgbClr val="3BB6B7"/>
          </a:solidFill>
          <a:ln>
            <a:noFill/>
          </a:ln>
        </p:spPr>
        <p:txBody>
          <a:bodyPr anchor="ctr"/>
          <a:lstStyle>
            <a:lvl1pPr defTabSz="912495">
              <a:defRPr>
                <a:solidFill>
                  <a:schemeClr val="tx1"/>
                </a:solidFill>
                <a:latin charset="0" panose="020f0502020204030204" pitchFamily="34" typeface="Calibri"/>
                <a:ea charset="-122" panose="02010600030101010101" pitchFamily="2" typeface="宋体"/>
              </a:defRPr>
            </a:lvl1pPr>
            <a:lvl2pPr defTabSz="912495" indent="-285750" marL="742950">
              <a:defRPr>
                <a:solidFill>
                  <a:schemeClr val="tx1"/>
                </a:solidFill>
                <a:latin charset="0" panose="020f0502020204030204" pitchFamily="34" typeface="Calibri"/>
                <a:ea charset="-122" panose="02010600030101010101" pitchFamily="2" typeface="宋体"/>
              </a:defRPr>
            </a:lvl2pPr>
            <a:lvl3pPr defTabSz="912495" indent="-228600" marL="1143000">
              <a:defRPr>
                <a:solidFill>
                  <a:schemeClr val="tx1"/>
                </a:solidFill>
                <a:latin charset="0" panose="020f0502020204030204" pitchFamily="34" typeface="Calibri"/>
                <a:ea charset="-122" panose="02010600030101010101" pitchFamily="2" typeface="宋体"/>
              </a:defRPr>
            </a:lvl3pPr>
            <a:lvl4pPr defTabSz="912495" indent="-228600" marL="1600200">
              <a:defRPr>
                <a:solidFill>
                  <a:schemeClr val="tx1"/>
                </a:solidFill>
                <a:latin charset="0" panose="020f0502020204030204" pitchFamily="34" typeface="Calibri"/>
                <a:ea charset="-122" panose="02010600030101010101" pitchFamily="2" typeface="宋体"/>
              </a:defRPr>
            </a:lvl4pPr>
            <a:lvl5pPr defTabSz="912495" indent="-228600" marL="2057400">
              <a:defRPr>
                <a:solidFill>
                  <a:schemeClr val="tx1"/>
                </a:solidFill>
                <a:latin charset="0" panose="020f0502020204030204" pitchFamily="34" typeface="Calibri"/>
                <a:ea charset="-122" panose="02010600030101010101" pitchFamily="2" typeface="宋体"/>
              </a:defRPr>
            </a:lvl5pPr>
            <a:lvl6pPr defTabSz="9124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4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4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4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id-ID">
              <a:solidFill>
                <a:srgbClr val="FFFFFF"/>
              </a:solidFill>
              <a:latin typeface="Roboto light"/>
            </a:endParaRPr>
          </a:p>
        </p:txBody>
      </p:sp>
      <p:sp>
        <p:nvSpPr>
          <p:cNvPr id="6" name="Oval 22"/>
          <p:cNvSpPr>
            <a:spLocks noChangeArrowheads="1"/>
          </p:cNvSpPr>
          <p:nvPr/>
        </p:nvSpPr>
        <p:spPr bwMode="auto">
          <a:xfrm>
            <a:off x="7765883" y="4268036"/>
            <a:ext cx="585788" cy="585788"/>
          </a:xfrm>
          <a:prstGeom prst="ellipse">
            <a:avLst/>
          </a:prstGeom>
          <a:solidFill>
            <a:srgbClr val="3BB6B7"/>
          </a:solidFill>
          <a:ln>
            <a:noFill/>
          </a:ln>
        </p:spPr>
        <p:txBody>
          <a:bodyPr anchor="ctr"/>
          <a:lstStyle>
            <a:lvl1pPr defTabSz="912495">
              <a:defRPr>
                <a:solidFill>
                  <a:schemeClr val="tx1"/>
                </a:solidFill>
                <a:latin charset="0" panose="020f0502020204030204" pitchFamily="34" typeface="Calibri"/>
                <a:ea charset="-122" panose="02010600030101010101" pitchFamily="2" typeface="宋体"/>
              </a:defRPr>
            </a:lvl1pPr>
            <a:lvl2pPr defTabSz="912495" indent="-285750" marL="742950">
              <a:defRPr>
                <a:solidFill>
                  <a:schemeClr val="tx1"/>
                </a:solidFill>
                <a:latin charset="0" panose="020f0502020204030204" pitchFamily="34" typeface="Calibri"/>
                <a:ea charset="-122" panose="02010600030101010101" pitchFamily="2" typeface="宋体"/>
              </a:defRPr>
            </a:lvl2pPr>
            <a:lvl3pPr defTabSz="912495" indent="-228600" marL="1143000">
              <a:defRPr>
                <a:solidFill>
                  <a:schemeClr val="tx1"/>
                </a:solidFill>
                <a:latin charset="0" panose="020f0502020204030204" pitchFamily="34" typeface="Calibri"/>
                <a:ea charset="-122" panose="02010600030101010101" pitchFamily="2" typeface="宋体"/>
              </a:defRPr>
            </a:lvl3pPr>
            <a:lvl4pPr defTabSz="912495" indent="-228600" marL="1600200">
              <a:defRPr>
                <a:solidFill>
                  <a:schemeClr val="tx1"/>
                </a:solidFill>
                <a:latin charset="0" panose="020f0502020204030204" pitchFamily="34" typeface="Calibri"/>
                <a:ea charset="-122" panose="02010600030101010101" pitchFamily="2" typeface="宋体"/>
              </a:defRPr>
            </a:lvl4pPr>
            <a:lvl5pPr defTabSz="912495" indent="-228600" marL="2057400">
              <a:defRPr>
                <a:solidFill>
                  <a:schemeClr val="tx1"/>
                </a:solidFill>
                <a:latin charset="0" panose="020f0502020204030204" pitchFamily="34" typeface="Calibri"/>
                <a:ea charset="-122" panose="02010600030101010101" pitchFamily="2" typeface="宋体"/>
              </a:defRPr>
            </a:lvl5pPr>
            <a:lvl6pPr defTabSz="9124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4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4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4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sz="1600">
              <a:solidFill>
                <a:srgbClr val="FFFFFF"/>
              </a:solidFill>
              <a:latin typeface="FontAwesome"/>
            </a:endParaRPr>
          </a:p>
        </p:txBody>
      </p:sp>
      <p:sp>
        <p:nvSpPr>
          <p:cNvPr id="7" name="Oval 25"/>
          <p:cNvSpPr>
            <a:spLocks noChangeArrowheads="1"/>
          </p:cNvSpPr>
          <p:nvPr/>
        </p:nvSpPr>
        <p:spPr bwMode="auto">
          <a:xfrm>
            <a:off x="7765883" y="5093536"/>
            <a:ext cx="585788" cy="585788"/>
          </a:xfrm>
          <a:prstGeom prst="ellipse">
            <a:avLst/>
          </a:prstGeom>
          <a:solidFill>
            <a:srgbClr val="6ED0D0"/>
          </a:solidFill>
          <a:ln>
            <a:noFill/>
          </a:ln>
        </p:spPr>
        <p:txBody>
          <a:bodyPr anchor="ctr"/>
          <a:lstStyle>
            <a:lvl1pPr defTabSz="912495">
              <a:defRPr>
                <a:solidFill>
                  <a:schemeClr val="tx1"/>
                </a:solidFill>
                <a:latin charset="0" panose="020f0502020204030204" pitchFamily="34" typeface="Calibri"/>
                <a:ea charset="-122" panose="02010600030101010101" pitchFamily="2" typeface="宋体"/>
              </a:defRPr>
            </a:lvl1pPr>
            <a:lvl2pPr defTabSz="912495" indent="-285750" marL="742950">
              <a:defRPr>
                <a:solidFill>
                  <a:schemeClr val="tx1"/>
                </a:solidFill>
                <a:latin charset="0" panose="020f0502020204030204" pitchFamily="34" typeface="Calibri"/>
                <a:ea charset="-122" panose="02010600030101010101" pitchFamily="2" typeface="宋体"/>
              </a:defRPr>
            </a:lvl2pPr>
            <a:lvl3pPr defTabSz="912495" indent="-228600" marL="1143000">
              <a:defRPr>
                <a:solidFill>
                  <a:schemeClr val="tx1"/>
                </a:solidFill>
                <a:latin charset="0" panose="020f0502020204030204" pitchFamily="34" typeface="Calibri"/>
                <a:ea charset="-122" panose="02010600030101010101" pitchFamily="2" typeface="宋体"/>
              </a:defRPr>
            </a:lvl3pPr>
            <a:lvl4pPr defTabSz="912495" indent="-228600" marL="1600200">
              <a:defRPr>
                <a:solidFill>
                  <a:schemeClr val="tx1"/>
                </a:solidFill>
                <a:latin charset="0" panose="020f0502020204030204" pitchFamily="34" typeface="Calibri"/>
                <a:ea charset="-122" panose="02010600030101010101" pitchFamily="2" typeface="宋体"/>
              </a:defRPr>
            </a:lvl4pPr>
            <a:lvl5pPr defTabSz="912495" indent="-228600" marL="2057400">
              <a:defRPr>
                <a:solidFill>
                  <a:schemeClr val="tx1"/>
                </a:solidFill>
                <a:latin charset="0" panose="020f0502020204030204" pitchFamily="34" typeface="Calibri"/>
                <a:ea charset="-122" panose="02010600030101010101" pitchFamily="2" typeface="宋体"/>
              </a:defRPr>
            </a:lvl5pPr>
            <a:lvl6pPr defTabSz="91249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49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49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49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sz="1600">
              <a:solidFill>
                <a:srgbClr val="FFFFFF"/>
              </a:solidFill>
              <a:latin typeface="Roboto light"/>
            </a:endParaRPr>
          </a:p>
        </p:txBody>
      </p:sp>
      <p:sp>
        <p:nvSpPr>
          <p:cNvPr id="8" name="Freeform 304"/>
          <p:cNvSpPr/>
          <p:nvPr/>
        </p:nvSpPr>
        <p:spPr bwMode="auto">
          <a:xfrm>
            <a:off x="7921458" y="5242761"/>
            <a:ext cx="285750" cy="285750"/>
          </a:xfrm>
          <a:custGeom>
            <a:gdLst>
              <a:gd fmla="*/ 281902 w 297" name="T0"/>
              <a:gd fmla="*/ 223212 h 297" name="T1"/>
              <a:gd fmla="*/ 221288 w 297" name="T2"/>
              <a:gd fmla="*/ 187614 h 297" name="T3"/>
              <a:gd fmla="*/ 211667 w 297" name="T4"/>
              <a:gd fmla="*/ 188576 h 297" name="T5"/>
              <a:gd fmla="*/ 193386 w 297" name="T6"/>
              <a:gd fmla="*/ 206856 h 297" name="T7"/>
              <a:gd fmla="*/ 182803 w 297" name="T8"/>
              <a:gd fmla="*/ 211667 h 297" name="T9"/>
              <a:gd fmla="*/ 117379 w 297" name="T10"/>
              <a:gd fmla="*/ 169333 h 297" name="T11"/>
              <a:gd fmla="*/ 75045 w 297" name="T12"/>
              <a:gd fmla="*/ 103909 h 297" name="T13"/>
              <a:gd fmla="*/ 78894 w 297" name="T14"/>
              <a:gd fmla="*/ 92364 h 297" name="T15"/>
              <a:gd fmla="*/ 94288 w 297" name="T16"/>
              <a:gd fmla="*/ 76970 h 297" name="T17"/>
              <a:gd fmla="*/ 96212 w 297" name="T18"/>
              <a:gd fmla="*/ 67348 h 297" name="T19"/>
              <a:gd fmla="*/ 62538 w 297" name="T20"/>
              <a:gd fmla="*/ 3848 h 297" name="T21"/>
              <a:gd fmla="*/ 55803 w 297" name="T22"/>
              <a:gd fmla="*/ 2886 h 297" name="T23"/>
              <a:gd fmla="*/ 13470 w 297" name="T24"/>
              <a:gd fmla="*/ 44258 h 297" name="T25"/>
              <a:gd fmla="*/ 8659 w 297" name="T26"/>
              <a:gd fmla="*/ 54841 h 297" name="T27"/>
              <a:gd fmla="*/ 85629 w 297" name="T28"/>
              <a:gd fmla="*/ 201083 h 297" name="T29"/>
              <a:gd fmla="*/ 230909 w 297" name="T30"/>
              <a:gd fmla="*/ 277091 h 297" name="T31"/>
              <a:gd fmla="*/ 242455 w 297" name="T32"/>
              <a:gd fmla="*/ 272280 h 297" name="T33"/>
              <a:gd fmla="*/ 283826 w 297" name="T34"/>
              <a:gd fmla="*/ 230909 h 297" name="T35"/>
              <a:gd fmla="*/ 281902 w 297" name="T36"/>
              <a:gd fmla="*/ 223212 h 29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97" w="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 name="Freeform 451"/>
          <p:cNvSpPr>
            <a:spLocks noEditPoints="1"/>
          </p:cNvSpPr>
          <p:nvPr/>
        </p:nvSpPr>
        <p:spPr bwMode="auto">
          <a:xfrm>
            <a:off x="7921458" y="4418849"/>
            <a:ext cx="274638" cy="276225"/>
          </a:xfrm>
          <a:custGeom>
            <a:gdLst>
              <a:gd fmla="*/ 270810 w 287" name="T0"/>
              <a:gd fmla="*/ 224433 h 288" name="T1"/>
              <a:gd fmla="*/ 236361 w 287" name="T2"/>
              <a:gd fmla="*/ 199496 h 288" name="T3"/>
              <a:gd fmla="*/ 130142 w 287" name="T4"/>
              <a:gd fmla="*/ 92075 h 288" name="T5"/>
              <a:gd fmla="*/ 135884 w 287" name="T6"/>
              <a:gd fmla="*/ 70974 h 288" name="T7"/>
              <a:gd fmla="*/ 65071 w 287" name="T8"/>
              <a:gd fmla="*/ 0 h 288" name="T9"/>
              <a:gd fmla="*/ 58373 w 287" name="T10"/>
              <a:gd fmla="*/ 6714 h 288" name="T11"/>
              <a:gd fmla="*/ 85166 w 287" name="T12"/>
              <a:gd fmla="*/ 48915 h 288" name="T13"/>
              <a:gd fmla="*/ 47846 w 287" name="T14"/>
              <a:gd fmla="*/ 86320 h 288" name="T15"/>
              <a:gd fmla="*/ 5742 w 287" name="T16"/>
              <a:gd fmla="*/ 59465 h 288" name="T17"/>
              <a:gd fmla="*/ 0 w 287" name="T18"/>
              <a:gd fmla="*/ 66179 h 288" name="T19"/>
              <a:gd fmla="*/ 70813 w 287" name="T20"/>
              <a:gd fmla="*/ 137153 h 288" name="T21"/>
              <a:gd fmla="*/ 90908 w 287" name="T22"/>
              <a:gd fmla="*/ 131399 h 288" name="T23"/>
              <a:gd fmla="*/ 198084 w 287" name="T24"/>
              <a:gd fmla="*/ 238820 h 288" name="T25"/>
              <a:gd fmla="*/ 222964 w 287" name="T26"/>
              <a:gd fmla="*/ 272389 h 288" name="T27"/>
              <a:gd fmla="*/ 236361 w 287" name="T28"/>
              <a:gd fmla="*/ 276225 h 288" name="T29"/>
              <a:gd fmla="*/ 274638 w 287" name="T30"/>
              <a:gd fmla="*/ 238820 h 288" name="T31"/>
              <a:gd fmla="*/ 270810 w 287" name="T32"/>
              <a:gd fmla="*/ 224433 h 288" name="T33"/>
              <a:gd fmla="*/ 233490 w 287" name="T34"/>
              <a:gd fmla="*/ 250329 h 288" name="T35"/>
              <a:gd fmla="*/ 217222 w 287" name="T36"/>
              <a:gd fmla="*/ 234024 h 288" name="T37"/>
              <a:gd fmla="*/ 233490 w 287" name="T38"/>
              <a:gd fmla="*/ 218678 h 288" name="T39"/>
              <a:gd fmla="*/ 248801 w 287" name="T40"/>
              <a:gd fmla="*/ 234024 h 288" name="T41"/>
              <a:gd fmla="*/ 233490 w 287" name="T42"/>
              <a:gd fmla="*/ 250329 h 28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288" w="287">
                <a:moveTo>
                  <a:pt x="283" y="234"/>
                </a:moveTo>
                <a:cubicBezTo>
                  <a:pt x="247" y="208"/>
                  <a:pt x="247" y="208"/>
                  <a:pt x="247" y="208"/>
                </a:cubicBezTo>
                <a:cubicBezTo>
                  <a:pt x="136" y="96"/>
                  <a:pt x="136" y="96"/>
                  <a:pt x="136" y="96"/>
                </a:cubicBezTo>
                <a:cubicBezTo>
                  <a:pt x="140" y="89"/>
                  <a:pt x="142" y="81"/>
                  <a:pt x="142" y="74"/>
                </a:cubicBezTo>
                <a:cubicBezTo>
                  <a:pt x="142" y="37"/>
                  <a:pt x="106" y="0"/>
                  <a:pt x="68" y="0"/>
                </a:cubicBezTo>
                <a:cubicBezTo>
                  <a:pt x="68" y="0"/>
                  <a:pt x="64" y="5"/>
                  <a:pt x="61" y="7"/>
                </a:cubicBezTo>
                <a:cubicBezTo>
                  <a:pt x="92" y="37"/>
                  <a:pt x="89" y="32"/>
                  <a:pt x="89" y="51"/>
                </a:cubicBezTo>
                <a:cubicBezTo>
                  <a:pt x="89" y="66"/>
                  <a:pt x="65" y="90"/>
                  <a:pt x="50" y="90"/>
                </a:cubicBezTo>
                <a:cubicBezTo>
                  <a:pt x="31" y="90"/>
                  <a:pt x="37" y="93"/>
                  <a:pt x="6" y="62"/>
                </a:cubicBezTo>
                <a:cubicBezTo>
                  <a:pt x="4" y="65"/>
                  <a:pt x="0" y="69"/>
                  <a:pt x="0" y="69"/>
                </a:cubicBezTo>
                <a:cubicBezTo>
                  <a:pt x="0" y="107"/>
                  <a:pt x="36" y="143"/>
                  <a:pt x="74" y="143"/>
                </a:cubicBezTo>
                <a:cubicBezTo>
                  <a:pt x="80" y="143"/>
                  <a:pt x="88" y="141"/>
                  <a:pt x="95" y="137"/>
                </a:cubicBezTo>
                <a:cubicBezTo>
                  <a:pt x="207" y="249"/>
                  <a:pt x="207" y="249"/>
                  <a:pt x="207" y="249"/>
                </a:cubicBezTo>
                <a:cubicBezTo>
                  <a:pt x="233" y="284"/>
                  <a:pt x="233" y="284"/>
                  <a:pt x="233" y="284"/>
                </a:cubicBezTo>
                <a:cubicBezTo>
                  <a:pt x="247" y="288"/>
                  <a:pt x="247" y="288"/>
                  <a:pt x="247" y="288"/>
                </a:cubicBezTo>
                <a:cubicBezTo>
                  <a:pt x="287" y="249"/>
                  <a:pt x="287" y="249"/>
                  <a:pt x="287" y="249"/>
                </a:cubicBezTo>
                <a:lnTo>
                  <a:pt x="283" y="234"/>
                </a:lnTo>
                <a:close/>
                <a:moveTo>
                  <a:pt x="244" y="261"/>
                </a:moveTo>
                <a:cubicBezTo>
                  <a:pt x="234" y="261"/>
                  <a:pt x="227" y="254"/>
                  <a:pt x="227" y="244"/>
                </a:cubicBezTo>
                <a:cubicBezTo>
                  <a:pt x="227" y="235"/>
                  <a:pt x="234" y="228"/>
                  <a:pt x="244" y="228"/>
                </a:cubicBezTo>
                <a:cubicBezTo>
                  <a:pt x="253" y="228"/>
                  <a:pt x="260" y="235"/>
                  <a:pt x="260" y="244"/>
                </a:cubicBezTo>
                <a:cubicBezTo>
                  <a:pt x="260" y="254"/>
                  <a:pt x="253" y="261"/>
                  <a:pt x="244" y="26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0" name="矩形 38"/>
          <p:cNvSpPr>
            <a:spLocks noChangeArrowheads="1"/>
          </p:cNvSpPr>
          <p:nvPr/>
        </p:nvSpPr>
        <p:spPr bwMode="auto">
          <a:xfrm>
            <a:off x="4879808" y="2436061"/>
            <a:ext cx="2552700"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ct val="120000"/>
              </a:lnSpc>
              <a:spcBef>
                <a:spcPct val="20000"/>
              </a:spcBef>
              <a:spcAft>
                <a:spcPct val="0"/>
              </a:spcAft>
              <a:buFont charset="0" panose="020b0604020202020204" pitchFamily="34" typeface="Arial"/>
              <a:buNone/>
            </a:pPr>
            <a:r>
              <a:rPr altLang="zh-CN" lang="en-US" sz="1400">
                <a:solidFill>
                  <a:srgbClr val="FFFFFF"/>
                </a:solidFill>
                <a:latin charset="-122" panose="020b0503020204020204" pitchFamily="34" typeface="微软雅黑"/>
                <a:ea charset="-122" panose="020b0503020204020204" pitchFamily="34" typeface="微软雅黑"/>
                <a:sym charset="0" panose="020b0604020202020204" pitchFamily="34" typeface="Arial"/>
              </a:rPr>
              <a:t>You can click here to enter your text. You can click here to enter your text. </a:t>
            </a:r>
          </a:p>
        </p:txBody>
      </p:sp>
      <p:sp>
        <p:nvSpPr>
          <p:cNvPr id="11" name="TextBox 13"/>
          <p:cNvSpPr txBox="1">
            <a:spLocks noChangeArrowheads="1"/>
          </p:cNvSpPr>
          <p:nvPr/>
        </p:nvSpPr>
        <p:spPr bwMode="auto">
          <a:xfrm>
            <a:off x="4987758" y="2110624"/>
            <a:ext cx="23368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20000"/>
              </a:spcBef>
              <a:spcAft>
                <a:spcPct val="0"/>
              </a:spcAft>
              <a:buFont charset="0" panose="020b0604020202020204" pitchFamily="34" typeface="Arial"/>
              <a:buNone/>
            </a:pPr>
            <a:r>
              <a:rPr altLang="zh-CN" b="1" lang="en-US" sz="1600">
                <a:solidFill>
                  <a:srgbClr val="FFFFFF"/>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12" name="矩形 40"/>
          <p:cNvSpPr>
            <a:spLocks noChangeArrowheads="1"/>
          </p:cNvSpPr>
          <p:nvPr/>
        </p:nvSpPr>
        <p:spPr bwMode="auto">
          <a:xfrm>
            <a:off x="8024646" y="2436061"/>
            <a:ext cx="2554287"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ct val="120000"/>
              </a:lnSpc>
              <a:spcBef>
                <a:spcPct val="20000"/>
              </a:spcBef>
              <a:spcAft>
                <a:spcPct val="0"/>
              </a:spcAft>
              <a:buFont charset="0" panose="020b0604020202020204" pitchFamily="34" typeface="Arial"/>
              <a:buNone/>
            </a:pPr>
            <a:r>
              <a:rPr altLang="zh-CN" lang="en-US" sz="1400">
                <a:solidFill>
                  <a:srgbClr val="FFFFFF"/>
                </a:solidFill>
                <a:latin charset="-122" panose="020b0503020204020204" pitchFamily="34" typeface="微软雅黑"/>
                <a:ea charset="-122" panose="020b0503020204020204" pitchFamily="34" typeface="微软雅黑"/>
                <a:sym charset="0" panose="020b0604020202020204" pitchFamily="34" typeface="Arial"/>
              </a:rPr>
              <a:t>You can click here to enter your text. You can click here to enter your text. </a:t>
            </a:r>
          </a:p>
        </p:txBody>
      </p:sp>
      <p:sp>
        <p:nvSpPr>
          <p:cNvPr id="13" name="TextBox 13"/>
          <p:cNvSpPr txBox="1">
            <a:spLocks noChangeArrowheads="1"/>
          </p:cNvSpPr>
          <p:nvPr/>
        </p:nvSpPr>
        <p:spPr bwMode="auto">
          <a:xfrm>
            <a:off x="8132596" y="2110624"/>
            <a:ext cx="23383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20000"/>
              </a:spcBef>
              <a:spcAft>
                <a:spcPct val="0"/>
              </a:spcAft>
              <a:buFont charset="0" panose="020b0604020202020204" pitchFamily="34" typeface="Arial"/>
              <a:buNone/>
            </a:pPr>
            <a:r>
              <a:rPr altLang="zh-CN" b="1" lang="en-US" sz="1600">
                <a:solidFill>
                  <a:srgbClr val="FFFFFF"/>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14" name="矩形 42"/>
          <p:cNvSpPr>
            <a:spLocks noChangeArrowheads="1"/>
          </p:cNvSpPr>
          <p:nvPr/>
        </p:nvSpPr>
        <p:spPr bwMode="auto">
          <a:xfrm>
            <a:off x="1401596" y="4695074"/>
            <a:ext cx="5745162"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ct val="120000"/>
              </a:lnSpc>
              <a:spcBef>
                <a:spcPct val="20000"/>
              </a:spcBef>
              <a:spcAft>
                <a:spcPct val="0"/>
              </a:spcAft>
            </a:pPr>
            <a:r>
              <a:rPr altLang="zh-CN" lang="en-US" sz="14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You can click here to enter your text. You can click here to enter your text. You can click here to enter your text. You can click here to enter your text. You can click here to enter your text. You can click here to enter your text. </a:t>
            </a:r>
          </a:p>
        </p:txBody>
      </p:sp>
      <p:sp>
        <p:nvSpPr>
          <p:cNvPr id="15" name="TextBox 13"/>
          <p:cNvSpPr txBox="1">
            <a:spLocks noChangeArrowheads="1"/>
          </p:cNvSpPr>
          <p:nvPr/>
        </p:nvSpPr>
        <p:spPr bwMode="auto">
          <a:xfrm>
            <a:off x="1401596" y="4290261"/>
            <a:ext cx="233838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spcBef>
                <a:spcPct val="20000"/>
              </a:spcBef>
              <a:spcAft>
                <a:spcPct val="0"/>
              </a:spcAft>
              <a:buFont charset="0" panose="020b0604020202020204" pitchFamily="34" typeface="Arial"/>
              <a:buNone/>
            </a:pPr>
            <a:r>
              <a:rPr altLang="zh-CN" b="1" lang="en-US" sz="16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16" name="TextBox 13"/>
          <p:cNvSpPr txBox="1">
            <a:spLocks noChangeArrowheads="1"/>
          </p:cNvSpPr>
          <p:nvPr/>
        </p:nvSpPr>
        <p:spPr bwMode="auto">
          <a:xfrm>
            <a:off x="8507246" y="4339474"/>
            <a:ext cx="195262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spcBef>
                <a:spcPct val="20000"/>
              </a:spcBef>
              <a:spcAft>
                <a:spcPct val="0"/>
              </a:spcAft>
              <a:buFont charset="0" panose="020b0604020202020204" pitchFamily="34" typeface="Arial"/>
              <a:buNone/>
            </a:pPr>
            <a:r>
              <a:rPr altLang="zh-CN" b="1" lang="en-US" sz="16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17" name="TextBox 13"/>
          <p:cNvSpPr txBox="1">
            <a:spLocks noChangeArrowheads="1"/>
          </p:cNvSpPr>
          <p:nvPr/>
        </p:nvSpPr>
        <p:spPr bwMode="auto">
          <a:xfrm>
            <a:off x="8510421" y="4625224"/>
            <a:ext cx="2333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spcBef>
                <a:spcPct val="20000"/>
              </a:spcBef>
              <a:spcAft>
                <a:spcPct val="0"/>
              </a:spcAft>
              <a:buFont charset="0" panose="020b0604020202020204" pitchFamily="34" typeface="Arial"/>
              <a:buNone/>
            </a:pPr>
            <a:r>
              <a:rPr altLang="zh-CN" lang="en-US" sz="12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You can click here to enter your text. </a:t>
            </a:r>
          </a:p>
        </p:txBody>
      </p:sp>
      <p:sp>
        <p:nvSpPr>
          <p:cNvPr id="18" name="TextBox 13"/>
          <p:cNvSpPr txBox="1">
            <a:spLocks noChangeArrowheads="1"/>
          </p:cNvSpPr>
          <p:nvPr/>
        </p:nvSpPr>
        <p:spPr bwMode="auto">
          <a:xfrm>
            <a:off x="8507246" y="5168149"/>
            <a:ext cx="195262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spcBef>
                <a:spcPct val="20000"/>
              </a:spcBef>
              <a:spcAft>
                <a:spcPct val="0"/>
              </a:spcAft>
              <a:buFont charset="0" panose="020b0604020202020204" pitchFamily="34" typeface="Arial"/>
              <a:buNone/>
            </a:pPr>
            <a:r>
              <a:rPr altLang="zh-CN" b="1" lang="en-US" sz="16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ADD TITLE</a:t>
            </a:r>
          </a:p>
        </p:txBody>
      </p:sp>
      <p:sp>
        <p:nvSpPr>
          <p:cNvPr id="19" name="TextBox 13"/>
          <p:cNvSpPr txBox="1">
            <a:spLocks noChangeArrowheads="1"/>
          </p:cNvSpPr>
          <p:nvPr/>
        </p:nvSpPr>
        <p:spPr bwMode="auto">
          <a:xfrm>
            <a:off x="8510421" y="5453899"/>
            <a:ext cx="2333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spcBef>
                <a:spcPct val="20000"/>
              </a:spcBef>
              <a:spcAft>
                <a:spcPct val="0"/>
              </a:spcAft>
              <a:buFont charset="0" panose="020b0604020202020204" pitchFamily="34" typeface="Arial"/>
              <a:buNone/>
            </a:pPr>
            <a:r>
              <a:rPr altLang="zh-CN" lang="en-US" sz="1200">
                <a:solidFill>
                  <a:schemeClr val="accent3">
                    <a:lumMod val="50000"/>
                  </a:schemeClr>
                </a:solidFill>
                <a:latin charset="0" panose="020b0604020202020204" pitchFamily="34" typeface="Arial"/>
                <a:ea charset="-122" panose="020b0503020204020204" pitchFamily="34" typeface="微软雅黑"/>
                <a:sym charset="0" panose="020b0604020202020204" pitchFamily="34" typeface="Arial"/>
              </a:rPr>
              <a:t>You can click here to enter your text.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5"/>
                                        </p:tgtEl>
                                        <p:attrNameLst>
                                          <p:attrName>style.visibility</p:attrName>
                                        </p:attrNameLst>
                                      </p:cBhvr>
                                      <p:to>
                                        <p:strVal val="visible"/>
                                      </p:to>
                                    </p:set>
                                    <p:animEffect filter="fade" transition="in">
                                      <p:cBhvr>
                                        <p:cTn dur="1000" id="17"/>
                                        <p:tgtEl>
                                          <p:spTgt spid="5"/>
                                        </p:tgtEl>
                                      </p:cBhvr>
                                    </p:animEffect>
                                    <p:anim calcmode="lin" valueType="num">
                                      <p:cBhvr>
                                        <p:cTn dur="1000" fill="hold" id="18"/>
                                        <p:tgtEl>
                                          <p:spTgt spid="5"/>
                                        </p:tgtEl>
                                        <p:attrNameLst>
                                          <p:attrName>ppt_x</p:attrName>
                                        </p:attrNameLst>
                                      </p:cBhvr>
                                      <p:tavLst>
                                        <p:tav tm="0">
                                          <p:val>
                                            <p:strVal val="#ppt_x"/>
                                          </p:val>
                                        </p:tav>
                                        <p:tav tm="100000">
                                          <p:val>
                                            <p:strVal val="#ppt_x"/>
                                          </p:val>
                                        </p:tav>
                                      </p:tavLst>
                                    </p:anim>
                                    <p:anim calcmode="lin" valueType="num">
                                      <p:cBhvr>
                                        <p:cTn dur="1000" fill="hold" id="19"/>
                                        <p:tgtEl>
                                          <p:spTgt spid="5"/>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1000" id="22"/>
                                        <p:tgtEl>
                                          <p:spTgt spid="6"/>
                                        </p:tgtEl>
                                      </p:cBhvr>
                                    </p:animEffect>
                                    <p:anim calcmode="lin" valueType="num">
                                      <p:cBhvr>
                                        <p:cTn dur="1000" fill="hold" id="23"/>
                                        <p:tgtEl>
                                          <p:spTgt spid="6"/>
                                        </p:tgtEl>
                                        <p:attrNameLst>
                                          <p:attrName>ppt_x</p:attrName>
                                        </p:attrNameLst>
                                      </p:cBhvr>
                                      <p:tavLst>
                                        <p:tav tm="0">
                                          <p:val>
                                            <p:strVal val="#ppt_x"/>
                                          </p:val>
                                        </p:tav>
                                        <p:tav tm="100000">
                                          <p:val>
                                            <p:strVal val="#ppt_x"/>
                                          </p:val>
                                        </p:tav>
                                      </p:tavLst>
                                    </p:anim>
                                    <p:anim calcmode="lin" valueType="num">
                                      <p:cBhvr>
                                        <p:cTn dur="1000" fill="hold" id="24"/>
                                        <p:tgtEl>
                                          <p:spTgt spid="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8"/>
                                        </p:tgtEl>
                                        <p:attrNameLst>
                                          <p:attrName>style.visibility</p:attrName>
                                        </p:attrNameLst>
                                      </p:cBhvr>
                                      <p:to>
                                        <p:strVal val="visible"/>
                                      </p:to>
                                    </p:set>
                                    <p:animEffect filter="fade" transition="in">
                                      <p:cBhvr>
                                        <p:cTn dur="1000" id="32"/>
                                        <p:tgtEl>
                                          <p:spTgt spid="8"/>
                                        </p:tgtEl>
                                      </p:cBhvr>
                                    </p:animEffect>
                                    <p:anim calcmode="lin" valueType="num">
                                      <p:cBhvr>
                                        <p:cTn dur="1000" fill="hold" id="33"/>
                                        <p:tgtEl>
                                          <p:spTgt spid="8"/>
                                        </p:tgtEl>
                                        <p:attrNameLst>
                                          <p:attrName>ppt_x</p:attrName>
                                        </p:attrNameLst>
                                      </p:cBhvr>
                                      <p:tavLst>
                                        <p:tav tm="0">
                                          <p:val>
                                            <p:strVal val="#ppt_x"/>
                                          </p:val>
                                        </p:tav>
                                        <p:tav tm="100000">
                                          <p:val>
                                            <p:strVal val="#ppt_x"/>
                                          </p:val>
                                        </p:tav>
                                      </p:tavLst>
                                    </p:anim>
                                    <p:anim calcmode="lin" valueType="num">
                                      <p:cBhvr>
                                        <p:cTn dur="1000" fill="hold" id="34"/>
                                        <p:tgtEl>
                                          <p:spTgt spid="8"/>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1000" id="37"/>
                                        <p:tgtEl>
                                          <p:spTgt spid="9"/>
                                        </p:tgtEl>
                                      </p:cBhvr>
                                    </p:animEffect>
                                    <p:anim calcmode="lin" valueType="num">
                                      <p:cBhvr>
                                        <p:cTn dur="1000" fill="hold" id="38"/>
                                        <p:tgtEl>
                                          <p:spTgt spid="9"/>
                                        </p:tgtEl>
                                        <p:attrNameLst>
                                          <p:attrName>ppt_x</p:attrName>
                                        </p:attrNameLst>
                                      </p:cBhvr>
                                      <p:tavLst>
                                        <p:tav tm="0">
                                          <p:val>
                                            <p:strVal val="#ppt_x"/>
                                          </p:val>
                                        </p:tav>
                                        <p:tav tm="100000">
                                          <p:val>
                                            <p:strVal val="#ppt_x"/>
                                          </p:val>
                                        </p:tav>
                                      </p:tavLst>
                                    </p:anim>
                                    <p:anim calcmode="lin" valueType="num">
                                      <p:cBhvr>
                                        <p:cTn dur="1000" fill="hold" id="39"/>
                                        <p:tgtEl>
                                          <p:spTgt spid="9"/>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0"/>
                                        </p:tgtEl>
                                        <p:attrNameLst>
                                          <p:attrName>style.visibility</p:attrName>
                                        </p:attrNameLst>
                                      </p:cBhvr>
                                      <p:to>
                                        <p:strVal val="visible"/>
                                      </p:to>
                                    </p:set>
                                    <p:animEffect filter="fade" transition="in">
                                      <p:cBhvr>
                                        <p:cTn dur="1000" id="42"/>
                                        <p:tgtEl>
                                          <p:spTgt spid="10"/>
                                        </p:tgtEl>
                                      </p:cBhvr>
                                    </p:animEffect>
                                    <p:anim calcmode="lin" valueType="num">
                                      <p:cBhvr>
                                        <p:cTn dur="1000" fill="hold" id="43"/>
                                        <p:tgtEl>
                                          <p:spTgt spid="10"/>
                                        </p:tgtEl>
                                        <p:attrNameLst>
                                          <p:attrName>ppt_x</p:attrName>
                                        </p:attrNameLst>
                                      </p:cBhvr>
                                      <p:tavLst>
                                        <p:tav tm="0">
                                          <p:val>
                                            <p:strVal val="#ppt_x"/>
                                          </p:val>
                                        </p:tav>
                                        <p:tav tm="100000">
                                          <p:val>
                                            <p:strVal val="#ppt_x"/>
                                          </p:val>
                                        </p:tav>
                                      </p:tavLst>
                                    </p:anim>
                                    <p:anim calcmode="lin" valueType="num">
                                      <p:cBhvr>
                                        <p:cTn dur="1000" fill="hold" id="44"/>
                                        <p:tgtEl>
                                          <p:spTgt spid="10"/>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1000" id="47"/>
                                        <p:tgtEl>
                                          <p:spTgt spid="11"/>
                                        </p:tgtEl>
                                      </p:cBhvr>
                                    </p:animEffect>
                                    <p:anim calcmode="lin" valueType="num">
                                      <p:cBhvr>
                                        <p:cTn dur="1000" fill="hold" id="48"/>
                                        <p:tgtEl>
                                          <p:spTgt spid="11"/>
                                        </p:tgtEl>
                                        <p:attrNameLst>
                                          <p:attrName>ppt_x</p:attrName>
                                        </p:attrNameLst>
                                      </p:cBhvr>
                                      <p:tavLst>
                                        <p:tav tm="0">
                                          <p:val>
                                            <p:strVal val="#ppt_x"/>
                                          </p:val>
                                        </p:tav>
                                        <p:tav tm="100000">
                                          <p:val>
                                            <p:strVal val="#ppt_x"/>
                                          </p:val>
                                        </p:tav>
                                      </p:tavLst>
                                    </p:anim>
                                    <p:anim calcmode="lin" valueType="num">
                                      <p:cBhvr>
                                        <p:cTn dur="1000" fill="hold" id="49"/>
                                        <p:tgtEl>
                                          <p:spTgt spid="11"/>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12"/>
                                        </p:tgtEl>
                                        <p:attrNameLst>
                                          <p:attrName>style.visibility</p:attrName>
                                        </p:attrNameLst>
                                      </p:cBhvr>
                                      <p:to>
                                        <p:strVal val="visible"/>
                                      </p:to>
                                    </p:set>
                                    <p:animEffect filter="fade" transition="in">
                                      <p:cBhvr>
                                        <p:cTn dur="1000" id="52"/>
                                        <p:tgtEl>
                                          <p:spTgt spid="12"/>
                                        </p:tgtEl>
                                      </p:cBhvr>
                                    </p:animEffect>
                                    <p:anim calcmode="lin" valueType="num">
                                      <p:cBhvr>
                                        <p:cTn dur="1000" fill="hold" id="53"/>
                                        <p:tgtEl>
                                          <p:spTgt spid="12"/>
                                        </p:tgtEl>
                                        <p:attrNameLst>
                                          <p:attrName>ppt_x</p:attrName>
                                        </p:attrNameLst>
                                      </p:cBhvr>
                                      <p:tavLst>
                                        <p:tav tm="0">
                                          <p:val>
                                            <p:strVal val="#ppt_x"/>
                                          </p:val>
                                        </p:tav>
                                        <p:tav tm="100000">
                                          <p:val>
                                            <p:strVal val="#ppt_x"/>
                                          </p:val>
                                        </p:tav>
                                      </p:tavLst>
                                    </p:anim>
                                    <p:anim calcmode="lin" valueType="num">
                                      <p:cBhvr>
                                        <p:cTn dur="1000" fill="hold" id="54"/>
                                        <p:tgtEl>
                                          <p:spTgt spid="12"/>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13"/>
                                        </p:tgtEl>
                                        <p:attrNameLst>
                                          <p:attrName>style.visibility</p:attrName>
                                        </p:attrNameLst>
                                      </p:cBhvr>
                                      <p:to>
                                        <p:strVal val="visible"/>
                                      </p:to>
                                    </p:set>
                                    <p:animEffect filter="fade" transition="in">
                                      <p:cBhvr>
                                        <p:cTn dur="1000" id="57"/>
                                        <p:tgtEl>
                                          <p:spTgt spid="13"/>
                                        </p:tgtEl>
                                      </p:cBhvr>
                                    </p:animEffect>
                                    <p:anim calcmode="lin" valueType="num">
                                      <p:cBhvr>
                                        <p:cTn dur="1000" fill="hold" id="58"/>
                                        <p:tgtEl>
                                          <p:spTgt spid="13"/>
                                        </p:tgtEl>
                                        <p:attrNameLst>
                                          <p:attrName>ppt_x</p:attrName>
                                        </p:attrNameLst>
                                      </p:cBhvr>
                                      <p:tavLst>
                                        <p:tav tm="0">
                                          <p:val>
                                            <p:strVal val="#ppt_x"/>
                                          </p:val>
                                        </p:tav>
                                        <p:tav tm="100000">
                                          <p:val>
                                            <p:strVal val="#ppt_x"/>
                                          </p:val>
                                        </p:tav>
                                      </p:tavLst>
                                    </p:anim>
                                    <p:anim calcmode="lin" valueType="num">
                                      <p:cBhvr>
                                        <p:cTn dur="1000" fill="hold" id="59"/>
                                        <p:tgtEl>
                                          <p:spTgt spid="13"/>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14"/>
                                        </p:tgtEl>
                                        <p:attrNameLst>
                                          <p:attrName>style.visibility</p:attrName>
                                        </p:attrNameLst>
                                      </p:cBhvr>
                                      <p:to>
                                        <p:strVal val="visible"/>
                                      </p:to>
                                    </p:set>
                                    <p:animEffect filter="fade" transition="in">
                                      <p:cBhvr>
                                        <p:cTn dur="1000" id="62"/>
                                        <p:tgtEl>
                                          <p:spTgt spid="14"/>
                                        </p:tgtEl>
                                      </p:cBhvr>
                                    </p:animEffect>
                                    <p:anim calcmode="lin" valueType="num">
                                      <p:cBhvr>
                                        <p:cTn dur="1000" fill="hold" id="63"/>
                                        <p:tgtEl>
                                          <p:spTgt spid="14"/>
                                        </p:tgtEl>
                                        <p:attrNameLst>
                                          <p:attrName>ppt_x</p:attrName>
                                        </p:attrNameLst>
                                      </p:cBhvr>
                                      <p:tavLst>
                                        <p:tav tm="0">
                                          <p:val>
                                            <p:strVal val="#ppt_x"/>
                                          </p:val>
                                        </p:tav>
                                        <p:tav tm="100000">
                                          <p:val>
                                            <p:strVal val="#ppt_x"/>
                                          </p:val>
                                        </p:tav>
                                      </p:tavLst>
                                    </p:anim>
                                    <p:anim calcmode="lin" valueType="num">
                                      <p:cBhvr>
                                        <p:cTn dur="1000" fill="hold" id="64"/>
                                        <p:tgtEl>
                                          <p:spTgt spid="14"/>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15"/>
                                        </p:tgtEl>
                                        <p:attrNameLst>
                                          <p:attrName>style.visibility</p:attrName>
                                        </p:attrNameLst>
                                      </p:cBhvr>
                                      <p:to>
                                        <p:strVal val="visible"/>
                                      </p:to>
                                    </p:set>
                                    <p:animEffect filter="fade" transition="in">
                                      <p:cBhvr>
                                        <p:cTn dur="1000" id="67"/>
                                        <p:tgtEl>
                                          <p:spTgt spid="15"/>
                                        </p:tgtEl>
                                      </p:cBhvr>
                                    </p:animEffect>
                                    <p:anim calcmode="lin" valueType="num">
                                      <p:cBhvr>
                                        <p:cTn dur="1000" fill="hold" id="68"/>
                                        <p:tgtEl>
                                          <p:spTgt spid="15"/>
                                        </p:tgtEl>
                                        <p:attrNameLst>
                                          <p:attrName>ppt_x</p:attrName>
                                        </p:attrNameLst>
                                      </p:cBhvr>
                                      <p:tavLst>
                                        <p:tav tm="0">
                                          <p:val>
                                            <p:strVal val="#ppt_x"/>
                                          </p:val>
                                        </p:tav>
                                        <p:tav tm="100000">
                                          <p:val>
                                            <p:strVal val="#ppt_x"/>
                                          </p:val>
                                        </p:tav>
                                      </p:tavLst>
                                    </p:anim>
                                    <p:anim calcmode="lin" valueType="num">
                                      <p:cBhvr>
                                        <p:cTn dur="1000" fill="hold" id="69"/>
                                        <p:tgtEl>
                                          <p:spTgt spid="15"/>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16"/>
                                        </p:tgtEl>
                                        <p:attrNameLst>
                                          <p:attrName>style.visibility</p:attrName>
                                        </p:attrNameLst>
                                      </p:cBhvr>
                                      <p:to>
                                        <p:strVal val="visible"/>
                                      </p:to>
                                    </p:set>
                                    <p:animEffect filter="fade" transition="in">
                                      <p:cBhvr>
                                        <p:cTn dur="1000" id="72"/>
                                        <p:tgtEl>
                                          <p:spTgt spid="16"/>
                                        </p:tgtEl>
                                      </p:cBhvr>
                                    </p:animEffect>
                                    <p:anim calcmode="lin" valueType="num">
                                      <p:cBhvr>
                                        <p:cTn dur="1000" fill="hold" id="73"/>
                                        <p:tgtEl>
                                          <p:spTgt spid="16"/>
                                        </p:tgtEl>
                                        <p:attrNameLst>
                                          <p:attrName>ppt_x</p:attrName>
                                        </p:attrNameLst>
                                      </p:cBhvr>
                                      <p:tavLst>
                                        <p:tav tm="0">
                                          <p:val>
                                            <p:strVal val="#ppt_x"/>
                                          </p:val>
                                        </p:tav>
                                        <p:tav tm="100000">
                                          <p:val>
                                            <p:strVal val="#ppt_x"/>
                                          </p:val>
                                        </p:tav>
                                      </p:tavLst>
                                    </p:anim>
                                    <p:anim calcmode="lin" valueType="num">
                                      <p:cBhvr>
                                        <p:cTn dur="1000" fill="hold" id="74"/>
                                        <p:tgtEl>
                                          <p:spTgt spid="16"/>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17"/>
                                        </p:tgtEl>
                                        <p:attrNameLst>
                                          <p:attrName>style.visibility</p:attrName>
                                        </p:attrNameLst>
                                      </p:cBhvr>
                                      <p:to>
                                        <p:strVal val="visible"/>
                                      </p:to>
                                    </p:set>
                                    <p:animEffect filter="fade" transition="in">
                                      <p:cBhvr>
                                        <p:cTn dur="1000" id="77"/>
                                        <p:tgtEl>
                                          <p:spTgt spid="17"/>
                                        </p:tgtEl>
                                      </p:cBhvr>
                                    </p:animEffect>
                                    <p:anim calcmode="lin" valueType="num">
                                      <p:cBhvr>
                                        <p:cTn dur="1000" fill="hold" id="78"/>
                                        <p:tgtEl>
                                          <p:spTgt spid="17"/>
                                        </p:tgtEl>
                                        <p:attrNameLst>
                                          <p:attrName>ppt_x</p:attrName>
                                        </p:attrNameLst>
                                      </p:cBhvr>
                                      <p:tavLst>
                                        <p:tav tm="0">
                                          <p:val>
                                            <p:strVal val="#ppt_x"/>
                                          </p:val>
                                        </p:tav>
                                        <p:tav tm="100000">
                                          <p:val>
                                            <p:strVal val="#ppt_x"/>
                                          </p:val>
                                        </p:tav>
                                      </p:tavLst>
                                    </p:anim>
                                    <p:anim calcmode="lin" valueType="num">
                                      <p:cBhvr>
                                        <p:cTn dur="1000" fill="hold" id="79"/>
                                        <p:tgtEl>
                                          <p:spTgt spid="17"/>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18"/>
                                        </p:tgtEl>
                                        <p:attrNameLst>
                                          <p:attrName>style.visibility</p:attrName>
                                        </p:attrNameLst>
                                      </p:cBhvr>
                                      <p:to>
                                        <p:strVal val="visible"/>
                                      </p:to>
                                    </p:set>
                                    <p:animEffect filter="fade" transition="in">
                                      <p:cBhvr>
                                        <p:cTn dur="1000" id="82"/>
                                        <p:tgtEl>
                                          <p:spTgt spid="18"/>
                                        </p:tgtEl>
                                      </p:cBhvr>
                                    </p:animEffect>
                                    <p:anim calcmode="lin" valueType="num">
                                      <p:cBhvr>
                                        <p:cTn dur="1000" fill="hold" id="83"/>
                                        <p:tgtEl>
                                          <p:spTgt spid="18"/>
                                        </p:tgtEl>
                                        <p:attrNameLst>
                                          <p:attrName>ppt_x</p:attrName>
                                        </p:attrNameLst>
                                      </p:cBhvr>
                                      <p:tavLst>
                                        <p:tav tm="0">
                                          <p:val>
                                            <p:strVal val="#ppt_x"/>
                                          </p:val>
                                        </p:tav>
                                        <p:tav tm="100000">
                                          <p:val>
                                            <p:strVal val="#ppt_x"/>
                                          </p:val>
                                        </p:tav>
                                      </p:tavLst>
                                    </p:anim>
                                    <p:anim calcmode="lin" valueType="num">
                                      <p:cBhvr>
                                        <p:cTn dur="1000" fill="hold" id="84"/>
                                        <p:tgtEl>
                                          <p:spTgt spid="18"/>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19"/>
                                        </p:tgtEl>
                                        <p:attrNameLst>
                                          <p:attrName>style.visibility</p:attrName>
                                        </p:attrNameLst>
                                      </p:cBhvr>
                                      <p:to>
                                        <p:strVal val="visible"/>
                                      </p:to>
                                    </p:set>
                                    <p:animEffect filter="fade" transition="in">
                                      <p:cBhvr>
                                        <p:cTn dur="1000" id="87"/>
                                        <p:tgtEl>
                                          <p:spTgt spid="19"/>
                                        </p:tgtEl>
                                      </p:cBhvr>
                                    </p:animEffect>
                                    <p:anim calcmode="lin" valueType="num">
                                      <p:cBhvr>
                                        <p:cTn dur="1000" fill="hold" id="88"/>
                                        <p:tgtEl>
                                          <p:spTgt spid="19"/>
                                        </p:tgtEl>
                                        <p:attrNameLst>
                                          <p:attrName>ppt_x</p:attrName>
                                        </p:attrNameLst>
                                      </p:cBhvr>
                                      <p:tavLst>
                                        <p:tav tm="0">
                                          <p:val>
                                            <p:strVal val="#ppt_x"/>
                                          </p:val>
                                        </p:tav>
                                        <p:tav tm="100000">
                                          <p:val>
                                            <p:strVal val="#ppt_x"/>
                                          </p:val>
                                        </p:tav>
                                      </p:tavLst>
                                    </p:anim>
                                    <p:anim calcmode="lin" valueType="num">
                                      <p:cBhvr>
                                        <p:cTn dur="1000" fill="hold" id="89"/>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grpSp>
        <p:nvGrpSpPr>
          <p:cNvPr id="20" name="组合 19"/>
          <p:cNvGrpSpPr/>
          <p:nvPr/>
        </p:nvGrpSpPr>
        <p:grpSpPr>
          <a:xfrm>
            <a:off x="4023360" y="1958169"/>
            <a:ext cx="3909819" cy="4162696"/>
            <a:chOff x="1380350" y="1226473"/>
            <a:chExt cx="4360862" cy="4981575"/>
          </a:xfrm>
        </p:grpSpPr>
        <p:sp>
          <p:nvSpPr>
            <p:cNvPr id="21" name="Freeform 5"/>
            <p:cNvSpPr/>
            <p:nvPr/>
          </p:nvSpPr>
          <p:spPr bwMode="auto">
            <a:xfrm>
              <a:off x="1669275" y="1851948"/>
              <a:ext cx="3795712" cy="4356100"/>
            </a:xfrm>
            <a:custGeom>
              <a:gdLst>
                <a:gd fmla="*/ 2147483646 w 1045" name="T0"/>
                <a:gd fmla="*/ 2147483646 h 1279" name="T1"/>
                <a:gd fmla="*/ 2147483646 w 1045" name="T2"/>
                <a:gd fmla="*/ 2147483646 h 1279" name="T3"/>
                <a:gd fmla="*/ 2147483646 w 1045" name="T4"/>
                <a:gd fmla="*/ 2147483646 h 1279" name="T5"/>
                <a:gd fmla="*/ 2147483646 w 1045" name="T6"/>
                <a:gd fmla="*/ 2147483646 h 1279" name="T7"/>
                <a:gd fmla="*/ 2147483646 w 1045" name="T8"/>
                <a:gd fmla="*/ 2147483646 h 1279" name="T9"/>
                <a:gd fmla="*/ 0 w 1045" name="T10"/>
                <a:gd fmla="*/ 2147483646 h 1279" name="T11"/>
                <a:gd fmla="*/ 2147483646 w 1045" name="T12"/>
                <a:gd fmla="*/ 2147483646 h 1279" name="T13"/>
                <a:gd fmla="*/ 2147483646 w 1045" name="T14"/>
                <a:gd fmla="*/ 2147483646 h 1279" name="T15"/>
                <a:gd fmla="*/ 2147483646 w 1045" name="T16"/>
                <a:gd fmla="*/ 2147483646 h 1279" name="T17"/>
                <a:gd fmla="*/ 2147483646 w 1045" name="T18"/>
                <a:gd fmla="*/ 2147483646 h 1279" name="T19"/>
                <a:gd fmla="*/ 2147483646 w 1045" name="T20"/>
                <a:gd fmla="*/ 2147483646 h 1279" name="T21"/>
                <a:gd fmla="*/ 2147483646 w 1045" name="T22"/>
                <a:gd fmla="*/ 2147483646 h 1279" name="T23"/>
                <a:gd fmla="*/ 2147483646 w 1045" name="T24"/>
                <a:gd fmla="*/ 2147483646 h 1279" name="T25"/>
                <a:gd fmla="*/ 2147483646 w 1045" name="T26"/>
                <a:gd fmla="*/ 2147483646 h 1279" name="T27"/>
                <a:gd fmla="*/ 2147483646 w 1045" name="T28"/>
                <a:gd fmla="*/ 2147483646 h 1279" name="T29"/>
                <a:gd fmla="*/ 2147483646 w 1045" name="T30"/>
                <a:gd fmla="*/ 2147483646 h 1279" name="T31"/>
                <a:gd fmla="*/ 2147483646 w 1045" name="T32"/>
                <a:gd fmla="*/ 2147483646 h 1279" name="T33"/>
                <a:gd fmla="*/ 2147483646 w 1045" name="T34"/>
                <a:gd fmla="*/ 2147483646 h 1279" name="T35"/>
                <a:gd fmla="*/ 2147483646 w 1045" name="T36"/>
                <a:gd fmla="*/ 2147483646 h 1279" name="T37"/>
                <a:gd fmla="*/ 2147483646 w 1045" name="T38"/>
                <a:gd fmla="*/ 2147483646 h 1279" name="T39"/>
                <a:gd fmla="*/ 2147483646 w 1045" name="T40"/>
                <a:gd fmla="*/ 0 h 1279" name="T41"/>
                <a:gd fmla="*/ 2147483646 w 1045" name="T42"/>
                <a:gd fmla="*/ 2147483646 h 1279" name="T43"/>
                <a:gd fmla="*/ 2147483646 w 1045" name="T44"/>
                <a:gd fmla="*/ 2147483646 h 1279" name="T45"/>
                <a:gd fmla="*/ 2147483646 w 1045" name="T46"/>
                <a:gd fmla="*/ 2147483646 h 1279" name="T47"/>
                <a:gd fmla="*/ 2147483646 w 1045" name="T48"/>
                <a:gd fmla="*/ 2147483646 h 1279" name="T49"/>
                <a:gd fmla="*/ 2147483646 w 1045" name="T50"/>
                <a:gd fmla="*/ 2147483646 h 1279" name="T51"/>
                <a:gd fmla="*/ 2147483646 w 1045" name="T52"/>
                <a:gd fmla="*/ 2147483646 h 1279" name="T53"/>
                <a:gd fmla="*/ 2147483646 w 1045" name="T54"/>
                <a:gd fmla="*/ 2147483646 h 1279" name="T55"/>
                <a:gd fmla="*/ 2147483646 w 1045" name="T56"/>
                <a:gd fmla="*/ 2147483646 h 1279" name="T57"/>
                <a:gd fmla="*/ 2147483646 w 1045" name="T58"/>
                <a:gd fmla="*/ 2147483646 h 1279" name="T59"/>
                <a:gd fmla="*/ 2147483646 w 1045" name="T60"/>
                <a:gd fmla="*/ 2147483646 h 1279" name="T61"/>
                <a:gd fmla="*/ 2147483646 w 1045" name="T62"/>
                <a:gd fmla="*/ 2147483646 h 1279" name="T63"/>
                <a:gd fmla="*/ 2147483646 w 1045" name="T64"/>
                <a:gd fmla="*/ 2147483646 h 1279" name="T65"/>
                <a:gd fmla="*/ 2147483646 w 1045" name="T66"/>
                <a:gd fmla="*/ 2147483646 h 127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279" w="1045">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bg1">
                <a:lumMod val="65000"/>
              </a:schemeClr>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22" name="Freeform 7"/>
            <p:cNvSpPr/>
            <p:nvPr/>
          </p:nvSpPr>
          <p:spPr bwMode="auto">
            <a:xfrm>
              <a:off x="3366312" y="1226473"/>
              <a:ext cx="522288" cy="565150"/>
            </a:xfrm>
            <a:custGeom>
              <a:gdLst>
                <a:gd fmla="*/ 2147483646 w 259" name="T0"/>
                <a:gd fmla="*/ 0 h 299" name="T1"/>
                <a:gd fmla="*/ 2147483646 w 259" name="T2"/>
                <a:gd fmla="*/ 2147483646 h 299" name="T3"/>
                <a:gd fmla="*/ 2147483646 w 259" name="T4"/>
                <a:gd fmla="*/ 2147483646 h 299" name="T5"/>
                <a:gd fmla="*/ 2147483646 w 259" name="T6"/>
                <a:gd fmla="*/ 2147483646 h 299" name="T7"/>
                <a:gd fmla="*/ 2147483646 w 259" name="T8"/>
                <a:gd fmla="*/ 2147483646 h 299" name="T9"/>
                <a:gd fmla="*/ 2147483646 w 259" name="T10"/>
                <a:gd fmla="*/ 2147483646 h 299" name="T11"/>
                <a:gd fmla="*/ 2147483646 w 259" name="T12"/>
                <a:gd fmla="*/ 2147483646 h 299" name="T13"/>
                <a:gd fmla="*/ 2147483646 w 259" name="T14"/>
                <a:gd fmla="*/ 2147483646 h 299" name="T15"/>
                <a:gd fmla="*/ 0 w 259" name="T16"/>
                <a:gd fmla="*/ 2147483646 h 299" name="T17"/>
                <a:gd fmla="*/ 0 w 259" name="T18"/>
                <a:gd fmla="*/ 2147483646 h 299" name="T19"/>
                <a:gd fmla="*/ 0 w 259" name="T20"/>
                <a:gd fmla="*/ 2147483646 h 299" name="T21"/>
                <a:gd fmla="*/ 2147483646 w 259" name="T22"/>
                <a:gd fmla="*/ 2147483646 h 299" name="T23"/>
                <a:gd fmla="*/ 2147483646 w 259" name="T24"/>
                <a:gd fmla="*/ 0 h 299" name="T25"/>
                <a:gd fmla="*/ 2147483646 w 259"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9" w="25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rgbClr val="3BB6B7"/>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23" name="Freeform 8"/>
            <p:cNvSpPr/>
            <p:nvPr/>
          </p:nvSpPr>
          <p:spPr bwMode="auto">
            <a:xfrm>
              <a:off x="5222100" y="2307560"/>
              <a:ext cx="519112" cy="561975"/>
            </a:xfrm>
            <a:custGeom>
              <a:gdLst>
                <a:gd fmla="*/ 2147483646 w 257" name="T0"/>
                <a:gd fmla="*/ 0 h 297" name="T1"/>
                <a:gd fmla="*/ 2147483646 w 257" name="T2"/>
                <a:gd fmla="*/ 2147483646 h 297" name="T3"/>
                <a:gd fmla="*/ 2147483646 w 257" name="T4"/>
                <a:gd fmla="*/ 2147483646 h 297" name="T5"/>
                <a:gd fmla="*/ 2147483646 w 257" name="T6"/>
                <a:gd fmla="*/ 2147483646 h 297" name="T7"/>
                <a:gd fmla="*/ 2147483646 w 257" name="T8"/>
                <a:gd fmla="*/ 2147483646 h 297" name="T9"/>
                <a:gd fmla="*/ 2147483646 w 257" name="T10"/>
                <a:gd fmla="*/ 2147483646 h 297" name="T11"/>
                <a:gd fmla="*/ 2147483646 w 257" name="T12"/>
                <a:gd fmla="*/ 2147483646 h 297" name="T13"/>
                <a:gd fmla="*/ 2147483646 w 257" name="T14"/>
                <a:gd fmla="*/ 2147483646 h 297" name="T15"/>
                <a:gd fmla="*/ 0 w 257" name="T16"/>
                <a:gd fmla="*/ 2147483646 h 297" name="T17"/>
                <a:gd fmla="*/ 0 w 257" name="T18"/>
                <a:gd fmla="*/ 2147483646 h 297" name="T19"/>
                <a:gd fmla="*/ 0 w 257" name="T20"/>
                <a:gd fmla="*/ 2147483646 h 297" name="T21"/>
                <a:gd fmla="*/ 2147483646 w 257" name="T22"/>
                <a:gd fmla="*/ 2147483646 h 297" name="T23"/>
                <a:gd fmla="*/ 2147483646 w 257" name="T24"/>
                <a:gd fmla="*/ 0 h 297" name="T25"/>
                <a:gd fmla="*/ 2147483646 w 257"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7" w="25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rgbClr val="3BB6B7"/>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24" name="Freeform 9"/>
            <p:cNvSpPr/>
            <p:nvPr/>
          </p:nvSpPr>
          <p:spPr bwMode="auto">
            <a:xfrm>
              <a:off x="4898250" y="4239548"/>
              <a:ext cx="523875" cy="565150"/>
            </a:xfrm>
            <a:custGeom>
              <a:gdLst>
                <a:gd fmla="*/ 2147483646 w 260" name="T0"/>
                <a:gd fmla="*/ 0 h 299" name="T1"/>
                <a:gd fmla="*/ 2147483646 w 260" name="T2"/>
                <a:gd fmla="*/ 2147483646 h 299" name="T3"/>
                <a:gd fmla="*/ 2147483646 w 260" name="T4"/>
                <a:gd fmla="*/ 2147483646 h 299" name="T5"/>
                <a:gd fmla="*/ 2147483646 w 260" name="T6"/>
                <a:gd fmla="*/ 2147483646 h 299" name="T7"/>
                <a:gd fmla="*/ 2147483646 w 260" name="T8"/>
                <a:gd fmla="*/ 2147483646 h 299" name="T9"/>
                <a:gd fmla="*/ 2147483646 w 260" name="T10"/>
                <a:gd fmla="*/ 2147483646 h 299" name="T11"/>
                <a:gd fmla="*/ 2147483646 w 260" name="T12"/>
                <a:gd fmla="*/ 2147483646 h 299" name="T13"/>
                <a:gd fmla="*/ 2147483646 w 260" name="T14"/>
                <a:gd fmla="*/ 2147483646 h 299" name="T15"/>
                <a:gd fmla="*/ 0 w 260" name="T16"/>
                <a:gd fmla="*/ 2147483646 h 299" name="T17"/>
                <a:gd fmla="*/ 0 w 260" name="T18"/>
                <a:gd fmla="*/ 2147483646 h 299" name="T19"/>
                <a:gd fmla="*/ 0 w 260" name="T20"/>
                <a:gd fmla="*/ 2147483646 h 299" name="T21"/>
                <a:gd fmla="*/ 2147483646 w 260" name="T22"/>
                <a:gd fmla="*/ 2147483646 h 299" name="T23"/>
                <a:gd fmla="*/ 2147483646 w 260" name="T24"/>
                <a:gd fmla="*/ 0 h 299" name="T25"/>
                <a:gd fmla="*/ 2147483646 w 260"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9" w="260">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rgbClr val="3BB6B7"/>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25" name="Freeform 10"/>
            <p:cNvSpPr/>
            <p:nvPr/>
          </p:nvSpPr>
          <p:spPr bwMode="auto">
            <a:xfrm>
              <a:off x="2532875" y="2107535"/>
              <a:ext cx="520700" cy="565150"/>
            </a:xfrm>
            <a:custGeom>
              <a:gdLst>
                <a:gd fmla="*/ 2147483646 w 258" name="T0"/>
                <a:gd fmla="*/ 0 h 299" name="T1"/>
                <a:gd fmla="*/ 2147483646 w 258" name="T2"/>
                <a:gd fmla="*/ 2147483646 h 299" name="T3"/>
                <a:gd fmla="*/ 2147483646 w 258" name="T4"/>
                <a:gd fmla="*/ 2147483646 h 299" name="T5"/>
                <a:gd fmla="*/ 2147483646 w 258" name="T6"/>
                <a:gd fmla="*/ 2147483646 h 299" name="T7"/>
                <a:gd fmla="*/ 2147483646 w 258" name="T8"/>
                <a:gd fmla="*/ 2147483646 h 299" name="T9"/>
                <a:gd fmla="*/ 2147483646 w 258" name="T10"/>
                <a:gd fmla="*/ 2147483646 h 299" name="T11"/>
                <a:gd fmla="*/ 2147483646 w 258" name="T12"/>
                <a:gd fmla="*/ 2147483646 h 299" name="T13"/>
                <a:gd fmla="*/ 2147483646 w 258" name="T14"/>
                <a:gd fmla="*/ 2147483646 h 299" name="T15"/>
                <a:gd fmla="*/ 0 w 258" name="T16"/>
                <a:gd fmla="*/ 2147483646 h 299" name="T17"/>
                <a:gd fmla="*/ 0 w 258" name="T18"/>
                <a:gd fmla="*/ 2147483646 h 299" name="T19"/>
                <a:gd fmla="*/ 0 w 258" name="T20"/>
                <a:gd fmla="*/ 2147483646 h 299" name="T21"/>
                <a:gd fmla="*/ 2147483646 w 258" name="T22"/>
                <a:gd fmla="*/ 2147483646 h 299" name="T23"/>
                <a:gd fmla="*/ 2147483646 w 258" name="T24"/>
                <a:gd fmla="*/ 0 h 299" name="T25"/>
                <a:gd fmla="*/ 2147483646 w 258"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9" w="258">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rgbClr val="3BB6B7"/>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26" name="Freeform 11"/>
            <p:cNvSpPr/>
            <p:nvPr/>
          </p:nvSpPr>
          <p:spPr bwMode="auto">
            <a:xfrm>
              <a:off x="1380350" y="4090323"/>
              <a:ext cx="520700" cy="560387"/>
            </a:xfrm>
            <a:custGeom>
              <a:gdLst>
                <a:gd fmla="*/ 2147483646 w 258" name="T0"/>
                <a:gd fmla="*/ 0 h 297" name="T1"/>
                <a:gd fmla="*/ 2147483646 w 258" name="T2"/>
                <a:gd fmla="*/ 2147483646 h 297" name="T3"/>
                <a:gd fmla="*/ 2147483646 w 258" name="T4"/>
                <a:gd fmla="*/ 2147483646 h 297" name="T5"/>
                <a:gd fmla="*/ 2147483646 w 258" name="T6"/>
                <a:gd fmla="*/ 2147483646 h 297" name="T7"/>
                <a:gd fmla="*/ 2147483646 w 258" name="T8"/>
                <a:gd fmla="*/ 2147483646 h 297" name="T9"/>
                <a:gd fmla="*/ 2147483646 w 258" name="T10"/>
                <a:gd fmla="*/ 2147483646 h 297" name="T11"/>
                <a:gd fmla="*/ 2147483646 w 258" name="T12"/>
                <a:gd fmla="*/ 2147483646 h 297" name="T13"/>
                <a:gd fmla="*/ 2147483646 w 258" name="T14"/>
                <a:gd fmla="*/ 2147483646 h 297" name="T15"/>
                <a:gd fmla="*/ 0 w 258" name="T16"/>
                <a:gd fmla="*/ 2147483646 h 297" name="T17"/>
                <a:gd fmla="*/ 0 w 258" name="T18"/>
                <a:gd fmla="*/ 2147483646 h 297" name="T19"/>
                <a:gd fmla="*/ 0 w 258" name="T20"/>
                <a:gd fmla="*/ 2147483646 h 297" name="T21"/>
                <a:gd fmla="*/ 2147483646 w 258" name="T22"/>
                <a:gd fmla="*/ 2147483646 h 297" name="T23"/>
                <a:gd fmla="*/ 2147483646 w 258" name="T24"/>
                <a:gd fmla="*/ 0 h 297" name="T25"/>
                <a:gd fmla="*/ 2147483646 w 258"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7" w="258">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rgbClr val="3BB6B7"/>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27" name="Freeform 13"/>
            <p:cNvSpPr/>
            <p:nvPr/>
          </p:nvSpPr>
          <p:spPr bwMode="auto">
            <a:xfrm>
              <a:off x="4210862" y="4992023"/>
              <a:ext cx="290513" cy="314325"/>
            </a:xfrm>
            <a:custGeom>
              <a:gdLst>
                <a:gd fmla="*/ 2147483646 w 144" name="T0"/>
                <a:gd fmla="*/ 0 h 166" name="T1"/>
                <a:gd fmla="*/ 2147483646 w 144" name="T2"/>
                <a:gd fmla="*/ 2147483646 h 166" name="T3"/>
                <a:gd fmla="*/ 2147483646 w 144" name="T4"/>
                <a:gd fmla="*/ 2147483646 h 166" name="T5"/>
                <a:gd fmla="*/ 2147483646 w 144" name="T6"/>
                <a:gd fmla="*/ 2147483646 h 166" name="T7"/>
                <a:gd fmla="*/ 2147483646 w 144" name="T8"/>
                <a:gd fmla="*/ 2147483646 h 166" name="T9"/>
                <a:gd fmla="*/ 2147483646 w 144" name="T10"/>
                <a:gd fmla="*/ 2147483646 h 166" name="T11"/>
                <a:gd fmla="*/ 2147483646 w 144" name="T12"/>
                <a:gd fmla="*/ 2147483646 h 166" name="T13"/>
                <a:gd fmla="*/ 2147483646 w 144" name="T14"/>
                <a:gd fmla="*/ 2147483646 h 166" name="T15"/>
                <a:gd fmla="*/ 0 w 144" name="T16"/>
                <a:gd fmla="*/ 2147483646 h 166" name="T17"/>
                <a:gd fmla="*/ 0 w 144" name="T18"/>
                <a:gd fmla="*/ 2147483646 h 166" name="T19"/>
                <a:gd fmla="*/ 0 w 144" name="T20"/>
                <a:gd fmla="*/ 2147483646 h 166" name="T21"/>
                <a:gd fmla="*/ 2147483646 w 144" name="T22"/>
                <a:gd fmla="*/ 2147483646 h 166" name="T23"/>
                <a:gd fmla="*/ 2147483646 w 144" name="T24"/>
                <a:gd fmla="*/ 0 h 166" name="T25"/>
                <a:gd fmla="*/ 2147483646 w 144"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6" w="144">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rgbClr val="FFC000"/>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28" name="Freeform 14"/>
            <p:cNvSpPr/>
            <p:nvPr/>
          </p:nvSpPr>
          <p:spPr bwMode="auto">
            <a:xfrm>
              <a:off x="2250300" y="3090198"/>
              <a:ext cx="285750" cy="314325"/>
            </a:xfrm>
            <a:custGeom>
              <a:gdLst>
                <a:gd fmla="*/ 2147483646 w 142" name="T0"/>
                <a:gd fmla="*/ 0 h 166" name="T1"/>
                <a:gd fmla="*/ 2147483646 w 142" name="T2"/>
                <a:gd fmla="*/ 2147483646 h 166" name="T3"/>
                <a:gd fmla="*/ 2147483646 w 142" name="T4"/>
                <a:gd fmla="*/ 2147483646 h 166" name="T5"/>
                <a:gd fmla="*/ 2147483646 w 142" name="T6"/>
                <a:gd fmla="*/ 2147483646 h 166" name="T7"/>
                <a:gd fmla="*/ 2147483646 w 142" name="T8"/>
                <a:gd fmla="*/ 2147483646 h 166" name="T9"/>
                <a:gd fmla="*/ 2147483646 w 142" name="T10"/>
                <a:gd fmla="*/ 2147483646 h 166" name="T11"/>
                <a:gd fmla="*/ 2147483646 w 142" name="T12"/>
                <a:gd fmla="*/ 2147483646 h 166" name="T13"/>
                <a:gd fmla="*/ 2147483646 w 142" name="T14"/>
                <a:gd fmla="*/ 2147483646 h 166" name="T15"/>
                <a:gd fmla="*/ 0 w 142" name="T16"/>
                <a:gd fmla="*/ 2147483646 h 166" name="T17"/>
                <a:gd fmla="*/ 0 w 142" name="T18"/>
                <a:gd fmla="*/ 2147483646 h 166" name="T19"/>
                <a:gd fmla="*/ 0 w 142" name="T20"/>
                <a:gd fmla="*/ 2147483646 h 166" name="T21"/>
                <a:gd fmla="*/ 2147483646 w 142" name="T22"/>
                <a:gd fmla="*/ 2147483646 h 166" name="T23"/>
                <a:gd fmla="*/ 2147483646 w 142" name="T24"/>
                <a:gd fmla="*/ 0 h 166" name="T25"/>
                <a:gd fmla="*/ 2147483646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6" w="142">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rgbClr val="3BB6B7"/>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29" name="Freeform 15"/>
            <p:cNvSpPr/>
            <p:nvPr/>
          </p:nvSpPr>
          <p:spPr bwMode="auto">
            <a:xfrm>
              <a:off x="3226612" y="2613948"/>
              <a:ext cx="287338" cy="311150"/>
            </a:xfrm>
            <a:custGeom>
              <a:gdLst>
                <a:gd fmla="*/ 2147483646 w 142" name="T0"/>
                <a:gd fmla="*/ 0 h 164" name="T1"/>
                <a:gd fmla="*/ 2147483646 w 142" name="T2"/>
                <a:gd fmla="*/ 2147483646 h 164" name="T3"/>
                <a:gd fmla="*/ 2147483646 w 142" name="T4"/>
                <a:gd fmla="*/ 2147483646 h 164" name="T5"/>
                <a:gd fmla="*/ 2147483646 w 142" name="T6"/>
                <a:gd fmla="*/ 2147483646 h 164" name="T7"/>
                <a:gd fmla="*/ 2147483646 w 142" name="T8"/>
                <a:gd fmla="*/ 2147483646 h 164" name="T9"/>
                <a:gd fmla="*/ 2147483646 w 142" name="T10"/>
                <a:gd fmla="*/ 2147483646 h 164" name="T11"/>
                <a:gd fmla="*/ 2147483646 w 142" name="T12"/>
                <a:gd fmla="*/ 2147483646 h 164" name="T13"/>
                <a:gd fmla="*/ 2147483646 w 142" name="T14"/>
                <a:gd fmla="*/ 2147483646 h 164" name="T15"/>
                <a:gd fmla="*/ 0 w 142" name="T16"/>
                <a:gd fmla="*/ 2147483646 h 164" name="T17"/>
                <a:gd fmla="*/ 0 w 142" name="T18"/>
                <a:gd fmla="*/ 2147483646 h 164" name="T19"/>
                <a:gd fmla="*/ 0 w 142" name="T20"/>
                <a:gd fmla="*/ 2147483646 h 164" name="T21"/>
                <a:gd fmla="*/ 2147483646 w 142" name="T22"/>
                <a:gd fmla="*/ 2147483646 h 164" name="T23"/>
                <a:gd fmla="*/ 2147483646 w 142" name="T24"/>
                <a:gd fmla="*/ 0 h 164" name="T25"/>
                <a:gd fmla="*/ 2147483646 w 142" name="T26"/>
                <a:gd fmla="*/ 0 h 16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4" w="142">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rgbClr val="FFC000"/>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30" name="Freeform 16"/>
            <p:cNvSpPr/>
            <p:nvPr/>
          </p:nvSpPr>
          <p:spPr bwMode="auto">
            <a:xfrm>
              <a:off x="3804462" y="4230023"/>
              <a:ext cx="287338" cy="309562"/>
            </a:xfrm>
            <a:custGeom>
              <a:gdLst>
                <a:gd fmla="*/ 2147483646 w 143" name="T0"/>
                <a:gd fmla="*/ 0 h 164" name="T1"/>
                <a:gd fmla="*/ 2147483646 w 143" name="T2"/>
                <a:gd fmla="*/ 2147483646 h 164" name="T3"/>
                <a:gd fmla="*/ 2147483646 w 143" name="T4"/>
                <a:gd fmla="*/ 2147483646 h 164" name="T5"/>
                <a:gd fmla="*/ 2147483646 w 143" name="T6"/>
                <a:gd fmla="*/ 2147483646 h 164" name="T7"/>
                <a:gd fmla="*/ 2147483646 w 143" name="T8"/>
                <a:gd fmla="*/ 2147483646 h 164" name="T9"/>
                <a:gd fmla="*/ 2147483646 w 143" name="T10"/>
                <a:gd fmla="*/ 2147483646 h 164" name="T11"/>
                <a:gd fmla="*/ 2147483646 w 143" name="T12"/>
                <a:gd fmla="*/ 2147483646 h 164" name="T13"/>
                <a:gd fmla="*/ 2147483646 w 143" name="T14"/>
                <a:gd fmla="*/ 2147483646 h 164" name="T15"/>
                <a:gd fmla="*/ 0 w 143" name="T16"/>
                <a:gd fmla="*/ 2147483646 h 164" name="T17"/>
                <a:gd fmla="*/ 0 w 143" name="T18"/>
                <a:gd fmla="*/ 2147483646 h 164" name="T19"/>
                <a:gd fmla="*/ 0 w 143" name="T20"/>
                <a:gd fmla="*/ 2147483646 h 164" name="T21"/>
                <a:gd fmla="*/ 2147483646 w 143" name="T22"/>
                <a:gd fmla="*/ 2147483646 h 164" name="T23"/>
                <a:gd fmla="*/ 2147483646 w 143" name="T24"/>
                <a:gd fmla="*/ 0 h 164" name="T25"/>
                <a:gd fmla="*/ 2147483646 w 143" name="T26"/>
                <a:gd fmla="*/ 0 h 16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4" w="143">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rgbClr val="FFC000"/>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31" name="Freeform 17"/>
            <p:cNvSpPr/>
            <p:nvPr/>
          </p:nvSpPr>
          <p:spPr bwMode="auto">
            <a:xfrm>
              <a:off x="2093137" y="3936335"/>
              <a:ext cx="285750" cy="314325"/>
            </a:xfrm>
            <a:custGeom>
              <a:gdLst>
                <a:gd fmla="*/ 2147483646 w 142" name="T0"/>
                <a:gd fmla="*/ 0 h 166" name="T1"/>
                <a:gd fmla="*/ 2147483646 w 142" name="T2"/>
                <a:gd fmla="*/ 2147483646 h 166" name="T3"/>
                <a:gd fmla="*/ 2147483646 w 142" name="T4"/>
                <a:gd fmla="*/ 2147483646 h 166" name="T5"/>
                <a:gd fmla="*/ 2147483646 w 142" name="T6"/>
                <a:gd fmla="*/ 2147483646 h 166" name="T7"/>
                <a:gd fmla="*/ 2147483646 w 142" name="T8"/>
                <a:gd fmla="*/ 2147483646 h 166" name="T9"/>
                <a:gd fmla="*/ 2147483646 w 142" name="T10"/>
                <a:gd fmla="*/ 2147483646 h 166" name="T11"/>
                <a:gd fmla="*/ 2147483646 w 142" name="T12"/>
                <a:gd fmla="*/ 2147483646 h 166" name="T13"/>
                <a:gd fmla="*/ 2147483646 w 142" name="T14"/>
                <a:gd fmla="*/ 2147483646 h 166" name="T15"/>
                <a:gd fmla="*/ 0 w 142" name="T16"/>
                <a:gd fmla="*/ 2147483646 h 166" name="T17"/>
                <a:gd fmla="*/ 0 w 142" name="T18"/>
                <a:gd fmla="*/ 2147483646 h 166" name="T19"/>
                <a:gd fmla="*/ 0 w 142" name="T20"/>
                <a:gd fmla="*/ 2147483646 h 166" name="T21"/>
                <a:gd fmla="*/ 2147483646 w 142" name="T22"/>
                <a:gd fmla="*/ 2147483646 h 166" name="T23"/>
                <a:gd fmla="*/ 2147483646 w 142" name="T24"/>
                <a:gd fmla="*/ 0 h 166" name="T25"/>
                <a:gd fmla="*/ 2147483646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6" w="142">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FFC000"/>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32" name="Freeform 18"/>
            <p:cNvSpPr/>
            <p:nvPr/>
          </p:nvSpPr>
          <p:spPr bwMode="auto">
            <a:xfrm>
              <a:off x="4823637" y="3214023"/>
              <a:ext cx="290513" cy="314325"/>
            </a:xfrm>
            <a:custGeom>
              <a:gdLst>
                <a:gd fmla="*/ 2147483646 w 144" name="T0"/>
                <a:gd fmla="*/ 0 h 166" name="T1"/>
                <a:gd fmla="*/ 2147483646 w 144" name="T2"/>
                <a:gd fmla="*/ 2147483646 h 166" name="T3"/>
                <a:gd fmla="*/ 2147483646 w 144" name="T4"/>
                <a:gd fmla="*/ 2147483646 h 166" name="T5"/>
                <a:gd fmla="*/ 2147483646 w 144" name="T6"/>
                <a:gd fmla="*/ 2147483646 h 166" name="T7"/>
                <a:gd fmla="*/ 2147483646 w 144" name="T8"/>
                <a:gd fmla="*/ 2147483646 h 166" name="T9"/>
                <a:gd fmla="*/ 2147483646 w 144" name="T10"/>
                <a:gd fmla="*/ 2147483646 h 166" name="T11"/>
                <a:gd fmla="*/ 2147483646 w 144" name="T12"/>
                <a:gd fmla="*/ 2147483646 h 166" name="T13"/>
                <a:gd fmla="*/ 2147483646 w 144" name="T14"/>
                <a:gd fmla="*/ 2147483646 h 166" name="T15"/>
                <a:gd fmla="*/ 0 w 144" name="T16"/>
                <a:gd fmla="*/ 2147483646 h 166" name="T17"/>
                <a:gd fmla="*/ 0 w 144" name="T18"/>
                <a:gd fmla="*/ 2147483646 h 166" name="T19"/>
                <a:gd fmla="*/ 0 w 144" name="T20"/>
                <a:gd fmla="*/ 2147483646 h 166" name="T21"/>
                <a:gd fmla="*/ 2147483646 w 144" name="T22"/>
                <a:gd fmla="*/ 2147483646 h 166" name="T23"/>
                <a:gd fmla="*/ 2147483646 w 144" name="T24"/>
                <a:gd fmla="*/ 0 h 166" name="T25"/>
                <a:gd fmla="*/ 2147483646 w 144"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6" w="144">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rgbClr val="3BB6B7"/>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33" name="Freeform 19"/>
            <p:cNvSpPr/>
            <p:nvPr/>
          </p:nvSpPr>
          <p:spPr bwMode="auto">
            <a:xfrm>
              <a:off x="2848787" y="4541173"/>
              <a:ext cx="287338" cy="314325"/>
            </a:xfrm>
            <a:custGeom>
              <a:gdLst>
                <a:gd fmla="*/ 2147483646 w 142" name="T0"/>
                <a:gd fmla="*/ 0 h 166" name="T1"/>
                <a:gd fmla="*/ 2147483646 w 142" name="T2"/>
                <a:gd fmla="*/ 2147483646 h 166" name="T3"/>
                <a:gd fmla="*/ 2147483646 w 142" name="T4"/>
                <a:gd fmla="*/ 2147483646 h 166" name="T5"/>
                <a:gd fmla="*/ 2147483646 w 142" name="T6"/>
                <a:gd fmla="*/ 2147483646 h 166" name="T7"/>
                <a:gd fmla="*/ 2147483646 w 142" name="T8"/>
                <a:gd fmla="*/ 2147483646 h 166" name="T9"/>
                <a:gd fmla="*/ 2147483646 w 142" name="T10"/>
                <a:gd fmla="*/ 2147483646 h 166" name="T11"/>
                <a:gd fmla="*/ 2147483646 w 142" name="T12"/>
                <a:gd fmla="*/ 2147483646 h 166" name="T13"/>
                <a:gd fmla="*/ 2147483646 w 142" name="T14"/>
                <a:gd fmla="*/ 2147483646 h 166" name="T15"/>
                <a:gd fmla="*/ 0 w 142" name="T16"/>
                <a:gd fmla="*/ 2147483646 h 166" name="T17"/>
                <a:gd fmla="*/ 0 w 142" name="T18"/>
                <a:gd fmla="*/ 2147483646 h 166" name="T19"/>
                <a:gd fmla="*/ 0 w 142" name="T20"/>
                <a:gd fmla="*/ 2147483646 h 166" name="T21"/>
                <a:gd fmla="*/ 2147483646 w 142" name="T22"/>
                <a:gd fmla="*/ 2147483646 h 166" name="T23"/>
                <a:gd fmla="*/ 2147483646 w 142" name="T24"/>
                <a:gd fmla="*/ 0 h 166" name="T25"/>
                <a:gd fmla="*/ 2147483646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6" w="142">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rgbClr val="3BB6B7"/>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34" name="Freeform 20"/>
            <p:cNvSpPr/>
            <p:nvPr/>
          </p:nvSpPr>
          <p:spPr bwMode="auto">
            <a:xfrm>
              <a:off x="3674287" y="3293398"/>
              <a:ext cx="287338" cy="312737"/>
            </a:xfrm>
            <a:custGeom>
              <a:gdLst>
                <a:gd fmla="*/ 2147483646 w 142" name="T0"/>
                <a:gd fmla="*/ 0 h 165" name="T1"/>
                <a:gd fmla="*/ 2147483646 w 142" name="T2"/>
                <a:gd fmla="*/ 2147483646 h 165" name="T3"/>
                <a:gd fmla="*/ 2147483646 w 142" name="T4"/>
                <a:gd fmla="*/ 2147483646 h 165" name="T5"/>
                <a:gd fmla="*/ 2147483646 w 142" name="T6"/>
                <a:gd fmla="*/ 2147483646 h 165" name="T7"/>
                <a:gd fmla="*/ 2147483646 w 142" name="T8"/>
                <a:gd fmla="*/ 2147483646 h 165" name="T9"/>
                <a:gd fmla="*/ 2147483646 w 142" name="T10"/>
                <a:gd fmla="*/ 2147483646 h 165" name="T11"/>
                <a:gd fmla="*/ 2147483646 w 142" name="T12"/>
                <a:gd fmla="*/ 2147483646 h 165" name="T13"/>
                <a:gd fmla="*/ 2147483646 w 142" name="T14"/>
                <a:gd fmla="*/ 2147483646 h 165" name="T15"/>
                <a:gd fmla="*/ 0 w 142" name="T16"/>
                <a:gd fmla="*/ 2147483646 h 165" name="T17"/>
                <a:gd fmla="*/ 0 w 142" name="T18"/>
                <a:gd fmla="*/ 2147483646 h 165" name="T19"/>
                <a:gd fmla="*/ 0 w 142" name="T20"/>
                <a:gd fmla="*/ 2147483646 h 165" name="T21"/>
                <a:gd fmla="*/ 2147483646 w 142" name="T22"/>
                <a:gd fmla="*/ 2147483646 h 165" name="T23"/>
                <a:gd fmla="*/ 2147483646 w 142" name="T24"/>
                <a:gd fmla="*/ 0 h 165" name="T25"/>
                <a:gd fmla="*/ 2147483646 w 142" name="T26"/>
                <a:gd fmla="*/ 0 h 16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65" w="142">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rgbClr val="FFC000"/>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35" name="Freeform 6"/>
            <p:cNvSpPr/>
            <p:nvPr/>
          </p:nvSpPr>
          <p:spPr bwMode="auto">
            <a:xfrm>
              <a:off x="2494775" y="1307435"/>
              <a:ext cx="517525" cy="565150"/>
            </a:xfrm>
            <a:custGeom>
              <a:gdLst>
                <a:gd fmla="*/ 2147483646 w 257" name="T0"/>
                <a:gd fmla="*/ 0 h 299" name="T1"/>
                <a:gd fmla="*/ 2147483646 w 257" name="T2"/>
                <a:gd fmla="*/ 2147483646 h 299" name="T3"/>
                <a:gd fmla="*/ 2147483646 w 257" name="T4"/>
                <a:gd fmla="*/ 2147483646 h 299" name="T5"/>
                <a:gd fmla="*/ 2147483646 w 257" name="T6"/>
                <a:gd fmla="*/ 2147483646 h 299" name="T7"/>
                <a:gd fmla="*/ 2147483646 w 257" name="T8"/>
                <a:gd fmla="*/ 2147483646 h 299" name="T9"/>
                <a:gd fmla="*/ 2147483646 w 257" name="T10"/>
                <a:gd fmla="*/ 2147483646 h 299" name="T11"/>
                <a:gd fmla="*/ 2147483646 w 257" name="T12"/>
                <a:gd fmla="*/ 2147483646 h 299" name="T13"/>
                <a:gd fmla="*/ 2147483646 w 257" name="T14"/>
                <a:gd fmla="*/ 2147483646 h 299" name="T15"/>
                <a:gd fmla="*/ 0 w 257" name="T16"/>
                <a:gd fmla="*/ 2147483646 h 299" name="T17"/>
                <a:gd fmla="*/ 0 w 257" name="T18"/>
                <a:gd fmla="*/ 2147483646 h 299" name="T19"/>
                <a:gd fmla="*/ 0 w 257" name="T20"/>
                <a:gd fmla="*/ 2147483646 h 299" name="T21"/>
                <a:gd fmla="*/ 2147483646 w 257" name="T22"/>
                <a:gd fmla="*/ 2147483646 h 299" name="T23"/>
                <a:gd fmla="*/ 2147483646 w 257" name="T24"/>
                <a:gd fmla="*/ 0 h 299" name="T25"/>
                <a:gd fmla="*/ 2147483646 w 257"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9" w="257">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rgbClr val="FFC000"/>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sp>
          <p:nvSpPr>
            <p:cNvPr id="36" name="Freeform 12"/>
            <p:cNvSpPr/>
            <p:nvPr/>
          </p:nvSpPr>
          <p:spPr bwMode="auto">
            <a:xfrm>
              <a:off x="4320400" y="2526635"/>
              <a:ext cx="520700" cy="561975"/>
            </a:xfrm>
            <a:custGeom>
              <a:gdLst>
                <a:gd fmla="*/ 2147483646 w 258" name="T0"/>
                <a:gd fmla="*/ 0 h 297" name="T1"/>
                <a:gd fmla="*/ 2147483646 w 258" name="T2"/>
                <a:gd fmla="*/ 2147483646 h 297" name="T3"/>
                <a:gd fmla="*/ 2147483646 w 258" name="T4"/>
                <a:gd fmla="*/ 2147483646 h 297" name="T5"/>
                <a:gd fmla="*/ 2147483646 w 258" name="T6"/>
                <a:gd fmla="*/ 2147483646 h 297" name="T7"/>
                <a:gd fmla="*/ 2147483646 w 258" name="T8"/>
                <a:gd fmla="*/ 2147483646 h 297" name="T9"/>
                <a:gd fmla="*/ 2147483646 w 258" name="T10"/>
                <a:gd fmla="*/ 2147483646 h 297" name="T11"/>
                <a:gd fmla="*/ 2147483646 w 258" name="T12"/>
                <a:gd fmla="*/ 2147483646 h 297" name="T13"/>
                <a:gd fmla="*/ 2147483646 w 258" name="T14"/>
                <a:gd fmla="*/ 2147483646 h 297" name="T15"/>
                <a:gd fmla="*/ 0 w 258" name="T16"/>
                <a:gd fmla="*/ 2147483646 h 297" name="T17"/>
                <a:gd fmla="*/ 0 w 258" name="T18"/>
                <a:gd fmla="*/ 2147483646 h 297" name="T19"/>
                <a:gd fmla="*/ 0 w 258" name="T20"/>
                <a:gd fmla="*/ 2147483646 h 297" name="T21"/>
                <a:gd fmla="*/ 2147483646 w 258" name="T22"/>
                <a:gd fmla="*/ 2147483646 h 297" name="T23"/>
                <a:gd fmla="*/ 2147483646 w 258" name="T24"/>
                <a:gd fmla="*/ 0 h 297" name="T25"/>
                <a:gd fmla="*/ 2147483646 w 258"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97" w="258">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rgbClr val="3BB6B7"/>
            </a:solidFill>
            <a:ln>
              <a:noFill/>
            </a:ln>
            <a:extLst>
              <a:ext uri="{91240B29-F687-4F45-9708-019B960494DF}">
                <a14:hiddenLine w="9525">
                  <a:solidFill>
                    <a:srgbClr val="000000"/>
                  </a:solidFill>
                  <a:round/>
                </a14:hiddenLine>
              </a:ext>
            </a:extLst>
          </p:spPr>
          <p:txBody>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cs typeface="+mn-cs"/>
              </a:endParaRPr>
            </a:p>
          </p:txBody>
        </p:sp>
      </p:grpSp>
      <p:sp>
        <p:nvSpPr>
          <p:cNvPr id="37" name="TextBox 35"/>
          <p:cNvSpPr txBox="1"/>
          <p:nvPr/>
        </p:nvSpPr>
        <p:spPr>
          <a:xfrm>
            <a:off x="2032748" y="4201990"/>
            <a:ext cx="1728193" cy="64008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aseline="0" cap="none" i="0" kern="0" kumimoji="0" noProof="0" normalizeH="0" spc="0" strike="noStrike" sz="1200" u="none">
                <a:ln>
                  <a:noFill/>
                </a:ln>
                <a:solidFill>
                  <a:prstClr val="black"/>
                </a:solidFill>
                <a:effectLst/>
                <a:uLnTx/>
                <a:uFillTx/>
                <a:latin typeface="等线"/>
                <a:ea charset="-122" panose="02010600030101010101" typeface="等线"/>
                <a:cs typeface="+mn-cs"/>
              </a:rPr>
              <a:t>Please enter the text you want to express.</a:t>
            </a:r>
          </a:p>
        </p:txBody>
      </p:sp>
      <p:sp>
        <p:nvSpPr>
          <p:cNvPr id="38" name="文本框 37"/>
          <p:cNvSpPr txBox="1"/>
          <p:nvPr/>
        </p:nvSpPr>
        <p:spPr>
          <a:xfrm>
            <a:off x="2032749" y="3832658"/>
            <a:ext cx="1442434" cy="3657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0" kumimoji="0" lang="zh-CN" noProof="0" normalizeH="0" spc="0" strike="noStrike" sz="1800" u="none">
                <a:ln>
                  <a:noFill/>
                </a:ln>
                <a:solidFill>
                  <a:prstClr val="black"/>
                </a:solidFill>
                <a:effectLst/>
                <a:uLnTx/>
                <a:uFillTx/>
                <a:latin typeface="等线"/>
                <a:ea charset="-122" panose="02010600030101010101" typeface="等线"/>
                <a:cs typeface="+mn-cs"/>
              </a:rPr>
              <a:t>添加文字</a:t>
            </a:r>
          </a:p>
        </p:txBody>
      </p:sp>
      <p:sp>
        <p:nvSpPr>
          <p:cNvPr id="39" name="TextBox 35"/>
          <p:cNvSpPr txBox="1"/>
          <p:nvPr/>
        </p:nvSpPr>
        <p:spPr>
          <a:xfrm>
            <a:off x="8335964" y="4201990"/>
            <a:ext cx="1728193" cy="64008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baseline="0" cap="none" i="0" kern="0" kumimoji="0" noProof="0" normalizeH="0" spc="0" strike="noStrike" sz="1200" u="none">
                <a:ln>
                  <a:noFill/>
                </a:ln>
                <a:solidFill>
                  <a:prstClr val="black"/>
                </a:solidFill>
                <a:effectLst/>
                <a:uLnTx/>
                <a:uFillTx/>
                <a:latin typeface="等线"/>
                <a:ea charset="-122" panose="02010600030101010101" typeface="等线"/>
                <a:cs typeface="+mn-cs"/>
              </a:rPr>
              <a:t>Please enter the text you want to express.</a:t>
            </a:r>
          </a:p>
        </p:txBody>
      </p:sp>
      <p:sp>
        <p:nvSpPr>
          <p:cNvPr id="40" name="文本框 39"/>
          <p:cNvSpPr txBox="1"/>
          <p:nvPr/>
        </p:nvSpPr>
        <p:spPr>
          <a:xfrm>
            <a:off x="8335963" y="3832658"/>
            <a:ext cx="1442434" cy="36576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0" kumimoji="0" lang="zh-CN" noProof="0" normalizeH="0" spc="0" strike="noStrike" sz="1800" u="none">
                <a:ln>
                  <a:noFill/>
                </a:ln>
                <a:solidFill>
                  <a:prstClr val="black"/>
                </a:solidFill>
                <a:effectLst/>
                <a:uLnTx/>
                <a:uFillTx/>
                <a:latin typeface="等线"/>
                <a:ea charset="-122" panose="02010600030101010101" typeface="等线"/>
                <a:cs typeface="+mn-cs"/>
              </a:rPr>
              <a:t>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0"/>
                                        </p:tgtEl>
                                        <p:attrNameLst>
                                          <p:attrName>style.visibility</p:attrName>
                                        </p:attrNameLst>
                                      </p:cBhvr>
                                      <p:to>
                                        <p:strVal val="visible"/>
                                      </p:to>
                                    </p:set>
                                    <p:animEffect filter="wipe(down)"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37"/>
                                        </p:tgtEl>
                                        <p:attrNameLst>
                                          <p:attrName>style.visibility</p:attrName>
                                        </p:attrNameLst>
                                      </p:cBhvr>
                                      <p:to>
                                        <p:strVal val="visible"/>
                                      </p:to>
                                    </p:set>
                                    <p:animEffect filter="wipe(up)" transition="in">
                                      <p:cBhvr>
                                        <p:cTn dur="250" id="11"/>
                                        <p:tgtEl>
                                          <p:spTgt spid="37"/>
                                        </p:tgtEl>
                                      </p:cBhvr>
                                    </p:animEffect>
                                  </p:childTnLst>
                                </p:cTn>
                              </p:par>
                              <p:par>
                                <p:cTn fill="hold" grpId="0" id="12" nodeType="withEffect" presetClass="entr" presetID="22" presetSubtype="1">
                                  <p:stCondLst>
                                    <p:cond delay="0"/>
                                  </p:stCondLst>
                                  <p:childTnLst>
                                    <p:set>
                                      <p:cBhvr>
                                        <p:cTn dur="1" fill="hold" id="13">
                                          <p:stCondLst>
                                            <p:cond delay="0"/>
                                          </p:stCondLst>
                                        </p:cTn>
                                        <p:tgtEl>
                                          <p:spTgt spid="38"/>
                                        </p:tgtEl>
                                        <p:attrNameLst>
                                          <p:attrName>style.visibility</p:attrName>
                                        </p:attrNameLst>
                                      </p:cBhvr>
                                      <p:to>
                                        <p:strVal val="visible"/>
                                      </p:to>
                                    </p:set>
                                    <p:animEffect filter="wipe(up)" transition="in">
                                      <p:cBhvr>
                                        <p:cTn dur="250" id="14"/>
                                        <p:tgtEl>
                                          <p:spTgt spid="38"/>
                                        </p:tgtEl>
                                      </p:cBhvr>
                                    </p:animEffect>
                                  </p:childTnLst>
                                </p:cTn>
                              </p:par>
                            </p:childTnLst>
                          </p:cTn>
                        </p:par>
                        <p:par>
                          <p:cTn fill="hold" id="15" nodeType="afterGroup">
                            <p:stCondLst>
                              <p:cond delay="750"/>
                            </p:stCondLst>
                            <p:childTnLst>
                              <p:par>
                                <p:cTn fill="hold" grpId="0" id="16" nodeType="afterEffect" presetClass="entr" presetID="22" presetSubtype="1">
                                  <p:stCondLst>
                                    <p:cond delay="0"/>
                                  </p:stCondLst>
                                  <p:childTnLst>
                                    <p:set>
                                      <p:cBhvr>
                                        <p:cTn dur="1" fill="hold" id="17">
                                          <p:stCondLst>
                                            <p:cond delay="0"/>
                                          </p:stCondLst>
                                        </p:cTn>
                                        <p:tgtEl>
                                          <p:spTgt spid="39"/>
                                        </p:tgtEl>
                                        <p:attrNameLst>
                                          <p:attrName>style.visibility</p:attrName>
                                        </p:attrNameLst>
                                      </p:cBhvr>
                                      <p:to>
                                        <p:strVal val="visible"/>
                                      </p:to>
                                    </p:set>
                                    <p:animEffect filter="wipe(up)" transition="in">
                                      <p:cBhvr>
                                        <p:cTn dur="250" id="18"/>
                                        <p:tgtEl>
                                          <p:spTgt spid="39"/>
                                        </p:tgtEl>
                                      </p:cBhvr>
                                    </p:animEffect>
                                  </p:childTnLst>
                                </p:cTn>
                              </p:par>
                              <p:par>
                                <p:cTn fill="hold" grpId="0" id="19" nodeType="withEffect" presetClass="entr" presetID="22" presetSubtype="1">
                                  <p:stCondLst>
                                    <p:cond delay="0"/>
                                  </p:stCondLst>
                                  <p:childTnLst>
                                    <p:set>
                                      <p:cBhvr>
                                        <p:cTn dur="1" fill="hold" id="20">
                                          <p:stCondLst>
                                            <p:cond delay="0"/>
                                          </p:stCondLst>
                                        </p:cTn>
                                        <p:tgtEl>
                                          <p:spTgt spid="40"/>
                                        </p:tgtEl>
                                        <p:attrNameLst>
                                          <p:attrName>style.visibility</p:attrName>
                                        </p:attrNameLst>
                                      </p:cBhvr>
                                      <p:to>
                                        <p:strVal val="visible"/>
                                      </p:to>
                                    </p:set>
                                    <p:animEffect filter="wipe(up)" transition="in">
                                      <p:cBhvr>
                                        <p:cTn dur="250" id="2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
        <p:nvSpPr>
          <p:cNvPr id="3" name="下箭头 21"/>
          <p:cNvSpPr>
            <a:spLocks noChangeArrowheads="1"/>
          </p:cNvSpPr>
          <p:nvPr/>
        </p:nvSpPr>
        <p:spPr bwMode="auto">
          <a:xfrm>
            <a:off x="5286376" y="1870577"/>
            <a:ext cx="1608138" cy="1884363"/>
          </a:xfrm>
          <a:prstGeom prst="downArrow">
            <a:avLst>
              <a:gd fmla="val 50000" name="adj1"/>
              <a:gd fmla="val 54162" name="adj2"/>
            </a:avLst>
          </a:prstGeom>
          <a:solidFill>
            <a:srgbClr val="3BB6B7"/>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4" name="下箭头 22"/>
          <p:cNvSpPr>
            <a:spLocks noChangeArrowheads="1"/>
          </p:cNvSpPr>
          <p:nvPr/>
        </p:nvSpPr>
        <p:spPr bwMode="auto">
          <a:xfrm rot="16200000">
            <a:off x="4180683" y="2946108"/>
            <a:ext cx="1435100" cy="1808163"/>
          </a:xfrm>
          <a:prstGeom prst="downArrow">
            <a:avLst>
              <a:gd fmla="val 50000" name="adj1"/>
              <a:gd fmla="val 54131" name="adj2"/>
            </a:avLst>
          </a:prstGeom>
          <a:solidFill>
            <a:srgbClr val="6ED0D0"/>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5" name="下箭头 23"/>
          <p:cNvSpPr>
            <a:spLocks noChangeArrowheads="1"/>
          </p:cNvSpPr>
          <p:nvPr/>
        </p:nvSpPr>
        <p:spPr bwMode="auto">
          <a:xfrm rot="5400000">
            <a:off x="6565108" y="2946108"/>
            <a:ext cx="1435100" cy="1808163"/>
          </a:xfrm>
          <a:prstGeom prst="downArrow">
            <a:avLst>
              <a:gd fmla="val 50000" name="adj1"/>
              <a:gd fmla="val 54131" name="adj2"/>
            </a:avLst>
          </a:prstGeom>
          <a:solidFill>
            <a:srgbClr val="6ED0D0"/>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6" name="下箭头 24"/>
          <p:cNvSpPr>
            <a:spLocks noChangeArrowheads="1"/>
          </p:cNvSpPr>
          <p:nvPr/>
        </p:nvSpPr>
        <p:spPr bwMode="auto">
          <a:xfrm rot="10800000">
            <a:off x="5286376" y="3945440"/>
            <a:ext cx="1608138" cy="1884362"/>
          </a:xfrm>
          <a:prstGeom prst="downArrow">
            <a:avLst>
              <a:gd fmla="val 50000" name="adj1"/>
              <a:gd fmla="val 54162" name="adj2"/>
            </a:avLst>
          </a:prstGeom>
          <a:solidFill>
            <a:srgbClr val="3BB6B7"/>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FFFFFF"/>
              </a:solidFill>
              <a:effectLst/>
              <a:uLnTx/>
              <a:uFillTx/>
              <a:latin charset="0" panose="020f0502020204030204" pitchFamily="34" typeface="Calibri"/>
              <a:ea charset="-122" panose="02010600030101010101" pitchFamily="2" typeface="宋体"/>
            </a:endParaRPr>
          </a:p>
        </p:txBody>
      </p:sp>
      <p:sp>
        <p:nvSpPr>
          <p:cNvPr id="7" name="文本框 9"/>
          <p:cNvSpPr txBox="1">
            <a:spLocks noChangeArrowheads="1"/>
          </p:cNvSpPr>
          <p:nvPr/>
        </p:nvSpPr>
        <p:spPr bwMode="auto">
          <a:xfrm>
            <a:off x="4049714" y="3558091"/>
            <a:ext cx="10096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1600">
                <a:solidFill>
                  <a:srgbClr val="FFFFFF"/>
                </a:solidFill>
                <a:latin charset="-122" panose="020b0503020204020204" pitchFamily="34" typeface="微软雅黑"/>
                <a:ea charset="-122" panose="020b0503020204020204" pitchFamily="34" typeface="微软雅黑"/>
              </a:rPr>
              <a:t> 单击添    加标题</a:t>
            </a:r>
          </a:p>
        </p:txBody>
      </p:sp>
      <p:sp>
        <p:nvSpPr>
          <p:cNvPr id="8" name="文本框 10"/>
          <p:cNvSpPr txBox="1">
            <a:spLocks noChangeArrowheads="1"/>
          </p:cNvSpPr>
          <p:nvPr/>
        </p:nvSpPr>
        <p:spPr bwMode="auto">
          <a:xfrm>
            <a:off x="7094538" y="3558091"/>
            <a:ext cx="9588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1600">
                <a:solidFill>
                  <a:srgbClr val="FFFFFF"/>
                </a:solidFill>
                <a:latin charset="-122" panose="020b0503020204020204" pitchFamily="34" typeface="微软雅黑"/>
                <a:ea charset="-122" panose="020b0503020204020204" pitchFamily="34" typeface="微软雅黑"/>
              </a:rPr>
              <a:t> 单击添加标题</a:t>
            </a:r>
          </a:p>
        </p:txBody>
      </p:sp>
      <p:sp>
        <p:nvSpPr>
          <p:cNvPr id="9" name="文本框 11"/>
          <p:cNvSpPr txBox="1">
            <a:spLocks noChangeArrowheads="1"/>
          </p:cNvSpPr>
          <p:nvPr/>
        </p:nvSpPr>
        <p:spPr bwMode="auto">
          <a:xfrm>
            <a:off x="5654843" y="2169027"/>
            <a:ext cx="8302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单击</a:t>
            </a:r>
          </a:p>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添加</a:t>
            </a:r>
          </a:p>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标题</a:t>
            </a:r>
          </a:p>
        </p:txBody>
      </p:sp>
      <p:sp>
        <p:nvSpPr>
          <p:cNvPr id="10" name="文本框 12"/>
          <p:cNvSpPr txBox="1">
            <a:spLocks noChangeArrowheads="1"/>
          </p:cNvSpPr>
          <p:nvPr/>
        </p:nvSpPr>
        <p:spPr bwMode="auto">
          <a:xfrm>
            <a:off x="5654843" y="4458202"/>
            <a:ext cx="8302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单击</a:t>
            </a:r>
          </a:p>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添加</a:t>
            </a:r>
          </a:p>
          <a:p>
            <a:pPr fontAlgn="base">
              <a:lnSpc>
                <a:spcPct val="100000"/>
              </a:lnSpc>
              <a:spcBef>
                <a:spcPct val="0"/>
              </a:spcBef>
              <a:spcAft>
                <a:spcPct val="0"/>
              </a:spcAft>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rPr>
              <a:t>  标题</a:t>
            </a:r>
          </a:p>
        </p:txBody>
      </p:sp>
      <p:sp>
        <p:nvSpPr>
          <p:cNvPr id="11" name="文本框 17"/>
          <p:cNvSpPr txBox="1">
            <a:spLocks noChangeArrowheads="1"/>
          </p:cNvSpPr>
          <p:nvPr/>
        </p:nvSpPr>
        <p:spPr bwMode="auto">
          <a:xfrm>
            <a:off x="4478339" y="5156702"/>
            <a:ext cx="6953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3200">
                <a:solidFill>
                  <a:srgbClr val="404040"/>
                </a:solidFill>
                <a:latin charset="-122" panose="020b0503020204020204" pitchFamily="34" typeface="微软雅黑"/>
                <a:ea charset="-122" panose="020b0503020204020204" pitchFamily="34" typeface="微软雅黑"/>
              </a:rPr>
              <a:t>03</a:t>
            </a:r>
          </a:p>
        </p:txBody>
      </p:sp>
      <p:sp>
        <p:nvSpPr>
          <p:cNvPr id="12" name="文本框 18"/>
          <p:cNvSpPr txBox="1">
            <a:spLocks noChangeArrowheads="1"/>
          </p:cNvSpPr>
          <p:nvPr/>
        </p:nvSpPr>
        <p:spPr bwMode="auto">
          <a:xfrm>
            <a:off x="7018338" y="1867402"/>
            <a:ext cx="6953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3200">
                <a:solidFill>
                  <a:srgbClr val="404040"/>
                </a:solidFill>
                <a:latin charset="-122" panose="020b0503020204020204" pitchFamily="34" typeface="微软雅黑"/>
                <a:ea charset="-122" panose="020b0503020204020204" pitchFamily="34" typeface="微软雅黑"/>
              </a:rPr>
              <a:t>02</a:t>
            </a:r>
          </a:p>
        </p:txBody>
      </p:sp>
      <p:sp>
        <p:nvSpPr>
          <p:cNvPr id="13" name="文本框 19"/>
          <p:cNvSpPr txBox="1">
            <a:spLocks noChangeArrowheads="1"/>
          </p:cNvSpPr>
          <p:nvPr/>
        </p:nvSpPr>
        <p:spPr bwMode="auto">
          <a:xfrm>
            <a:off x="4519614" y="1900740"/>
            <a:ext cx="6953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3200">
                <a:solidFill>
                  <a:srgbClr val="404040"/>
                </a:solidFill>
                <a:latin charset="-122" panose="020b0503020204020204" pitchFamily="34" typeface="微软雅黑"/>
                <a:ea charset="-122" panose="020b0503020204020204" pitchFamily="34" typeface="微软雅黑"/>
              </a:rPr>
              <a:t>01</a:t>
            </a:r>
          </a:p>
        </p:txBody>
      </p:sp>
      <p:sp>
        <p:nvSpPr>
          <p:cNvPr id="14" name="文本框 20"/>
          <p:cNvSpPr txBox="1">
            <a:spLocks noChangeArrowheads="1"/>
          </p:cNvSpPr>
          <p:nvPr/>
        </p:nvSpPr>
        <p:spPr bwMode="auto">
          <a:xfrm>
            <a:off x="6924677" y="5156702"/>
            <a:ext cx="6953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 charset="0" panose="020b0604020202020204" pitchFamily="34" typeface="Arial"/>
              <a:buNone/>
            </a:pPr>
            <a:r>
              <a:rPr altLang="zh-CN" lang="en-US" sz="3200">
                <a:solidFill>
                  <a:srgbClr val="404040"/>
                </a:solidFill>
                <a:latin charset="-122" panose="020b0503020204020204" pitchFamily="34" typeface="微软雅黑"/>
                <a:ea charset="-122" panose="020b0503020204020204" pitchFamily="34" typeface="微软雅黑"/>
              </a:rPr>
              <a:t>04</a:t>
            </a:r>
          </a:p>
        </p:txBody>
      </p:sp>
      <p:sp>
        <p:nvSpPr>
          <p:cNvPr id="15" name="TextBox 35"/>
          <p:cNvSpPr txBox="1"/>
          <p:nvPr/>
        </p:nvSpPr>
        <p:spPr>
          <a:xfrm>
            <a:off x="2032749" y="2354572"/>
            <a:ext cx="1728193"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16" name="文本框 15"/>
          <p:cNvSpPr txBox="1"/>
          <p:nvPr/>
        </p:nvSpPr>
        <p:spPr>
          <a:xfrm>
            <a:off x="2032750" y="1985240"/>
            <a:ext cx="1442434"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effectLst/>
                <a:uLnTx/>
                <a:uFillTx/>
              </a:rPr>
              <a:t>添加文字</a:t>
            </a:r>
          </a:p>
        </p:txBody>
      </p:sp>
      <p:sp>
        <p:nvSpPr>
          <p:cNvPr id="17" name="TextBox 35"/>
          <p:cNvSpPr txBox="1"/>
          <p:nvPr/>
        </p:nvSpPr>
        <p:spPr>
          <a:xfrm>
            <a:off x="2032749" y="4514812"/>
            <a:ext cx="1728193"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18" name="文本框 17"/>
          <p:cNvSpPr txBox="1"/>
          <p:nvPr/>
        </p:nvSpPr>
        <p:spPr>
          <a:xfrm>
            <a:off x="2032750" y="4145480"/>
            <a:ext cx="1442434"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effectLst/>
                <a:uLnTx/>
                <a:uFillTx/>
              </a:rPr>
              <a:t>添加文字</a:t>
            </a:r>
          </a:p>
        </p:txBody>
      </p:sp>
      <p:sp>
        <p:nvSpPr>
          <p:cNvPr id="19" name="TextBox 35"/>
          <p:cNvSpPr txBox="1"/>
          <p:nvPr/>
        </p:nvSpPr>
        <p:spPr>
          <a:xfrm>
            <a:off x="8335964" y="2354572"/>
            <a:ext cx="1728193"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20" name="文本框 19"/>
          <p:cNvSpPr txBox="1"/>
          <p:nvPr/>
        </p:nvSpPr>
        <p:spPr>
          <a:xfrm>
            <a:off x="8335966" y="1985240"/>
            <a:ext cx="1442434"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effectLst/>
                <a:uLnTx/>
                <a:uFillTx/>
              </a:rPr>
              <a:t>添加文字</a:t>
            </a:r>
          </a:p>
        </p:txBody>
      </p:sp>
      <p:sp>
        <p:nvSpPr>
          <p:cNvPr id="21" name="TextBox 35"/>
          <p:cNvSpPr txBox="1"/>
          <p:nvPr/>
        </p:nvSpPr>
        <p:spPr>
          <a:xfrm>
            <a:off x="8335964" y="4514812"/>
            <a:ext cx="1728193" cy="640080"/>
          </a:xfrm>
          <a:prstGeom prst="rect">
            <a:avLst/>
          </a:prstGeom>
          <a:noFill/>
        </p:spPr>
        <p:txBody>
          <a:bodyPr rtlCol="0" wrap="square">
            <a:spAutoFit/>
          </a:bodyPr>
          <a:lstStyle/>
          <a:p>
            <a:pPr algn="just"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200" u="none">
                <a:ln>
                  <a:noFill/>
                </a:ln>
                <a:effectLst/>
                <a:uLnTx/>
                <a:uFillTx/>
              </a:rPr>
              <a:t>Please enter the text you want to express.</a:t>
            </a:r>
          </a:p>
        </p:txBody>
      </p:sp>
      <p:sp>
        <p:nvSpPr>
          <p:cNvPr id="22" name="文本框 21"/>
          <p:cNvSpPr txBox="1"/>
          <p:nvPr/>
        </p:nvSpPr>
        <p:spPr>
          <a:xfrm>
            <a:off x="8335966" y="4145480"/>
            <a:ext cx="1442434" cy="3657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effectLst/>
                <a:uLnTx/>
                <a:uFillTx/>
              </a:rPr>
              <a:t>添加文字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ipe(up)" transition="in">
                                      <p:cBhvr>
                                        <p:cTn dur="250" id="7"/>
                                        <p:tgtEl>
                                          <p:spTgt spid="15"/>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16"/>
                                        </p:tgtEl>
                                        <p:attrNameLst>
                                          <p:attrName>style.visibility</p:attrName>
                                        </p:attrNameLst>
                                      </p:cBhvr>
                                      <p:to>
                                        <p:strVal val="visible"/>
                                      </p:to>
                                    </p:set>
                                    <p:animEffect filter="wipe(up)" transition="in">
                                      <p:cBhvr>
                                        <p:cTn dur="250" id="10"/>
                                        <p:tgtEl>
                                          <p:spTgt spid="16"/>
                                        </p:tgtEl>
                                      </p:cBhvr>
                                    </p:animEffect>
                                  </p:childTnLst>
                                </p:cTn>
                              </p:par>
                            </p:childTnLst>
                          </p:cTn>
                        </p:par>
                        <p:par>
                          <p:cTn fill="hold" id="11" nodeType="afterGroup">
                            <p:stCondLst>
                              <p:cond delay="250"/>
                            </p:stCondLst>
                            <p:childTnLst>
                              <p:par>
                                <p:cTn fill="hold" grpId="0" id="12" nodeType="afterEffect" presetClass="entr" presetID="22" presetSubtype="1">
                                  <p:stCondLst>
                                    <p:cond delay="0"/>
                                  </p:stCondLst>
                                  <p:childTnLst>
                                    <p:set>
                                      <p:cBhvr>
                                        <p:cTn dur="1" fill="hold" id="13">
                                          <p:stCondLst>
                                            <p:cond delay="0"/>
                                          </p:stCondLst>
                                        </p:cTn>
                                        <p:tgtEl>
                                          <p:spTgt spid="17"/>
                                        </p:tgtEl>
                                        <p:attrNameLst>
                                          <p:attrName>style.visibility</p:attrName>
                                        </p:attrNameLst>
                                      </p:cBhvr>
                                      <p:to>
                                        <p:strVal val="visible"/>
                                      </p:to>
                                    </p:set>
                                    <p:animEffect filter="wipe(up)" transition="in">
                                      <p:cBhvr>
                                        <p:cTn dur="250" id="14"/>
                                        <p:tgtEl>
                                          <p:spTgt spid="17"/>
                                        </p:tgtEl>
                                      </p:cBhvr>
                                    </p:animEffect>
                                  </p:childTnLst>
                                </p:cTn>
                              </p:par>
                              <p:par>
                                <p:cTn fill="hold" grpId="0" id="15" nodeType="withEffect" presetClass="entr" presetID="22" presetSubtype="1">
                                  <p:stCondLst>
                                    <p:cond delay="0"/>
                                  </p:stCondLst>
                                  <p:childTnLst>
                                    <p:set>
                                      <p:cBhvr>
                                        <p:cTn dur="1" fill="hold" id="16">
                                          <p:stCondLst>
                                            <p:cond delay="0"/>
                                          </p:stCondLst>
                                        </p:cTn>
                                        <p:tgtEl>
                                          <p:spTgt spid="18"/>
                                        </p:tgtEl>
                                        <p:attrNameLst>
                                          <p:attrName>style.visibility</p:attrName>
                                        </p:attrNameLst>
                                      </p:cBhvr>
                                      <p:to>
                                        <p:strVal val="visible"/>
                                      </p:to>
                                    </p:set>
                                    <p:animEffect filter="wipe(up)" transition="in">
                                      <p:cBhvr>
                                        <p:cTn dur="250" id="17"/>
                                        <p:tgtEl>
                                          <p:spTgt spid="18"/>
                                        </p:tgtEl>
                                      </p:cBhvr>
                                    </p:animEffect>
                                  </p:childTnLst>
                                </p:cTn>
                              </p:par>
                            </p:childTnLst>
                          </p:cTn>
                        </p:par>
                        <p:par>
                          <p:cTn fill="hold" id="18" nodeType="afterGroup">
                            <p:stCondLst>
                              <p:cond delay="500"/>
                            </p:stCondLst>
                            <p:childTnLst>
                              <p:par>
                                <p:cTn fill="hold" grpId="0" id="19" nodeType="afterEffect" presetClass="entr" presetID="22" presetSubtype="1">
                                  <p:stCondLst>
                                    <p:cond delay="0"/>
                                  </p:stCondLst>
                                  <p:childTnLst>
                                    <p:set>
                                      <p:cBhvr>
                                        <p:cTn dur="1" fill="hold" id="20">
                                          <p:stCondLst>
                                            <p:cond delay="0"/>
                                          </p:stCondLst>
                                        </p:cTn>
                                        <p:tgtEl>
                                          <p:spTgt spid="19"/>
                                        </p:tgtEl>
                                        <p:attrNameLst>
                                          <p:attrName>style.visibility</p:attrName>
                                        </p:attrNameLst>
                                      </p:cBhvr>
                                      <p:to>
                                        <p:strVal val="visible"/>
                                      </p:to>
                                    </p:set>
                                    <p:animEffect filter="wipe(up)" transition="in">
                                      <p:cBhvr>
                                        <p:cTn dur="250" id="21"/>
                                        <p:tgtEl>
                                          <p:spTgt spid="19"/>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20"/>
                                        </p:tgtEl>
                                        <p:attrNameLst>
                                          <p:attrName>style.visibility</p:attrName>
                                        </p:attrNameLst>
                                      </p:cBhvr>
                                      <p:to>
                                        <p:strVal val="visible"/>
                                      </p:to>
                                    </p:set>
                                    <p:animEffect filter="wipe(up)" transition="in">
                                      <p:cBhvr>
                                        <p:cTn dur="250" id="24"/>
                                        <p:tgtEl>
                                          <p:spTgt spid="20"/>
                                        </p:tgtEl>
                                      </p:cBhvr>
                                    </p:animEffect>
                                  </p:childTnLst>
                                </p:cTn>
                              </p:par>
                            </p:childTnLst>
                          </p:cTn>
                        </p:par>
                        <p:par>
                          <p:cTn fill="hold" id="25" nodeType="afterGroup">
                            <p:stCondLst>
                              <p:cond delay="750"/>
                            </p:stCondLst>
                            <p:childTnLst>
                              <p:par>
                                <p:cTn fill="hold" grpId="0" id="26" nodeType="afterEffect" presetClass="entr" presetID="22" presetSubtype="1">
                                  <p:stCondLst>
                                    <p:cond delay="0"/>
                                  </p:stCondLst>
                                  <p:childTnLst>
                                    <p:set>
                                      <p:cBhvr>
                                        <p:cTn dur="1" fill="hold" id="27">
                                          <p:stCondLst>
                                            <p:cond delay="0"/>
                                          </p:stCondLst>
                                        </p:cTn>
                                        <p:tgtEl>
                                          <p:spTgt spid="21"/>
                                        </p:tgtEl>
                                        <p:attrNameLst>
                                          <p:attrName>style.visibility</p:attrName>
                                        </p:attrNameLst>
                                      </p:cBhvr>
                                      <p:to>
                                        <p:strVal val="visible"/>
                                      </p:to>
                                    </p:set>
                                    <p:animEffect filter="wipe(up)" transition="in">
                                      <p:cBhvr>
                                        <p:cTn dur="250" id="28"/>
                                        <p:tgtEl>
                                          <p:spTgt spid="21"/>
                                        </p:tgtEl>
                                      </p:cBhvr>
                                    </p:animEffect>
                                  </p:childTnLst>
                                </p:cTn>
                              </p:par>
                              <p:par>
                                <p:cTn fill="hold" grpId="0" id="29" nodeType="withEffect" presetClass="entr" presetID="22" presetSubtype="1">
                                  <p:stCondLst>
                                    <p:cond delay="0"/>
                                  </p:stCondLst>
                                  <p:childTnLst>
                                    <p:set>
                                      <p:cBhvr>
                                        <p:cTn dur="1" fill="hold" id="30">
                                          <p:stCondLst>
                                            <p:cond delay="0"/>
                                          </p:stCondLst>
                                        </p:cTn>
                                        <p:tgtEl>
                                          <p:spTgt spid="22"/>
                                        </p:tgtEl>
                                        <p:attrNameLst>
                                          <p:attrName>style.visibility</p:attrName>
                                        </p:attrNameLst>
                                      </p:cBhvr>
                                      <p:to>
                                        <p:strVal val="visible"/>
                                      </p:to>
                                    </p:set>
                                    <p:animEffect filter="wipe(up)" transition="in">
                                      <p:cBhvr>
                                        <p:cTn dur="250" id="31"/>
                                        <p:tgtEl>
                                          <p:spTgt spid="22"/>
                                        </p:tgtEl>
                                      </p:cBhvr>
                                    </p:animEffect>
                                  </p:childTnLst>
                                </p:cTn>
                              </p:par>
                            </p:childTnLst>
                          </p:cTn>
                        </p:par>
                        <p:par>
                          <p:cTn fill="hold" id="32" nodeType="afterGroup">
                            <p:stCondLst>
                              <p:cond delay="1000"/>
                            </p:stCondLst>
                            <p:childTnLst>
                              <p:par>
                                <p:cTn fill="hold" grpId="0" id="33" nodeType="afterEffect" presetClass="entr" presetID="22" presetSubtype="4">
                                  <p:stCondLst>
                                    <p:cond delay="0"/>
                                  </p:stCondLst>
                                  <p:childTnLst>
                                    <p:set>
                                      <p:cBhvr>
                                        <p:cTn dur="1" fill="hold" id="34">
                                          <p:stCondLst>
                                            <p:cond delay="0"/>
                                          </p:stCondLst>
                                        </p:cTn>
                                        <p:tgtEl>
                                          <p:spTgt spid="3"/>
                                        </p:tgtEl>
                                        <p:attrNameLst>
                                          <p:attrName>style.visibility</p:attrName>
                                        </p:attrNameLst>
                                      </p:cBhvr>
                                      <p:to>
                                        <p:strVal val="visible"/>
                                      </p:to>
                                    </p:set>
                                    <p:animEffect filter="wipe(down)" transition="in">
                                      <p:cBhvr>
                                        <p:cTn dur="500" id="35"/>
                                        <p:tgtEl>
                                          <p:spTgt spid="3"/>
                                        </p:tgtEl>
                                      </p:cBhvr>
                                    </p:animEffect>
                                  </p:childTnLst>
                                </p:cTn>
                              </p:par>
                              <p:par>
                                <p:cTn fill="hold" grpId="0" id="36" nodeType="withEffect" presetClass="entr" presetID="22" presetSubtype="4">
                                  <p:stCondLst>
                                    <p:cond delay="0"/>
                                  </p:stCondLst>
                                  <p:childTnLst>
                                    <p:set>
                                      <p:cBhvr>
                                        <p:cTn dur="1" fill="hold" id="37">
                                          <p:stCondLst>
                                            <p:cond delay="0"/>
                                          </p:stCondLst>
                                        </p:cTn>
                                        <p:tgtEl>
                                          <p:spTgt spid="4"/>
                                        </p:tgtEl>
                                        <p:attrNameLst>
                                          <p:attrName>style.visibility</p:attrName>
                                        </p:attrNameLst>
                                      </p:cBhvr>
                                      <p:to>
                                        <p:strVal val="visible"/>
                                      </p:to>
                                    </p:set>
                                    <p:animEffect filter="wipe(down)" transition="in">
                                      <p:cBhvr>
                                        <p:cTn dur="500" id="38"/>
                                        <p:tgtEl>
                                          <p:spTgt spid="4"/>
                                        </p:tgtEl>
                                      </p:cBhvr>
                                    </p:animEffect>
                                  </p:childTnLst>
                                </p:cTn>
                              </p:par>
                              <p:par>
                                <p:cTn fill="hold" grpId="0" id="39" nodeType="withEffect" presetClass="entr" presetID="22" presetSubtype="4">
                                  <p:stCondLst>
                                    <p:cond delay="0"/>
                                  </p:stCondLst>
                                  <p:childTnLst>
                                    <p:set>
                                      <p:cBhvr>
                                        <p:cTn dur="1" fill="hold" id="40">
                                          <p:stCondLst>
                                            <p:cond delay="0"/>
                                          </p:stCondLst>
                                        </p:cTn>
                                        <p:tgtEl>
                                          <p:spTgt spid="5"/>
                                        </p:tgtEl>
                                        <p:attrNameLst>
                                          <p:attrName>style.visibility</p:attrName>
                                        </p:attrNameLst>
                                      </p:cBhvr>
                                      <p:to>
                                        <p:strVal val="visible"/>
                                      </p:to>
                                    </p:set>
                                    <p:animEffect filter="wipe(down)" transition="in">
                                      <p:cBhvr>
                                        <p:cTn dur="500" id="41"/>
                                        <p:tgtEl>
                                          <p:spTgt spid="5"/>
                                        </p:tgtEl>
                                      </p:cBhvr>
                                    </p:animEffect>
                                  </p:childTnLst>
                                </p:cTn>
                              </p:par>
                              <p:par>
                                <p:cTn fill="hold" grpId="0" id="42" nodeType="withEffect" presetClass="entr" presetID="22" presetSubtype="4">
                                  <p:stCondLst>
                                    <p:cond delay="0"/>
                                  </p:stCondLst>
                                  <p:childTnLst>
                                    <p:set>
                                      <p:cBhvr>
                                        <p:cTn dur="1" fill="hold" id="43">
                                          <p:stCondLst>
                                            <p:cond delay="0"/>
                                          </p:stCondLst>
                                        </p:cTn>
                                        <p:tgtEl>
                                          <p:spTgt spid="6"/>
                                        </p:tgtEl>
                                        <p:attrNameLst>
                                          <p:attrName>style.visibility</p:attrName>
                                        </p:attrNameLst>
                                      </p:cBhvr>
                                      <p:to>
                                        <p:strVal val="visible"/>
                                      </p:to>
                                    </p:set>
                                    <p:animEffect filter="wipe(down)" transition="in">
                                      <p:cBhvr>
                                        <p:cTn dur="500" id="44"/>
                                        <p:tgtEl>
                                          <p:spTgt spid="6"/>
                                        </p:tgtEl>
                                      </p:cBhvr>
                                    </p:animEffect>
                                  </p:childTnLst>
                                </p:cTn>
                              </p:par>
                              <p:par>
                                <p:cTn fill="hold" grpId="0" id="45" nodeType="withEffect" presetClass="entr" presetID="22" presetSubtype="4">
                                  <p:stCondLst>
                                    <p:cond delay="0"/>
                                  </p:stCondLst>
                                  <p:childTnLst>
                                    <p:set>
                                      <p:cBhvr>
                                        <p:cTn dur="1" fill="hold" id="46">
                                          <p:stCondLst>
                                            <p:cond delay="0"/>
                                          </p:stCondLst>
                                        </p:cTn>
                                        <p:tgtEl>
                                          <p:spTgt spid="7"/>
                                        </p:tgtEl>
                                        <p:attrNameLst>
                                          <p:attrName>style.visibility</p:attrName>
                                        </p:attrNameLst>
                                      </p:cBhvr>
                                      <p:to>
                                        <p:strVal val="visible"/>
                                      </p:to>
                                    </p:set>
                                    <p:animEffect filter="wipe(down)" transition="in">
                                      <p:cBhvr>
                                        <p:cTn dur="500" id="47"/>
                                        <p:tgtEl>
                                          <p:spTgt spid="7"/>
                                        </p:tgtEl>
                                      </p:cBhvr>
                                    </p:animEffect>
                                  </p:childTnLst>
                                </p:cTn>
                              </p:par>
                              <p:par>
                                <p:cTn fill="hold" grpId="0" id="48" nodeType="withEffect" presetClass="entr" presetID="22" presetSubtype="4">
                                  <p:stCondLst>
                                    <p:cond delay="0"/>
                                  </p:stCondLst>
                                  <p:childTnLst>
                                    <p:set>
                                      <p:cBhvr>
                                        <p:cTn dur="1" fill="hold" id="49">
                                          <p:stCondLst>
                                            <p:cond delay="0"/>
                                          </p:stCondLst>
                                        </p:cTn>
                                        <p:tgtEl>
                                          <p:spTgt spid="8"/>
                                        </p:tgtEl>
                                        <p:attrNameLst>
                                          <p:attrName>style.visibility</p:attrName>
                                        </p:attrNameLst>
                                      </p:cBhvr>
                                      <p:to>
                                        <p:strVal val="visible"/>
                                      </p:to>
                                    </p:set>
                                    <p:animEffect filter="wipe(down)" transition="in">
                                      <p:cBhvr>
                                        <p:cTn dur="500" id="50"/>
                                        <p:tgtEl>
                                          <p:spTgt spid="8"/>
                                        </p:tgtEl>
                                      </p:cBhvr>
                                    </p:animEffect>
                                  </p:childTnLst>
                                </p:cTn>
                              </p:par>
                              <p:par>
                                <p:cTn fill="hold" grpId="0" id="51" nodeType="withEffect" presetClass="entr" presetID="22" presetSubtype="4">
                                  <p:stCondLst>
                                    <p:cond delay="0"/>
                                  </p:stCondLst>
                                  <p:childTnLst>
                                    <p:set>
                                      <p:cBhvr>
                                        <p:cTn dur="1" fill="hold" id="52">
                                          <p:stCondLst>
                                            <p:cond delay="0"/>
                                          </p:stCondLst>
                                        </p:cTn>
                                        <p:tgtEl>
                                          <p:spTgt spid="9"/>
                                        </p:tgtEl>
                                        <p:attrNameLst>
                                          <p:attrName>style.visibility</p:attrName>
                                        </p:attrNameLst>
                                      </p:cBhvr>
                                      <p:to>
                                        <p:strVal val="visible"/>
                                      </p:to>
                                    </p:set>
                                    <p:animEffect filter="wipe(down)" transition="in">
                                      <p:cBhvr>
                                        <p:cTn dur="500" id="53"/>
                                        <p:tgtEl>
                                          <p:spTgt spid="9"/>
                                        </p:tgtEl>
                                      </p:cBhvr>
                                    </p:animEffect>
                                  </p:childTnLst>
                                </p:cTn>
                              </p:par>
                              <p:par>
                                <p:cTn fill="hold" grpId="0" id="54" nodeType="withEffect" presetClass="entr" presetID="22" presetSubtype="4">
                                  <p:stCondLst>
                                    <p:cond delay="0"/>
                                  </p:stCondLst>
                                  <p:childTnLst>
                                    <p:set>
                                      <p:cBhvr>
                                        <p:cTn dur="1" fill="hold" id="55">
                                          <p:stCondLst>
                                            <p:cond delay="0"/>
                                          </p:stCondLst>
                                        </p:cTn>
                                        <p:tgtEl>
                                          <p:spTgt spid="10"/>
                                        </p:tgtEl>
                                        <p:attrNameLst>
                                          <p:attrName>style.visibility</p:attrName>
                                        </p:attrNameLst>
                                      </p:cBhvr>
                                      <p:to>
                                        <p:strVal val="visible"/>
                                      </p:to>
                                    </p:set>
                                    <p:animEffect filter="wipe(down)" transition="in">
                                      <p:cBhvr>
                                        <p:cTn dur="500" id="56"/>
                                        <p:tgtEl>
                                          <p:spTgt spid="10"/>
                                        </p:tgtEl>
                                      </p:cBhvr>
                                    </p:animEffect>
                                  </p:childTnLst>
                                </p:cTn>
                              </p:par>
                              <p:par>
                                <p:cTn fill="hold" grpId="0" id="57" nodeType="withEffect" presetClass="entr" presetID="22" presetSubtype="4">
                                  <p:stCondLst>
                                    <p:cond delay="0"/>
                                  </p:stCondLst>
                                  <p:childTnLst>
                                    <p:set>
                                      <p:cBhvr>
                                        <p:cTn dur="1" fill="hold" id="58">
                                          <p:stCondLst>
                                            <p:cond delay="0"/>
                                          </p:stCondLst>
                                        </p:cTn>
                                        <p:tgtEl>
                                          <p:spTgt spid="11"/>
                                        </p:tgtEl>
                                        <p:attrNameLst>
                                          <p:attrName>style.visibility</p:attrName>
                                        </p:attrNameLst>
                                      </p:cBhvr>
                                      <p:to>
                                        <p:strVal val="visible"/>
                                      </p:to>
                                    </p:set>
                                    <p:animEffect filter="wipe(down)" transition="in">
                                      <p:cBhvr>
                                        <p:cTn dur="500" id="59"/>
                                        <p:tgtEl>
                                          <p:spTgt spid="11"/>
                                        </p:tgtEl>
                                      </p:cBhvr>
                                    </p:animEffect>
                                  </p:childTnLst>
                                </p:cTn>
                              </p:par>
                              <p:par>
                                <p:cTn fill="hold" grpId="0" id="60" nodeType="withEffect" presetClass="entr" presetID="22" presetSubtype="4">
                                  <p:stCondLst>
                                    <p:cond delay="0"/>
                                  </p:stCondLst>
                                  <p:childTnLst>
                                    <p:set>
                                      <p:cBhvr>
                                        <p:cTn dur="1" fill="hold" id="61">
                                          <p:stCondLst>
                                            <p:cond delay="0"/>
                                          </p:stCondLst>
                                        </p:cTn>
                                        <p:tgtEl>
                                          <p:spTgt spid="12"/>
                                        </p:tgtEl>
                                        <p:attrNameLst>
                                          <p:attrName>style.visibility</p:attrName>
                                        </p:attrNameLst>
                                      </p:cBhvr>
                                      <p:to>
                                        <p:strVal val="visible"/>
                                      </p:to>
                                    </p:set>
                                    <p:animEffect filter="wipe(down)" transition="in">
                                      <p:cBhvr>
                                        <p:cTn dur="500" id="62"/>
                                        <p:tgtEl>
                                          <p:spTgt spid="12"/>
                                        </p:tgtEl>
                                      </p:cBhvr>
                                    </p:animEffect>
                                  </p:childTnLst>
                                </p:cTn>
                              </p:par>
                              <p:par>
                                <p:cTn fill="hold" grpId="0" id="63" nodeType="withEffect" presetClass="entr" presetID="22" presetSubtype="4">
                                  <p:stCondLst>
                                    <p:cond delay="0"/>
                                  </p:stCondLst>
                                  <p:childTnLst>
                                    <p:set>
                                      <p:cBhvr>
                                        <p:cTn dur="1" fill="hold" id="64">
                                          <p:stCondLst>
                                            <p:cond delay="0"/>
                                          </p:stCondLst>
                                        </p:cTn>
                                        <p:tgtEl>
                                          <p:spTgt spid="13"/>
                                        </p:tgtEl>
                                        <p:attrNameLst>
                                          <p:attrName>style.visibility</p:attrName>
                                        </p:attrNameLst>
                                      </p:cBhvr>
                                      <p:to>
                                        <p:strVal val="visible"/>
                                      </p:to>
                                    </p:set>
                                    <p:animEffect filter="wipe(down)" transition="in">
                                      <p:cBhvr>
                                        <p:cTn dur="500" id="65"/>
                                        <p:tgtEl>
                                          <p:spTgt spid="13"/>
                                        </p:tgtEl>
                                      </p:cBhvr>
                                    </p:animEffect>
                                  </p:childTnLst>
                                </p:cTn>
                              </p:par>
                              <p:par>
                                <p:cTn fill="hold" grpId="0" id="66" nodeType="withEffect" presetClass="entr" presetID="22" presetSubtype="4">
                                  <p:stCondLst>
                                    <p:cond delay="0"/>
                                  </p:stCondLst>
                                  <p:childTnLst>
                                    <p:set>
                                      <p:cBhvr>
                                        <p:cTn dur="1" fill="hold" id="67">
                                          <p:stCondLst>
                                            <p:cond delay="0"/>
                                          </p:stCondLst>
                                        </p:cTn>
                                        <p:tgtEl>
                                          <p:spTgt spid="14"/>
                                        </p:tgtEl>
                                        <p:attrNameLst>
                                          <p:attrName>style.visibility</p:attrName>
                                        </p:attrNameLst>
                                      </p:cBhvr>
                                      <p:to>
                                        <p:strVal val="visible"/>
                                      </p:to>
                                    </p:set>
                                    <p:animEffect filter="wipe(down)" transition="in">
                                      <p:cBhvr>
                                        <p:cTn dur="500" id="6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sp>
        <p:nvSpPr>
          <p:cNvPr id="3" name="矩形 2"/>
          <p:cNvSpPr/>
          <p:nvPr/>
        </p:nvSpPr>
        <p:spPr>
          <a:xfrm>
            <a:off x="2324409" y="1818096"/>
            <a:ext cx="1684744" cy="1630413"/>
          </a:xfrm>
          <a:prstGeom prst="rect">
            <a:avLst/>
          </a:prstGeom>
          <a:blipFill>
            <a:blip r:embed="rId2"/>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typeface="等线"/>
              <a:cs typeface="+mn-cs"/>
            </a:endParaRPr>
          </a:p>
        </p:txBody>
      </p:sp>
      <p:sp>
        <p:nvSpPr>
          <p:cNvPr id="4" name="矩形 3"/>
          <p:cNvSpPr/>
          <p:nvPr/>
        </p:nvSpPr>
        <p:spPr>
          <a:xfrm>
            <a:off x="4283837" y="1818096"/>
            <a:ext cx="1684744" cy="1630413"/>
          </a:xfrm>
          <a:prstGeom prst="rect">
            <a:avLst/>
          </a:prstGeom>
          <a:blipFill>
            <a:blip r:embed="rId3"/>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typeface="等线"/>
              <a:cs typeface="+mn-cs"/>
            </a:endParaRPr>
          </a:p>
        </p:txBody>
      </p:sp>
      <p:sp>
        <p:nvSpPr>
          <p:cNvPr id="5" name="矩形 4"/>
          <p:cNvSpPr/>
          <p:nvPr/>
        </p:nvSpPr>
        <p:spPr>
          <a:xfrm>
            <a:off x="6243265" y="1818096"/>
            <a:ext cx="1684744" cy="1630413"/>
          </a:xfrm>
          <a:prstGeom prst="rect">
            <a:avLst/>
          </a:prstGeom>
          <a:blipFill>
            <a:blip r:embed="rId4"/>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typeface="等线"/>
              <a:cs typeface="+mn-cs"/>
            </a:endParaRPr>
          </a:p>
        </p:txBody>
      </p:sp>
      <p:sp>
        <p:nvSpPr>
          <p:cNvPr id="6" name="矩形 5"/>
          <p:cNvSpPr/>
          <p:nvPr/>
        </p:nvSpPr>
        <p:spPr>
          <a:xfrm>
            <a:off x="8202693" y="1818096"/>
            <a:ext cx="1684744" cy="1630413"/>
          </a:xfrm>
          <a:prstGeom prst="rect">
            <a:avLst/>
          </a:prstGeom>
          <a:blipFill>
            <a:blip r:embed="rId5"/>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typeface="等线"/>
              <a:cs typeface="+mn-cs"/>
            </a:endParaRPr>
          </a:p>
        </p:txBody>
      </p:sp>
      <p:sp>
        <p:nvSpPr>
          <p:cNvPr id="7" name="文本框 6"/>
          <p:cNvSpPr txBox="1"/>
          <p:nvPr/>
        </p:nvSpPr>
        <p:spPr>
          <a:xfrm>
            <a:off x="5060413" y="4026710"/>
            <a:ext cx="2687194" cy="365760"/>
          </a:xfrm>
          <a:prstGeom prst="rect">
            <a:avLst/>
          </a:prstGeom>
          <a:noFill/>
        </p:spPr>
        <p:txBody>
          <a:bodyPr rtlCol="0" wrap="square">
            <a:spAutoFit/>
          </a:bodyPr>
          <a:lstStyle>
            <a:defPPr>
              <a:defRPr lang="zh-CN"/>
            </a:defPPr>
            <a:lvl1pPr algn="ctr">
              <a:defRPr b="1" sz="3200">
                <a:solidFill>
                  <a:srgbClr val="808080"/>
                </a:solidFill>
                <a:latin charset="-122" panose="020b0503020204020204" pitchFamily="34" typeface="微软雅黑"/>
                <a:ea charset="-122" panose="020b0503020204020204" pitchFamily="34" typeface="微软雅黑"/>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prstClr val="black">
                    <a:lumMod val="95000"/>
                    <a:lumOff val="5000"/>
                  </a:prstClr>
                </a:solidFill>
                <a:effectLst/>
                <a:uLnTx/>
                <a:uFillTx/>
                <a:latin typeface="等线"/>
                <a:ea charset="-122" panose="02010600030101010101" typeface="等线"/>
                <a:cs typeface="+mn-cs"/>
              </a:rPr>
              <a:t>单击输入标题文字</a:t>
            </a:r>
          </a:p>
        </p:txBody>
      </p:sp>
      <p:sp>
        <p:nvSpPr>
          <p:cNvPr id="8" name="矩形 7"/>
          <p:cNvSpPr/>
          <p:nvPr/>
        </p:nvSpPr>
        <p:spPr>
          <a:xfrm>
            <a:off x="2928800" y="5149247"/>
            <a:ext cx="6090447" cy="82296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1600" u="none">
                <a:ln>
                  <a:noFill/>
                </a:ln>
                <a:solidFill>
                  <a:prstClr val="black">
                    <a:lumMod val="95000"/>
                    <a:lumOff val="5000"/>
                  </a:prstClr>
                </a:solidFill>
                <a:effectLst/>
                <a:uLnTx/>
                <a:uFillTx/>
                <a:latin panose="020f0502020204030204" typeface="Calibri"/>
                <a:ea charset="-122" panose="02010600030101010101" pitchFamily="2" typeface="宋体"/>
                <a:cs typeface="+mn-cs"/>
                <a:sym charset="0" panose="020f0502020204030204" pitchFamily="34" typeface="Calibri"/>
              </a:rPr>
              <a:t>You can click here to enter your text. You can click here to enter your text. You can click here to enter your text. You can click here to enter your text. </a:t>
            </a:r>
          </a:p>
        </p:txBody>
      </p:sp>
      <p:cxnSp>
        <p:nvCxnSpPr>
          <p:cNvPr id="9" name="直接连接符 8"/>
          <p:cNvCxnSpPr/>
          <p:nvPr/>
        </p:nvCxnSpPr>
        <p:spPr>
          <a:xfrm>
            <a:off x="5544038" y="4516742"/>
            <a:ext cx="859972" cy="0"/>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996558" y="4800309"/>
            <a:ext cx="3692843" cy="30480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95000"/>
                    <a:lumOff val="5000"/>
                  </a:prstClr>
                </a:solidFill>
                <a:effectLst/>
                <a:uLnTx/>
                <a:uFillTx/>
                <a:latin charset="-122" panose="020b0503020204020204" pitchFamily="34" typeface="微软雅黑"/>
                <a:ea charset="-122" panose="020b0503020204020204" pitchFamily="34" typeface="微软雅黑"/>
                <a:cs typeface="+mn-cs"/>
              </a:rPr>
              <a:t>Please enter the text you want to express.</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childTnLst>
                          </p:cTn>
                        </p:par>
                        <p:par>
                          <p:cTn fill="hold" id="17" nodeType="afterGroup">
                            <p:stCondLst>
                              <p:cond delay="500"/>
                            </p:stCondLst>
                            <p:childTnLst>
                              <p:par>
                                <p:cTn fill="hold" grpId="0" id="18" nodeType="afterEffect" presetClass="entr" presetID="16" presetSubtype="21">
                                  <p:stCondLst>
                                    <p:cond delay="0"/>
                                  </p:stCondLst>
                                  <p:childTnLst>
                                    <p:set>
                                      <p:cBhvr>
                                        <p:cTn dur="1" fill="hold" id="19">
                                          <p:stCondLst>
                                            <p:cond delay="0"/>
                                          </p:stCondLst>
                                        </p:cTn>
                                        <p:tgtEl>
                                          <p:spTgt spid="7"/>
                                        </p:tgtEl>
                                        <p:attrNameLst>
                                          <p:attrName>style.visibility</p:attrName>
                                        </p:attrNameLst>
                                      </p:cBhvr>
                                      <p:to>
                                        <p:strVal val="visible"/>
                                      </p:to>
                                    </p:set>
                                    <p:animEffect filter="barn(inVertical)" transition="in">
                                      <p:cBhvr>
                                        <p:cTn dur="500" id="20"/>
                                        <p:tgtEl>
                                          <p:spTgt spid="7"/>
                                        </p:tgtEl>
                                      </p:cBhvr>
                                    </p:animEffect>
                                  </p:childTnLst>
                                </p:cTn>
                              </p:par>
                              <p:par>
                                <p:cTn fill="hold" grpId="0" id="21" nodeType="withEffect" presetClass="entr" presetID="16" presetSubtype="21">
                                  <p:stCondLst>
                                    <p:cond delay="0"/>
                                  </p:stCondLst>
                                  <p:childTnLst>
                                    <p:set>
                                      <p:cBhvr>
                                        <p:cTn dur="1" fill="hold" id="22">
                                          <p:stCondLst>
                                            <p:cond delay="0"/>
                                          </p:stCondLst>
                                        </p:cTn>
                                        <p:tgtEl>
                                          <p:spTgt spid="8"/>
                                        </p:tgtEl>
                                        <p:attrNameLst>
                                          <p:attrName>style.visibility</p:attrName>
                                        </p:attrNameLst>
                                      </p:cBhvr>
                                      <p:to>
                                        <p:strVal val="visible"/>
                                      </p:to>
                                    </p:set>
                                    <p:animEffect filter="barn(inVertical)" transition="in">
                                      <p:cBhvr>
                                        <p:cTn dur="500" id="23"/>
                                        <p:tgtEl>
                                          <p:spTgt spid="8"/>
                                        </p:tgtEl>
                                      </p:cBhvr>
                                    </p:animEffect>
                                  </p:childTnLst>
                                </p:cTn>
                              </p:par>
                              <p:par>
                                <p:cTn fill="hold" id="24" nodeType="withEffect" presetClass="entr" presetID="16" presetSubtype="21">
                                  <p:stCondLst>
                                    <p:cond delay="0"/>
                                  </p:stCondLst>
                                  <p:childTnLst>
                                    <p:set>
                                      <p:cBhvr>
                                        <p:cTn dur="1" fill="hold" id="25">
                                          <p:stCondLst>
                                            <p:cond delay="0"/>
                                          </p:stCondLst>
                                        </p:cTn>
                                        <p:tgtEl>
                                          <p:spTgt spid="9"/>
                                        </p:tgtEl>
                                        <p:attrNameLst>
                                          <p:attrName>style.visibility</p:attrName>
                                        </p:attrNameLst>
                                      </p:cBhvr>
                                      <p:to>
                                        <p:strVal val="visible"/>
                                      </p:to>
                                    </p:set>
                                    <p:animEffect filter="barn(inVertical)" transition="in">
                                      <p:cBhvr>
                                        <p:cTn dur="500" id="26"/>
                                        <p:tgtEl>
                                          <p:spTgt spid="9"/>
                                        </p:tgtEl>
                                      </p:cBhvr>
                                    </p:animEffect>
                                  </p:childTnLst>
                                </p:cTn>
                              </p:par>
                              <p:par>
                                <p:cTn fill="hold" grpId="0" id="27" nodeType="withEffect" presetClass="entr" presetID="16" presetSubtype="21">
                                  <p:stCondLst>
                                    <p:cond delay="0"/>
                                  </p:stCondLst>
                                  <p:childTnLst>
                                    <p:set>
                                      <p:cBhvr>
                                        <p:cTn dur="1" fill="hold" id="28">
                                          <p:stCondLst>
                                            <p:cond delay="0"/>
                                          </p:stCondLst>
                                        </p:cTn>
                                        <p:tgtEl>
                                          <p:spTgt spid="10"/>
                                        </p:tgtEl>
                                        <p:attrNameLst>
                                          <p:attrName>style.visibility</p:attrName>
                                        </p:attrNameLst>
                                      </p:cBhvr>
                                      <p:to>
                                        <p:strVal val="visible"/>
                                      </p:to>
                                    </p:set>
                                    <p:animEffect filter="barn(inVertical)" transition="in">
                                      <p:cBhvr>
                                        <p:cTn dur="500" id="2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1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2" name="文本框 1"/>
          <p:cNvSpPr txBox="1"/>
          <p:nvPr/>
        </p:nvSpPr>
        <p:spPr>
          <a:xfrm>
            <a:off x="4664242" y="264694"/>
            <a:ext cx="2863515" cy="365760"/>
          </a:xfrm>
          <a:prstGeom prst="rect">
            <a:avLst/>
          </a:prstGeom>
          <a:noFill/>
          <a:ln>
            <a:solidFill>
              <a:schemeClr val="bg1">
                <a:lumMod val="50000"/>
              </a:schemeClr>
            </a:solidFill>
          </a:ln>
        </p:spPr>
        <p:txBody>
          <a:bodyPr rtlCol="0" wrap="square">
            <a:spAutoFit/>
          </a:bodyPr>
          <a:lstStyle/>
          <a:p>
            <a:pPr algn="ctr"/>
            <a:r>
              <a:rPr altLang="en-US" lang="zh-CN">
                <a:solidFill>
                  <a:schemeClr val="accent3">
                    <a:lumMod val="50000"/>
                  </a:schemeClr>
                </a:solidFill>
              </a:rPr>
              <a:t>请在此处添加标题文字</a:t>
            </a:r>
          </a:p>
        </p:txBody>
      </p:sp>
      <p:grpSp>
        <p:nvGrpSpPr>
          <p:cNvPr id="3" name="组合 13"/>
          <p:cNvGrpSpPr/>
          <p:nvPr/>
        </p:nvGrpSpPr>
        <p:grpSpPr>
          <a:xfrm>
            <a:off x="1666978" y="1979359"/>
            <a:ext cx="4217262" cy="3332162"/>
            <a:chExt cx="5014143" cy="3911866"/>
          </a:xfrm>
        </p:grpSpPr>
        <p:pic>
          <p:nvPicPr>
            <p:cNvPr id="4" name="图片 14"/>
            <p:cNvPicPr>
              <a:picLocks noChangeArrowheads="1" noChangeAspect="1"/>
            </p:cNvPicPr>
            <p:nvPr/>
          </p:nvPicPr>
          <p:blipFill>
            <a:blip r:embed="rId2">
              <a:extLst>
                <a:ext uri="{28A0092B-C50C-407E-A947-70E740481C1C}">
                  <a14:useLocalDpi val="0"/>
                </a:ext>
              </a:extLst>
            </a:blip>
            <a:stretch>
              <a:fillRect/>
            </a:stretch>
          </p:blipFill>
          <p:spPr bwMode="auto">
            <a:xfrm>
              <a:off x="0" y="0"/>
              <a:ext cx="5014143" cy="39118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 name="矩形 15"/>
            <p:cNvSpPr>
              <a:spLocks noChangeArrowheads="1"/>
            </p:cNvSpPr>
            <p:nvPr/>
          </p:nvSpPr>
          <p:spPr bwMode="auto">
            <a:xfrm>
              <a:off x="475488" y="197363"/>
              <a:ext cx="4100960" cy="224971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chemeClr val="accent3">
                    <a:lumMod val="50000"/>
                  </a:schemeClr>
                </a:solidFill>
                <a:effectLst/>
                <a:uLnTx/>
                <a:uFillTx/>
                <a:latin charset="0" panose="020f0502020204030204" pitchFamily="34" typeface="Calibri"/>
                <a:ea charset="-122" panose="02010600030101010101" pitchFamily="2" typeface="宋体"/>
              </a:endParaRPr>
            </a:p>
          </p:txBody>
        </p:sp>
        <p:pic>
          <p:nvPicPr>
            <p:cNvPr id="6" name="图片 16"/>
            <p:cNvPicPr>
              <a:picLocks noChangeArrowheads="1" noChangeAspect="1"/>
            </p:cNvPicPr>
            <p:nvPr/>
          </p:nvPicPr>
          <p:blipFill>
            <a:blip r:embed="rId3">
              <a:extLst>
                <a:ext uri="{28A0092B-C50C-407E-A947-70E740481C1C}">
                  <a14:useLocalDpi val="0"/>
                </a:ext>
              </a:extLst>
            </a:blip>
            <a:stretch>
              <a:fillRect/>
            </a:stretch>
          </p:blipFill>
          <p:spPr bwMode="auto">
            <a:xfrm>
              <a:off x="1197496" y="420833"/>
              <a:ext cx="2984556" cy="1890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7" name="矩形 6"/>
          <p:cNvSpPr/>
          <p:nvPr/>
        </p:nvSpPr>
        <p:spPr>
          <a:xfrm>
            <a:off x="6242515" y="3603361"/>
            <a:ext cx="4593690" cy="1371600"/>
          </a:xfrm>
          <a:prstGeom prst="rect">
            <a:avLst/>
          </a:prstGeom>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b="0" baseline="0" cap="none" i="0" kern="0" kumimoji="0" noProof="0" normalizeH="0" spc="0" strike="noStrike" sz="1400" u="none">
                <a:ln>
                  <a:noFill/>
                </a:ln>
                <a:solidFill>
                  <a:schemeClr val="accent3">
                    <a:lumMod val="50000"/>
                  </a:schemeClr>
                </a:solidFill>
                <a:effectLst/>
                <a:uLnTx/>
                <a:uFillTx/>
              </a:rPr>
              <a:t>Please enter the text you want to express.Please enter the text you want to express.Please enter the text you want to express.Please enter the text you want to express.Please enter the text you want to express.</a:t>
            </a:r>
          </a:p>
        </p:txBody>
      </p:sp>
      <p:sp>
        <p:nvSpPr>
          <p:cNvPr id="8" name="文本框 7"/>
          <p:cNvSpPr txBox="1"/>
          <p:nvPr/>
        </p:nvSpPr>
        <p:spPr>
          <a:xfrm>
            <a:off x="6242515" y="3165412"/>
            <a:ext cx="2649779" cy="365760"/>
          </a:xfrm>
          <a:prstGeom prst="rect">
            <a:avLst/>
          </a:prstGeom>
          <a:noFill/>
        </p:spPr>
        <p:txBody>
          <a:bodyPr rtlCol="0" wrap="square">
            <a:spAutoFit/>
          </a:bodyPr>
          <a:lstStyle>
            <a:defPPr>
              <a:defRPr lang="zh-CN"/>
            </a:defPPr>
            <a:lvl1pPr algn="ctr">
              <a:defRPr b="1" sz="3200">
                <a:solidFill>
                  <a:srgbClr val="808080"/>
                </a:solidFill>
                <a:latin charset="-122" panose="020b0503020204020204" pitchFamily="34" typeface="微软雅黑"/>
                <a:ea charset="-122" panose="020b0503020204020204" pitchFamily="34" typeface="微软雅黑"/>
              </a:defRPr>
            </a:lvl1pPr>
          </a:lstStyle>
          <a:p>
            <a:pPr algn="l"/>
            <a:r>
              <a:rPr altLang="en-US" lang="zh-CN" sz="1800">
                <a:solidFill>
                  <a:schemeClr val="accent3">
                    <a:lumMod val="50000"/>
                  </a:schemeClr>
                </a:solidFill>
                <a:latin typeface="等线"/>
                <a:ea charset="-122" panose="02010600030101010101" typeface="等线"/>
              </a:rPr>
              <a:t>单击输入标题文字</a:t>
            </a:r>
          </a:p>
        </p:txBody>
      </p:sp>
      <p:cxnSp>
        <p:nvCxnSpPr>
          <p:cNvPr id="9" name="直接连接符 8"/>
          <p:cNvCxnSpPr/>
          <p:nvPr/>
        </p:nvCxnSpPr>
        <p:spPr>
          <a:xfrm>
            <a:off x="6347018" y="3574195"/>
            <a:ext cx="4142394" cy="0"/>
          </a:xfrm>
          <a:prstGeom prst="line">
            <a:avLst/>
          </a:prstGeom>
          <a:solidFill>
            <a:srgbClr val="070606"/>
          </a:solidFill>
          <a:ln w="15875">
            <a:solidFill>
              <a:schemeClr val="bg1"/>
            </a:solidFill>
            <a:round/>
          </a:ln>
        </p:spPr>
      </p:cxn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ipe(up)"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7"/>
                                        </p:tgtEl>
                                        <p:attrNameLst>
                                          <p:attrName>style.visibility</p:attrName>
                                        </p:attrNameLst>
                                      </p:cBhvr>
                                      <p:to>
                                        <p:strVal val="visible"/>
                                      </p:to>
                                    </p:set>
                                    <p:animEffect filter="wipe(up)" transition="in">
                                      <p:cBhvr>
                                        <p:cTn dur="1000" id="15"/>
                                        <p:tgtEl>
                                          <p:spTgt spid="7"/>
                                        </p:tgtEl>
                                      </p:cBhvr>
                                    </p:animEffect>
                                  </p:childTnLst>
                                </p:cTn>
                              </p:par>
                              <p:par>
                                <p:cTn fill="hold" id="16" nodeType="withEffect" presetClass="entr" presetID="16" presetSubtype="21">
                                  <p:stCondLst>
                                    <p:cond delay="0"/>
                                  </p:stCondLst>
                                  <p:childTnLst>
                                    <p:set>
                                      <p:cBhvr>
                                        <p:cTn dur="1" fill="hold" id="17">
                                          <p:stCondLst>
                                            <p:cond delay="0"/>
                                          </p:stCondLst>
                                        </p:cTn>
                                        <p:tgtEl>
                                          <p:spTgt spid="3"/>
                                        </p:tgtEl>
                                        <p:attrNameLst>
                                          <p:attrName>style.visibility</p:attrName>
                                        </p:attrNameLst>
                                      </p:cBhvr>
                                      <p:to>
                                        <p:strVal val="visible"/>
                                      </p:to>
                                    </p:set>
                                    <p:animEffect filter="barn(inVertical)" transition="in">
                                      <p:cBhvr>
                                        <p:cTn dur="500" id="18"/>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0" name="文本框 19"/>
          <p:cNvSpPr txBox="1"/>
          <p:nvPr/>
        </p:nvSpPr>
        <p:spPr>
          <a:xfrm>
            <a:off x="3903878" y="2624539"/>
            <a:ext cx="4882623" cy="1310640"/>
          </a:xfrm>
          <a:prstGeom prst="rect">
            <a:avLst/>
          </a:prstGeom>
          <a:noFill/>
        </p:spPr>
        <p:txBody>
          <a:bodyPr rtlCol="0" wrap="square">
            <a:spAutoFit/>
          </a:bodyPr>
          <a:lstStyle/>
          <a:p>
            <a:pPr>
              <a:defRPr/>
            </a:pPr>
            <a:r>
              <a:rPr altLang="zh-CN" kern="0" lang="en-US" sz="4000">
                <a:solidFill>
                  <a:schemeClr val="accent3">
                    <a:lumMod val="50000"/>
                  </a:schemeClr>
                </a:solidFill>
                <a:latin typeface="等线"/>
                <a:ea charset="-122" panose="02010600030101010101" typeface="等线"/>
              </a:rPr>
              <a:t>02 请在此处添加标题文字</a:t>
            </a:r>
          </a:p>
        </p:txBody>
      </p:sp>
      <p:sp>
        <p:nvSpPr>
          <p:cNvPr id="21" name="文本框 20"/>
          <p:cNvSpPr txBox="1"/>
          <p:nvPr/>
        </p:nvSpPr>
        <p:spPr>
          <a:xfrm>
            <a:off x="3903878" y="3332425"/>
            <a:ext cx="4739302" cy="822960"/>
          </a:xfrm>
          <a:prstGeom prst="rect">
            <a:avLst/>
          </a:prstGeom>
          <a:noFill/>
        </p:spPr>
        <p:txBody>
          <a:bodyPr rtlCol="0"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accent3">
                    <a:lumMod val="50000"/>
                  </a:schemeClr>
                </a:solidFill>
                <a:effectLst/>
                <a:uLnTx/>
                <a:uFillTx/>
              </a:rPr>
              <a:t>Add up anything what your need or what your like</a:t>
            </a:r>
          </a:p>
          <a:p>
            <a:pP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accent3">
                    <a:lumMod val="50000"/>
                  </a:schemeClr>
                </a:solidFill>
                <a:effectLst/>
                <a:uLnTx/>
                <a:uFillTx/>
              </a:rPr>
              <a:t>总结汇报/商务计划/月度总结/课程汇报</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0"/>
                                        </p:tgtEl>
                                        <p:attrNameLst>
                                          <p:attrName>style.visibility</p:attrName>
                                        </p:attrNameLst>
                                      </p:cBhvr>
                                      <p:to>
                                        <p:strVal val="visible"/>
                                      </p:to>
                                    </p:set>
                                    <p:animEffect filter="barn(inVertical)"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21"/>
                                        </p:tgtEl>
                                        <p:attrNameLst>
                                          <p:attrName>style.visibility</p:attrName>
                                        </p:attrNameLst>
                                      </p:cBhvr>
                                      <p:to>
                                        <p:strVal val="visible"/>
                                      </p:to>
                                    </p:set>
                                    <p:animEffect filter="barn(inVertical)" transition="in">
                                      <p:cBhvr>
                                        <p:cTn dur="500" id="1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176</Paragraphs>
  <Slides>21</Slides>
  <Notes>0</Notes>
  <TotalTime>4</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21</vt:i4>
      </vt:variant>
    </vt:vector>
  </HeadingPairs>
  <TitlesOfParts>
    <vt:vector baseType="lpstr" size="35">
      <vt:lpstr>Arial</vt:lpstr>
      <vt:lpstr>等线 Light</vt:lpstr>
      <vt:lpstr>等线</vt:lpstr>
      <vt:lpstr>Calibri Light</vt:lpstr>
      <vt:lpstr>Calibri</vt:lpstr>
      <vt:lpstr>方正兰亭超细黑简体</vt:lpstr>
      <vt:lpstr>宋体</vt:lpstr>
      <vt:lpstr>Bodoni MT Black</vt:lpstr>
      <vt:lpstr>微软雅黑</vt:lpstr>
      <vt:lpstr>Roboto light</vt:lpstr>
      <vt:lpstr>FontAwesome</vt:lpstr>
      <vt:lpstr>方正粗倩简体</vt:lpstr>
      <vt:lpstr>Lato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2016-12-26T14:34:00Z</dcterms:created>
  <cp:lastModifiedBy>Administrator</cp:lastModifiedBy>
  <dcterms:modified xsi:type="dcterms:W3CDTF">2021-08-20T10:49:31Z</dcterms:modified>
  <cp:revision>19</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2052-10.1.0.6135</vt:lpwstr>
  </property>
</Properties>
</file>