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73" r:id="rId1"/>
    <p:sldMasterId id="2147483699" r:id="rId2"/>
  </p:sldMasterIdLst>
  <p:notesMasterIdLst>
    <p:notesMasterId r:id="rId3"/>
  </p:notesMasterIdLst>
  <p:sldIdLst>
    <p:sldId id="362" r:id="rId4"/>
    <p:sldId id="480" r:id="rId5"/>
    <p:sldId id="481" r:id="rId6"/>
    <p:sldId id="465" r:id="rId7"/>
    <p:sldId id="477" r:id="rId8"/>
    <p:sldId id="461" r:id="rId9"/>
    <p:sldId id="397" r:id="rId10"/>
    <p:sldId id="475" r:id="rId11"/>
    <p:sldId id="482" r:id="rId12"/>
    <p:sldId id="463" r:id="rId13"/>
    <p:sldId id="474" r:id="rId14"/>
    <p:sldId id="468" r:id="rId15"/>
    <p:sldId id="400" r:id="rId16"/>
    <p:sldId id="483" r:id="rId17"/>
    <p:sldId id="398" r:id="rId18"/>
    <p:sldId id="466" r:id="rId19"/>
    <p:sldId id="472" r:id="rId20"/>
    <p:sldId id="478" r:id="rId21"/>
    <p:sldId id="484" r:id="rId22"/>
    <p:sldId id="462" r:id="rId23"/>
    <p:sldId id="473" r:id="rId24"/>
    <p:sldId id="470" r:id="rId25"/>
    <p:sldId id="464" r:id="rId26"/>
    <p:sldId id="485" r:id="rId27"/>
    <p:sldId id="460" r:id="rId28"/>
    <p:sldId id="476" r:id="rId29"/>
    <p:sldId id="399" r:id="rId30"/>
    <p:sldId id="459" r:id="rId31"/>
    <p:sldId id="487" r:id="rId32"/>
  </p:sldIdLst>
  <p:sldSz cx="9144000" cy="5143500" type="screen16x9"/>
  <p:notesSz cx="6858000" cy="9144000"/>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3" autoAdjust="0"/>
    <p:restoredTop sz="94700" autoAdjust="0"/>
  </p:normalViewPr>
  <p:slideViewPr>
    <p:cSldViewPr>
      <p:cViewPr varScale="1">
        <p:scale>
          <a:sx n="141" d="100"/>
          <a:sy n="141" d="100"/>
        </p:scale>
        <p:origin x="852" y="11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 d="100"/>
          <a:sy n="1" d="100"/>
        </p:scale>
        <p:origin x="0" y="0"/>
      </p:cViewPr>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slides/slide28.xml" Type="http://schemas.openxmlformats.org/officeDocument/2006/relationships/slide"/><Relationship Id="rId32" Target="slides/slide29.xml" Type="http://schemas.openxmlformats.org/officeDocument/2006/relationships/slide"/><Relationship Id="rId33" Target="tags/tag11.xml" Type="http://schemas.openxmlformats.org/officeDocument/2006/relationships/tags"/><Relationship Id="rId34" Target="presProps.xml" Type="http://schemas.openxmlformats.org/officeDocument/2006/relationships/presProps"/><Relationship Id="rId35" Target="viewProps.xml" Type="http://schemas.openxmlformats.org/officeDocument/2006/relationships/viewProps"/><Relationship Id="rId36" Target="theme/theme1.xml" Type="http://schemas.openxmlformats.org/officeDocument/2006/relationships/theme"/><Relationship Id="rId37"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8/11/2020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27.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28.xml.rels><?xml version="1.0" encoding="UTF-8" standalone="yes"?><Relationships xmlns="http://schemas.openxmlformats.org/package/2006/relationships"><Relationship Id="rId1" Target="../slides/slide28.xml" Type="http://schemas.openxmlformats.org/officeDocument/2006/relationships/slide"/><Relationship Id="rId2" Target="../notesMasters/notesMaster1.xml" Type="http://schemas.openxmlformats.org/officeDocument/2006/relationships/notesMaster"/></Relationships>
</file>

<file path=ppt/notesSlides/_rels/notesSlide29.xml.rels><?xml version="1.0" encoding="UTF-8" standalone="yes"?><Relationships xmlns="http://schemas.openxmlformats.org/package/2006/relationships"><Relationship Id="rId1" Target="../slides/slide29.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53685777"/>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6296220"/>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35076897"/>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94629054"/>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01819562"/>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89996215"/>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92994563"/>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27468317"/>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91083471"/>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95993473"/>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70365330"/>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1945526"/>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47029731"/>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45667980"/>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3898180"/>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45262025"/>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76041284"/>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68834009"/>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02324617"/>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10765872"/>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02650359"/>
      </p:ext>
    </p:extLst>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92610118"/>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05753498"/>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44110774"/>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97305318"/>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09753244"/>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42592836"/>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1993217"/>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3710379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xfrm>
      </p:grpSpPr>
    </p:spTree>
    <p:extLst>
      <p:ext uri="{BB962C8B-B14F-4D97-AF65-F5344CB8AC3E}">
        <p14:creationId val="3789175462"/>
      </p:ext>
    </p:extLst>
  </p:cSld>
  <p:clrMapOvr>
    <a:masterClrMapping/>
  </p:clrMapOvr>
  <mc:AlternateContent>
    <mc:Choice Requires="p14">
      <p:transition spd="slow" advTm="3000" p14:dur="1500">
        <p:random/>
      </p:transition>
    </mc:Choice>
    <mc:Fallback>
      <p:transition spd="slow" advTm="3000">
        <p:random/>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节标题">
    <p:bg>
      <p:bgPr>
        <a:solidFill>
          <a:srgbClr val="F1F9F6"/>
        </a:solidFill>
        <a:effectLst/>
      </p:bgPr>
    </p:bg>
    <p:spTree>
      <p:nvGrpSpPr>
        <p:cNvPr id="1" name=""/>
        <p:cNvGrpSpPr/>
        <p:nvPr/>
      </p:nvGrpSpPr>
      <p:grpSpPr>
        <a:xfrm>
          <a:off x="0" y="0"/>
          <a:ext cx="0" cy="0"/>
        </a:xfrm>
      </p:grpSpPr>
      <p:sp>
        <p:nvSpPr>
          <p:cNvPr id="7" name="文本框 6"/>
          <p:cNvSpPr txBox="1"/>
          <p:nvPr userDrawn="1"/>
        </p:nvSpPr>
        <p:spPr>
          <a:xfrm>
            <a:off x="131867" y="209550"/>
            <a:ext cx="1569660" cy="369332"/>
          </a:xfrm>
          <a:prstGeom prst="rect">
            <a:avLst/>
          </a:prstGeom>
          <a:noFill/>
        </p:spPr>
        <p:txBody>
          <a:bodyPr wrap="none" rtlCol="0">
            <a:spAutoFit/>
          </a:bodyPr>
          <a:lstStyle/>
          <a:p>
            <a:r>
              <a:rPr lang="zh-CN" altLang="en-US" sz="1800" smtClean="0"/>
              <a:t>工作存在问题</a:t>
            </a:r>
          </a:p>
        </p:txBody>
      </p:sp>
    </p:spTree>
    <p:extLst>
      <p:ext uri="{BB962C8B-B14F-4D97-AF65-F5344CB8AC3E}">
        <p14:creationId val="2936278067"/>
      </p:ext>
    </p:extLst>
  </p:cSld>
  <p:clrMapOvr>
    <a:masterClrMapping/>
  </p:clrMapOvr>
  <mc:AlternateContent>
    <mc:Choice Requires="p14">
      <p:transition spd="slow" advTm="3000" p14:dur="1500">
        <p:random/>
      </p:transition>
    </mc:Choice>
    <mc:Fallback>
      <p:transition spd="slow" advTm="3000">
        <p:random/>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节标题">
    <p:bg>
      <p:bgPr>
        <a:solidFill>
          <a:srgbClr val="F1F9F6"/>
        </a:solidFill>
        <a:effectLst/>
      </p:bgPr>
    </p:bg>
    <p:spTree>
      <p:nvGrpSpPr>
        <p:cNvPr id="1" name=""/>
        <p:cNvGrpSpPr/>
        <p:nvPr/>
      </p:nvGrpSpPr>
      <p:grpSpPr>
        <a:xfrm>
          <a:off x="0" y="0"/>
          <a:ext cx="0" cy="0"/>
        </a:xfrm>
      </p:grpSpPr>
      <p:sp>
        <p:nvSpPr>
          <p:cNvPr id="7" name="文本框 6"/>
          <p:cNvSpPr txBox="1"/>
          <p:nvPr userDrawn="1"/>
        </p:nvSpPr>
        <p:spPr>
          <a:xfrm>
            <a:off x="131867" y="209550"/>
            <a:ext cx="1569660" cy="369332"/>
          </a:xfrm>
          <a:prstGeom prst="rect">
            <a:avLst/>
          </a:prstGeom>
          <a:noFill/>
        </p:spPr>
        <p:txBody>
          <a:bodyPr wrap="none" rtlCol="0">
            <a:spAutoFit/>
          </a:bodyPr>
          <a:lstStyle/>
          <a:p>
            <a:r>
              <a:rPr lang="zh-CN" altLang="en-US" sz="1800" smtClean="0"/>
              <a:t>未来工作计划</a:t>
            </a:r>
          </a:p>
        </p:txBody>
      </p:sp>
    </p:spTree>
    <p:extLst>
      <p:ext uri="{BB962C8B-B14F-4D97-AF65-F5344CB8AC3E}">
        <p14:creationId val="2264115881"/>
      </p:ext>
    </p:extLst>
  </p:cSld>
  <p:clrMapOvr>
    <a:masterClrMapping/>
  </p:clrMapOvr>
  <mc:AlternateContent>
    <mc:Choice Requires="p14">
      <p:transition spd="slow" advTm="3000" p14:dur="1500">
        <p:random/>
      </p:transition>
    </mc:Choice>
    <mc:Fallback>
      <p:transition spd="slow" advTm="3000">
        <p:random/>
      </p:transition>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垂直排列标题与 文本">
    <p:spTree>
      <p:nvGrpSpPr>
        <p:cNvPr id="1" name=""/>
        <p:cNvGrpSpPr/>
        <p:nvPr/>
      </p:nvGrpSpPr>
      <p:grpSpPr>
        <a:xfrm>
          <a:off x="0" y="0"/>
          <a:ext cx="0" cy="0"/>
        </a:xfrm>
      </p:grpSpPr>
    </p:spTree>
    <p:extLst>
      <p:ext uri="{BB962C8B-B14F-4D97-AF65-F5344CB8AC3E}">
        <p14:creationId val="647459577"/>
      </p:ext>
    </p:extLst>
  </p:cSld>
  <p:clrMapOvr>
    <a:masterClrMapping/>
  </p:clrMapOvr>
  <mc:AlternateContent>
    <mc:Choice Requires="p14">
      <p:transition spd="slow" advTm="3000" p14:dur="1500">
        <p:random/>
      </p:transition>
    </mc:Choice>
    <mc:Fallback>
      <p:transition spd="slow" advTm="3000">
        <p:random/>
      </p:transition>
    </mc:Fallback>
  </mc:AlternateConten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和内容">
    <p:spTree>
      <p:nvGrpSpPr>
        <p:cNvPr id="1" name=""/>
        <p:cNvGrpSpPr/>
        <p:nvPr/>
      </p:nvGrpSpPr>
      <p:grpSpPr>
        <a:xfrm>
          <a:off x="0" y="0"/>
          <a:ext cx="0" cy="0"/>
        </a:xfrm>
      </p:grpSpPr>
    </p:spTree>
    <p:extLst>
      <p:ext uri="{BB962C8B-B14F-4D97-AF65-F5344CB8AC3E}">
        <p14:creationId val="1953117608"/>
      </p:ext>
    </p:extLst>
  </p:cSld>
  <p:clrMapOvr>
    <a:masterClrMapping/>
  </p:clrMapOvr>
  <mc:AlternateContent>
    <mc:Choice Requires="p14">
      <p:transition spd="slow" advTm="3000" p14:dur="1500">
        <p:random/>
      </p:transition>
    </mc:Choice>
    <mc:Fallback>
      <p:transition spd="slow" advTm="3000">
        <p:random/>
      </p:transition>
    </mc:Fallback>
  </mc:AlternateContent>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18567823"/>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15932663"/>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21478828"/>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90980536"/>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29217627"/>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05307159"/>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Tree>
    <p:extLst>
      <p:ext uri="{BB962C8B-B14F-4D97-AF65-F5344CB8AC3E}">
        <p14:creationId val="3016667548"/>
      </p:ext>
    </p:extLst>
  </p:cSld>
  <p:clrMapOvr>
    <a:masterClrMapping/>
  </p:clrMapOvr>
  <mc:AlternateContent>
    <mc:Choice Requires="p14">
      <p:transition spd="slow" advTm="3000" p14:dur="1500">
        <p:random/>
      </p:transition>
    </mc:Choice>
    <mc:Fallback>
      <p:transition spd="slow" advTm="3000">
        <p:random/>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95189726"/>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15064607"/>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34815280"/>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94090371"/>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77104217"/>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Tree>
    <p:extLst>
      <p:ext uri="{BB962C8B-B14F-4D97-AF65-F5344CB8AC3E}">
        <p14:creationId val="962003805"/>
      </p:ext>
    </p:extLst>
  </p:cSld>
  <p:clrMapOvr>
    <a:masterClrMapping/>
  </p:clrMapOvr>
  <mc:AlternateContent>
    <mc:Choice Requires="p14">
      <p:transition spd="slow" advTm="3000" p14:dur="1500">
        <p:random/>
      </p:transition>
    </mc:Choice>
    <mc:Fallback>
      <p:transition spd="slow" advTm="3000">
        <p:random/>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自定义版式">
    <p:spTree>
      <p:nvGrpSpPr>
        <p:cNvPr id="1" name=""/>
        <p:cNvGrpSpPr/>
        <p:nvPr/>
      </p:nvGrpSpPr>
      <p:grpSpPr>
        <a:xfrm>
          <a:off x="0" y="0"/>
          <a:ext cx="0" cy="0"/>
        </a:xfrm>
      </p:grpSpPr>
      <p:pic>
        <p:nvPicPr>
          <p:cNvPr id="4" name="图片 3"/>
          <p:cNvPicPr>
            <a:picLocks noChangeAspect="1"/>
          </p:cNvPicPr>
          <p:nvPr userDrawn="1"/>
        </p:nvPicPr>
        <p:blipFill>
          <a:blip r:embed="rId1"/>
          <a:stretch>
            <a:fillRect/>
          </a:stretch>
        </p:blipFill>
        <p:spPr>
          <a:xfrm>
            <a:off x="-793" y="-218661"/>
            <a:ext cx="9144793" cy="5372100"/>
          </a:xfrm>
          <a:prstGeom prst="rect">
            <a:avLst/>
          </a:prstGeom>
        </p:spPr>
      </p:pic>
    </p:spTree>
    <p:extLst>
      <p:ext uri="{BB962C8B-B14F-4D97-AF65-F5344CB8AC3E}">
        <p14:creationId val="733657948"/>
      </p:ext>
    </p:extLst>
  </p:cSld>
  <p:clrMapOvr>
    <a:masterClrMapping/>
  </p:clrMapOvr>
  <mc:AlternateContent>
    <mc:Choice Requires="p14">
      <p:transition spd="slow" advTm="3000" p14:dur="1500">
        <p:random/>
      </p:transition>
    </mc:Choice>
    <mc:Fallback>
      <p:transition spd="slow" advTm="3000">
        <p:random/>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Tree>
    <p:extLst>
      <p:ext uri="{BB962C8B-B14F-4D97-AF65-F5344CB8AC3E}">
        <p14:creationId val="3702662558"/>
      </p:ext>
    </p:extLst>
  </p:cSld>
  <p:clrMapOvr>
    <a:masterClrMapping/>
  </p:clrMapOvr>
  <mc:AlternateContent>
    <mc:Choice Requires="p14">
      <p:transition spd="slow" advTm="3000" p14:dur="1500">
        <p:random/>
      </p:transition>
    </mc:Choice>
    <mc:Fallback>
      <p:transition spd="slow" advTm="3000">
        <p:random/>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bg>
      <p:bgPr>
        <a:solidFill>
          <a:schemeClr val="bg1"/>
        </a:solidFill>
        <a:effectLst/>
      </p:bgPr>
    </p:bg>
    <p:spTree>
      <p:nvGrpSpPr>
        <p:cNvPr id="1" name=""/>
        <p:cNvGrpSpPr/>
        <p:nvPr/>
      </p:nvGrpSpPr>
      <p:grpSpPr>
        <a:xfrm>
          <a:off x="0" y="0"/>
          <a:ext cx="0" cy="0"/>
        </a:xfrm>
      </p:grpSpPr>
    </p:spTree>
    <p:extLst>
      <p:ext uri="{BB962C8B-B14F-4D97-AF65-F5344CB8AC3E}">
        <p14:creationId val="3145017521"/>
      </p:ext>
    </p:extLst>
  </p:cSld>
  <p:clrMapOvr>
    <a:masterClrMapping/>
  </p:clrMapOvr>
  <mc:AlternateContent>
    <mc:Choice Requires="p14">
      <p:transition spd="slow" advTm="3000" p14:dur="1500">
        <p:random/>
      </p:transition>
    </mc:Choice>
    <mc:Fallback>
      <p:transition spd="slow" advTm="3000">
        <p:random/>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bg>
      <p:bgPr>
        <a:solidFill>
          <a:srgbClr val="F1F9F6"/>
        </a:solidFill>
        <a:effectLst/>
      </p:bgPr>
    </p:bg>
    <p:spTree>
      <p:nvGrpSpPr>
        <p:cNvPr id="1" name=""/>
        <p:cNvGrpSpPr/>
        <p:nvPr/>
      </p:nvGrpSpPr>
      <p:grpSpPr>
        <a:xfrm>
          <a:off x="0" y="0"/>
          <a:ext cx="0" cy="0"/>
        </a:xfrm>
      </p:grpSpPr>
      <p:sp>
        <p:nvSpPr>
          <p:cNvPr id="7" name="文本框 6"/>
          <p:cNvSpPr txBox="1"/>
          <p:nvPr userDrawn="1"/>
        </p:nvSpPr>
        <p:spPr>
          <a:xfrm>
            <a:off x="131867" y="209550"/>
            <a:ext cx="1569660" cy="369332"/>
          </a:xfrm>
          <a:prstGeom prst="rect">
            <a:avLst/>
          </a:prstGeom>
          <a:noFill/>
        </p:spPr>
        <p:txBody>
          <a:bodyPr wrap="none" rtlCol="0">
            <a:spAutoFit/>
          </a:bodyPr>
          <a:lstStyle/>
          <a:p>
            <a:r>
              <a:rPr lang="zh-CN" altLang="en-US" sz="1800" smtClean="0"/>
              <a:t>工作整体概况</a:t>
            </a:r>
          </a:p>
        </p:txBody>
      </p:sp>
    </p:spTree>
    <p:extLst>
      <p:ext uri="{BB962C8B-B14F-4D97-AF65-F5344CB8AC3E}">
        <p14:creationId val="1690664281"/>
      </p:ext>
    </p:extLst>
  </p:cSld>
  <p:clrMapOvr>
    <a:masterClrMapping/>
  </p:clrMapOvr>
  <mc:AlternateContent>
    <mc:Choice Requires="p14">
      <p:transition spd="slow" advTm="3000" p14:dur="1500">
        <p:random/>
      </p:transition>
    </mc:Choice>
    <mc:Fallback>
      <p:transition spd="slow" advTm="3000">
        <p:random/>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节标题">
    <p:bg>
      <p:bgPr>
        <a:solidFill>
          <a:srgbClr val="F1F9F6"/>
        </a:solidFill>
        <a:effectLst/>
      </p:bgPr>
    </p:bg>
    <p:spTree>
      <p:nvGrpSpPr>
        <p:cNvPr id="1" name=""/>
        <p:cNvGrpSpPr/>
        <p:nvPr/>
      </p:nvGrpSpPr>
      <p:grpSpPr>
        <a:xfrm>
          <a:off x="0" y="0"/>
          <a:ext cx="0" cy="0"/>
        </a:xfrm>
      </p:grpSpPr>
      <p:sp>
        <p:nvSpPr>
          <p:cNvPr id="7" name="文本框 6"/>
          <p:cNvSpPr txBox="1"/>
          <p:nvPr userDrawn="1"/>
        </p:nvSpPr>
        <p:spPr>
          <a:xfrm>
            <a:off x="131867" y="209550"/>
            <a:ext cx="1569660" cy="369332"/>
          </a:xfrm>
          <a:prstGeom prst="rect">
            <a:avLst/>
          </a:prstGeom>
          <a:noFill/>
        </p:spPr>
        <p:txBody>
          <a:bodyPr wrap="none" rtlCol="0">
            <a:spAutoFit/>
          </a:bodyPr>
          <a:lstStyle/>
          <a:p>
            <a:r>
              <a:rPr lang="zh-CN" altLang="en-US" sz="1800" smtClean="0"/>
              <a:t>主要工作进度</a:t>
            </a:r>
          </a:p>
        </p:txBody>
      </p:sp>
    </p:spTree>
    <p:extLst>
      <p:ext uri="{BB962C8B-B14F-4D97-AF65-F5344CB8AC3E}">
        <p14:creationId val="3718069232"/>
      </p:ext>
    </p:extLst>
  </p:cSld>
  <p:clrMapOvr>
    <a:masterClrMapping/>
  </p:clrMapOvr>
  <mc:AlternateContent>
    <mc:Choice Requires="p14">
      <p:transition spd="slow" advTm="3000" p14:dur="1500">
        <p:random/>
      </p:transition>
    </mc:Choice>
    <mc:Fallback>
      <p:transition spd="slow" advTm="3000">
        <p:random/>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节标题">
    <p:bg>
      <p:bgPr>
        <a:solidFill>
          <a:srgbClr val="F1F9F6"/>
        </a:solidFill>
        <a:effectLst/>
      </p:bgPr>
    </p:bg>
    <p:spTree>
      <p:nvGrpSpPr>
        <p:cNvPr id="1" name=""/>
        <p:cNvGrpSpPr/>
        <p:nvPr/>
      </p:nvGrpSpPr>
      <p:grpSpPr>
        <a:xfrm>
          <a:off x="0" y="0"/>
          <a:ext cx="0" cy="0"/>
        </a:xfrm>
      </p:grpSpPr>
      <p:sp>
        <p:nvSpPr>
          <p:cNvPr id="7" name="文本框 6"/>
          <p:cNvSpPr txBox="1"/>
          <p:nvPr userDrawn="1"/>
        </p:nvSpPr>
        <p:spPr>
          <a:xfrm>
            <a:off x="131867" y="209550"/>
            <a:ext cx="1569660" cy="369332"/>
          </a:xfrm>
          <a:prstGeom prst="rect">
            <a:avLst/>
          </a:prstGeom>
          <a:noFill/>
        </p:spPr>
        <p:txBody>
          <a:bodyPr wrap="none" rtlCol="0">
            <a:spAutoFit/>
          </a:bodyPr>
          <a:lstStyle/>
          <a:p>
            <a:r>
              <a:rPr lang="zh-CN" altLang="en-US" sz="1800" smtClean="0"/>
              <a:t>重点工作汇报</a:t>
            </a:r>
          </a:p>
        </p:txBody>
      </p:sp>
    </p:spTree>
    <p:extLst>
      <p:ext uri="{BB962C8B-B14F-4D97-AF65-F5344CB8AC3E}">
        <p14:creationId val="1775228962"/>
      </p:ext>
    </p:extLst>
  </p:cSld>
  <p:clrMapOvr>
    <a:masterClrMapping/>
  </p:clrMapOvr>
  <mc:AlternateContent>
    <mc:Choice Requires="p14">
      <p:transition spd="slow" advTm="3000" p14:dur="1500">
        <p:random/>
      </p:transition>
    </mc:Choice>
    <mc:Fallback>
      <p:transition spd="slow" advTm="3000">
        <p:random/>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4.xml" Type="http://schemas.openxmlformats.org/officeDocument/2006/relationships/slideLayout"/><Relationship Id="rId10" Target="../slideLayouts/slideLayout23.xml" Type="http://schemas.openxmlformats.org/officeDocument/2006/relationships/slideLayout"/><Relationship Id="rId11" Target="../slideLayouts/slideLayout24.xml" Type="http://schemas.openxmlformats.org/officeDocument/2006/relationships/slideLayout"/><Relationship Id="rId12" Target="../theme/theme2.xml" Type="http://schemas.openxmlformats.org/officeDocument/2006/relationships/theme"/><Relationship Id="rId2" Target="../slideLayouts/slideLayout15.xml" Type="http://schemas.openxmlformats.org/officeDocument/2006/relationships/slideLayout"/><Relationship Id="rId3" Target="../slideLayouts/slideLayout16.xml" Type="http://schemas.openxmlformats.org/officeDocument/2006/relationships/slideLayout"/><Relationship Id="rId4" Target="../slideLayouts/slideLayout17.xml" Type="http://schemas.openxmlformats.org/officeDocument/2006/relationships/slideLayout"/><Relationship Id="rId5" Target="../slideLayouts/slideLayout18.xml" Type="http://schemas.openxmlformats.org/officeDocument/2006/relationships/slideLayout"/><Relationship Id="rId6" Target="../slideLayouts/slideLayout19.xml" Type="http://schemas.openxmlformats.org/officeDocument/2006/relationships/slideLayout"/><Relationship Id="rId7" Target="../slideLayouts/slideLayout20.xml" Type="http://schemas.openxmlformats.org/officeDocument/2006/relationships/slideLayout"/><Relationship Id="rId8" Target="../slideLayouts/slideLayout21.xml" Type="http://schemas.openxmlformats.org/officeDocument/2006/relationships/slideLayout"/><Relationship Id="rId9" Target="../slideLayouts/slideLayout2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2020/8/11</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extLst>
      <p:ext uri="{BB962C8B-B14F-4D97-AF65-F5344CB8AC3E}">
        <p14:creationId val="342055874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94" r:id="rId3"/>
    <p:sldLayoutId id="2147483698" r:id="rId4"/>
    <p:sldLayoutId id="2147483688" r:id="rId5"/>
    <p:sldLayoutId id="2147483693" r:id="rId6"/>
    <p:sldLayoutId id="2147483676" r:id="rId7"/>
    <p:sldLayoutId id="2147483689" r:id="rId8"/>
    <p:sldLayoutId id="2147483690" r:id="rId9"/>
    <p:sldLayoutId id="2147483691" r:id="rId10"/>
    <p:sldLayoutId id="2147483692" r:id="rId11"/>
    <p:sldLayoutId id="2147483696" r:id="rId12"/>
    <p:sldLayoutId id="2147483697" r:id="rId13"/>
  </p:sldLayoutIdLst>
  <mc:AlternateContent>
    <mc:Choice Requires="p14">
      <p:transition spd="slow" advTm="3000" p14:dur="1500">
        <p:random/>
      </p:transition>
    </mc:Choice>
    <mc:Fallback>
      <p:transition spd="slow" advTm="3000">
        <p:random/>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17610947"/>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1.xml" Type="http://schemas.openxmlformats.org/officeDocument/2006/relationships/notesSlide"/><Relationship Id="rId3" Target="../media/image5.emf"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3.xml" Type="http://schemas.openxmlformats.org/officeDocument/2006/relationships/notesSlide"/><Relationship Id="rId3" Target="../media/image6.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9.xml" Type="http://schemas.openxmlformats.org/officeDocument/2006/relationships/slideLayout"/><Relationship Id="rId2" Target="../notesSlides/notesSlide15.xml" Type="http://schemas.openxmlformats.org/officeDocument/2006/relationships/notesSlide"/><Relationship Id="rId3" Target="../media/image7.jpeg" Type="http://schemas.openxmlformats.org/officeDocument/2006/relationships/image"/><Relationship Id="rId4" Target="../media/image8.jpe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9.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9.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9.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11.xml" Type="http://schemas.openxmlformats.org/officeDocument/2006/relationships/slideLayout"/><Relationship Id="rId2" Target="../notesSlides/notesSlide25.xml" Type="http://schemas.openxmlformats.org/officeDocument/2006/relationships/notesSlide"/></Relationships>
</file>

<file path=ppt/slides/_rels/slide26.xml.rels><?xml version="1.0" encoding="UTF-8" standalone="yes"?><Relationships xmlns="http://schemas.openxmlformats.org/package/2006/relationships"><Relationship Id="rId1" Target="../slideLayouts/slideLayout11.xml" Type="http://schemas.openxmlformats.org/officeDocument/2006/relationships/slideLayout"/><Relationship Id="rId2" Target="../notesSlides/notesSlide26.xml" Type="http://schemas.openxmlformats.org/officeDocument/2006/relationships/notesSlide"/></Relationships>
</file>

<file path=ppt/slides/_rels/slide27.xml.rels><?xml version="1.0" encoding="UTF-8" standalone="yes"?><Relationships xmlns="http://schemas.openxmlformats.org/package/2006/relationships"><Relationship Id="rId1" Target="../slideLayouts/slideLayout11.xml" Type="http://schemas.openxmlformats.org/officeDocument/2006/relationships/slideLayout"/><Relationship Id="rId2" Target="../notesSlides/notesSlide27.xml" Type="http://schemas.openxmlformats.org/officeDocument/2006/relationships/notesSlide"/><Relationship Id="rId3" Target="../media/image9.jpeg" Type="http://schemas.openxmlformats.org/officeDocument/2006/relationships/image"/><Relationship Id="rId4" Target="../media/image10.jpeg" Type="http://schemas.openxmlformats.org/officeDocument/2006/relationships/image"/><Relationship Id="rId5" Target="../media/image11.jpeg" Type="http://schemas.openxmlformats.org/officeDocument/2006/relationships/image"/></Relationships>
</file>

<file path=ppt/slides/_rels/slide28.xml.rels><?xml version="1.0" encoding="UTF-8" standalone="yes"?><Relationships xmlns="http://schemas.openxmlformats.org/package/2006/relationships"><Relationship Id="rId1" Target="../slideLayouts/slideLayout11.xml" Type="http://schemas.openxmlformats.org/officeDocument/2006/relationships/slideLayout"/><Relationship Id="rId2" Target="../notesSlides/notesSlide28.xml" Type="http://schemas.openxmlformats.org/officeDocument/2006/relationships/notesSlide"/></Relationships>
</file>

<file path=ppt/slides/_rels/slide29.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9.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10" Target="../tags/tag8.xml" Type="http://schemas.openxmlformats.org/officeDocument/2006/relationships/tags"/><Relationship Id="rId11" Target="../tags/tag9.xml" Type="http://schemas.openxmlformats.org/officeDocument/2006/relationships/tags"/><Relationship Id="rId12" Target="../tags/tag10.xml" Type="http://schemas.openxmlformats.org/officeDocument/2006/relationships/tags"/><Relationship Id="rId2" Target="../notesSlides/notesSlide5.xml" Type="http://schemas.openxmlformats.org/officeDocument/2006/relationships/notesSlide"/><Relationship Id="rId3" Target="../tags/tag1.xml" Type="http://schemas.openxmlformats.org/officeDocument/2006/relationships/tags"/><Relationship Id="rId4" Target="../tags/tag2.xml" Type="http://schemas.openxmlformats.org/officeDocument/2006/relationships/tags"/><Relationship Id="rId5" Target="../tags/tag3.xml" Type="http://schemas.openxmlformats.org/officeDocument/2006/relationships/tags"/><Relationship Id="rId6" Target="../tags/tag4.xml" Type="http://schemas.openxmlformats.org/officeDocument/2006/relationships/tags"/><Relationship Id="rId7" Target="../tags/tag5.xml" Type="http://schemas.openxmlformats.org/officeDocument/2006/relationships/tags"/><Relationship Id="rId8" Target="../tags/tag6.xml" Type="http://schemas.openxmlformats.org/officeDocument/2006/relationships/tags"/><Relationship Id="rId9" Target="../tags/tag7.xml" Type="http://schemas.openxmlformats.org/officeDocument/2006/relationships/tags"/></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 Id="rId3" Target="../media/image2.jpeg" Type="http://schemas.openxmlformats.org/officeDocument/2006/relationships/image"/><Relationship Id="rId4" Target="../media/image3.jpeg" Type="http://schemas.openxmlformats.org/officeDocument/2006/relationships/image"/><Relationship Id="rId5" Target="../media/image4.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14" name="文本框 13"/>
          <p:cNvSpPr txBox="1"/>
          <p:nvPr/>
        </p:nvSpPr>
        <p:spPr>
          <a:xfrm>
            <a:off x="1752600" y="1549628"/>
            <a:ext cx="5669280" cy="868680"/>
          </a:xfrm>
          <a:prstGeom prst="rect">
            <a:avLst/>
          </a:prstGeom>
          <a:noFill/>
        </p:spPr>
        <p:txBody>
          <a:bodyPr rtlCol="0" vert="horz" wrap="none">
            <a:spAutoFit/>
          </a:bodyPr>
          <a:lstStyle/>
          <a:p>
            <a:r>
              <a:rPr altLang="en-US" b="1" lang="zh-CN" smtClean="0" spc="-300" sz="5100">
                <a:solidFill>
                  <a:schemeClr val="accent1"/>
                </a:solidFill>
                <a:latin charset="-122" panose="02000000000000000000" pitchFamily="2" typeface="杨任东竹石体-Regular"/>
                <a:ea charset="-122" panose="02000000000000000000" pitchFamily="2" typeface="杨任东竹石体-Regular"/>
              </a:rPr>
              <a:t>简约水彩小清新模板</a:t>
            </a:r>
          </a:p>
        </p:txBody>
      </p:sp>
      <p:sp>
        <p:nvSpPr>
          <p:cNvPr id="15" name="文本框 14"/>
          <p:cNvSpPr txBox="1"/>
          <p:nvPr/>
        </p:nvSpPr>
        <p:spPr>
          <a:xfrm>
            <a:off x="2330569" y="2667059"/>
            <a:ext cx="4983480" cy="365760"/>
          </a:xfrm>
          <a:prstGeom prst="rect">
            <a:avLst/>
          </a:prstGeom>
          <a:noFill/>
        </p:spPr>
        <p:txBody>
          <a:bodyPr rtlCol="0" vert="horz" wrap="none">
            <a:spAutoFit/>
          </a:bodyPr>
          <a:lstStyle/>
          <a:p>
            <a:r>
              <a:rPr altLang="en-US" lang="zh-CN" smtClean="0">
                <a:solidFill>
                  <a:schemeClr val="accent1"/>
                </a:solidFill>
                <a:latin charset="-122" panose="02000000000000000000" pitchFamily="2" typeface="杨任东竹石体-Regular"/>
                <a:ea charset="-122" panose="02000000000000000000" pitchFamily="2" typeface="杨任东竹石体-Regular"/>
              </a:rPr>
              <a:t> 简约清新   公司汇报   部门报告   动态模版</a:t>
            </a:r>
          </a:p>
        </p:txBody>
      </p:sp>
      <p:sp>
        <p:nvSpPr>
          <p:cNvPr id="2" name="矩形 1"/>
          <p:cNvSpPr/>
          <p:nvPr/>
        </p:nvSpPr>
        <p:spPr>
          <a:xfrm>
            <a:off x="1817668" y="2208371"/>
            <a:ext cx="5577423" cy="731520"/>
          </a:xfrm>
          <a:prstGeom prst="rect">
            <a:avLst/>
          </a:prstGeom>
        </p:spPr>
        <p:txBody>
          <a:bodyPr wrap="square">
            <a:spAutoFit/>
          </a:bodyPr>
          <a:lstStyle/>
          <a:p>
            <a:pPr algn="ctr"/>
            <a:r>
              <a:rPr altLang="en-US" lang="zh-CN" smtClean="0" sz="1400">
                <a:solidFill>
                  <a:schemeClr val="accent1"/>
                </a:solidFill>
                <a:latin charset="-122" panose="02000000000000000000" pitchFamily="2" typeface="杨任东竹石体-Regular"/>
                <a:ea charset="-122" panose="02000000000000000000" pitchFamily="2" typeface="杨任东竹石体-Regular"/>
              </a:rPr>
              <a:t>report on the work of the company department work of the company department on the work report on the work of the company department</a:t>
            </a:r>
          </a:p>
        </p:txBody>
      </p:sp>
      <p:sp>
        <p:nvSpPr>
          <p:cNvPr id="21" name="文本框 20"/>
          <p:cNvSpPr txBox="1"/>
          <p:nvPr/>
        </p:nvSpPr>
        <p:spPr>
          <a:xfrm>
            <a:off x="3356490" y="971550"/>
            <a:ext cx="2418080" cy="762000"/>
          </a:xfrm>
          <a:prstGeom prst="rect">
            <a:avLst/>
          </a:prstGeom>
          <a:noFill/>
        </p:spPr>
        <p:txBody>
          <a:bodyPr rtlCol="0" vert="horz" wrap="none">
            <a:spAutoFit/>
          </a:bodyPr>
          <a:lstStyle/>
          <a:p>
            <a:r>
              <a:rPr altLang="en-US" lang="zh-CN" sz="4400">
                <a:solidFill>
                  <a:schemeClr val="accent1"/>
                </a:solidFill>
                <a:latin charset="-122" panose="02000000000000000000" pitchFamily="2" typeface="杨任东竹石体-Regular"/>
                <a:ea charset="-122" panose="02000000000000000000" pitchFamily="2" typeface="杨任东竹石体-Regular"/>
              </a:rPr>
              <a:t>盛夏之美</a:t>
            </a:r>
          </a:p>
        </p:txBody>
      </p:sp>
    </p:spTree>
    <p:extLst>
      <p:ext uri="{BB962C8B-B14F-4D97-AF65-F5344CB8AC3E}">
        <p14:creationId val="1742703484"/>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21"/>
                                        </p:tgtEl>
                                        <p:attrNameLst>
                                          <p:attrName>style.visibility</p:attrName>
                                        </p:attrNameLst>
                                      </p:cBhvr>
                                      <p:to>
                                        <p:strVal val="visible"/>
                                      </p:to>
                                    </p:set>
                                    <p:anim calcmode="lin" valueType="num">
                                      <p:cBhvr>
                                        <p:cTn dur="1000" fill="hold" id="7"/>
                                        <p:tgtEl>
                                          <p:spTgt spid="21"/>
                                        </p:tgtEl>
                                        <p:attrNameLst>
                                          <p:attrName>ppt_w</p:attrName>
                                        </p:attrNameLst>
                                      </p:cBhvr>
                                      <p:tavLst>
                                        <p:tav tm="0">
                                          <p:val>
                                            <p:fltVal val="0"/>
                                          </p:val>
                                        </p:tav>
                                        <p:tav tm="100000">
                                          <p:val>
                                            <p:strVal val="#ppt_w"/>
                                          </p:val>
                                        </p:tav>
                                      </p:tavLst>
                                    </p:anim>
                                    <p:anim calcmode="lin" valueType="num">
                                      <p:cBhvr>
                                        <p:cTn dur="1000" fill="hold" id="8"/>
                                        <p:tgtEl>
                                          <p:spTgt spid="21"/>
                                        </p:tgtEl>
                                        <p:attrNameLst>
                                          <p:attrName>ppt_h</p:attrName>
                                        </p:attrNameLst>
                                      </p:cBhvr>
                                      <p:tavLst>
                                        <p:tav tm="0">
                                          <p:val>
                                            <p:fltVal val="0"/>
                                          </p:val>
                                        </p:tav>
                                        <p:tav tm="100000">
                                          <p:val>
                                            <p:strVal val="#ppt_h"/>
                                          </p:val>
                                        </p:tav>
                                      </p:tavLst>
                                    </p:anim>
                                    <p:animEffect filter="fade" transition="in">
                                      <p:cBhvr>
                                        <p:cTn dur="1000" id="9"/>
                                        <p:tgtEl>
                                          <p:spTgt spid="21"/>
                                        </p:tgtEl>
                                      </p:cBhvr>
                                    </p:animEffect>
                                  </p:childTnLst>
                                </p:cTn>
                              </p:par>
                            </p:childTnLst>
                          </p:cTn>
                        </p:par>
                        <p:par>
                          <p:cTn fill="hold" id="10" nodeType="afterGroup">
                            <p:stCondLst>
                              <p:cond delay="1000"/>
                            </p:stCondLst>
                            <p:childTnLst>
                              <p:par>
                                <p:cTn fill="hold" grpId="0" id="11" nodeType="afterEffect" presetClass="entr" presetID="52" presetSubtype="0">
                                  <p:stCondLst>
                                    <p:cond delay="0"/>
                                  </p:stCondLst>
                                  <p:iterate type="lt">
                                    <p:tmPct val="10000"/>
                                  </p:iterate>
                                  <p:childTnLst>
                                    <p:set>
                                      <p:cBhvr>
                                        <p:cTn dur="1" fill="hold" id="12">
                                          <p:stCondLst>
                                            <p:cond delay="0"/>
                                          </p:stCondLst>
                                        </p:cTn>
                                        <p:tgtEl>
                                          <p:spTgt spid="14"/>
                                        </p:tgtEl>
                                        <p:attrNameLst>
                                          <p:attrName>style.visibility</p:attrName>
                                        </p:attrNameLst>
                                      </p:cBhvr>
                                      <p:to>
                                        <p:strVal val="visible"/>
                                      </p:to>
                                    </p:set>
                                    <p:animScale>
                                      <p:cBhvr>
                                        <p:cTn decel="50000" dur="1000" fill="hold" id="13">
                                          <p:stCondLst>
                                            <p:cond delay="0"/>
                                          </p:stCondLst>
                                        </p:cTn>
                                        <p:tgtEl>
                                          <p:spTgt spid="14"/>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4">
                                          <p:stCondLst>
                                            <p:cond delay="0"/>
                                          </p:stCondLst>
                                        </p:cTn>
                                        <p:tgtEl>
                                          <p:spTgt spid="14"/>
                                        </p:tgtEl>
                                        <p:attrNameLst>
                                          <p:attrName>ppt_x</p:attrName>
                                          <p:attrName>ppt_y</p:attrName>
                                        </p:attrNameLst>
                                      </p:cBhvr>
                                    </p:animMotion>
                                    <p:animEffect filter="fade" transition="in">
                                      <p:cBhvr>
                                        <p:cTn dur="1000" id="15"/>
                                        <p:tgtEl>
                                          <p:spTgt spid="14"/>
                                        </p:tgtEl>
                                      </p:cBhvr>
                                    </p:animEffect>
                                  </p:childTnLst>
                                </p:cTn>
                              </p:par>
                            </p:childTnLst>
                          </p:cTn>
                        </p:par>
                        <p:par>
                          <p:cTn fill="hold" id="16" nodeType="afterGroup">
                            <p:stCondLst>
                              <p:cond delay="2000"/>
                            </p:stCondLst>
                            <p:childTnLst>
                              <p:par>
                                <p:cTn fill="hold" grpId="0" id="17" nodeType="afterEffect" presetClass="entr" presetID="14" presetSubtype="10">
                                  <p:stCondLst>
                                    <p:cond delay="0"/>
                                  </p:stCondLst>
                                  <p:childTnLst>
                                    <p:set>
                                      <p:cBhvr>
                                        <p:cTn dur="1" fill="hold" id="18">
                                          <p:stCondLst>
                                            <p:cond delay="0"/>
                                          </p:stCondLst>
                                        </p:cTn>
                                        <p:tgtEl>
                                          <p:spTgt spid="2"/>
                                        </p:tgtEl>
                                        <p:attrNameLst>
                                          <p:attrName>style.visibility</p:attrName>
                                        </p:attrNameLst>
                                      </p:cBhvr>
                                      <p:to>
                                        <p:strVal val="visible"/>
                                      </p:to>
                                    </p:set>
                                    <p:animEffect filter="randombar(horizontal)" transition="in">
                                      <p:cBhvr>
                                        <p:cTn dur="1000" id="19"/>
                                        <p:tgtEl>
                                          <p:spTgt spid="2"/>
                                        </p:tgtEl>
                                      </p:cBhvr>
                                    </p:animEffect>
                                  </p:childTnLst>
                                </p:cTn>
                              </p:par>
                            </p:childTnLst>
                          </p:cTn>
                        </p:par>
                        <p:par>
                          <p:cTn fill="hold" id="20" nodeType="afterGroup">
                            <p:stCondLst>
                              <p:cond delay="3000"/>
                            </p:stCondLst>
                            <p:childTnLst>
                              <p:par>
                                <p:cTn fill="hold" grpId="0" id="21" nodeType="afterEffect" presetClass="entr" presetID="22" presetSubtype="8">
                                  <p:stCondLst>
                                    <p:cond delay="0"/>
                                  </p:stCondLst>
                                  <p:childTnLst>
                                    <p:set>
                                      <p:cBhvr>
                                        <p:cTn dur="1" fill="hold" id="22">
                                          <p:stCondLst>
                                            <p:cond delay="0"/>
                                          </p:stCondLst>
                                        </p:cTn>
                                        <p:tgtEl>
                                          <p:spTgt spid="15"/>
                                        </p:tgtEl>
                                        <p:attrNameLst>
                                          <p:attrName>style.visibility</p:attrName>
                                        </p:attrNameLst>
                                      </p:cBhvr>
                                      <p:to>
                                        <p:strVal val="visible"/>
                                      </p:to>
                                    </p:set>
                                    <p:animEffect filter="wipe(left)" transition="in">
                                      <p:cBhvr>
                                        <p:cTn dur="1000" id="23"/>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5"/>
      <p:bldP grpId="0" spid="2"/>
      <p:bldP grpId="0" spid="21"/>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Block Arc 1"/>
          <p:cNvSpPr/>
          <p:nvPr/>
        </p:nvSpPr>
        <p:spPr>
          <a:xfrm>
            <a:off x="5138153" y="1981283"/>
            <a:ext cx="1663184" cy="1663184"/>
          </a:xfrm>
          <a:prstGeom prst="blockArc">
            <a:avLst>
              <a:gd fmla="val 10800000" name="adj1"/>
              <a:gd fmla="val 3" name="adj2"/>
              <a:gd fmla="val 15291" name="adj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solidFill>
                <a:schemeClr val="tx1"/>
              </a:solidFill>
            </a:endParaRPr>
          </a:p>
        </p:txBody>
      </p:sp>
      <p:sp>
        <p:nvSpPr>
          <p:cNvPr id="3" name="Block Arc 2"/>
          <p:cNvSpPr/>
          <p:nvPr/>
        </p:nvSpPr>
        <p:spPr>
          <a:xfrm rot="10800000">
            <a:off x="3731540" y="1979122"/>
            <a:ext cx="1663184" cy="1663184"/>
          </a:xfrm>
          <a:prstGeom prst="blockArc">
            <a:avLst>
              <a:gd fmla="val 10800000" name="adj1"/>
              <a:gd fmla="val 3" name="adj2"/>
              <a:gd fmla="val 15291" name="adj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solidFill>
                <a:schemeClr val="tx1"/>
              </a:solidFill>
            </a:endParaRPr>
          </a:p>
        </p:txBody>
      </p:sp>
      <p:sp>
        <p:nvSpPr>
          <p:cNvPr id="4" name="Block Arc 3"/>
          <p:cNvSpPr/>
          <p:nvPr/>
        </p:nvSpPr>
        <p:spPr>
          <a:xfrm>
            <a:off x="2327255" y="1993984"/>
            <a:ext cx="1663184" cy="1663184"/>
          </a:xfrm>
          <a:prstGeom prst="blockArc">
            <a:avLst>
              <a:gd fmla="val 10800000" name="adj1"/>
              <a:gd fmla="val 3" name="adj2"/>
              <a:gd fmla="val 15291" name="adj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solidFill>
                <a:schemeClr val="tx1"/>
              </a:solidFill>
            </a:endParaRPr>
          </a:p>
        </p:txBody>
      </p:sp>
      <p:sp>
        <p:nvSpPr>
          <p:cNvPr id="8" name="Freeform 7"/>
          <p:cNvSpPr/>
          <p:nvPr/>
        </p:nvSpPr>
        <p:spPr>
          <a:xfrm>
            <a:off x="1258425" y="2326094"/>
            <a:ext cx="966528" cy="966528"/>
          </a:xfrm>
          <a:custGeom>
            <a:gdLst>
              <a:gd fmla="*/ 0 w 905504" name="connsiteX0"/>
              <a:gd fmla="*/ 452752 h 905504" name="connsiteY0"/>
              <a:gd fmla="*/ 132608 w 905504" name="connsiteX1"/>
              <a:gd fmla="*/ 132608 h 905504" name="connsiteY1"/>
              <a:gd fmla="*/ 452752 w 905504" name="connsiteX2"/>
              <a:gd fmla="*/ 0 h 905504" name="connsiteY2"/>
              <a:gd fmla="*/ 772896 w 905504" name="connsiteX3"/>
              <a:gd fmla="*/ 132608 h 905504" name="connsiteY3"/>
              <a:gd fmla="*/ 905504 w 905504" name="connsiteX4"/>
              <a:gd fmla="*/ 452752 h 905504" name="connsiteY4"/>
              <a:gd fmla="*/ 772896 w 905504" name="connsiteX5"/>
              <a:gd fmla="*/ 772896 h 905504" name="connsiteY5"/>
              <a:gd fmla="*/ 452752 w 905504" name="connsiteX6"/>
              <a:gd fmla="*/ 905504 h 905504" name="connsiteY6"/>
              <a:gd fmla="*/ 132608 w 905504" name="connsiteX7"/>
              <a:gd fmla="*/ 772896 h 905504" name="connsiteY7"/>
              <a:gd fmla="*/ 0 w 905504" name="connsiteX8"/>
              <a:gd fmla="*/ 452752 h 90550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5504" w="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accent1"/>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58008" lIns="182880" numCol="1" rIns="158008" spcCol="953" spcFirstLastPara="0" tIns="182880" vert="horz" wrap="square">
            <a:noAutofit/>
          </a:bodyPr>
          <a:lstStyle/>
          <a:p>
            <a:pPr algn="ctr" defTabSz="888956">
              <a:lnSpc>
                <a:spcPct val="90000"/>
              </a:lnSpc>
              <a:spcBef>
                <a:spcPct val="0"/>
              </a:spcBef>
              <a:spcAft>
                <a:spcPct val="35000"/>
              </a:spcAft>
            </a:pPr>
            <a:endParaRPr lang="en-US" sz="3600">
              <a:solidFill>
                <a:schemeClr val="accent1"/>
              </a:solidFill>
              <a:latin charset="0" pitchFamily="2" typeface="FontAwesome"/>
            </a:endParaRPr>
          </a:p>
        </p:txBody>
      </p:sp>
      <p:sp>
        <p:nvSpPr>
          <p:cNvPr id="9" name="Freeform 8"/>
          <p:cNvSpPr/>
          <p:nvPr/>
        </p:nvSpPr>
        <p:spPr>
          <a:xfrm>
            <a:off x="2678600" y="2326094"/>
            <a:ext cx="966528" cy="966528"/>
          </a:xfrm>
          <a:custGeom>
            <a:gdLst>
              <a:gd fmla="*/ 0 w 905504" name="connsiteX0"/>
              <a:gd fmla="*/ 452752 h 905504" name="connsiteY0"/>
              <a:gd fmla="*/ 132608 w 905504" name="connsiteX1"/>
              <a:gd fmla="*/ 132608 h 905504" name="connsiteY1"/>
              <a:gd fmla="*/ 452752 w 905504" name="connsiteX2"/>
              <a:gd fmla="*/ 0 h 905504" name="connsiteY2"/>
              <a:gd fmla="*/ 772896 w 905504" name="connsiteX3"/>
              <a:gd fmla="*/ 132608 h 905504" name="connsiteY3"/>
              <a:gd fmla="*/ 905504 w 905504" name="connsiteX4"/>
              <a:gd fmla="*/ 452752 h 905504" name="connsiteY4"/>
              <a:gd fmla="*/ 772896 w 905504" name="connsiteX5"/>
              <a:gd fmla="*/ 772896 h 905504" name="connsiteY5"/>
              <a:gd fmla="*/ 452752 w 905504" name="connsiteX6"/>
              <a:gd fmla="*/ 905504 h 905504" name="connsiteY6"/>
              <a:gd fmla="*/ 132608 w 905504" name="connsiteX7"/>
              <a:gd fmla="*/ 772896 h 905504" name="connsiteY7"/>
              <a:gd fmla="*/ 0 w 905504" name="connsiteX8"/>
              <a:gd fmla="*/ 452752 h 90550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5504" w="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accent2"/>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58008" lIns="182880" numCol="1" rIns="158008" spcCol="953" spcFirstLastPara="0" tIns="182880" vert="horz" wrap="square">
            <a:noAutofit/>
          </a:bodyPr>
          <a:lstStyle/>
          <a:p>
            <a:pPr algn="ctr" defTabSz="888956">
              <a:lnSpc>
                <a:spcPct val="90000"/>
              </a:lnSpc>
              <a:spcBef>
                <a:spcPct val="0"/>
              </a:spcBef>
              <a:spcAft>
                <a:spcPct val="35000"/>
              </a:spcAft>
            </a:pPr>
            <a:endParaRPr lang="en-US" sz="3600">
              <a:solidFill>
                <a:schemeClr val="accent2"/>
              </a:solidFill>
              <a:latin charset="0" pitchFamily="2" typeface="FontAwesome"/>
            </a:endParaRPr>
          </a:p>
        </p:txBody>
      </p:sp>
      <p:sp>
        <p:nvSpPr>
          <p:cNvPr id="10" name="Freeform 9"/>
          <p:cNvSpPr/>
          <p:nvPr/>
        </p:nvSpPr>
        <p:spPr>
          <a:xfrm>
            <a:off x="4078455" y="2326094"/>
            <a:ext cx="966528" cy="966528"/>
          </a:xfrm>
          <a:custGeom>
            <a:gdLst>
              <a:gd fmla="*/ 0 w 905504" name="connsiteX0"/>
              <a:gd fmla="*/ 452752 h 905504" name="connsiteY0"/>
              <a:gd fmla="*/ 132608 w 905504" name="connsiteX1"/>
              <a:gd fmla="*/ 132608 h 905504" name="connsiteY1"/>
              <a:gd fmla="*/ 452752 w 905504" name="connsiteX2"/>
              <a:gd fmla="*/ 0 h 905504" name="connsiteY2"/>
              <a:gd fmla="*/ 772896 w 905504" name="connsiteX3"/>
              <a:gd fmla="*/ 132608 h 905504" name="connsiteY3"/>
              <a:gd fmla="*/ 905504 w 905504" name="connsiteX4"/>
              <a:gd fmla="*/ 452752 h 905504" name="connsiteY4"/>
              <a:gd fmla="*/ 772896 w 905504" name="connsiteX5"/>
              <a:gd fmla="*/ 772896 h 905504" name="connsiteY5"/>
              <a:gd fmla="*/ 452752 w 905504" name="connsiteX6"/>
              <a:gd fmla="*/ 905504 h 905504" name="connsiteY6"/>
              <a:gd fmla="*/ 132608 w 905504" name="connsiteX7"/>
              <a:gd fmla="*/ 772896 h 905504" name="connsiteY7"/>
              <a:gd fmla="*/ 0 w 905504" name="connsiteX8"/>
              <a:gd fmla="*/ 452752 h 90550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5504" w="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accent3"/>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58008" lIns="182880" numCol="1" rIns="158008" spcCol="953" spcFirstLastPara="0" tIns="182880" vert="horz" wrap="square">
            <a:noAutofit/>
          </a:bodyPr>
          <a:lstStyle/>
          <a:p>
            <a:pPr algn="ctr" defTabSz="888956">
              <a:lnSpc>
                <a:spcPct val="90000"/>
              </a:lnSpc>
              <a:spcBef>
                <a:spcPct val="0"/>
              </a:spcBef>
              <a:spcAft>
                <a:spcPct val="35000"/>
              </a:spcAft>
            </a:pPr>
            <a:endParaRPr lang="en-US" sz="3600">
              <a:solidFill>
                <a:schemeClr val="accent3"/>
              </a:solidFill>
              <a:latin charset="0" pitchFamily="2" typeface="FontAwesome"/>
            </a:endParaRPr>
          </a:p>
        </p:txBody>
      </p:sp>
      <p:sp>
        <p:nvSpPr>
          <p:cNvPr id="11" name="Freeform 10"/>
          <p:cNvSpPr/>
          <p:nvPr/>
        </p:nvSpPr>
        <p:spPr>
          <a:xfrm>
            <a:off x="5498630" y="2326094"/>
            <a:ext cx="966528" cy="966528"/>
          </a:xfrm>
          <a:custGeom>
            <a:gdLst>
              <a:gd fmla="*/ 0 w 905504" name="connsiteX0"/>
              <a:gd fmla="*/ 452752 h 905504" name="connsiteY0"/>
              <a:gd fmla="*/ 132608 w 905504" name="connsiteX1"/>
              <a:gd fmla="*/ 132608 h 905504" name="connsiteY1"/>
              <a:gd fmla="*/ 452752 w 905504" name="connsiteX2"/>
              <a:gd fmla="*/ 0 h 905504" name="connsiteY2"/>
              <a:gd fmla="*/ 772896 w 905504" name="connsiteX3"/>
              <a:gd fmla="*/ 132608 h 905504" name="connsiteY3"/>
              <a:gd fmla="*/ 905504 w 905504" name="connsiteX4"/>
              <a:gd fmla="*/ 452752 h 905504" name="connsiteY4"/>
              <a:gd fmla="*/ 772896 w 905504" name="connsiteX5"/>
              <a:gd fmla="*/ 772896 h 905504" name="connsiteY5"/>
              <a:gd fmla="*/ 452752 w 905504" name="connsiteX6"/>
              <a:gd fmla="*/ 905504 h 905504" name="connsiteY6"/>
              <a:gd fmla="*/ 132608 w 905504" name="connsiteX7"/>
              <a:gd fmla="*/ 772896 h 905504" name="connsiteY7"/>
              <a:gd fmla="*/ 0 w 905504" name="connsiteX8"/>
              <a:gd fmla="*/ 452752 h 90550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5504" w="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accent4"/>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58008" lIns="182880" numCol="1" rIns="158008" spcCol="953" spcFirstLastPara="0" tIns="182880" vert="horz" wrap="square">
            <a:noAutofit/>
          </a:bodyPr>
          <a:lstStyle/>
          <a:p>
            <a:pPr algn="ctr" defTabSz="888956">
              <a:lnSpc>
                <a:spcPct val="90000"/>
              </a:lnSpc>
              <a:spcBef>
                <a:spcPct val="0"/>
              </a:spcBef>
              <a:spcAft>
                <a:spcPct val="35000"/>
              </a:spcAft>
            </a:pPr>
            <a:endParaRPr lang="en-US" sz="3600">
              <a:solidFill>
                <a:schemeClr val="accent4"/>
              </a:solidFill>
              <a:latin charset="0" pitchFamily="2" typeface="FontAwesome"/>
            </a:endParaRPr>
          </a:p>
        </p:txBody>
      </p:sp>
      <p:sp>
        <p:nvSpPr>
          <p:cNvPr id="12" name="Freeform 11"/>
          <p:cNvSpPr/>
          <p:nvPr/>
        </p:nvSpPr>
        <p:spPr>
          <a:xfrm>
            <a:off x="6898486" y="2326094"/>
            <a:ext cx="966528" cy="966528"/>
          </a:xfrm>
          <a:custGeom>
            <a:gdLst>
              <a:gd fmla="*/ 0 w 905504" name="connsiteX0"/>
              <a:gd fmla="*/ 452752 h 905504" name="connsiteY0"/>
              <a:gd fmla="*/ 132608 w 905504" name="connsiteX1"/>
              <a:gd fmla="*/ 132608 h 905504" name="connsiteY1"/>
              <a:gd fmla="*/ 452752 w 905504" name="connsiteX2"/>
              <a:gd fmla="*/ 0 h 905504" name="connsiteY2"/>
              <a:gd fmla="*/ 772896 w 905504" name="connsiteX3"/>
              <a:gd fmla="*/ 132608 h 905504" name="connsiteY3"/>
              <a:gd fmla="*/ 905504 w 905504" name="connsiteX4"/>
              <a:gd fmla="*/ 452752 h 905504" name="connsiteY4"/>
              <a:gd fmla="*/ 772896 w 905504" name="connsiteX5"/>
              <a:gd fmla="*/ 772896 h 905504" name="connsiteY5"/>
              <a:gd fmla="*/ 452752 w 905504" name="connsiteX6"/>
              <a:gd fmla="*/ 905504 h 905504" name="connsiteY6"/>
              <a:gd fmla="*/ 132608 w 905504" name="connsiteX7"/>
              <a:gd fmla="*/ 772896 h 905504" name="connsiteY7"/>
              <a:gd fmla="*/ 0 w 905504" name="connsiteX8"/>
              <a:gd fmla="*/ 452752 h 90550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5504" w="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accent5"/>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58008" lIns="182880" numCol="1" rIns="158008" spcCol="953" spcFirstLastPara="0" tIns="182880" vert="horz" wrap="square">
            <a:noAutofit/>
          </a:bodyPr>
          <a:lstStyle/>
          <a:p>
            <a:pPr algn="ctr" defTabSz="888956">
              <a:lnSpc>
                <a:spcPct val="90000"/>
              </a:lnSpc>
              <a:spcBef>
                <a:spcPct val="0"/>
              </a:spcBef>
              <a:spcAft>
                <a:spcPct val="35000"/>
              </a:spcAft>
            </a:pPr>
            <a:endParaRPr lang="en-US" sz="3600">
              <a:solidFill>
                <a:schemeClr val="accent5"/>
              </a:solidFill>
              <a:latin charset="0" pitchFamily="2" typeface="FontAwesome"/>
            </a:endParaRPr>
          </a:p>
        </p:txBody>
      </p:sp>
      <p:sp>
        <p:nvSpPr>
          <p:cNvPr id="13" name="TextBox 12"/>
          <p:cNvSpPr txBox="1"/>
          <p:nvPr/>
        </p:nvSpPr>
        <p:spPr>
          <a:xfrm>
            <a:off x="1399875" y="3818388"/>
            <a:ext cx="662632" cy="365760"/>
          </a:xfrm>
          <a:prstGeom prst="rect">
            <a:avLst/>
          </a:prstGeom>
          <a:noFill/>
        </p:spPr>
        <p:txBody>
          <a:bodyPr anchor="ctr" bIns="0" lIns="0" rIns="0" rtlCol="0" tIns="0" wrap="none">
            <a:spAutoFit/>
          </a:bodyPr>
          <a:lstStyle/>
          <a:p>
            <a:pPr algn="ctr" defTabSz="914355">
              <a:spcBef>
                <a:spcPct val="20000"/>
              </a:spcBef>
              <a:defRPr/>
            </a:pPr>
            <a:r>
              <a:rPr b="1" lang="en-US" sz="2400">
                <a:solidFill>
                  <a:schemeClr val="accent1"/>
                </a:solidFill>
              </a:rPr>
              <a:t>2011</a:t>
            </a:r>
          </a:p>
        </p:txBody>
      </p:sp>
      <p:sp>
        <p:nvSpPr>
          <p:cNvPr id="14" name="TextBox 13"/>
          <p:cNvSpPr txBox="1"/>
          <p:nvPr/>
        </p:nvSpPr>
        <p:spPr>
          <a:xfrm>
            <a:off x="2795349" y="1414563"/>
            <a:ext cx="679450" cy="365760"/>
          </a:xfrm>
          <a:prstGeom prst="rect">
            <a:avLst/>
          </a:prstGeom>
          <a:noFill/>
        </p:spPr>
        <p:txBody>
          <a:bodyPr anchor="ctr" bIns="0" lIns="0" rIns="0" rtlCol="0" tIns="0" wrap="none">
            <a:spAutoFit/>
          </a:bodyPr>
          <a:lstStyle/>
          <a:p>
            <a:pPr algn="ctr" defTabSz="914355">
              <a:spcBef>
                <a:spcPct val="20000"/>
              </a:spcBef>
              <a:defRPr/>
            </a:pPr>
            <a:r>
              <a:rPr b="1" lang="en-US" sz="2400">
                <a:solidFill>
                  <a:schemeClr val="accent2"/>
                </a:solidFill>
              </a:rPr>
              <a:t>2017</a:t>
            </a:r>
          </a:p>
        </p:txBody>
      </p:sp>
      <p:sp>
        <p:nvSpPr>
          <p:cNvPr id="15" name="TextBox 14"/>
          <p:cNvSpPr txBox="1"/>
          <p:nvPr/>
        </p:nvSpPr>
        <p:spPr>
          <a:xfrm>
            <a:off x="4246279" y="3818388"/>
            <a:ext cx="679450" cy="365760"/>
          </a:xfrm>
          <a:prstGeom prst="rect">
            <a:avLst/>
          </a:prstGeom>
          <a:noFill/>
        </p:spPr>
        <p:txBody>
          <a:bodyPr anchor="ctr" bIns="0" lIns="0" rIns="0" rtlCol="0" tIns="0" wrap="none">
            <a:spAutoFit/>
          </a:bodyPr>
          <a:lstStyle/>
          <a:p>
            <a:pPr algn="ctr" defTabSz="914355">
              <a:spcBef>
                <a:spcPct val="20000"/>
              </a:spcBef>
              <a:defRPr/>
            </a:pPr>
            <a:r>
              <a:rPr b="1" lang="en-US" sz="2400">
                <a:solidFill>
                  <a:schemeClr val="accent3"/>
                </a:solidFill>
              </a:rPr>
              <a:t>2019</a:t>
            </a:r>
          </a:p>
        </p:txBody>
      </p:sp>
      <p:sp>
        <p:nvSpPr>
          <p:cNvPr id="16" name="TextBox 15"/>
          <p:cNvSpPr txBox="1"/>
          <p:nvPr/>
        </p:nvSpPr>
        <p:spPr>
          <a:xfrm>
            <a:off x="5635199" y="1414563"/>
            <a:ext cx="679450" cy="365760"/>
          </a:xfrm>
          <a:prstGeom prst="rect">
            <a:avLst/>
          </a:prstGeom>
          <a:noFill/>
        </p:spPr>
        <p:txBody>
          <a:bodyPr anchor="ctr" bIns="0" lIns="0" rIns="0" rtlCol="0" tIns="0" wrap="none">
            <a:spAutoFit/>
          </a:bodyPr>
          <a:lstStyle/>
          <a:p>
            <a:pPr algn="ctr" defTabSz="914355">
              <a:spcBef>
                <a:spcPct val="20000"/>
              </a:spcBef>
              <a:defRPr/>
            </a:pPr>
            <a:r>
              <a:rPr b="1" lang="en-US" sz="2400">
                <a:solidFill>
                  <a:schemeClr val="accent4"/>
                </a:solidFill>
              </a:rPr>
              <a:t>2021</a:t>
            </a:r>
          </a:p>
        </p:txBody>
      </p:sp>
      <p:sp>
        <p:nvSpPr>
          <p:cNvPr id="17" name="TextBox 16"/>
          <p:cNvSpPr txBox="1"/>
          <p:nvPr/>
        </p:nvSpPr>
        <p:spPr>
          <a:xfrm>
            <a:off x="7075374" y="3818388"/>
            <a:ext cx="679450" cy="365760"/>
          </a:xfrm>
          <a:prstGeom prst="rect">
            <a:avLst/>
          </a:prstGeom>
          <a:noFill/>
        </p:spPr>
        <p:txBody>
          <a:bodyPr anchor="ctr" bIns="0" lIns="0" rIns="0" rtlCol="0" tIns="0" wrap="none">
            <a:spAutoFit/>
          </a:bodyPr>
          <a:lstStyle/>
          <a:p>
            <a:pPr algn="ctr" defTabSz="914355">
              <a:spcBef>
                <a:spcPct val="20000"/>
              </a:spcBef>
              <a:defRPr/>
            </a:pPr>
            <a:r>
              <a:rPr b="1" lang="en-US" sz="2400">
                <a:solidFill>
                  <a:schemeClr val="accent5"/>
                </a:solidFill>
              </a:rPr>
              <a:t>2030</a:t>
            </a:r>
          </a:p>
        </p:txBody>
      </p:sp>
      <p:sp>
        <p:nvSpPr>
          <p:cNvPr id="18" name="Block Arc 17"/>
          <p:cNvSpPr/>
          <p:nvPr/>
        </p:nvSpPr>
        <p:spPr>
          <a:xfrm rot="10800000">
            <a:off x="916853" y="1979120"/>
            <a:ext cx="1663184" cy="1663184"/>
          </a:xfrm>
          <a:prstGeom prst="blockArc">
            <a:avLst>
              <a:gd fmla="val 10800000" name="adj1"/>
              <a:gd fmla="val 3" name="adj2"/>
              <a:gd fmla="val 15291" name="adj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solidFill>
                <a:schemeClr val="tx1"/>
              </a:solidFill>
            </a:endParaRPr>
          </a:p>
        </p:txBody>
      </p:sp>
      <p:sp>
        <p:nvSpPr>
          <p:cNvPr id="20" name="Block Arc 19"/>
          <p:cNvSpPr/>
          <p:nvPr/>
        </p:nvSpPr>
        <p:spPr>
          <a:xfrm rot="10800000">
            <a:off x="6546154" y="1979122"/>
            <a:ext cx="1663184" cy="1663184"/>
          </a:xfrm>
          <a:prstGeom prst="blockArc">
            <a:avLst>
              <a:gd fmla="val 10800000" name="adj1"/>
              <a:gd fmla="val 3" name="adj2"/>
              <a:gd fmla="val 15291" name="adj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solidFill>
                <a:schemeClr val="tx1"/>
              </a:solidFill>
            </a:endParaRPr>
          </a:p>
        </p:txBody>
      </p:sp>
      <p:grpSp>
        <p:nvGrpSpPr>
          <p:cNvPr id="22" name="Group 21"/>
          <p:cNvGrpSpPr/>
          <p:nvPr/>
        </p:nvGrpSpPr>
        <p:grpSpPr>
          <a:xfrm>
            <a:off x="7176628" y="2611465"/>
            <a:ext cx="402236" cy="402236"/>
            <a:chOff x="8216107" y="2577307"/>
            <a:chExt cx="464344" cy="464344"/>
          </a:xfrm>
          <a:solidFill>
            <a:schemeClr val="accent5"/>
          </a:solidFill>
        </p:grpSpPr>
        <p:sp>
          <p:nvSpPr>
            <p:cNvPr id="23" name="AutoShape 52"/>
            <p:cNvSpPr/>
            <p:nvPr/>
          </p:nvSpPr>
          <p:spPr bwMode="auto">
            <a:xfrm>
              <a:off x="8216107" y="2577307"/>
              <a:ext cx="464344" cy="464344"/>
            </a:xfrm>
            <a:custGeom>
              <a:gdLst>
                <a:gd fmla="+- 0 10800 87" name="T0"/>
                <a:gd fmla="*/ T0 w 21426" name="T1"/>
                <a:gd fmla="+- 0 10799 73" name="T2"/>
                <a:gd fmla="*/ 10799 h 21453" name="T3"/>
                <a:gd fmla="+- 0 10800 87" name="T4"/>
                <a:gd fmla="*/ T4 w 21426" name="T5"/>
                <a:gd fmla="+- 0 10799 73" name="T6"/>
                <a:gd fmla="*/ 10799 h 21453" name="T7"/>
                <a:gd fmla="+- 0 10800 87" name="T8"/>
                <a:gd fmla="*/ T8 w 21426" name="T9"/>
                <a:gd fmla="+- 0 10799 73" name="T10"/>
                <a:gd fmla="*/ 10799 h 21453" name="T11"/>
                <a:gd fmla="+- 0 10800 87" name="T12"/>
                <a:gd fmla="*/ T12 w 21426" name="T13"/>
                <a:gd fmla="+- 0 10799 73" name="T14"/>
                <a:gd fmla="*/ 10799 h 21453" name="T15"/>
              </a:gdLst>
              <a:cxnLst>
                <a:cxn ang="0">
                  <a:pos x="T1" y="T3"/>
                </a:cxn>
                <a:cxn ang="0">
                  <a:pos x="T5" y="T7"/>
                </a:cxn>
                <a:cxn ang="0">
                  <a:pos x="T9" y="T11"/>
                </a:cxn>
                <a:cxn ang="0">
                  <a:pos x="T13" y="T15"/>
                </a:cxn>
              </a:cxnLst>
              <a:rect b="b" l="0" r="r" t="0"/>
              <a:pathLst>
                <a:path h="21453" w="21426">
                  <a:moveTo>
                    <a:pt x="8034" y="20112"/>
                  </a:moveTo>
                  <a:cubicBezTo>
                    <a:pt x="5816" y="17892"/>
                    <a:pt x="3556" y="15628"/>
                    <a:pt x="1338" y="13408"/>
                  </a:cubicBezTo>
                  <a:cubicBezTo>
                    <a:pt x="3241" y="7240"/>
                    <a:pt x="11488" y="7509"/>
                    <a:pt x="13391" y="1341"/>
                  </a:cubicBezTo>
                  <a:cubicBezTo>
                    <a:pt x="15609" y="3560"/>
                    <a:pt x="17869" y="5825"/>
                    <a:pt x="20087" y="8045"/>
                  </a:cubicBezTo>
                  <a:cubicBezTo>
                    <a:pt x="18184" y="14212"/>
                    <a:pt x="9937" y="13944"/>
                    <a:pt x="8034" y="20112"/>
                  </a:cubicBezTo>
                  <a:moveTo>
                    <a:pt x="21034" y="7097"/>
                  </a:moveTo>
                  <a:lnTo>
                    <a:pt x="14338" y="393"/>
                  </a:lnTo>
                  <a:cubicBezTo>
                    <a:pt x="14006" y="60"/>
                    <a:pt x="13525" y="-73"/>
                    <a:pt x="13069" y="39"/>
                  </a:cubicBezTo>
                  <a:cubicBezTo>
                    <a:pt x="12828" y="98"/>
                    <a:pt x="12614" y="222"/>
                    <a:pt x="12444" y="393"/>
                  </a:cubicBezTo>
                  <a:cubicBezTo>
                    <a:pt x="12292" y="545"/>
                    <a:pt x="12177" y="733"/>
                    <a:pt x="12112" y="944"/>
                  </a:cubicBezTo>
                  <a:cubicBezTo>
                    <a:pt x="11808" y="1929"/>
                    <a:pt x="11283" y="2785"/>
                    <a:pt x="10507" y="3562"/>
                  </a:cubicBezTo>
                  <a:cubicBezTo>
                    <a:pt x="9471" y="4598"/>
                    <a:pt x="8121" y="5384"/>
                    <a:pt x="6693" y="6214"/>
                  </a:cubicBezTo>
                  <a:cubicBezTo>
                    <a:pt x="5177" y="7094"/>
                    <a:pt x="3611" y="8006"/>
                    <a:pt x="2328" y="9290"/>
                  </a:cubicBezTo>
                  <a:cubicBezTo>
                    <a:pt x="1237" y="10383"/>
                    <a:pt x="493" y="11600"/>
                    <a:pt x="59" y="13011"/>
                  </a:cubicBezTo>
                  <a:cubicBezTo>
                    <a:pt x="-87" y="13488"/>
                    <a:pt x="40" y="14004"/>
                    <a:pt x="391" y="14356"/>
                  </a:cubicBezTo>
                  <a:lnTo>
                    <a:pt x="7087" y="21060"/>
                  </a:lnTo>
                  <a:cubicBezTo>
                    <a:pt x="7419" y="21393"/>
                    <a:pt x="7900" y="21526"/>
                    <a:pt x="8356" y="21414"/>
                  </a:cubicBezTo>
                  <a:cubicBezTo>
                    <a:pt x="8597" y="21354"/>
                    <a:pt x="8811" y="21231"/>
                    <a:pt x="8981" y="21060"/>
                  </a:cubicBezTo>
                  <a:cubicBezTo>
                    <a:pt x="9133" y="20908"/>
                    <a:pt x="9248" y="20720"/>
                    <a:pt x="9314" y="20508"/>
                  </a:cubicBezTo>
                  <a:cubicBezTo>
                    <a:pt x="9617" y="19523"/>
                    <a:pt x="10142" y="18667"/>
                    <a:pt x="10918" y="17890"/>
                  </a:cubicBezTo>
                  <a:cubicBezTo>
                    <a:pt x="11954" y="16853"/>
                    <a:pt x="13304" y="16069"/>
                    <a:pt x="14733" y="15239"/>
                  </a:cubicBezTo>
                  <a:cubicBezTo>
                    <a:pt x="16248" y="14357"/>
                    <a:pt x="17814" y="13446"/>
                    <a:pt x="19097" y="12162"/>
                  </a:cubicBezTo>
                  <a:cubicBezTo>
                    <a:pt x="20188" y="11070"/>
                    <a:pt x="20932" y="9852"/>
                    <a:pt x="21366" y="8440"/>
                  </a:cubicBezTo>
                  <a:cubicBezTo>
                    <a:pt x="21512" y="7965"/>
                    <a:pt x="21385" y="7448"/>
                    <a:pt x="21034" y="7097"/>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24" name="AutoShape 53"/>
            <p:cNvSpPr/>
            <p:nvPr/>
          </p:nvSpPr>
          <p:spPr bwMode="auto">
            <a:xfrm>
              <a:off x="8390732" y="2736850"/>
              <a:ext cx="125413" cy="130175"/>
            </a:xfrm>
            <a:custGeom>
              <a:gdLst>
                <a:gd fmla="+- 0 10801 59" name="T0"/>
                <a:gd fmla="*/ T0 w 21484" name="T1"/>
                <a:gd fmla="+- 0 10799 41" name="T2"/>
                <a:gd fmla="*/ 10799 h 21516" name="T3"/>
                <a:gd fmla="+- 0 10801 59" name="T4"/>
                <a:gd fmla="*/ T4 w 21484" name="T5"/>
                <a:gd fmla="+- 0 10799 41" name="T6"/>
                <a:gd fmla="*/ 10799 h 21516" name="T7"/>
                <a:gd fmla="+- 0 10801 59" name="T8"/>
                <a:gd fmla="*/ T8 w 21484" name="T9"/>
                <a:gd fmla="+- 0 10799 41" name="T10"/>
                <a:gd fmla="*/ 10799 h 21516" name="T11"/>
                <a:gd fmla="+- 0 10801 59" name="T12"/>
                <a:gd fmla="*/ T12 w 21484" name="T13"/>
                <a:gd fmla="+- 0 10799 41" name="T14"/>
                <a:gd fmla="*/ 10799 h 21516" name="T15"/>
              </a:gdLst>
              <a:cxnLst>
                <a:cxn ang="0">
                  <a:pos x="T1" y="T3"/>
                </a:cxn>
                <a:cxn ang="0">
                  <a:pos x="T5" y="T7"/>
                </a:cxn>
                <a:cxn ang="0">
                  <a:pos x="T9" y="T11"/>
                </a:cxn>
                <a:cxn ang="0">
                  <a:pos x="T13" y="T15"/>
                </a:cxn>
              </a:cxnLst>
              <a:rect b="b" l="0" r="r" t="0"/>
              <a:pathLst>
                <a:path h="21516" w="21484">
                  <a:moveTo>
                    <a:pt x="17511" y="14987"/>
                  </a:moveTo>
                  <a:cubicBezTo>
                    <a:pt x="17287" y="15384"/>
                    <a:pt x="17032" y="15740"/>
                    <a:pt x="16731" y="16049"/>
                  </a:cubicBezTo>
                  <a:cubicBezTo>
                    <a:pt x="15340" y="14692"/>
                    <a:pt x="13947" y="13205"/>
                    <a:pt x="12559" y="11675"/>
                  </a:cubicBezTo>
                  <a:cubicBezTo>
                    <a:pt x="12912" y="11521"/>
                    <a:pt x="13287" y="11362"/>
                    <a:pt x="13689" y="11198"/>
                  </a:cubicBezTo>
                  <a:cubicBezTo>
                    <a:pt x="14092" y="11034"/>
                    <a:pt x="14494" y="10927"/>
                    <a:pt x="14895" y="10861"/>
                  </a:cubicBezTo>
                  <a:cubicBezTo>
                    <a:pt x="15308" y="10801"/>
                    <a:pt x="15715" y="10819"/>
                    <a:pt x="16122" y="10913"/>
                  </a:cubicBezTo>
                  <a:cubicBezTo>
                    <a:pt x="16527" y="11011"/>
                    <a:pt x="16909" y="11222"/>
                    <a:pt x="17262" y="11554"/>
                  </a:cubicBezTo>
                  <a:cubicBezTo>
                    <a:pt x="17612" y="11890"/>
                    <a:pt x="17835" y="12244"/>
                    <a:pt x="17923" y="12620"/>
                  </a:cubicBezTo>
                  <a:cubicBezTo>
                    <a:pt x="18020" y="13004"/>
                    <a:pt x="18025" y="13392"/>
                    <a:pt x="17958" y="13789"/>
                  </a:cubicBezTo>
                  <a:cubicBezTo>
                    <a:pt x="17883" y="14187"/>
                    <a:pt x="17738" y="14585"/>
                    <a:pt x="17511" y="14987"/>
                  </a:cubicBezTo>
                  <a:moveTo>
                    <a:pt x="5799" y="10193"/>
                  </a:moveTo>
                  <a:cubicBezTo>
                    <a:pt x="5096" y="10221"/>
                    <a:pt x="4482" y="9996"/>
                    <a:pt x="3946" y="9496"/>
                  </a:cubicBezTo>
                  <a:cubicBezTo>
                    <a:pt x="3717" y="9285"/>
                    <a:pt x="3558" y="9028"/>
                    <a:pt x="3461" y="8724"/>
                  </a:cubicBezTo>
                  <a:cubicBezTo>
                    <a:pt x="3359" y="8420"/>
                    <a:pt x="3326" y="8088"/>
                    <a:pt x="3366" y="7723"/>
                  </a:cubicBezTo>
                  <a:cubicBezTo>
                    <a:pt x="3397" y="7363"/>
                    <a:pt x="3509" y="6989"/>
                    <a:pt x="3703" y="6610"/>
                  </a:cubicBezTo>
                  <a:cubicBezTo>
                    <a:pt x="3889" y="6231"/>
                    <a:pt x="4160" y="5852"/>
                    <a:pt x="4510" y="5487"/>
                  </a:cubicBezTo>
                  <a:cubicBezTo>
                    <a:pt x="5768" y="6694"/>
                    <a:pt x="7022" y="8018"/>
                    <a:pt x="8282" y="9388"/>
                  </a:cubicBezTo>
                  <a:cubicBezTo>
                    <a:pt x="7330" y="9893"/>
                    <a:pt x="6501" y="10164"/>
                    <a:pt x="5799" y="10193"/>
                  </a:cubicBezTo>
                  <a:moveTo>
                    <a:pt x="19678" y="8570"/>
                  </a:moveTo>
                  <a:cubicBezTo>
                    <a:pt x="18868" y="7915"/>
                    <a:pt x="18055" y="7470"/>
                    <a:pt x="17235" y="7250"/>
                  </a:cubicBezTo>
                  <a:cubicBezTo>
                    <a:pt x="16421" y="7031"/>
                    <a:pt x="15603" y="6942"/>
                    <a:pt x="14779" y="6998"/>
                  </a:cubicBezTo>
                  <a:cubicBezTo>
                    <a:pt x="13964" y="7059"/>
                    <a:pt x="13130" y="7236"/>
                    <a:pt x="12296" y="7545"/>
                  </a:cubicBezTo>
                  <a:cubicBezTo>
                    <a:pt x="11462" y="7859"/>
                    <a:pt x="10625" y="8200"/>
                    <a:pt x="9782" y="8593"/>
                  </a:cubicBezTo>
                  <a:cubicBezTo>
                    <a:pt x="8448" y="7115"/>
                    <a:pt x="7114" y="5658"/>
                    <a:pt x="5778" y="4299"/>
                  </a:cubicBezTo>
                  <a:cubicBezTo>
                    <a:pt x="6382" y="3775"/>
                    <a:pt x="6963" y="3509"/>
                    <a:pt x="7526" y="3490"/>
                  </a:cubicBezTo>
                  <a:cubicBezTo>
                    <a:pt x="8088" y="3467"/>
                    <a:pt x="8631" y="3523"/>
                    <a:pt x="9145" y="3649"/>
                  </a:cubicBezTo>
                  <a:cubicBezTo>
                    <a:pt x="9669" y="3775"/>
                    <a:pt x="10149" y="3883"/>
                    <a:pt x="10590" y="3967"/>
                  </a:cubicBezTo>
                  <a:cubicBezTo>
                    <a:pt x="11038" y="4051"/>
                    <a:pt x="11424" y="3958"/>
                    <a:pt x="11765" y="3682"/>
                  </a:cubicBezTo>
                  <a:cubicBezTo>
                    <a:pt x="12123" y="3382"/>
                    <a:pt x="12321" y="2994"/>
                    <a:pt x="12351" y="2526"/>
                  </a:cubicBezTo>
                  <a:cubicBezTo>
                    <a:pt x="12376" y="2054"/>
                    <a:pt x="12189" y="1596"/>
                    <a:pt x="11782" y="1147"/>
                  </a:cubicBezTo>
                  <a:cubicBezTo>
                    <a:pt x="11258" y="569"/>
                    <a:pt x="10630" y="216"/>
                    <a:pt x="9872" y="85"/>
                  </a:cubicBezTo>
                  <a:cubicBezTo>
                    <a:pt x="9126" y="-41"/>
                    <a:pt x="8358" y="-30"/>
                    <a:pt x="7564" y="136"/>
                  </a:cubicBezTo>
                  <a:cubicBezTo>
                    <a:pt x="6780" y="309"/>
                    <a:pt x="6032" y="595"/>
                    <a:pt x="5324" y="997"/>
                  </a:cubicBezTo>
                  <a:cubicBezTo>
                    <a:pt x="4617" y="1399"/>
                    <a:pt x="4048" y="1811"/>
                    <a:pt x="3626" y="2213"/>
                  </a:cubicBezTo>
                  <a:cubicBezTo>
                    <a:pt x="3464" y="2066"/>
                    <a:pt x="3302" y="1918"/>
                    <a:pt x="3141" y="1773"/>
                  </a:cubicBezTo>
                  <a:cubicBezTo>
                    <a:pt x="2963" y="1614"/>
                    <a:pt x="2739" y="1530"/>
                    <a:pt x="2471" y="1535"/>
                  </a:cubicBezTo>
                  <a:cubicBezTo>
                    <a:pt x="2200" y="1535"/>
                    <a:pt x="1977" y="1647"/>
                    <a:pt x="1793" y="1853"/>
                  </a:cubicBezTo>
                  <a:cubicBezTo>
                    <a:pt x="1615" y="2054"/>
                    <a:pt x="1530" y="2288"/>
                    <a:pt x="1565" y="2536"/>
                  </a:cubicBezTo>
                  <a:cubicBezTo>
                    <a:pt x="1589" y="2793"/>
                    <a:pt x="1696" y="2989"/>
                    <a:pt x="1880" y="3139"/>
                  </a:cubicBezTo>
                  <a:cubicBezTo>
                    <a:pt x="2044" y="3270"/>
                    <a:pt x="2203" y="3401"/>
                    <a:pt x="2364" y="3537"/>
                  </a:cubicBezTo>
                  <a:cubicBezTo>
                    <a:pt x="1731" y="4276"/>
                    <a:pt x="1207" y="5094"/>
                    <a:pt x="795" y="5957"/>
                  </a:cubicBezTo>
                  <a:cubicBezTo>
                    <a:pt x="378" y="6820"/>
                    <a:pt x="130" y="7676"/>
                    <a:pt x="37" y="8509"/>
                  </a:cubicBezTo>
                  <a:cubicBezTo>
                    <a:pt x="-59" y="9346"/>
                    <a:pt x="33" y="10113"/>
                    <a:pt x="298" y="10824"/>
                  </a:cubicBezTo>
                  <a:cubicBezTo>
                    <a:pt x="566" y="11540"/>
                    <a:pt x="1056" y="12148"/>
                    <a:pt x="1774" y="12723"/>
                  </a:cubicBezTo>
                  <a:cubicBezTo>
                    <a:pt x="2942" y="13658"/>
                    <a:pt x="4321" y="14056"/>
                    <a:pt x="5915" y="13967"/>
                  </a:cubicBezTo>
                  <a:cubicBezTo>
                    <a:pt x="7507" y="13874"/>
                    <a:pt x="9223" y="13415"/>
                    <a:pt x="11064" y="12461"/>
                  </a:cubicBezTo>
                  <a:cubicBezTo>
                    <a:pt x="12532" y="14093"/>
                    <a:pt x="14002" y="15716"/>
                    <a:pt x="15470" y="17223"/>
                  </a:cubicBezTo>
                  <a:cubicBezTo>
                    <a:pt x="14849" y="17728"/>
                    <a:pt x="14305" y="18018"/>
                    <a:pt x="13826" y="18111"/>
                  </a:cubicBezTo>
                  <a:cubicBezTo>
                    <a:pt x="13344" y="18210"/>
                    <a:pt x="12917" y="18200"/>
                    <a:pt x="12530" y="18088"/>
                  </a:cubicBezTo>
                  <a:cubicBezTo>
                    <a:pt x="12142" y="17971"/>
                    <a:pt x="11782" y="17803"/>
                    <a:pt x="11455" y="17587"/>
                  </a:cubicBezTo>
                  <a:cubicBezTo>
                    <a:pt x="11125" y="17368"/>
                    <a:pt x="10799" y="17181"/>
                    <a:pt x="10474" y="17026"/>
                  </a:cubicBezTo>
                  <a:cubicBezTo>
                    <a:pt x="10154" y="16872"/>
                    <a:pt x="9823" y="16788"/>
                    <a:pt x="9486" y="16783"/>
                  </a:cubicBezTo>
                  <a:cubicBezTo>
                    <a:pt x="9145" y="16778"/>
                    <a:pt x="8785" y="16937"/>
                    <a:pt x="8388" y="17265"/>
                  </a:cubicBezTo>
                  <a:cubicBezTo>
                    <a:pt x="7981" y="17606"/>
                    <a:pt x="7777" y="18004"/>
                    <a:pt x="7777" y="18453"/>
                  </a:cubicBezTo>
                  <a:cubicBezTo>
                    <a:pt x="7777" y="18897"/>
                    <a:pt x="7991" y="19351"/>
                    <a:pt x="8408" y="19809"/>
                  </a:cubicBezTo>
                  <a:cubicBezTo>
                    <a:pt x="8830" y="20268"/>
                    <a:pt x="9379" y="20651"/>
                    <a:pt x="10042" y="20955"/>
                  </a:cubicBezTo>
                  <a:cubicBezTo>
                    <a:pt x="10708" y="21259"/>
                    <a:pt x="11455" y="21451"/>
                    <a:pt x="12279" y="21502"/>
                  </a:cubicBezTo>
                  <a:cubicBezTo>
                    <a:pt x="13103" y="21559"/>
                    <a:pt x="13970" y="21437"/>
                    <a:pt x="14886" y="21109"/>
                  </a:cubicBezTo>
                  <a:cubicBezTo>
                    <a:pt x="15807" y="20787"/>
                    <a:pt x="16721" y="20202"/>
                    <a:pt x="17617" y="19332"/>
                  </a:cubicBezTo>
                  <a:cubicBezTo>
                    <a:pt x="18051" y="19739"/>
                    <a:pt x="18489" y="20127"/>
                    <a:pt x="18921" y="20501"/>
                  </a:cubicBezTo>
                  <a:cubicBezTo>
                    <a:pt x="19107" y="20656"/>
                    <a:pt x="19328" y="20731"/>
                    <a:pt x="19601" y="20712"/>
                  </a:cubicBezTo>
                  <a:cubicBezTo>
                    <a:pt x="19861" y="20703"/>
                    <a:pt x="20090" y="20586"/>
                    <a:pt x="20269" y="20375"/>
                  </a:cubicBezTo>
                  <a:cubicBezTo>
                    <a:pt x="20455" y="20160"/>
                    <a:pt x="20532" y="19921"/>
                    <a:pt x="20503" y="19674"/>
                  </a:cubicBezTo>
                  <a:cubicBezTo>
                    <a:pt x="20477" y="19421"/>
                    <a:pt x="20371" y="19229"/>
                    <a:pt x="20192" y="19089"/>
                  </a:cubicBezTo>
                  <a:cubicBezTo>
                    <a:pt x="19755" y="18752"/>
                    <a:pt x="19321" y="18397"/>
                    <a:pt x="18884" y="18022"/>
                  </a:cubicBezTo>
                  <a:cubicBezTo>
                    <a:pt x="19626" y="17143"/>
                    <a:pt x="20221" y="16217"/>
                    <a:pt x="20664" y="15300"/>
                  </a:cubicBezTo>
                  <a:cubicBezTo>
                    <a:pt x="21103" y="14379"/>
                    <a:pt x="21367" y="13490"/>
                    <a:pt x="21453" y="12667"/>
                  </a:cubicBezTo>
                  <a:cubicBezTo>
                    <a:pt x="21540" y="11839"/>
                    <a:pt x="21439" y="11091"/>
                    <a:pt x="21159" y="10412"/>
                  </a:cubicBezTo>
                  <a:cubicBezTo>
                    <a:pt x="20880" y="9725"/>
                    <a:pt x="20386" y="9135"/>
                    <a:pt x="19678" y="857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25" name="AutoShape 54"/>
            <p:cNvSpPr/>
            <p:nvPr/>
          </p:nvSpPr>
          <p:spPr bwMode="auto">
            <a:xfrm>
              <a:off x="8375650" y="2896394"/>
              <a:ext cx="70644" cy="73819"/>
            </a:xfrm>
            <a:custGeom>
              <a:gdLst>
                <a:gd fmla="+- 0 10791 197" name="T0"/>
                <a:gd fmla="*/ T0 w 21188" name="T1"/>
                <a:gd fmla="+- 0 10794 193" name="T2"/>
                <a:gd fmla="*/ 10794 h 21203" name="T3"/>
                <a:gd fmla="+- 0 10791 197" name="T4"/>
                <a:gd fmla="*/ T4 w 21188" name="T5"/>
                <a:gd fmla="+- 0 10794 193" name="T6"/>
                <a:gd fmla="*/ 10794 h 21203" name="T7"/>
                <a:gd fmla="+- 0 10791 197" name="T8"/>
                <a:gd fmla="*/ T8 w 21188" name="T9"/>
                <a:gd fmla="+- 0 10794 193" name="T10"/>
                <a:gd fmla="*/ 10794 h 21203" name="T11"/>
                <a:gd fmla="+- 0 10791 197" name="T12"/>
                <a:gd fmla="*/ T12 w 21188" name="T13"/>
                <a:gd fmla="+- 0 10794 193" name="T14"/>
                <a:gd fmla="*/ 10794 h 21203" name="T15"/>
              </a:gdLst>
              <a:cxnLst>
                <a:cxn ang="0">
                  <a:pos x="T1" y="T3"/>
                </a:cxn>
                <a:cxn ang="0">
                  <a:pos x="T5" y="T7"/>
                </a:cxn>
                <a:cxn ang="0">
                  <a:pos x="T9" y="T11"/>
                </a:cxn>
                <a:cxn ang="0">
                  <a:pos x="T13" y="T15"/>
                </a:cxn>
              </a:cxnLst>
              <a:rect b="b" l="0" r="r" t="0"/>
              <a:pathLst>
                <a:path h="21203" w="21188">
                  <a:moveTo>
                    <a:pt x="17615" y="468"/>
                  </a:moveTo>
                  <a:lnTo>
                    <a:pt x="17606" y="468"/>
                  </a:lnTo>
                  <a:cubicBezTo>
                    <a:pt x="14870" y="2476"/>
                    <a:pt x="12200" y="4590"/>
                    <a:pt x="9727" y="6958"/>
                  </a:cubicBezTo>
                  <a:cubicBezTo>
                    <a:pt x="7348" y="9227"/>
                    <a:pt x="5200" y="11619"/>
                    <a:pt x="3329" y="14060"/>
                  </a:cubicBezTo>
                  <a:lnTo>
                    <a:pt x="341" y="17962"/>
                  </a:lnTo>
                  <a:lnTo>
                    <a:pt x="350" y="17970"/>
                  </a:lnTo>
                  <a:cubicBezTo>
                    <a:pt x="-197" y="18786"/>
                    <a:pt x="-106" y="19880"/>
                    <a:pt x="638" y="20590"/>
                  </a:cubicBezTo>
                  <a:cubicBezTo>
                    <a:pt x="1491" y="21407"/>
                    <a:pt x="2889" y="21407"/>
                    <a:pt x="3746" y="20590"/>
                  </a:cubicBezTo>
                  <a:cubicBezTo>
                    <a:pt x="3877" y="20460"/>
                    <a:pt x="3984" y="20321"/>
                    <a:pt x="4069" y="20174"/>
                  </a:cubicBezTo>
                  <a:lnTo>
                    <a:pt x="6867" y="16517"/>
                  </a:lnTo>
                  <a:cubicBezTo>
                    <a:pt x="8601" y="14255"/>
                    <a:pt x="10606" y="12027"/>
                    <a:pt x="12824" y="9913"/>
                  </a:cubicBezTo>
                  <a:cubicBezTo>
                    <a:pt x="15281" y="7570"/>
                    <a:pt x="17557" y="5758"/>
                    <a:pt x="20329" y="3749"/>
                  </a:cubicBezTo>
                  <a:lnTo>
                    <a:pt x="20321" y="3741"/>
                  </a:lnTo>
                  <a:cubicBezTo>
                    <a:pt x="20400" y="3684"/>
                    <a:pt x="20473" y="3635"/>
                    <a:pt x="20543" y="3570"/>
                  </a:cubicBezTo>
                  <a:cubicBezTo>
                    <a:pt x="21402" y="2753"/>
                    <a:pt x="21402" y="1427"/>
                    <a:pt x="20543" y="606"/>
                  </a:cubicBezTo>
                  <a:cubicBezTo>
                    <a:pt x="19742" y="-161"/>
                    <a:pt x="18472" y="-193"/>
                    <a:pt x="17615" y="468"/>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26" name="AutoShape 55"/>
            <p:cNvSpPr/>
            <p:nvPr/>
          </p:nvSpPr>
          <p:spPr bwMode="auto">
            <a:xfrm>
              <a:off x="8448675" y="2649538"/>
              <a:ext cx="71438" cy="74613"/>
            </a:xfrm>
            <a:custGeom>
              <a:gdLst>
                <a:gd fmla="+- 0 10803 213" name="T0"/>
                <a:gd fmla="*/ T0 w 21180" name="T1"/>
                <a:gd fmla="+- 0 10801 203" name="T2"/>
                <a:gd fmla="*/ 10801 h 21196" name="T3"/>
                <a:gd fmla="+- 0 10803 213" name="T4"/>
                <a:gd fmla="*/ T4 w 21180" name="T5"/>
                <a:gd fmla="+- 0 10801 203" name="T6"/>
                <a:gd fmla="*/ 10801 h 21196" name="T7"/>
                <a:gd fmla="+- 0 10803 213" name="T8"/>
                <a:gd fmla="*/ T8 w 21180" name="T9"/>
                <a:gd fmla="+- 0 10801 203" name="T10"/>
                <a:gd fmla="*/ 10801 h 21196" name="T11"/>
                <a:gd fmla="+- 0 10803 213" name="T12"/>
                <a:gd fmla="*/ T12 w 21180" name="T13"/>
                <a:gd fmla="+- 0 10801 203" name="T14"/>
                <a:gd fmla="*/ 10801 h 21196" name="T15"/>
              </a:gdLst>
              <a:cxnLst>
                <a:cxn ang="0">
                  <a:pos x="T1" y="T3"/>
                </a:cxn>
                <a:cxn ang="0">
                  <a:pos x="T5" y="T7"/>
                </a:cxn>
                <a:cxn ang="0">
                  <a:pos x="T9" y="T11"/>
                </a:cxn>
                <a:cxn ang="0">
                  <a:pos x="T13" y="T15"/>
                </a:cxn>
              </a:cxnLst>
              <a:rect b="b" l="0" r="r" t="0"/>
              <a:pathLst>
                <a:path h="21196" w="21180">
                  <a:moveTo>
                    <a:pt x="8372" y="11356"/>
                  </a:moveTo>
                  <a:cubicBezTo>
                    <a:pt x="6122" y="13508"/>
                    <a:pt x="3675" y="15444"/>
                    <a:pt x="1144" y="17292"/>
                  </a:cubicBezTo>
                  <a:cubicBezTo>
                    <a:pt x="963" y="17388"/>
                    <a:pt x="786" y="17493"/>
                    <a:pt x="637" y="17645"/>
                  </a:cubicBezTo>
                  <a:cubicBezTo>
                    <a:pt x="-213" y="18457"/>
                    <a:pt x="-213" y="19774"/>
                    <a:pt x="637" y="20585"/>
                  </a:cubicBezTo>
                  <a:cubicBezTo>
                    <a:pt x="1464" y="21380"/>
                    <a:pt x="2796" y="21397"/>
                    <a:pt x="3652" y="20641"/>
                  </a:cubicBezTo>
                  <a:lnTo>
                    <a:pt x="3665" y="20649"/>
                  </a:lnTo>
                  <a:cubicBezTo>
                    <a:pt x="6364" y="18673"/>
                    <a:pt x="8988" y="16581"/>
                    <a:pt x="11419" y="14263"/>
                  </a:cubicBezTo>
                  <a:cubicBezTo>
                    <a:pt x="13759" y="12030"/>
                    <a:pt x="15873" y="9685"/>
                    <a:pt x="17715" y="7283"/>
                  </a:cubicBezTo>
                  <a:lnTo>
                    <a:pt x="20663" y="3427"/>
                  </a:lnTo>
                  <a:lnTo>
                    <a:pt x="20654" y="3419"/>
                  </a:lnTo>
                  <a:cubicBezTo>
                    <a:pt x="21386" y="2600"/>
                    <a:pt x="21357" y="1379"/>
                    <a:pt x="20541" y="608"/>
                  </a:cubicBezTo>
                  <a:cubicBezTo>
                    <a:pt x="19697" y="-203"/>
                    <a:pt x="18323" y="-203"/>
                    <a:pt x="17468" y="608"/>
                  </a:cubicBezTo>
                  <a:cubicBezTo>
                    <a:pt x="17313" y="760"/>
                    <a:pt x="17197" y="937"/>
                    <a:pt x="17094" y="1114"/>
                  </a:cubicBezTo>
                  <a:lnTo>
                    <a:pt x="14228" y="4857"/>
                  </a:lnTo>
                  <a:cubicBezTo>
                    <a:pt x="12526" y="7090"/>
                    <a:pt x="10552" y="9275"/>
                    <a:pt x="8372" y="11356"/>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grpSp>
      <p:grpSp>
        <p:nvGrpSpPr>
          <p:cNvPr id="27" name="Group 26"/>
          <p:cNvGrpSpPr/>
          <p:nvPr/>
        </p:nvGrpSpPr>
        <p:grpSpPr>
          <a:xfrm>
            <a:off x="4424891" y="2612481"/>
            <a:ext cx="276409" cy="402924"/>
            <a:chOff x="3582988" y="3510757"/>
            <a:chExt cx="319088" cy="465138"/>
          </a:xfrm>
          <a:solidFill>
            <a:schemeClr val="accent3"/>
          </a:solidFill>
        </p:grpSpPr>
        <p:sp>
          <p:nvSpPr>
            <p:cNvPr id="28" name="AutoShape 113"/>
            <p:cNvSpPr/>
            <p:nvPr/>
          </p:nvSpPr>
          <p:spPr bwMode="auto">
            <a:xfrm>
              <a:off x="3582988" y="3510757"/>
              <a:ext cx="319088" cy="46513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29" name="AutoShape 114"/>
            <p:cNvSpPr/>
            <p:nvPr/>
          </p:nvSpPr>
          <p:spPr bwMode="auto">
            <a:xfrm>
              <a:off x="3655219" y="3583782"/>
              <a:ext cx="94456" cy="9445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grpSp>
      <p:grpSp>
        <p:nvGrpSpPr>
          <p:cNvPr id="30" name="Group 29"/>
          <p:cNvGrpSpPr/>
          <p:nvPr/>
        </p:nvGrpSpPr>
        <p:grpSpPr>
          <a:xfrm>
            <a:off x="3015569" y="2611464"/>
            <a:ext cx="301849" cy="402924"/>
            <a:chOff x="2639219" y="3510757"/>
            <a:chExt cx="348456" cy="465138"/>
          </a:xfrm>
          <a:solidFill>
            <a:schemeClr val="accent2"/>
          </a:solidFill>
        </p:grpSpPr>
        <p:sp>
          <p:nvSpPr>
            <p:cNvPr id="31" name="AutoShape 115"/>
            <p:cNvSpPr/>
            <p:nvPr/>
          </p:nvSpPr>
          <p:spPr bwMode="auto">
            <a:xfrm>
              <a:off x="2639219" y="3510757"/>
              <a:ext cx="348456" cy="46513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32" name="AutoShape 116"/>
            <p:cNvSpPr/>
            <p:nvPr/>
          </p:nvSpPr>
          <p:spPr bwMode="auto">
            <a:xfrm>
              <a:off x="2784475" y="3786982"/>
              <a:ext cx="57944" cy="873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grpSp>
      <p:grpSp>
        <p:nvGrpSpPr>
          <p:cNvPr id="33" name="Group 32"/>
          <p:cNvGrpSpPr/>
          <p:nvPr/>
        </p:nvGrpSpPr>
        <p:grpSpPr>
          <a:xfrm>
            <a:off x="1546595" y="2612153"/>
            <a:ext cx="402236" cy="402236"/>
            <a:chOff x="3498967" y="3049909"/>
            <a:chExt cx="464344" cy="464344"/>
          </a:xfrm>
          <a:solidFill>
            <a:schemeClr val="accent1"/>
          </a:solidFill>
        </p:grpSpPr>
        <p:sp>
          <p:nvSpPr>
            <p:cNvPr id="34" name="AutoShape 126"/>
            <p:cNvSpPr/>
            <p:nvPr/>
          </p:nvSpPr>
          <p:spPr bwMode="auto">
            <a:xfrm>
              <a:off x="3498967" y="3049909"/>
              <a:ext cx="464344" cy="4643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35" name="AutoShape 127"/>
            <p:cNvSpPr/>
            <p:nvPr/>
          </p:nvSpPr>
          <p:spPr bwMode="auto">
            <a:xfrm>
              <a:off x="3687085" y="3122140"/>
              <a:ext cx="109538" cy="1087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grpSp>
      <p:grpSp>
        <p:nvGrpSpPr>
          <p:cNvPr id="36" name="Group 35"/>
          <p:cNvGrpSpPr/>
          <p:nvPr/>
        </p:nvGrpSpPr>
        <p:grpSpPr>
          <a:xfrm>
            <a:off x="5765079" y="2611465"/>
            <a:ext cx="402924" cy="402236"/>
            <a:chOff x="2581275" y="2582069"/>
            <a:chExt cx="465138" cy="464344"/>
          </a:xfrm>
          <a:solidFill>
            <a:schemeClr val="accent4"/>
          </a:solidFill>
        </p:grpSpPr>
        <p:sp>
          <p:nvSpPr>
            <p:cNvPr id="37" name="AutoShape 128"/>
            <p:cNvSpPr/>
            <p:nvPr/>
          </p:nvSpPr>
          <p:spPr bwMode="auto">
            <a:xfrm>
              <a:off x="2581275" y="2582069"/>
              <a:ext cx="465138" cy="4643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4850" y="12150"/>
                  </a:moveTo>
                  <a:cubicBezTo>
                    <a:pt x="13851" y="12150"/>
                    <a:pt x="12926" y="11859"/>
                    <a:pt x="12124" y="11386"/>
                  </a:cubicBezTo>
                  <a:lnTo>
                    <a:pt x="11892" y="11618"/>
                  </a:lnTo>
                  <a:lnTo>
                    <a:pt x="11132" y="12377"/>
                  </a:lnTo>
                  <a:lnTo>
                    <a:pt x="9846" y="13663"/>
                  </a:lnTo>
                  <a:cubicBezTo>
                    <a:pt x="9593" y="13916"/>
                    <a:pt x="9451" y="14260"/>
                    <a:pt x="9451" y="14617"/>
                  </a:cubicBezTo>
                  <a:lnTo>
                    <a:pt x="9451" y="16200"/>
                  </a:lnTo>
                  <a:lnTo>
                    <a:pt x="8101" y="16200"/>
                  </a:lnTo>
                  <a:cubicBezTo>
                    <a:pt x="7356" y="16200"/>
                    <a:pt x="6751" y="16804"/>
                    <a:pt x="6751" y="17549"/>
                  </a:cubicBezTo>
                  <a:lnTo>
                    <a:pt x="6751" y="18900"/>
                  </a:lnTo>
                  <a:lnTo>
                    <a:pt x="5170" y="18900"/>
                  </a:lnTo>
                  <a:cubicBezTo>
                    <a:pt x="4812" y="18900"/>
                    <a:pt x="4469" y="19042"/>
                    <a:pt x="4216" y="19295"/>
                  </a:cubicBezTo>
                  <a:lnTo>
                    <a:pt x="3259" y="20252"/>
                  </a:lnTo>
                  <a:lnTo>
                    <a:pt x="1352" y="20249"/>
                  </a:lnTo>
                  <a:lnTo>
                    <a:pt x="1350" y="18326"/>
                  </a:lnTo>
                  <a:lnTo>
                    <a:pt x="9223" y="10467"/>
                  </a:lnTo>
                  <a:cubicBezTo>
                    <a:pt x="9223" y="10467"/>
                    <a:pt x="9223" y="10467"/>
                    <a:pt x="9224" y="10468"/>
                  </a:cubicBezTo>
                  <a:lnTo>
                    <a:pt x="10215" y="9477"/>
                  </a:lnTo>
                  <a:cubicBezTo>
                    <a:pt x="9741" y="8674"/>
                    <a:pt x="9451" y="7748"/>
                    <a:pt x="9451" y="6750"/>
                  </a:cubicBezTo>
                  <a:cubicBezTo>
                    <a:pt x="9451" y="3767"/>
                    <a:pt x="11869" y="1350"/>
                    <a:pt x="14850" y="1350"/>
                  </a:cubicBezTo>
                  <a:cubicBezTo>
                    <a:pt x="17832" y="1350"/>
                    <a:pt x="20250" y="3767"/>
                    <a:pt x="20250" y="6750"/>
                  </a:cubicBezTo>
                  <a:cubicBezTo>
                    <a:pt x="20250" y="9732"/>
                    <a:pt x="17832" y="12150"/>
                    <a:pt x="14850" y="12150"/>
                  </a:cubicBezTo>
                  <a:moveTo>
                    <a:pt x="14850" y="0"/>
                  </a:moveTo>
                  <a:cubicBezTo>
                    <a:pt x="11123" y="0"/>
                    <a:pt x="8101" y="3022"/>
                    <a:pt x="8101" y="6750"/>
                  </a:cubicBezTo>
                  <a:cubicBezTo>
                    <a:pt x="8101" y="7617"/>
                    <a:pt x="8283" y="8438"/>
                    <a:pt x="8582" y="9199"/>
                  </a:cubicBezTo>
                  <a:lnTo>
                    <a:pt x="383" y="17400"/>
                  </a:lnTo>
                  <a:cubicBezTo>
                    <a:pt x="146" y="17637"/>
                    <a:pt x="0" y="17863"/>
                    <a:pt x="0" y="18225"/>
                  </a:cubicBezTo>
                  <a:lnTo>
                    <a:pt x="0" y="20249"/>
                  </a:lnTo>
                  <a:cubicBezTo>
                    <a:pt x="0" y="20972"/>
                    <a:pt x="626" y="21599"/>
                    <a:pt x="1349" y="21599"/>
                  </a:cubicBezTo>
                  <a:lnTo>
                    <a:pt x="3374" y="21599"/>
                  </a:lnTo>
                  <a:cubicBezTo>
                    <a:pt x="3736" y="21599"/>
                    <a:pt x="3965" y="21455"/>
                    <a:pt x="4202" y="21219"/>
                  </a:cubicBezTo>
                  <a:lnTo>
                    <a:pt x="5170" y="20249"/>
                  </a:lnTo>
                  <a:lnTo>
                    <a:pt x="6751" y="20249"/>
                  </a:lnTo>
                  <a:cubicBezTo>
                    <a:pt x="7496" y="20249"/>
                    <a:pt x="8101" y="19645"/>
                    <a:pt x="8101" y="18900"/>
                  </a:cubicBezTo>
                  <a:lnTo>
                    <a:pt x="8101" y="17549"/>
                  </a:lnTo>
                  <a:lnTo>
                    <a:pt x="9451" y="17549"/>
                  </a:lnTo>
                  <a:cubicBezTo>
                    <a:pt x="10196" y="17549"/>
                    <a:pt x="10801" y="16945"/>
                    <a:pt x="10801" y="16200"/>
                  </a:cubicBezTo>
                  <a:lnTo>
                    <a:pt x="10801" y="14617"/>
                  </a:lnTo>
                  <a:lnTo>
                    <a:pt x="12400" y="13018"/>
                  </a:lnTo>
                  <a:cubicBezTo>
                    <a:pt x="13162" y="13317"/>
                    <a:pt x="13982" y="13500"/>
                    <a:pt x="14850" y="13500"/>
                  </a:cubicBezTo>
                  <a:cubicBezTo>
                    <a:pt x="18577" y="13500"/>
                    <a:pt x="21599" y="10477"/>
                    <a:pt x="21599" y="6750"/>
                  </a:cubicBezTo>
                  <a:cubicBezTo>
                    <a:pt x="21599" y="3022"/>
                    <a:pt x="18577" y="0"/>
                    <a:pt x="1485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38" name="AutoShape 129"/>
            <p:cNvSpPr/>
            <p:nvPr/>
          </p:nvSpPr>
          <p:spPr bwMode="auto">
            <a:xfrm>
              <a:off x="2871788" y="2640013"/>
              <a:ext cx="115888" cy="115888"/>
            </a:xfrm>
            <a:custGeom>
              <a:gdLst>
                <a:gd fmla="*/ 10800 w 21600" name="T0"/>
                <a:gd fmla="+- 0 10800 134" name="T1"/>
                <a:gd fmla="*/ 10800 h 21333" name="T2"/>
                <a:gd fmla="*/ 10800 w 21600" name="T3"/>
                <a:gd fmla="+- 0 10800 134" name="T4"/>
                <a:gd fmla="*/ 10800 h 21333" name="T5"/>
                <a:gd fmla="*/ 10800 w 21600" name="T6"/>
                <a:gd fmla="+- 0 10800 134" name="T7"/>
                <a:gd fmla="*/ 10800 h 21333" name="T8"/>
                <a:gd fmla="*/ 10800 w 21600" name="T9"/>
                <a:gd fmla="+- 0 10800 134" name="T10"/>
                <a:gd fmla="*/ 10800 h 21333" name="T11"/>
              </a:gdLst>
              <a:cxnLst>
                <a:cxn ang="0">
                  <a:pos x="T0" y="T2"/>
                </a:cxn>
                <a:cxn ang="0">
                  <a:pos x="T3" y="T5"/>
                </a:cxn>
                <a:cxn ang="0">
                  <a:pos x="T6" y="T8"/>
                </a:cxn>
                <a:cxn ang="0">
                  <a:pos x="T9" y="T11"/>
                </a:cxn>
              </a:cxnLst>
              <a:rect b="b" l="0" r="r" t="0"/>
              <a:pathLst>
                <a:path h="21333" w="21600">
                  <a:moveTo>
                    <a:pt x="13008" y="18684"/>
                  </a:moveTo>
                  <a:cubicBezTo>
                    <a:pt x="9017" y="15850"/>
                    <a:pt x="5542" y="12415"/>
                    <a:pt x="2694" y="8570"/>
                  </a:cubicBezTo>
                  <a:cubicBezTo>
                    <a:pt x="3736" y="5628"/>
                    <a:pt x="5693" y="3697"/>
                    <a:pt x="8585" y="2647"/>
                  </a:cubicBezTo>
                  <a:cubicBezTo>
                    <a:pt x="12578" y="5489"/>
                    <a:pt x="16048" y="8911"/>
                    <a:pt x="18889" y="12809"/>
                  </a:cubicBezTo>
                  <a:cubicBezTo>
                    <a:pt x="17836" y="15730"/>
                    <a:pt x="15883" y="17647"/>
                    <a:pt x="13008" y="18684"/>
                  </a:cubicBezTo>
                  <a:moveTo>
                    <a:pt x="21110" y="11295"/>
                  </a:moveTo>
                  <a:cubicBezTo>
                    <a:pt x="18081" y="7130"/>
                    <a:pt x="14396" y="3496"/>
                    <a:pt x="10161" y="484"/>
                  </a:cubicBezTo>
                  <a:cubicBezTo>
                    <a:pt x="9468" y="-8"/>
                    <a:pt x="8579" y="-134"/>
                    <a:pt x="7778" y="145"/>
                  </a:cubicBezTo>
                  <a:cubicBezTo>
                    <a:pt x="4027" y="1450"/>
                    <a:pt x="1463" y="3983"/>
                    <a:pt x="145" y="7687"/>
                  </a:cubicBezTo>
                  <a:cubicBezTo>
                    <a:pt x="46" y="7962"/>
                    <a:pt x="0" y="8252"/>
                    <a:pt x="0" y="8537"/>
                  </a:cubicBezTo>
                  <a:cubicBezTo>
                    <a:pt x="0" y="9071"/>
                    <a:pt x="167" y="9596"/>
                    <a:pt x="487" y="10041"/>
                  </a:cubicBezTo>
                  <a:cubicBezTo>
                    <a:pt x="3525" y="14213"/>
                    <a:pt x="7211" y="17850"/>
                    <a:pt x="11431" y="20850"/>
                  </a:cubicBezTo>
                  <a:cubicBezTo>
                    <a:pt x="12122" y="21338"/>
                    <a:pt x="13010" y="21466"/>
                    <a:pt x="13812" y="21188"/>
                  </a:cubicBezTo>
                  <a:cubicBezTo>
                    <a:pt x="17563" y="19893"/>
                    <a:pt x="20133" y="17356"/>
                    <a:pt x="21451" y="13647"/>
                  </a:cubicBezTo>
                  <a:cubicBezTo>
                    <a:pt x="21551" y="13372"/>
                    <a:pt x="21600" y="13081"/>
                    <a:pt x="21600" y="12796"/>
                  </a:cubicBezTo>
                  <a:cubicBezTo>
                    <a:pt x="21600" y="12265"/>
                    <a:pt x="21429" y="11740"/>
                    <a:pt x="21110" y="11295"/>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grpSp>
      <p:sp>
        <p:nvSpPr>
          <p:cNvPr id="39" name="Rectangle 38"/>
          <p:cNvSpPr/>
          <p:nvPr/>
        </p:nvSpPr>
        <p:spPr>
          <a:xfrm>
            <a:off x="882864" y="1344224"/>
            <a:ext cx="1664572" cy="480060"/>
          </a:xfrm>
          <a:prstGeom prst="rect">
            <a:avLst/>
          </a:prstGeom>
        </p:spPr>
        <p:txBody>
          <a:bodyPr bIns="34290" lIns="68580" rIns="68580" tIns="34290" wrap="square">
            <a:spAutoFit/>
          </a:bodyPr>
          <a:lstStyle/>
          <a:p>
            <a:pPr algn="ctr"/>
            <a:r>
              <a:rPr altLang="en-US" lang="zh-CN" sz="900">
                <a:solidFill>
                  <a:schemeClr val="tx2"/>
                </a:solidFill>
              </a:rPr>
              <a:t>点击添加内容点击添加内容点击添加内容点击添加内容点击添加内容</a:t>
            </a:r>
          </a:p>
        </p:txBody>
      </p:sp>
      <p:sp>
        <p:nvSpPr>
          <p:cNvPr id="40" name="TextBox 39"/>
          <p:cNvSpPr txBox="1"/>
          <p:nvPr/>
        </p:nvSpPr>
        <p:spPr>
          <a:xfrm>
            <a:off x="1185986" y="1122946"/>
            <a:ext cx="1051560" cy="251460"/>
          </a:xfrm>
          <a:prstGeom prst="rect">
            <a:avLst/>
          </a:prstGeom>
          <a:noFill/>
        </p:spPr>
        <p:txBody>
          <a:bodyPr bIns="34290" lIns="68580" rIns="68580" rtlCol="0" tIns="34290" wrap="none">
            <a:spAutoFit/>
          </a:bodyPr>
          <a:lstStyle/>
          <a:p>
            <a:pPr algn="ctr"/>
            <a:r>
              <a:rPr altLang="en-US" b="1" lang="zh-CN" sz="1200">
                <a:solidFill>
                  <a:schemeClr val="tx2"/>
                </a:solidFill>
              </a:rPr>
              <a:t>点击添加内容</a:t>
            </a:r>
          </a:p>
        </p:txBody>
      </p:sp>
      <p:sp>
        <p:nvSpPr>
          <p:cNvPr id="41" name="Rectangle 40"/>
          <p:cNvSpPr/>
          <p:nvPr/>
        </p:nvSpPr>
        <p:spPr>
          <a:xfrm>
            <a:off x="2314495" y="3990887"/>
            <a:ext cx="1664572" cy="480060"/>
          </a:xfrm>
          <a:prstGeom prst="rect">
            <a:avLst/>
          </a:prstGeom>
        </p:spPr>
        <p:txBody>
          <a:bodyPr bIns="34290" lIns="68580" rIns="68580" tIns="34290" wrap="square">
            <a:spAutoFit/>
          </a:bodyPr>
          <a:lstStyle/>
          <a:p>
            <a:pPr algn="ctr"/>
            <a:r>
              <a:rPr altLang="en-US" lang="zh-CN" sz="900">
                <a:solidFill>
                  <a:schemeClr val="tx2"/>
                </a:solidFill>
              </a:rPr>
              <a:t>点击添加内容点击添加内容点击添加内容点击添加内容点击添加内容</a:t>
            </a:r>
          </a:p>
        </p:txBody>
      </p:sp>
      <p:sp>
        <p:nvSpPr>
          <p:cNvPr id="42" name="TextBox 41"/>
          <p:cNvSpPr txBox="1"/>
          <p:nvPr/>
        </p:nvSpPr>
        <p:spPr>
          <a:xfrm>
            <a:off x="2617616" y="3769611"/>
            <a:ext cx="1051560" cy="251460"/>
          </a:xfrm>
          <a:prstGeom prst="rect">
            <a:avLst/>
          </a:prstGeom>
          <a:noFill/>
        </p:spPr>
        <p:txBody>
          <a:bodyPr bIns="34290" lIns="68580" rIns="68580" rtlCol="0" tIns="34290" wrap="none">
            <a:spAutoFit/>
          </a:bodyPr>
          <a:lstStyle/>
          <a:p>
            <a:pPr algn="ctr"/>
            <a:r>
              <a:rPr altLang="en-US" b="1" lang="zh-CN" sz="1200">
                <a:solidFill>
                  <a:schemeClr val="tx2"/>
                </a:solidFill>
              </a:rPr>
              <a:t>点击添加内容</a:t>
            </a:r>
          </a:p>
        </p:txBody>
      </p:sp>
      <p:sp>
        <p:nvSpPr>
          <p:cNvPr id="43" name="Rectangle 42"/>
          <p:cNvSpPr/>
          <p:nvPr/>
        </p:nvSpPr>
        <p:spPr>
          <a:xfrm>
            <a:off x="3731181" y="1344224"/>
            <a:ext cx="1664572" cy="480060"/>
          </a:xfrm>
          <a:prstGeom prst="rect">
            <a:avLst/>
          </a:prstGeom>
        </p:spPr>
        <p:txBody>
          <a:bodyPr bIns="34290" lIns="68580" rIns="68580" tIns="34290" wrap="square">
            <a:spAutoFit/>
          </a:bodyPr>
          <a:lstStyle/>
          <a:p>
            <a:pPr algn="ctr"/>
            <a:r>
              <a:rPr altLang="en-US" lang="zh-CN" sz="900">
                <a:solidFill>
                  <a:schemeClr val="tx2"/>
                </a:solidFill>
              </a:rPr>
              <a:t>点击添加内容点击添加内容点击添加内容点击添加内容点击添加内容</a:t>
            </a:r>
          </a:p>
        </p:txBody>
      </p:sp>
      <p:sp>
        <p:nvSpPr>
          <p:cNvPr id="44" name="TextBox 43"/>
          <p:cNvSpPr txBox="1"/>
          <p:nvPr/>
        </p:nvSpPr>
        <p:spPr>
          <a:xfrm>
            <a:off x="4034301" y="1122946"/>
            <a:ext cx="1051560" cy="251460"/>
          </a:xfrm>
          <a:prstGeom prst="rect">
            <a:avLst/>
          </a:prstGeom>
          <a:noFill/>
        </p:spPr>
        <p:txBody>
          <a:bodyPr bIns="34290" lIns="68580" rIns="68580" rtlCol="0" tIns="34290" wrap="none">
            <a:spAutoFit/>
          </a:bodyPr>
          <a:lstStyle/>
          <a:p>
            <a:pPr algn="ctr"/>
            <a:r>
              <a:rPr altLang="en-US" b="1" lang="zh-CN" sz="1200">
                <a:solidFill>
                  <a:schemeClr val="tx2"/>
                </a:solidFill>
              </a:rPr>
              <a:t>点击添加内容</a:t>
            </a:r>
          </a:p>
        </p:txBody>
      </p:sp>
      <p:sp>
        <p:nvSpPr>
          <p:cNvPr id="45" name="Rectangle 44"/>
          <p:cNvSpPr/>
          <p:nvPr/>
        </p:nvSpPr>
        <p:spPr>
          <a:xfrm>
            <a:off x="5162811" y="3988568"/>
            <a:ext cx="1664572" cy="480060"/>
          </a:xfrm>
          <a:prstGeom prst="rect">
            <a:avLst/>
          </a:prstGeom>
        </p:spPr>
        <p:txBody>
          <a:bodyPr bIns="34290" lIns="68580" rIns="68580" tIns="34290" wrap="square">
            <a:spAutoFit/>
          </a:bodyPr>
          <a:lstStyle/>
          <a:p>
            <a:pPr algn="ctr"/>
            <a:r>
              <a:rPr altLang="en-US" lang="zh-CN" sz="900">
                <a:solidFill>
                  <a:schemeClr val="tx2"/>
                </a:solidFill>
              </a:rPr>
              <a:t>点击添加内容点击添加内容点击添加内容点击添加内容点击添加内容</a:t>
            </a:r>
          </a:p>
        </p:txBody>
      </p:sp>
      <p:sp>
        <p:nvSpPr>
          <p:cNvPr id="46" name="TextBox 45"/>
          <p:cNvSpPr txBox="1"/>
          <p:nvPr/>
        </p:nvSpPr>
        <p:spPr>
          <a:xfrm>
            <a:off x="5465933" y="3767290"/>
            <a:ext cx="1051560" cy="251460"/>
          </a:xfrm>
          <a:prstGeom prst="rect">
            <a:avLst/>
          </a:prstGeom>
          <a:noFill/>
        </p:spPr>
        <p:txBody>
          <a:bodyPr bIns="34290" lIns="68580" rIns="68580" rtlCol="0" tIns="34290" wrap="none">
            <a:spAutoFit/>
          </a:bodyPr>
          <a:lstStyle/>
          <a:p>
            <a:pPr algn="ctr"/>
            <a:r>
              <a:rPr altLang="en-US" b="1" lang="zh-CN" sz="1200">
                <a:solidFill>
                  <a:schemeClr val="tx2"/>
                </a:solidFill>
              </a:rPr>
              <a:t>点击添加内容</a:t>
            </a:r>
          </a:p>
        </p:txBody>
      </p:sp>
      <p:sp>
        <p:nvSpPr>
          <p:cNvPr id="47" name="Rectangle 46"/>
          <p:cNvSpPr/>
          <p:nvPr/>
        </p:nvSpPr>
        <p:spPr>
          <a:xfrm>
            <a:off x="6566830" y="1344224"/>
            <a:ext cx="1664572" cy="480060"/>
          </a:xfrm>
          <a:prstGeom prst="rect">
            <a:avLst/>
          </a:prstGeom>
        </p:spPr>
        <p:txBody>
          <a:bodyPr bIns="34290" lIns="68580" rIns="68580" tIns="34290" wrap="square">
            <a:spAutoFit/>
          </a:bodyPr>
          <a:lstStyle/>
          <a:p>
            <a:pPr algn="ctr"/>
            <a:r>
              <a:rPr altLang="en-US" lang="zh-CN" sz="900">
                <a:solidFill>
                  <a:schemeClr val="tx2"/>
                </a:solidFill>
              </a:rPr>
              <a:t>点击添加内容点击添加内容点击添加内容点击添加内容点击添加内容</a:t>
            </a:r>
          </a:p>
        </p:txBody>
      </p:sp>
      <p:sp>
        <p:nvSpPr>
          <p:cNvPr id="48" name="TextBox 47"/>
          <p:cNvSpPr txBox="1"/>
          <p:nvPr/>
        </p:nvSpPr>
        <p:spPr>
          <a:xfrm>
            <a:off x="6869950" y="1122946"/>
            <a:ext cx="1051560" cy="251460"/>
          </a:xfrm>
          <a:prstGeom prst="rect">
            <a:avLst/>
          </a:prstGeom>
          <a:noFill/>
        </p:spPr>
        <p:txBody>
          <a:bodyPr bIns="34290" lIns="68580" rIns="68580" rtlCol="0" tIns="34290" wrap="none">
            <a:spAutoFit/>
          </a:bodyPr>
          <a:lstStyle/>
          <a:p>
            <a:pPr algn="ctr"/>
            <a:r>
              <a:rPr altLang="en-US" b="1" lang="zh-CN" sz="1200">
                <a:solidFill>
                  <a:schemeClr val="tx2"/>
                </a:solidFill>
              </a:rPr>
              <a:t>点击添加内容</a:t>
            </a:r>
          </a:p>
        </p:txBody>
      </p:sp>
      <p:grpSp>
        <p:nvGrpSpPr>
          <p:cNvPr id="61" name="Group 60"/>
          <p:cNvGrpSpPr/>
          <p:nvPr/>
        </p:nvGrpSpPr>
        <p:grpSpPr>
          <a:xfrm>
            <a:off x="6546153" y="1981283"/>
            <a:ext cx="1747044" cy="1663184"/>
            <a:chOff x="8740079" y="2867340"/>
            <a:chExt cx="2329392" cy="2217579"/>
          </a:xfrm>
        </p:grpSpPr>
        <p:sp>
          <p:nvSpPr>
            <p:cNvPr id="7" name="Block Arc 6"/>
            <p:cNvSpPr/>
            <p:nvPr/>
          </p:nvSpPr>
          <p:spPr>
            <a:xfrm>
              <a:off x="8740079" y="2867340"/>
              <a:ext cx="2217579" cy="2217579"/>
            </a:xfrm>
            <a:prstGeom prst="blockArc">
              <a:avLst>
                <a:gd fmla="val 10800000" name="adj1"/>
                <a:gd fmla="val 3" name="adj2"/>
                <a:gd fmla="val 15291" name="adj3"/>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solidFill>
              </a:endParaRPr>
            </a:p>
          </p:txBody>
        </p:sp>
        <p:sp>
          <p:nvSpPr>
            <p:cNvPr id="51" name="Isosceles Triangle 50"/>
            <p:cNvSpPr/>
            <p:nvPr/>
          </p:nvSpPr>
          <p:spPr>
            <a:xfrm rot="10800000">
              <a:off x="10509419" y="3970613"/>
              <a:ext cx="560052" cy="359376"/>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60" name="Group 59"/>
          <p:cNvGrpSpPr/>
          <p:nvPr/>
        </p:nvGrpSpPr>
        <p:grpSpPr>
          <a:xfrm>
            <a:off x="5138154" y="1979122"/>
            <a:ext cx="1745213" cy="1663184"/>
            <a:chOff x="6862745" y="2864458"/>
            <a:chExt cx="2326950" cy="2217579"/>
          </a:xfrm>
        </p:grpSpPr>
        <p:sp>
          <p:nvSpPr>
            <p:cNvPr id="21" name="Block Arc 20"/>
            <p:cNvSpPr/>
            <p:nvPr/>
          </p:nvSpPr>
          <p:spPr>
            <a:xfrm rot="10800000">
              <a:off x="6862745" y="2864458"/>
              <a:ext cx="2217579" cy="2217579"/>
            </a:xfrm>
            <a:prstGeom prst="blockArc">
              <a:avLst>
                <a:gd fmla="val 10800000" name="adj1"/>
                <a:gd fmla="val 3" name="adj2"/>
                <a:gd fmla="val 15291" name="adj3"/>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solidFill>
              </a:endParaRPr>
            </a:p>
          </p:txBody>
        </p:sp>
        <p:sp>
          <p:nvSpPr>
            <p:cNvPr id="53" name="Isosceles Triangle 52"/>
            <p:cNvSpPr/>
            <p:nvPr/>
          </p:nvSpPr>
          <p:spPr>
            <a:xfrm>
              <a:off x="8629643" y="3617749"/>
              <a:ext cx="560052" cy="359376"/>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59" name="Group 58"/>
          <p:cNvGrpSpPr/>
          <p:nvPr/>
        </p:nvGrpSpPr>
        <p:grpSpPr>
          <a:xfrm>
            <a:off x="3731540" y="1981283"/>
            <a:ext cx="1746668" cy="1663184"/>
            <a:chOff x="4987260" y="2867340"/>
            <a:chExt cx="2328891" cy="2217579"/>
          </a:xfrm>
        </p:grpSpPr>
        <p:sp>
          <p:nvSpPr>
            <p:cNvPr id="6" name="Block Arc 5"/>
            <p:cNvSpPr/>
            <p:nvPr/>
          </p:nvSpPr>
          <p:spPr>
            <a:xfrm>
              <a:off x="4987260" y="2867340"/>
              <a:ext cx="2217579" cy="2217579"/>
            </a:xfrm>
            <a:prstGeom prst="blockArc">
              <a:avLst>
                <a:gd fmla="val 10800000" name="adj1"/>
                <a:gd fmla="val 3" name="adj2"/>
                <a:gd fmla="val 15291" name="adj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solidFill>
              </a:endParaRPr>
            </a:p>
          </p:txBody>
        </p:sp>
        <p:sp>
          <p:nvSpPr>
            <p:cNvPr id="50" name="Isosceles Triangle 49"/>
            <p:cNvSpPr/>
            <p:nvPr/>
          </p:nvSpPr>
          <p:spPr>
            <a:xfrm rot="10800000">
              <a:off x="6756099" y="3970613"/>
              <a:ext cx="560052" cy="359376"/>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58" name="Group 57"/>
          <p:cNvGrpSpPr/>
          <p:nvPr/>
        </p:nvGrpSpPr>
        <p:grpSpPr>
          <a:xfrm>
            <a:off x="2323467" y="1979122"/>
            <a:ext cx="1748171" cy="1663184"/>
            <a:chOff x="3109828" y="2864458"/>
            <a:chExt cx="2330895" cy="2217579"/>
          </a:xfrm>
        </p:grpSpPr>
        <p:sp>
          <p:nvSpPr>
            <p:cNvPr id="19" name="Block Arc 18"/>
            <p:cNvSpPr/>
            <p:nvPr/>
          </p:nvSpPr>
          <p:spPr>
            <a:xfrm rot="10800000">
              <a:off x="3109828" y="2864458"/>
              <a:ext cx="2217579" cy="2217579"/>
            </a:xfrm>
            <a:prstGeom prst="blockArc">
              <a:avLst>
                <a:gd fmla="val 10800000" name="adj1"/>
                <a:gd fmla="val 3" name="adj2"/>
                <a:gd fmla="val 15291" name="adj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solidFill>
              </a:endParaRPr>
            </a:p>
          </p:txBody>
        </p:sp>
        <p:sp>
          <p:nvSpPr>
            <p:cNvPr id="52" name="Isosceles Triangle 51"/>
            <p:cNvSpPr/>
            <p:nvPr/>
          </p:nvSpPr>
          <p:spPr>
            <a:xfrm>
              <a:off x="4880671" y="3617749"/>
              <a:ext cx="560052" cy="359376"/>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57" name="Group 56"/>
          <p:cNvGrpSpPr/>
          <p:nvPr/>
        </p:nvGrpSpPr>
        <p:grpSpPr>
          <a:xfrm>
            <a:off x="916853" y="1981283"/>
            <a:ext cx="1749626" cy="1663184"/>
            <a:chOff x="1234344" y="2867340"/>
            <a:chExt cx="2332835" cy="2217579"/>
          </a:xfrm>
        </p:grpSpPr>
        <p:sp>
          <p:nvSpPr>
            <p:cNvPr id="5" name="Block Arc 4"/>
            <p:cNvSpPr/>
            <p:nvPr/>
          </p:nvSpPr>
          <p:spPr>
            <a:xfrm>
              <a:off x="1234344" y="2867340"/>
              <a:ext cx="2217579" cy="2217579"/>
            </a:xfrm>
            <a:prstGeom prst="blockArc">
              <a:avLst>
                <a:gd fmla="val 10800000" name="adj1"/>
                <a:gd fmla="val 3" name="adj2"/>
                <a:gd fmla="val 15291" name="adj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solidFill>
              </a:endParaRPr>
            </a:p>
          </p:txBody>
        </p:sp>
        <p:sp>
          <p:nvSpPr>
            <p:cNvPr id="49" name="Isosceles Triangle 48"/>
            <p:cNvSpPr/>
            <p:nvPr/>
          </p:nvSpPr>
          <p:spPr>
            <a:xfrm rot="10800000">
              <a:off x="3007127" y="3970613"/>
              <a:ext cx="560052" cy="35937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spTree>
    <p:extLst>
      <p:ext uri="{BB962C8B-B14F-4D97-AF65-F5344CB8AC3E}">
        <p14:creationId val="116004315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1">
                                  <p:stCondLst>
                                    <p:cond delay="0"/>
                                  </p:stCondLst>
                                  <p:childTnLst>
                                    <p:set>
                                      <p:cBhvr>
                                        <p:cTn dur="1" fill="hold" id="6">
                                          <p:stCondLst>
                                            <p:cond delay="0"/>
                                          </p:stCondLst>
                                        </p:cTn>
                                        <p:tgtEl>
                                          <p:spTgt spid="57"/>
                                        </p:tgtEl>
                                        <p:attrNameLst>
                                          <p:attrName>style.visibility</p:attrName>
                                        </p:attrNameLst>
                                      </p:cBhvr>
                                      <p:to>
                                        <p:strVal val="visible"/>
                                      </p:to>
                                    </p:set>
                                    <p:anim calcmode="lin" valueType="num">
                                      <p:cBhvr additive="base">
                                        <p:cTn dur="500" fill="hold" id="7"/>
                                        <p:tgtEl>
                                          <p:spTgt spid="57"/>
                                        </p:tgtEl>
                                        <p:attrNameLst>
                                          <p:attrName>ppt_x</p:attrName>
                                        </p:attrNameLst>
                                      </p:cBhvr>
                                      <p:tavLst>
                                        <p:tav tm="0">
                                          <p:val>
                                            <p:strVal val="#ppt_x"/>
                                          </p:val>
                                        </p:tav>
                                        <p:tav tm="100000">
                                          <p:val>
                                            <p:strVal val="#ppt_x"/>
                                          </p:val>
                                        </p:tav>
                                      </p:tavLst>
                                    </p:anim>
                                    <p:anim calcmode="lin" valueType="num">
                                      <p:cBhvr additive="base">
                                        <p:cTn dur="500" fill="hold" id="8"/>
                                        <p:tgtEl>
                                          <p:spTgt spid="57"/>
                                        </p:tgtEl>
                                        <p:attrNameLst>
                                          <p:attrName>ppt_y</p:attrName>
                                        </p:attrNameLst>
                                      </p:cBhvr>
                                      <p:tavLst>
                                        <p:tav tm="0">
                                          <p:val>
                                            <p:strVal val="0-#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18"/>
                                        </p:tgtEl>
                                        <p:attrNameLst>
                                          <p:attrName>style.visibility</p:attrName>
                                        </p:attrNameLst>
                                      </p:cBhvr>
                                      <p:to>
                                        <p:strVal val="visible"/>
                                      </p:to>
                                    </p:set>
                                    <p:anim calcmode="lin" valueType="num">
                                      <p:cBhvr additive="base">
                                        <p:cTn dur="500" fill="hold" id="11"/>
                                        <p:tgtEl>
                                          <p:spTgt spid="18"/>
                                        </p:tgtEl>
                                        <p:attrNameLst>
                                          <p:attrName>ppt_x</p:attrName>
                                        </p:attrNameLst>
                                      </p:cBhvr>
                                      <p:tavLst>
                                        <p:tav tm="0">
                                          <p:val>
                                            <p:strVal val="#ppt_x"/>
                                          </p:val>
                                        </p:tav>
                                        <p:tav tm="100000">
                                          <p:val>
                                            <p:strVal val="#ppt_x"/>
                                          </p:val>
                                        </p:tav>
                                      </p:tavLst>
                                    </p:anim>
                                    <p:anim calcmode="lin" valueType="num">
                                      <p:cBhvr additive="base">
                                        <p:cTn dur="500" fill="hold" id="12"/>
                                        <p:tgtEl>
                                          <p:spTgt spid="18"/>
                                        </p:tgtEl>
                                        <p:attrNameLst>
                                          <p:attrName>ppt_y</p:attrName>
                                        </p:attrNameLst>
                                      </p:cBhvr>
                                      <p:tavLst>
                                        <p:tav tm="0">
                                          <p:val>
                                            <p:strVal val="1+#ppt_h/2"/>
                                          </p:val>
                                        </p:tav>
                                        <p:tav tm="100000">
                                          <p:val>
                                            <p:strVal val="#ppt_y"/>
                                          </p:val>
                                        </p:tav>
                                      </p:tavLst>
                                    </p:anim>
                                  </p:childTnLst>
                                </p:cTn>
                              </p:par>
                              <p:par>
                                <p:cTn fill="hold" grpId="0" id="13" nodeType="withEffect" presetClass="entr" presetID="53" presetSubtype="0">
                                  <p:stCondLst>
                                    <p:cond delay="0"/>
                                  </p:stCondLst>
                                  <p:childTnLst>
                                    <p:set>
                                      <p:cBhvr>
                                        <p:cTn dur="1" fill="hold" id="14">
                                          <p:stCondLst>
                                            <p:cond delay="0"/>
                                          </p:stCondLst>
                                        </p:cTn>
                                        <p:tgtEl>
                                          <p:spTgt spid="8"/>
                                        </p:tgtEl>
                                        <p:attrNameLst>
                                          <p:attrName>style.visibility</p:attrName>
                                        </p:attrNameLst>
                                      </p:cBhvr>
                                      <p:to>
                                        <p:strVal val="visible"/>
                                      </p:to>
                                    </p:set>
                                    <p:anim calcmode="lin" valueType="num">
                                      <p:cBhvr>
                                        <p:cTn dur="500" fill="hold" id="15"/>
                                        <p:tgtEl>
                                          <p:spTgt spid="8"/>
                                        </p:tgtEl>
                                        <p:attrNameLst>
                                          <p:attrName>ppt_w</p:attrName>
                                        </p:attrNameLst>
                                      </p:cBhvr>
                                      <p:tavLst>
                                        <p:tav tm="0">
                                          <p:val>
                                            <p:fltVal val="0"/>
                                          </p:val>
                                        </p:tav>
                                        <p:tav tm="100000">
                                          <p:val>
                                            <p:strVal val="#ppt_w"/>
                                          </p:val>
                                        </p:tav>
                                      </p:tavLst>
                                    </p:anim>
                                    <p:anim calcmode="lin" valueType="num">
                                      <p:cBhvr>
                                        <p:cTn dur="500" fill="hold" id="16"/>
                                        <p:tgtEl>
                                          <p:spTgt spid="8"/>
                                        </p:tgtEl>
                                        <p:attrNameLst>
                                          <p:attrName>ppt_h</p:attrName>
                                        </p:attrNameLst>
                                      </p:cBhvr>
                                      <p:tavLst>
                                        <p:tav tm="0">
                                          <p:val>
                                            <p:fltVal val="0"/>
                                          </p:val>
                                        </p:tav>
                                        <p:tav tm="100000">
                                          <p:val>
                                            <p:strVal val="#ppt_h"/>
                                          </p:val>
                                        </p:tav>
                                      </p:tavLst>
                                    </p:anim>
                                    <p:animEffect filter="fade" transition="in">
                                      <p:cBhvr>
                                        <p:cTn dur="500" id="17"/>
                                        <p:tgtEl>
                                          <p:spTgt spid="8"/>
                                        </p:tgtEl>
                                      </p:cBhvr>
                                    </p:animEffect>
                                  </p:childTnLst>
                                </p:cTn>
                              </p:par>
                              <p:par>
                                <p:cTn fill="hold" id="18" nodeType="withEffect" presetClass="entr" presetID="53" presetSubtype="0">
                                  <p:stCondLst>
                                    <p:cond delay="0"/>
                                  </p:stCondLst>
                                  <p:childTnLst>
                                    <p:set>
                                      <p:cBhvr>
                                        <p:cTn dur="1" fill="hold" id="19">
                                          <p:stCondLst>
                                            <p:cond delay="0"/>
                                          </p:stCondLst>
                                        </p:cTn>
                                        <p:tgtEl>
                                          <p:spTgt spid="33"/>
                                        </p:tgtEl>
                                        <p:attrNameLst>
                                          <p:attrName>style.visibility</p:attrName>
                                        </p:attrNameLst>
                                      </p:cBhvr>
                                      <p:to>
                                        <p:strVal val="visible"/>
                                      </p:to>
                                    </p:set>
                                    <p:anim calcmode="lin" valueType="num">
                                      <p:cBhvr>
                                        <p:cTn dur="500" fill="hold" id="20"/>
                                        <p:tgtEl>
                                          <p:spTgt spid="33"/>
                                        </p:tgtEl>
                                        <p:attrNameLst>
                                          <p:attrName>ppt_w</p:attrName>
                                        </p:attrNameLst>
                                      </p:cBhvr>
                                      <p:tavLst>
                                        <p:tav tm="0">
                                          <p:val>
                                            <p:fltVal val="0"/>
                                          </p:val>
                                        </p:tav>
                                        <p:tav tm="100000">
                                          <p:val>
                                            <p:strVal val="#ppt_w"/>
                                          </p:val>
                                        </p:tav>
                                      </p:tavLst>
                                    </p:anim>
                                    <p:anim calcmode="lin" valueType="num">
                                      <p:cBhvr>
                                        <p:cTn dur="500" fill="hold" id="21"/>
                                        <p:tgtEl>
                                          <p:spTgt spid="33"/>
                                        </p:tgtEl>
                                        <p:attrNameLst>
                                          <p:attrName>ppt_h</p:attrName>
                                        </p:attrNameLst>
                                      </p:cBhvr>
                                      <p:tavLst>
                                        <p:tav tm="0">
                                          <p:val>
                                            <p:fltVal val="0"/>
                                          </p:val>
                                        </p:tav>
                                        <p:tav tm="100000">
                                          <p:val>
                                            <p:strVal val="#ppt_h"/>
                                          </p:val>
                                        </p:tav>
                                      </p:tavLst>
                                    </p:anim>
                                    <p:animEffect filter="fade" transition="in">
                                      <p:cBhvr>
                                        <p:cTn dur="500" id="22"/>
                                        <p:tgtEl>
                                          <p:spTgt spid="33"/>
                                        </p:tgtEl>
                                      </p:cBhvr>
                                    </p:animEffect>
                                  </p:childTnLst>
                                </p:cTn>
                              </p:par>
                            </p:childTnLst>
                          </p:cTn>
                        </p:par>
                        <p:par>
                          <p:cTn fill="hold" id="23" nodeType="afterGroup">
                            <p:stCondLst>
                              <p:cond delay="500"/>
                            </p:stCondLst>
                            <p:childTnLst>
                              <p:par>
                                <p:cTn fill="hold" grpId="0" id="24" nodeType="afterEffect" presetClass="entr" presetID="2" presetSubtype="1">
                                  <p:stCondLst>
                                    <p:cond delay="0"/>
                                  </p:stCondLst>
                                  <p:childTnLst>
                                    <p:set>
                                      <p:cBhvr>
                                        <p:cTn dur="1" fill="hold" id="25">
                                          <p:stCondLst>
                                            <p:cond delay="0"/>
                                          </p:stCondLst>
                                        </p:cTn>
                                        <p:tgtEl>
                                          <p:spTgt spid="4"/>
                                        </p:tgtEl>
                                        <p:attrNameLst>
                                          <p:attrName>style.visibility</p:attrName>
                                        </p:attrNameLst>
                                      </p:cBhvr>
                                      <p:to>
                                        <p:strVal val="visible"/>
                                      </p:to>
                                    </p:set>
                                    <p:anim calcmode="lin" valueType="num">
                                      <p:cBhvr additive="base">
                                        <p:cTn dur="500" fill="hold" id="26"/>
                                        <p:tgtEl>
                                          <p:spTgt spid="4"/>
                                        </p:tgtEl>
                                        <p:attrNameLst>
                                          <p:attrName>ppt_x</p:attrName>
                                        </p:attrNameLst>
                                      </p:cBhvr>
                                      <p:tavLst>
                                        <p:tav tm="0">
                                          <p:val>
                                            <p:strVal val="#ppt_x"/>
                                          </p:val>
                                        </p:tav>
                                        <p:tav tm="100000">
                                          <p:val>
                                            <p:strVal val="#ppt_x"/>
                                          </p:val>
                                        </p:tav>
                                      </p:tavLst>
                                    </p:anim>
                                    <p:anim calcmode="lin" valueType="num">
                                      <p:cBhvr additive="base">
                                        <p:cTn dur="500" fill="hold" id="27"/>
                                        <p:tgtEl>
                                          <p:spTgt spid="4"/>
                                        </p:tgtEl>
                                        <p:attrNameLst>
                                          <p:attrName>ppt_y</p:attrName>
                                        </p:attrNameLst>
                                      </p:cBhvr>
                                      <p:tavLst>
                                        <p:tav tm="0">
                                          <p:val>
                                            <p:strVal val="0-#ppt_h/2"/>
                                          </p:val>
                                        </p:tav>
                                        <p:tav tm="100000">
                                          <p:val>
                                            <p:strVal val="#ppt_y"/>
                                          </p:val>
                                        </p:tav>
                                      </p:tavLst>
                                    </p:anim>
                                  </p:childTnLst>
                                </p:cTn>
                              </p:par>
                              <p:par>
                                <p:cTn fill="hold" id="28" nodeType="withEffect" presetClass="entr" presetID="2" presetSubtype="4">
                                  <p:stCondLst>
                                    <p:cond delay="0"/>
                                  </p:stCondLst>
                                  <p:childTnLst>
                                    <p:set>
                                      <p:cBhvr>
                                        <p:cTn dur="1" fill="hold" id="29">
                                          <p:stCondLst>
                                            <p:cond delay="0"/>
                                          </p:stCondLst>
                                        </p:cTn>
                                        <p:tgtEl>
                                          <p:spTgt spid="58"/>
                                        </p:tgtEl>
                                        <p:attrNameLst>
                                          <p:attrName>style.visibility</p:attrName>
                                        </p:attrNameLst>
                                      </p:cBhvr>
                                      <p:to>
                                        <p:strVal val="visible"/>
                                      </p:to>
                                    </p:set>
                                    <p:anim calcmode="lin" valueType="num">
                                      <p:cBhvr additive="base">
                                        <p:cTn dur="500" fill="hold" id="30"/>
                                        <p:tgtEl>
                                          <p:spTgt spid="58"/>
                                        </p:tgtEl>
                                        <p:attrNameLst>
                                          <p:attrName>ppt_x</p:attrName>
                                        </p:attrNameLst>
                                      </p:cBhvr>
                                      <p:tavLst>
                                        <p:tav tm="0">
                                          <p:val>
                                            <p:strVal val="#ppt_x"/>
                                          </p:val>
                                        </p:tav>
                                        <p:tav tm="100000">
                                          <p:val>
                                            <p:strVal val="#ppt_x"/>
                                          </p:val>
                                        </p:tav>
                                      </p:tavLst>
                                    </p:anim>
                                    <p:anim calcmode="lin" valueType="num">
                                      <p:cBhvr additive="base">
                                        <p:cTn dur="500" fill="hold" id="31"/>
                                        <p:tgtEl>
                                          <p:spTgt spid="58"/>
                                        </p:tgtEl>
                                        <p:attrNameLst>
                                          <p:attrName>ppt_y</p:attrName>
                                        </p:attrNameLst>
                                      </p:cBhvr>
                                      <p:tavLst>
                                        <p:tav tm="0">
                                          <p:val>
                                            <p:strVal val="1+#ppt_h/2"/>
                                          </p:val>
                                        </p:tav>
                                        <p:tav tm="100000">
                                          <p:val>
                                            <p:strVal val="#ppt_y"/>
                                          </p:val>
                                        </p:tav>
                                      </p:tavLst>
                                    </p:anim>
                                  </p:childTnLst>
                                </p:cTn>
                              </p:par>
                              <p:par>
                                <p:cTn fill="hold" grpId="0" id="32" nodeType="withEffect" presetClass="entr" presetID="53" presetSubtype="0">
                                  <p:stCondLst>
                                    <p:cond delay="0"/>
                                  </p:stCondLst>
                                  <p:childTnLst>
                                    <p:set>
                                      <p:cBhvr>
                                        <p:cTn dur="1" fill="hold" id="33">
                                          <p:stCondLst>
                                            <p:cond delay="0"/>
                                          </p:stCondLst>
                                        </p:cTn>
                                        <p:tgtEl>
                                          <p:spTgt spid="9"/>
                                        </p:tgtEl>
                                        <p:attrNameLst>
                                          <p:attrName>style.visibility</p:attrName>
                                        </p:attrNameLst>
                                      </p:cBhvr>
                                      <p:to>
                                        <p:strVal val="visible"/>
                                      </p:to>
                                    </p:set>
                                    <p:anim calcmode="lin" valueType="num">
                                      <p:cBhvr>
                                        <p:cTn dur="500" fill="hold" id="34"/>
                                        <p:tgtEl>
                                          <p:spTgt spid="9"/>
                                        </p:tgtEl>
                                        <p:attrNameLst>
                                          <p:attrName>ppt_w</p:attrName>
                                        </p:attrNameLst>
                                      </p:cBhvr>
                                      <p:tavLst>
                                        <p:tav tm="0">
                                          <p:val>
                                            <p:fltVal val="0"/>
                                          </p:val>
                                        </p:tav>
                                        <p:tav tm="100000">
                                          <p:val>
                                            <p:strVal val="#ppt_w"/>
                                          </p:val>
                                        </p:tav>
                                      </p:tavLst>
                                    </p:anim>
                                    <p:anim calcmode="lin" valueType="num">
                                      <p:cBhvr>
                                        <p:cTn dur="500" fill="hold" id="35"/>
                                        <p:tgtEl>
                                          <p:spTgt spid="9"/>
                                        </p:tgtEl>
                                        <p:attrNameLst>
                                          <p:attrName>ppt_h</p:attrName>
                                        </p:attrNameLst>
                                      </p:cBhvr>
                                      <p:tavLst>
                                        <p:tav tm="0">
                                          <p:val>
                                            <p:fltVal val="0"/>
                                          </p:val>
                                        </p:tav>
                                        <p:tav tm="100000">
                                          <p:val>
                                            <p:strVal val="#ppt_h"/>
                                          </p:val>
                                        </p:tav>
                                      </p:tavLst>
                                    </p:anim>
                                    <p:animEffect filter="fade" transition="in">
                                      <p:cBhvr>
                                        <p:cTn dur="500" id="36"/>
                                        <p:tgtEl>
                                          <p:spTgt spid="9"/>
                                        </p:tgtEl>
                                      </p:cBhvr>
                                    </p:animEffect>
                                  </p:childTnLst>
                                </p:cTn>
                              </p:par>
                              <p:par>
                                <p:cTn fill="hold" id="37" nodeType="withEffect" presetClass="entr" presetID="53" presetSubtype="0">
                                  <p:stCondLst>
                                    <p:cond delay="0"/>
                                  </p:stCondLst>
                                  <p:childTnLst>
                                    <p:set>
                                      <p:cBhvr>
                                        <p:cTn dur="1" fill="hold" id="38">
                                          <p:stCondLst>
                                            <p:cond delay="0"/>
                                          </p:stCondLst>
                                        </p:cTn>
                                        <p:tgtEl>
                                          <p:spTgt spid="30"/>
                                        </p:tgtEl>
                                        <p:attrNameLst>
                                          <p:attrName>style.visibility</p:attrName>
                                        </p:attrNameLst>
                                      </p:cBhvr>
                                      <p:to>
                                        <p:strVal val="visible"/>
                                      </p:to>
                                    </p:set>
                                    <p:anim calcmode="lin" valueType="num">
                                      <p:cBhvr>
                                        <p:cTn dur="500" fill="hold" id="39"/>
                                        <p:tgtEl>
                                          <p:spTgt spid="30"/>
                                        </p:tgtEl>
                                        <p:attrNameLst>
                                          <p:attrName>ppt_w</p:attrName>
                                        </p:attrNameLst>
                                      </p:cBhvr>
                                      <p:tavLst>
                                        <p:tav tm="0">
                                          <p:val>
                                            <p:fltVal val="0"/>
                                          </p:val>
                                        </p:tav>
                                        <p:tav tm="100000">
                                          <p:val>
                                            <p:strVal val="#ppt_w"/>
                                          </p:val>
                                        </p:tav>
                                      </p:tavLst>
                                    </p:anim>
                                    <p:anim calcmode="lin" valueType="num">
                                      <p:cBhvr>
                                        <p:cTn dur="500" fill="hold" id="40"/>
                                        <p:tgtEl>
                                          <p:spTgt spid="30"/>
                                        </p:tgtEl>
                                        <p:attrNameLst>
                                          <p:attrName>ppt_h</p:attrName>
                                        </p:attrNameLst>
                                      </p:cBhvr>
                                      <p:tavLst>
                                        <p:tav tm="0">
                                          <p:val>
                                            <p:fltVal val="0"/>
                                          </p:val>
                                        </p:tav>
                                        <p:tav tm="100000">
                                          <p:val>
                                            <p:strVal val="#ppt_h"/>
                                          </p:val>
                                        </p:tav>
                                      </p:tavLst>
                                    </p:anim>
                                    <p:animEffect filter="fade" transition="in">
                                      <p:cBhvr>
                                        <p:cTn dur="500" id="41"/>
                                        <p:tgtEl>
                                          <p:spTgt spid="30"/>
                                        </p:tgtEl>
                                      </p:cBhvr>
                                    </p:animEffect>
                                  </p:childTnLst>
                                </p:cTn>
                              </p:par>
                            </p:childTnLst>
                          </p:cTn>
                        </p:par>
                        <p:par>
                          <p:cTn fill="hold" id="42" nodeType="afterGroup">
                            <p:stCondLst>
                              <p:cond delay="1000"/>
                            </p:stCondLst>
                            <p:childTnLst>
                              <p:par>
                                <p:cTn fill="hold" id="43" nodeType="afterEffect" presetClass="entr" presetID="2" presetSubtype="1">
                                  <p:stCondLst>
                                    <p:cond delay="0"/>
                                  </p:stCondLst>
                                  <p:childTnLst>
                                    <p:set>
                                      <p:cBhvr>
                                        <p:cTn dur="1" fill="hold" id="44">
                                          <p:stCondLst>
                                            <p:cond delay="0"/>
                                          </p:stCondLst>
                                        </p:cTn>
                                        <p:tgtEl>
                                          <p:spTgt spid="59"/>
                                        </p:tgtEl>
                                        <p:attrNameLst>
                                          <p:attrName>style.visibility</p:attrName>
                                        </p:attrNameLst>
                                      </p:cBhvr>
                                      <p:to>
                                        <p:strVal val="visible"/>
                                      </p:to>
                                    </p:set>
                                    <p:anim calcmode="lin" valueType="num">
                                      <p:cBhvr additive="base">
                                        <p:cTn dur="500" fill="hold" id="45"/>
                                        <p:tgtEl>
                                          <p:spTgt spid="59"/>
                                        </p:tgtEl>
                                        <p:attrNameLst>
                                          <p:attrName>ppt_x</p:attrName>
                                        </p:attrNameLst>
                                      </p:cBhvr>
                                      <p:tavLst>
                                        <p:tav tm="0">
                                          <p:val>
                                            <p:strVal val="#ppt_x"/>
                                          </p:val>
                                        </p:tav>
                                        <p:tav tm="100000">
                                          <p:val>
                                            <p:strVal val="#ppt_x"/>
                                          </p:val>
                                        </p:tav>
                                      </p:tavLst>
                                    </p:anim>
                                    <p:anim calcmode="lin" valueType="num">
                                      <p:cBhvr additive="base">
                                        <p:cTn dur="500" fill="hold" id="46"/>
                                        <p:tgtEl>
                                          <p:spTgt spid="59"/>
                                        </p:tgtEl>
                                        <p:attrNameLst>
                                          <p:attrName>ppt_y</p:attrName>
                                        </p:attrNameLst>
                                      </p:cBhvr>
                                      <p:tavLst>
                                        <p:tav tm="0">
                                          <p:val>
                                            <p:strVal val="0-#ppt_h/2"/>
                                          </p:val>
                                        </p:tav>
                                        <p:tav tm="100000">
                                          <p:val>
                                            <p:strVal val="#ppt_y"/>
                                          </p:val>
                                        </p:tav>
                                      </p:tavLst>
                                    </p:anim>
                                  </p:childTnLst>
                                </p:cTn>
                              </p:par>
                              <p:par>
                                <p:cTn fill="hold" grpId="0" id="47" nodeType="withEffect" presetClass="entr" presetID="2" presetSubtype="4">
                                  <p:stCondLst>
                                    <p:cond delay="0"/>
                                  </p:stCondLst>
                                  <p:childTnLst>
                                    <p:set>
                                      <p:cBhvr>
                                        <p:cTn dur="1" fill="hold" id="48">
                                          <p:stCondLst>
                                            <p:cond delay="0"/>
                                          </p:stCondLst>
                                        </p:cTn>
                                        <p:tgtEl>
                                          <p:spTgt spid="3"/>
                                        </p:tgtEl>
                                        <p:attrNameLst>
                                          <p:attrName>style.visibility</p:attrName>
                                        </p:attrNameLst>
                                      </p:cBhvr>
                                      <p:to>
                                        <p:strVal val="visible"/>
                                      </p:to>
                                    </p:set>
                                    <p:anim calcmode="lin" valueType="num">
                                      <p:cBhvr additive="base">
                                        <p:cTn dur="500" fill="hold" id="49"/>
                                        <p:tgtEl>
                                          <p:spTgt spid="3"/>
                                        </p:tgtEl>
                                        <p:attrNameLst>
                                          <p:attrName>ppt_x</p:attrName>
                                        </p:attrNameLst>
                                      </p:cBhvr>
                                      <p:tavLst>
                                        <p:tav tm="0">
                                          <p:val>
                                            <p:strVal val="#ppt_x"/>
                                          </p:val>
                                        </p:tav>
                                        <p:tav tm="100000">
                                          <p:val>
                                            <p:strVal val="#ppt_x"/>
                                          </p:val>
                                        </p:tav>
                                      </p:tavLst>
                                    </p:anim>
                                    <p:anim calcmode="lin" valueType="num">
                                      <p:cBhvr additive="base">
                                        <p:cTn dur="500" fill="hold" id="50"/>
                                        <p:tgtEl>
                                          <p:spTgt spid="3"/>
                                        </p:tgtEl>
                                        <p:attrNameLst>
                                          <p:attrName>ppt_y</p:attrName>
                                        </p:attrNameLst>
                                      </p:cBhvr>
                                      <p:tavLst>
                                        <p:tav tm="0">
                                          <p:val>
                                            <p:strVal val="1+#ppt_h/2"/>
                                          </p:val>
                                        </p:tav>
                                        <p:tav tm="100000">
                                          <p:val>
                                            <p:strVal val="#ppt_y"/>
                                          </p:val>
                                        </p:tav>
                                      </p:tavLst>
                                    </p:anim>
                                  </p:childTnLst>
                                </p:cTn>
                              </p:par>
                              <p:par>
                                <p:cTn fill="hold" grpId="0" id="51" nodeType="withEffect" presetClass="entr" presetID="53" presetSubtype="0">
                                  <p:stCondLst>
                                    <p:cond delay="0"/>
                                  </p:stCondLst>
                                  <p:childTnLst>
                                    <p:set>
                                      <p:cBhvr>
                                        <p:cTn dur="1" fill="hold" id="52">
                                          <p:stCondLst>
                                            <p:cond delay="0"/>
                                          </p:stCondLst>
                                        </p:cTn>
                                        <p:tgtEl>
                                          <p:spTgt spid="10"/>
                                        </p:tgtEl>
                                        <p:attrNameLst>
                                          <p:attrName>style.visibility</p:attrName>
                                        </p:attrNameLst>
                                      </p:cBhvr>
                                      <p:to>
                                        <p:strVal val="visible"/>
                                      </p:to>
                                    </p:set>
                                    <p:anim calcmode="lin" valueType="num">
                                      <p:cBhvr>
                                        <p:cTn dur="500" fill="hold" id="53"/>
                                        <p:tgtEl>
                                          <p:spTgt spid="10"/>
                                        </p:tgtEl>
                                        <p:attrNameLst>
                                          <p:attrName>ppt_w</p:attrName>
                                        </p:attrNameLst>
                                      </p:cBhvr>
                                      <p:tavLst>
                                        <p:tav tm="0">
                                          <p:val>
                                            <p:fltVal val="0"/>
                                          </p:val>
                                        </p:tav>
                                        <p:tav tm="100000">
                                          <p:val>
                                            <p:strVal val="#ppt_w"/>
                                          </p:val>
                                        </p:tav>
                                      </p:tavLst>
                                    </p:anim>
                                    <p:anim calcmode="lin" valueType="num">
                                      <p:cBhvr>
                                        <p:cTn dur="500" fill="hold" id="54"/>
                                        <p:tgtEl>
                                          <p:spTgt spid="10"/>
                                        </p:tgtEl>
                                        <p:attrNameLst>
                                          <p:attrName>ppt_h</p:attrName>
                                        </p:attrNameLst>
                                      </p:cBhvr>
                                      <p:tavLst>
                                        <p:tav tm="0">
                                          <p:val>
                                            <p:fltVal val="0"/>
                                          </p:val>
                                        </p:tav>
                                        <p:tav tm="100000">
                                          <p:val>
                                            <p:strVal val="#ppt_h"/>
                                          </p:val>
                                        </p:tav>
                                      </p:tavLst>
                                    </p:anim>
                                    <p:animEffect filter="fade" transition="in">
                                      <p:cBhvr>
                                        <p:cTn dur="500" id="55"/>
                                        <p:tgtEl>
                                          <p:spTgt spid="10"/>
                                        </p:tgtEl>
                                      </p:cBhvr>
                                    </p:animEffect>
                                  </p:childTnLst>
                                </p:cTn>
                              </p:par>
                              <p:par>
                                <p:cTn fill="hold" id="56" nodeType="withEffect" presetClass="entr" presetID="53" presetSubtype="0">
                                  <p:stCondLst>
                                    <p:cond delay="0"/>
                                  </p:stCondLst>
                                  <p:childTnLst>
                                    <p:set>
                                      <p:cBhvr>
                                        <p:cTn dur="1" fill="hold" id="57">
                                          <p:stCondLst>
                                            <p:cond delay="0"/>
                                          </p:stCondLst>
                                        </p:cTn>
                                        <p:tgtEl>
                                          <p:spTgt spid="27"/>
                                        </p:tgtEl>
                                        <p:attrNameLst>
                                          <p:attrName>style.visibility</p:attrName>
                                        </p:attrNameLst>
                                      </p:cBhvr>
                                      <p:to>
                                        <p:strVal val="visible"/>
                                      </p:to>
                                    </p:set>
                                    <p:anim calcmode="lin" valueType="num">
                                      <p:cBhvr>
                                        <p:cTn dur="500" fill="hold" id="58"/>
                                        <p:tgtEl>
                                          <p:spTgt spid="27"/>
                                        </p:tgtEl>
                                        <p:attrNameLst>
                                          <p:attrName>ppt_w</p:attrName>
                                        </p:attrNameLst>
                                      </p:cBhvr>
                                      <p:tavLst>
                                        <p:tav tm="0">
                                          <p:val>
                                            <p:fltVal val="0"/>
                                          </p:val>
                                        </p:tav>
                                        <p:tav tm="100000">
                                          <p:val>
                                            <p:strVal val="#ppt_w"/>
                                          </p:val>
                                        </p:tav>
                                      </p:tavLst>
                                    </p:anim>
                                    <p:anim calcmode="lin" valueType="num">
                                      <p:cBhvr>
                                        <p:cTn dur="500" fill="hold" id="59"/>
                                        <p:tgtEl>
                                          <p:spTgt spid="27"/>
                                        </p:tgtEl>
                                        <p:attrNameLst>
                                          <p:attrName>ppt_h</p:attrName>
                                        </p:attrNameLst>
                                      </p:cBhvr>
                                      <p:tavLst>
                                        <p:tav tm="0">
                                          <p:val>
                                            <p:fltVal val="0"/>
                                          </p:val>
                                        </p:tav>
                                        <p:tav tm="100000">
                                          <p:val>
                                            <p:strVal val="#ppt_h"/>
                                          </p:val>
                                        </p:tav>
                                      </p:tavLst>
                                    </p:anim>
                                    <p:animEffect filter="fade" transition="in">
                                      <p:cBhvr>
                                        <p:cTn dur="500" id="60"/>
                                        <p:tgtEl>
                                          <p:spTgt spid="27"/>
                                        </p:tgtEl>
                                      </p:cBhvr>
                                    </p:animEffect>
                                  </p:childTnLst>
                                </p:cTn>
                              </p:par>
                            </p:childTnLst>
                          </p:cTn>
                        </p:par>
                        <p:par>
                          <p:cTn fill="hold" id="61" nodeType="afterGroup">
                            <p:stCondLst>
                              <p:cond delay="1500"/>
                            </p:stCondLst>
                            <p:childTnLst>
                              <p:par>
                                <p:cTn fill="hold" grpId="0" id="62" nodeType="afterEffect" presetClass="entr" presetID="2" presetSubtype="1">
                                  <p:stCondLst>
                                    <p:cond delay="0"/>
                                  </p:stCondLst>
                                  <p:childTnLst>
                                    <p:set>
                                      <p:cBhvr>
                                        <p:cTn dur="1" fill="hold" id="63">
                                          <p:stCondLst>
                                            <p:cond delay="0"/>
                                          </p:stCondLst>
                                        </p:cTn>
                                        <p:tgtEl>
                                          <p:spTgt spid="2"/>
                                        </p:tgtEl>
                                        <p:attrNameLst>
                                          <p:attrName>style.visibility</p:attrName>
                                        </p:attrNameLst>
                                      </p:cBhvr>
                                      <p:to>
                                        <p:strVal val="visible"/>
                                      </p:to>
                                    </p:set>
                                    <p:anim calcmode="lin" valueType="num">
                                      <p:cBhvr additive="base">
                                        <p:cTn dur="500" fill="hold" id="64"/>
                                        <p:tgtEl>
                                          <p:spTgt spid="2"/>
                                        </p:tgtEl>
                                        <p:attrNameLst>
                                          <p:attrName>ppt_x</p:attrName>
                                        </p:attrNameLst>
                                      </p:cBhvr>
                                      <p:tavLst>
                                        <p:tav tm="0">
                                          <p:val>
                                            <p:strVal val="#ppt_x"/>
                                          </p:val>
                                        </p:tav>
                                        <p:tav tm="100000">
                                          <p:val>
                                            <p:strVal val="#ppt_x"/>
                                          </p:val>
                                        </p:tav>
                                      </p:tavLst>
                                    </p:anim>
                                    <p:anim calcmode="lin" valueType="num">
                                      <p:cBhvr additive="base">
                                        <p:cTn dur="500" fill="hold" id="65"/>
                                        <p:tgtEl>
                                          <p:spTgt spid="2"/>
                                        </p:tgtEl>
                                        <p:attrNameLst>
                                          <p:attrName>ppt_y</p:attrName>
                                        </p:attrNameLst>
                                      </p:cBhvr>
                                      <p:tavLst>
                                        <p:tav tm="0">
                                          <p:val>
                                            <p:strVal val="0-#ppt_h/2"/>
                                          </p:val>
                                        </p:tav>
                                        <p:tav tm="100000">
                                          <p:val>
                                            <p:strVal val="#ppt_y"/>
                                          </p:val>
                                        </p:tav>
                                      </p:tavLst>
                                    </p:anim>
                                  </p:childTnLst>
                                </p:cTn>
                              </p:par>
                              <p:par>
                                <p:cTn fill="hold" id="66" nodeType="withEffect" presetClass="entr" presetID="2" presetSubtype="4">
                                  <p:stCondLst>
                                    <p:cond delay="0"/>
                                  </p:stCondLst>
                                  <p:childTnLst>
                                    <p:set>
                                      <p:cBhvr>
                                        <p:cTn dur="1" fill="hold" id="67">
                                          <p:stCondLst>
                                            <p:cond delay="0"/>
                                          </p:stCondLst>
                                        </p:cTn>
                                        <p:tgtEl>
                                          <p:spTgt spid="60"/>
                                        </p:tgtEl>
                                        <p:attrNameLst>
                                          <p:attrName>style.visibility</p:attrName>
                                        </p:attrNameLst>
                                      </p:cBhvr>
                                      <p:to>
                                        <p:strVal val="visible"/>
                                      </p:to>
                                    </p:set>
                                    <p:anim calcmode="lin" valueType="num">
                                      <p:cBhvr additive="base">
                                        <p:cTn dur="500" fill="hold" id="68"/>
                                        <p:tgtEl>
                                          <p:spTgt spid="60"/>
                                        </p:tgtEl>
                                        <p:attrNameLst>
                                          <p:attrName>ppt_x</p:attrName>
                                        </p:attrNameLst>
                                      </p:cBhvr>
                                      <p:tavLst>
                                        <p:tav tm="0">
                                          <p:val>
                                            <p:strVal val="#ppt_x"/>
                                          </p:val>
                                        </p:tav>
                                        <p:tav tm="100000">
                                          <p:val>
                                            <p:strVal val="#ppt_x"/>
                                          </p:val>
                                        </p:tav>
                                      </p:tavLst>
                                    </p:anim>
                                    <p:anim calcmode="lin" valueType="num">
                                      <p:cBhvr additive="base">
                                        <p:cTn dur="500" fill="hold" id="69"/>
                                        <p:tgtEl>
                                          <p:spTgt spid="60"/>
                                        </p:tgtEl>
                                        <p:attrNameLst>
                                          <p:attrName>ppt_y</p:attrName>
                                        </p:attrNameLst>
                                      </p:cBhvr>
                                      <p:tavLst>
                                        <p:tav tm="0">
                                          <p:val>
                                            <p:strVal val="1+#ppt_h/2"/>
                                          </p:val>
                                        </p:tav>
                                        <p:tav tm="100000">
                                          <p:val>
                                            <p:strVal val="#ppt_y"/>
                                          </p:val>
                                        </p:tav>
                                      </p:tavLst>
                                    </p:anim>
                                  </p:childTnLst>
                                </p:cTn>
                              </p:par>
                              <p:par>
                                <p:cTn fill="hold" grpId="0" id="70" nodeType="withEffect" presetClass="entr" presetID="53" presetSubtype="0">
                                  <p:stCondLst>
                                    <p:cond delay="0"/>
                                  </p:stCondLst>
                                  <p:childTnLst>
                                    <p:set>
                                      <p:cBhvr>
                                        <p:cTn dur="1" fill="hold" id="71">
                                          <p:stCondLst>
                                            <p:cond delay="0"/>
                                          </p:stCondLst>
                                        </p:cTn>
                                        <p:tgtEl>
                                          <p:spTgt spid="11"/>
                                        </p:tgtEl>
                                        <p:attrNameLst>
                                          <p:attrName>style.visibility</p:attrName>
                                        </p:attrNameLst>
                                      </p:cBhvr>
                                      <p:to>
                                        <p:strVal val="visible"/>
                                      </p:to>
                                    </p:set>
                                    <p:anim calcmode="lin" valueType="num">
                                      <p:cBhvr>
                                        <p:cTn dur="500" fill="hold" id="72"/>
                                        <p:tgtEl>
                                          <p:spTgt spid="11"/>
                                        </p:tgtEl>
                                        <p:attrNameLst>
                                          <p:attrName>ppt_w</p:attrName>
                                        </p:attrNameLst>
                                      </p:cBhvr>
                                      <p:tavLst>
                                        <p:tav tm="0">
                                          <p:val>
                                            <p:fltVal val="0"/>
                                          </p:val>
                                        </p:tav>
                                        <p:tav tm="100000">
                                          <p:val>
                                            <p:strVal val="#ppt_w"/>
                                          </p:val>
                                        </p:tav>
                                      </p:tavLst>
                                    </p:anim>
                                    <p:anim calcmode="lin" valueType="num">
                                      <p:cBhvr>
                                        <p:cTn dur="500" fill="hold" id="73"/>
                                        <p:tgtEl>
                                          <p:spTgt spid="11"/>
                                        </p:tgtEl>
                                        <p:attrNameLst>
                                          <p:attrName>ppt_h</p:attrName>
                                        </p:attrNameLst>
                                      </p:cBhvr>
                                      <p:tavLst>
                                        <p:tav tm="0">
                                          <p:val>
                                            <p:fltVal val="0"/>
                                          </p:val>
                                        </p:tav>
                                        <p:tav tm="100000">
                                          <p:val>
                                            <p:strVal val="#ppt_h"/>
                                          </p:val>
                                        </p:tav>
                                      </p:tavLst>
                                    </p:anim>
                                    <p:animEffect filter="fade" transition="in">
                                      <p:cBhvr>
                                        <p:cTn dur="500" id="74"/>
                                        <p:tgtEl>
                                          <p:spTgt spid="11"/>
                                        </p:tgtEl>
                                      </p:cBhvr>
                                    </p:animEffect>
                                  </p:childTnLst>
                                </p:cTn>
                              </p:par>
                              <p:par>
                                <p:cTn fill="hold" id="75" nodeType="withEffect" presetClass="entr" presetID="53" presetSubtype="0">
                                  <p:stCondLst>
                                    <p:cond delay="0"/>
                                  </p:stCondLst>
                                  <p:childTnLst>
                                    <p:set>
                                      <p:cBhvr>
                                        <p:cTn dur="1" fill="hold" id="76">
                                          <p:stCondLst>
                                            <p:cond delay="0"/>
                                          </p:stCondLst>
                                        </p:cTn>
                                        <p:tgtEl>
                                          <p:spTgt spid="36"/>
                                        </p:tgtEl>
                                        <p:attrNameLst>
                                          <p:attrName>style.visibility</p:attrName>
                                        </p:attrNameLst>
                                      </p:cBhvr>
                                      <p:to>
                                        <p:strVal val="visible"/>
                                      </p:to>
                                    </p:set>
                                    <p:anim calcmode="lin" valueType="num">
                                      <p:cBhvr>
                                        <p:cTn dur="500" fill="hold" id="77"/>
                                        <p:tgtEl>
                                          <p:spTgt spid="36"/>
                                        </p:tgtEl>
                                        <p:attrNameLst>
                                          <p:attrName>ppt_w</p:attrName>
                                        </p:attrNameLst>
                                      </p:cBhvr>
                                      <p:tavLst>
                                        <p:tav tm="0">
                                          <p:val>
                                            <p:fltVal val="0"/>
                                          </p:val>
                                        </p:tav>
                                        <p:tav tm="100000">
                                          <p:val>
                                            <p:strVal val="#ppt_w"/>
                                          </p:val>
                                        </p:tav>
                                      </p:tavLst>
                                    </p:anim>
                                    <p:anim calcmode="lin" valueType="num">
                                      <p:cBhvr>
                                        <p:cTn dur="500" fill="hold" id="78"/>
                                        <p:tgtEl>
                                          <p:spTgt spid="36"/>
                                        </p:tgtEl>
                                        <p:attrNameLst>
                                          <p:attrName>ppt_h</p:attrName>
                                        </p:attrNameLst>
                                      </p:cBhvr>
                                      <p:tavLst>
                                        <p:tav tm="0">
                                          <p:val>
                                            <p:fltVal val="0"/>
                                          </p:val>
                                        </p:tav>
                                        <p:tav tm="100000">
                                          <p:val>
                                            <p:strVal val="#ppt_h"/>
                                          </p:val>
                                        </p:tav>
                                      </p:tavLst>
                                    </p:anim>
                                    <p:animEffect filter="fade" transition="in">
                                      <p:cBhvr>
                                        <p:cTn dur="500" id="79"/>
                                        <p:tgtEl>
                                          <p:spTgt spid="36"/>
                                        </p:tgtEl>
                                      </p:cBhvr>
                                    </p:animEffect>
                                  </p:childTnLst>
                                </p:cTn>
                              </p:par>
                            </p:childTnLst>
                          </p:cTn>
                        </p:par>
                        <p:par>
                          <p:cTn fill="hold" id="80" nodeType="afterGroup">
                            <p:stCondLst>
                              <p:cond delay="2000"/>
                            </p:stCondLst>
                            <p:childTnLst>
                              <p:par>
                                <p:cTn fill="hold" id="81" nodeType="afterEffect" presetClass="entr" presetID="2" presetSubtype="1">
                                  <p:stCondLst>
                                    <p:cond delay="0"/>
                                  </p:stCondLst>
                                  <p:childTnLst>
                                    <p:set>
                                      <p:cBhvr>
                                        <p:cTn dur="1" fill="hold" id="82">
                                          <p:stCondLst>
                                            <p:cond delay="0"/>
                                          </p:stCondLst>
                                        </p:cTn>
                                        <p:tgtEl>
                                          <p:spTgt spid="61"/>
                                        </p:tgtEl>
                                        <p:attrNameLst>
                                          <p:attrName>style.visibility</p:attrName>
                                        </p:attrNameLst>
                                      </p:cBhvr>
                                      <p:to>
                                        <p:strVal val="visible"/>
                                      </p:to>
                                    </p:set>
                                    <p:anim calcmode="lin" valueType="num">
                                      <p:cBhvr additive="base">
                                        <p:cTn dur="500" fill="hold" id="83"/>
                                        <p:tgtEl>
                                          <p:spTgt spid="61"/>
                                        </p:tgtEl>
                                        <p:attrNameLst>
                                          <p:attrName>ppt_x</p:attrName>
                                        </p:attrNameLst>
                                      </p:cBhvr>
                                      <p:tavLst>
                                        <p:tav tm="0">
                                          <p:val>
                                            <p:strVal val="#ppt_x"/>
                                          </p:val>
                                        </p:tav>
                                        <p:tav tm="100000">
                                          <p:val>
                                            <p:strVal val="#ppt_x"/>
                                          </p:val>
                                        </p:tav>
                                      </p:tavLst>
                                    </p:anim>
                                    <p:anim calcmode="lin" valueType="num">
                                      <p:cBhvr additive="base">
                                        <p:cTn dur="500" fill="hold" id="84"/>
                                        <p:tgtEl>
                                          <p:spTgt spid="61"/>
                                        </p:tgtEl>
                                        <p:attrNameLst>
                                          <p:attrName>ppt_y</p:attrName>
                                        </p:attrNameLst>
                                      </p:cBhvr>
                                      <p:tavLst>
                                        <p:tav tm="0">
                                          <p:val>
                                            <p:strVal val="0-#ppt_h/2"/>
                                          </p:val>
                                        </p:tav>
                                        <p:tav tm="100000">
                                          <p:val>
                                            <p:strVal val="#ppt_y"/>
                                          </p:val>
                                        </p:tav>
                                      </p:tavLst>
                                    </p:anim>
                                  </p:childTnLst>
                                </p:cTn>
                              </p:par>
                              <p:par>
                                <p:cTn fill="hold" grpId="0" id="85" nodeType="withEffect" presetClass="entr" presetID="2" presetSubtype="4">
                                  <p:stCondLst>
                                    <p:cond delay="0"/>
                                  </p:stCondLst>
                                  <p:childTnLst>
                                    <p:set>
                                      <p:cBhvr>
                                        <p:cTn dur="1" fill="hold" id="86">
                                          <p:stCondLst>
                                            <p:cond delay="0"/>
                                          </p:stCondLst>
                                        </p:cTn>
                                        <p:tgtEl>
                                          <p:spTgt spid="20"/>
                                        </p:tgtEl>
                                        <p:attrNameLst>
                                          <p:attrName>style.visibility</p:attrName>
                                        </p:attrNameLst>
                                      </p:cBhvr>
                                      <p:to>
                                        <p:strVal val="visible"/>
                                      </p:to>
                                    </p:set>
                                    <p:anim calcmode="lin" valueType="num">
                                      <p:cBhvr additive="base">
                                        <p:cTn dur="500" fill="hold" id="87"/>
                                        <p:tgtEl>
                                          <p:spTgt spid="20"/>
                                        </p:tgtEl>
                                        <p:attrNameLst>
                                          <p:attrName>ppt_x</p:attrName>
                                        </p:attrNameLst>
                                      </p:cBhvr>
                                      <p:tavLst>
                                        <p:tav tm="0">
                                          <p:val>
                                            <p:strVal val="#ppt_x"/>
                                          </p:val>
                                        </p:tav>
                                        <p:tav tm="100000">
                                          <p:val>
                                            <p:strVal val="#ppt_x"/>
                                          </p:val>
                                        </p:tav>
                                      </p:tavLst>
                                    </p:anim>
                                    <p:anim calcmode="lin" valueType="num">
                                      <p:cBhvr additive="base">
                                        <p:cTn dur="500" fill="hold" id="88"/>
                                        <p:tgtEl>
                                          <p:spTgt spid="20"/>
                                        </p:tgtEl>
                                        <p:attrNameLst>
                                          <p:attrName>ppt_y</p:attrName>
                                        </p:attrNameLst>
                                      </p:cBhvr>
                                      <p:tavLst>
                                        <p:tav tm="0">
                                          <p:val>
                                            <p:strVal val="1+#ppt_h/2"/>
                                          </p:val>
                                        </p:tav>
                                        <p:tav tm="100000">
                                          <p:val>
                                            <p:strVal val="#ppt_y"/>
                                          </p:val>
                                        </p:tav>
                                      </p:tavLst>
                                    </p:anim>
                                  </p:childTnLst>
                                </p:cTn>
                              </p:par>
                              <p:par>
                                <p:cTn fill="hold" grpId="0" id="89" nodeType="withEffect" presetClass="entr" presetID="53" presetSubtype="0">
                                  <p:stCondLst>
                                    <p:cond delay="0"/>
                                  </p:stCondLst>
                                  <p:childTnLst>
                                    <p:set>
                                      <p:cBhvr>
                                        <p:cTn dur="1" fill="hold" id="90">
                                          <p:stCondLst>
                                            <p:cond delay="0"/>
                                          </p:stCondLst>
                                        </p:cTn>
                                        <p:tgtEl>
                                          <p:spTgt spid="12"/>
                                        </p:tgtEl>
                                        <p:attrNameLst>
                                          <p:attrName>style.visibility</p:attrName>
                                        </p:attrNameLst>
                                      </p:cBhvr>
                                      <p:to>
                                        <p:strVal val="visible"/>
                                      </p:to>
                                    </p:set>
                                    <p:anim calcmode="lin" valueType="num">
                                      <p:cBhvr>
                                        <p:cTn dur="500" fill="hold" id="91"/>
                                        <p:tgtEl>
                                          <p:spTgt spid="12"/>
                                        </p:tgtEl>
                                        <p:attrNameLst>
                                          <p:attrName>ppt_w</p:attrName>
                                        </p:attrNameLst>
                                      </p:cBhvr>
                                      <p:tavLst>
                                        <p:tav tm="0">
                                          <p:val>
                                            <p:fltVal val="0"/>
                                          </p:val>
                                        </p:tav>
                                        <p:tav tm="100000">
                                          <p:val>
                                            <p:strVal val="#ppt_w"/>
                                          </p:val>
                                        </p:tav>
                                      </p:tavLst>
                                    </p:anim>
                                    <p:anim calcmode="lin" valueType="num">
                                      <p:cBhvr>
                                        <p:cTn dur="500" fill="hold" id="92"/>
                                        <p:tgtEl>
                                          <p:spTgt spid="12"/>
                                        </p:tgtEl>
                                        <p:attrNameLst>
                                          <p:attrName>ppt_h</p:attrName>
                                        </p:attrNameLst>
                                      </p:cBhvr>
                                      <p:tavLst>
                                        <p:tav tm="0">
                                          <p:val>
                                            <p:fltVal val="0"/>
                                          </p:val>
                                        </p:tav>
                                        <p:tav tm="100000">
                                          <p:val>
                                            <p:strVal val="#ppt_h"/>
                                          </p:val>
                                        </p:tav>
                                      </p:tavLst>
                                    </p:anim>
                                    <p:animEffect filter="fade" transition="in">
                                      <p:cBhvr>
                                        <p:cTn dur="500" id="93"/>
                                        <p:tgtEl>
                                          <p:spTgt spid="12"/>
                                        </p:tgtEl>
                                      </p:cBhvr>
                                    </p:animEffect>
                                  </p:childTnLst>
                                </p:cTn>
                              </p:par>
                              <p:par>
                                <p:cTn fill="hold" id="94" nodeType="withEffect" presetClass="entr" presetID="53" presetSubtype="0">
                                  <p:stCondLst>
                                    <p:cond delay="0"/>
                                  </p:stCondLst>
                                  <p:childTnLst>
                                    <p:set>
                                      <p:cBhvr>
                                        <p:cTn dur="1" fill="hold" id="95">
                                          <p:stCondLst>
                                            <p:cond delay="0"/>
                                          </p:stCondLst>
                                        </p:cTn>
                                        <p:tgtEl>
                                          <p:spTgt spid="22"/>
                                        </p:tgtEl>
                                        <p:attrNameLst>
                                          <p:attrName>style.visibility</p:attrName>
                                        </p:attrNameLst>
                                      </p:cBhvr>
                                      <p:to>
                                        <p:strVal val="visible"/>
                                      </p:to>
                                    </p:set>
                                    <p:anim calcmode="lin" valueType="num">
                                      <p:cBhvr>
                                        <p:cTn dur="500" fill="hold" id="96"/>
                                        <p:tgtEl>
                                          <p:spTgt spid="22"/>
                                        </p:tgtEl>
                                        <p:attrNameLst>
                                          <p:attrName>ppt_w</p:attrName>
                                        </p:attrNameLst>
                                      </p:cBhvr>
                                      <p:tavLst>
                                        <p:tav tm="0">
                                          <p:val>
                                            <p:fltVal val="0"/>
                                          </p:val>
                                        </p:tav>
                                        <p:tav tm="100000">
                                          <p:val>
                                            <p:strVal val="#ppt_w"/>
                                          </p:val>
                                        </p:tav>
                                      </p:tavLst>
                                    </p:anim>
                                    <p:anim calcmode="lin" valueType="num">
                                      <p:cBhvr>
                                        <p:cTn dur="500" fill="hold" id="97"/>
                                        <p:tgtEl>
                                          <p:spTgt spid="22"/>
                                        </p:tgtEl>
                                        <p:attrNameLst>
                                          <p:attrName>ppt_h</p:attrName>
                                        </p:attrNameLst>
                                      </p:cBhvr>
                                      <p:tavLst>
                                        <p:tav tm="0">
                                          <p:val>
                                            <p:fltVal val="0"/>
                                          </p:val>
                                        </p:tav>
                                        <p:tav tm="100000">
                                          <p:val>
                                            <p:strVal val="#ppt_h"/>
                                          </p:val>
                                        </p:tav>
                                      </p:tavLst>
                                    </p:anim>
                                    <p:animEffect filter="fade" transition="in">
                                      <p:cBhvr>
                                        <p:cTn dur="500" id="98"/>
                                        <p:tgtEl>
                                          <p:spTgt spid="22"/>
                                        </p:tgtEl>
                                      </p:cBhvr>
                                    </p:animEffect>
                                  </p:childTnLst>
                                </p:cTn>
                              </p:par>
                            </p:childTnLst>
                          </p:cTn>
                        </p:par>
                        <p:par>
                          <p:cTn fill="hold" id="99" nodeType="afterGroup">
                            <p:stCondLst>
                              <p:cond delay="2500"/>
                            </p:stCondLst>
                            <p:childTnLst>
                              <p:par>
                                <p:cTn fill="hold" grpId="0" id="100" nodeType="afterEffect" presetClass="entr" presetID="16" presetSubtype="21">
                                  <p:stCondLst>
                                    <p:cond delay="0"/>
                                  </p:stCondLst>
                                  <p:childTnLst>
                                    <p:set>
                                      <p:cBhvr>
                                        <p:cTn dur="1" fill="hold" id="101">
                                          <p:stCondLst>
                                            <p:cond delay="0"/>
                                          </p:stCondLst>
                                        </p:cTn>
                                        <p:tgtEl>
                                          <p:spTgt spid="40"/>
                                        </p:tgtEl>
                                        <p:attrNameLst>
                                          <p:attrName>style.visibility</p:attrName>
                                        </p:attrNameLst>
                                      </p:cBhvr>
                                      <p:to>
                                        <p:strVal val="visible"/>
                                      </p:to>
                                    </p:set>
                                    <p:animEffect filter="barn(inVertical)" transition="in">
                                      <p:cBhvr>
                                        <p:cTn dur="500" id="102"/>
                                        <p:tgtEl>
                                          <p:spTgt spid="40"/>
                                        </p:tgtEl>
                                      </p:cBhvr>
                                    </p:animEffect>
                                  </p:childTnLst>
                                </p:cTn>
                              </p:par>
                              <p:par>
                                <p:cTn fill="hold" grpId="0" id="103" nodeType="withEffect" presetClass="entr" presetID="16" presetSubtype="21">
                                  <p:stCondLst>
                                    <p:cond delay="0"/>
                                  </p:stCondLst>
                                  <p:childTnLst>
                                    <p:set>
                                      <p:cBhvr>
                                        <p:cTn dur="1" fill="hold" id="104">
                                          <p:stCondLst>
                                            <p:cond delay="0"/>
                                          </p:stCondLst>
                                        </p:cTn>
                                        <p:tgtEl>
                                          <p:spTgt spid="13"/>
                                        </p:tgtEl>
                                        <p:attrNameLst>
                                          <p:attrName>style.visibility</p:attrName>
                                        </p:attrNameLst>
                                      </p:cBhvr>
                                      <p:to>
                                        <p:strVal val="visible"/>
                                      </p:to>
                                    </p:set>
                                    <p:animEffect filter="barn(inVertical)" transition="in">
                                      <p:cBhvr>
                                        <p:cTn dur="500" id="105"/>
                                        <p:tgtEl>
                                          <p:spTgt spid="13"/>
                                        </p:tgtEl>
                                      </p:cBhvr>
                                    </p:animEffect>
                                  </p:childTnLst>
                                </p:cTn>
                              </p:par>
                            </p:childTnLst>
                          </p:cTn>
                        </p:par>
                        <p:par>
                          <p:cTn fill="hold" id="106" nodeType="afterGroup">
                            <p:stCondLst>
                              <p:cond delay="3000"/>
                            </p:stCondLst>
                            <p:childTnLst>
                              <p:par>
                                <p:cTn fill="hold" grpId="0" id="107" nodeType="afterEffect" presetClass="entr" presetID="10" presetSubtype="0">
                                  <p:stCondLst>
                                    <p:cond delay="0"/>
                                  </p:stCondLst>
                                  <p:childTnLst>
                                    <p:set>
                                      <p:cBhvr>
                                        <p:cTn dur="1" fill="hold" id="108">
                                          <p:stCondLst>
                                            <p:cond delay="0"/>
                                          </p:stCondLst>
                                        </p:cTn>
                                        <p:tgtEl>
                                          <p:spTgt spid="39"/>
                                        </p:tgtEl>
                                        <p:attrNameLst>
                                          <p:attrName>style.visibility</p:attrName>
                                        </p:attrNameLst>
                                      </p:cBhvr>
                                      <p:to>
                                        <p:strVal val="visible"/>
                                      </p:to>
                                    </p:set>
                                    <p:animEffect filter="fade" transition="in">
                                      <p:cBhvr>
                                        <p:cTn dur="500" id="109"/>
                                        <p:tgtEl>
                                          <p:spTgt spid="39"/>
                                        </p:tgtEl>
                                      </p:cBhvr>
                                    </p:animEffect>
                                  </p:childTnLst>
                                </p:cTn>
                              </p:par>
                            </p:childTnLst>
                          </p:cTn>
                        </p:par>
                        <p:par>
                          <p:cTn fill="hold" id="110" nodeType="afterGroup">
                            <p:stCondLst>
                              <p:cond delay="3500"/>
                            </p:stCondLst>
                            <p:childTnLst>
                              <p:par>
                                <p:cTn fill="hold" grpId="0" id="111" nodeType="afterEffect" presetClass="entr" presetID="16" presetSubtype="21">
                                  <p:stCondLst>
                                    <p:cond delay="0"/>
                                  </p:stCondLst>
                                  <p:childTnLst>
                                    <p:set>
                                      <p:cBhvr>
                                        <p:cTn dur="1" fill="hold" id="112">
                                          <p:stCondLst>
                                            <p:cond delay="0"/>
                                          </p:stCondLst>
                                        </p:cTn>
                                        <p:tgtEl>
                                          <p:spTgt spid="14"/>
                                        </p:tgtEl>
                                        <p:attrNameLst>
                                          <p:attrName>style.visibility</p:attrName>
                                        </p:attrNameLst>
                                      </p:cBhvr>
                                      <p:to>
                                        <p:strVal val="visible"/>
                                      </p:to>
                                    </p:set>
                                    <p:animEffect filter="barn(inVertical)" transition="in">
                                      <p:cBhvr>
                                        <p:cTn dur="500" id="113"/>
                                        <p:tgtEl>
                                          <p:spTgt spid="14"/>
                                        </p:tgtEl>
                                      </p:cBhvr>
                                    </p:animEffect>
                                  </p:childTnLst>
                                </p:cTn>
                              </p:par>
                              <p:par>
                                <p:cTn fill="hold" grpId="0" id="114" nodeType="withEffect" presetClass="entr" presetID="16" presetSubtype="21">
                                  <p:stCondLst>
                                    <p:cond delay="0"/>
                                  </p:stCondLst>
                                  <p:childTnLst>
                                    <p:set>
                                      <p:cBhvr>
                                        <p:cTn dur="1" fill="hold" id="115">
                                          <p:stCondLst>
                                            <p:cond delay="0"/>
                                          </p:stCondLst>
                                        </p:cTn>
                                        <p:tgtEl>
                                          <p:spTgt spid="42"/>
                                        </p:tgtEl>
                                        <p:attrNameLst>
                                          <p:attrName>style.visibility</p:attrName>
                                        </p:attrNameLst>
                                      </p:cBhvr>
                                      <p:to>
                                        <p:strVal val="visible"/>
                                      </p:to>
                                    </p:set>
                                    <p:animEffect filter="barn(inVertical)" transition="in">
                                      <p:cBhvr>
                                        <p:cTn dur="500" id="116"/>
                                        <p:tgtEl>
                                          <p:spTgt spid="42"/>
                                        </p:tgtEl>
                                      </p:cBhvr>
                                    </p:animEffect>
                                  </p:childTnLst>
                                </p:cTn>
                              </p:par>
                            </p:childTnLst>
                          </p:cTn>
                        </p:par>
                        <p:par>
                          <p:cTn fill="hold" id="117" nodeType="afterGroup">
                            <p:stCondLst>
                              <p:cond delay="4000"/>
                            </p:stCondLst>
                            <p:childTnLst>
                              <p:par>
                                <p:cTn fill="hold" grpId="0" id="118" nodeType="afterEffect" presetClass="entr" presetID="10" presetSubtype="0">
                                  <p:stCondLst>
                                    <p:cond delay="0"/>
                                  </p:stCondLst>
                                  <p:childTnLst>
                                    <p:set>
                                      <p:cBhvr>
                                        <p:cTn dur="1" fill="hold" id="119">
                                          <p:stCondLst>
                                            <p:cond delay="0"/>
                                          </p:stCondLst>
                                        </p:cTn>
                                        <p:tgtEl>
                                          <p:spTgt spid="41"/>
                                        </p:tgtEl>
                                        <p:attrNameLst>
                                          <p:attrName>style.visibility</p:attrName>
                                        </p:attrNameLst>
                                      </p:cBhvr>
                                      <p:to>
                                        <p:strVal val="visible"/>
                                      </p:to>
                                    </p:set>
                                    <p:animEffect filter="fade" transition="in">
                                      <p:cBhvr>
                                        <p:cTn dur="500" id="120"/>
                                        <p:tgtEl>
                                          <p:spTgt spid="41"/>
                                        </p:tgtEl>
                                      </p:cBhvr>
                                    </p:animEffect>
                                  </p:childTnLst>
                                </p:cTn>
                              </p:par>
                            </p:childTnLst>
                          </p:cTn>
                        </p:par>
                        <p:par>
                          <p:cTn fill="hold" id="121" nodeType="afterGroup">
                            <p:stCondLst>
                              <p:cond delay="4500"/>
                            </p:stCondLst>
                            <p:childTnLst>
                              <p:par>
                                <p:cTn fill="hold" grpId="0" id="122" nodeType="afterEffect" presetClass="entr" presetID="16" presetSubtype="21">
                                  <p:stCondLst>
                                    <p:cond delay="0"/>
                                  </p:stCondLst>
                                  <p:childTnLst>
                                    <p:set>
                                      <p:cBhvr>
                                        <p:cTn dur="1" fill="hold" id="123">
                                          <p:stCondLst>
                                            <p:cond delay="0"/>
                                          </p:stCondLst>
                                        </p:cTn>
                                        <p:tgtEl>
                                          <p:spTgt spid="44"/>
                                        </p:tgtEl>
                                        <p:attrNameLst>
                                          <p:attrName>style.visibility</p:attrName>
                                        </p:attrNameLst>
                                      </p:cBhvr>
                                      <p:to>
                                        <p:strVal val="visible"/>
                                      </p:to>
                                    </p:set>
                                    <p:animEffect filter="barn(inVertical)" transition="in">
                                      <p:cBhvr>
                                        <p:cTn dur="500" id="124"/>
                                        <p:tgtEl>
                                          <p:spTgt spid="44"/>
                                        </p:tgtEl>
                                      </p:cBhvr>
                                    </p:animEffect>
                                  </p:childTnLst>
                                </p:cTn>
                              </p:par>
                              <p:par>
                                <p:cTn fill="hold" grpId="0" id="125" nodeType="withEffect" presetClass="entr" presetID="16" presetSubtype="21">
                                  <p:stCondLst>
                                    <p:cond delay="0"/>
                                  </p:stCondLst>
                                  <p:childTnLst>
                                    <p:set>
                                      <p:cBhvr>
                                        <p:cTn dur="1" fill="hold" id="126">
                                          <p:stCondLst>
                                            <p:cond delay="0"/>
                                          </p:stCondLst>
                                        </p:cTn>
                                        <p:tgtEl>
                                          <p:spTgt spid="15"/>
                                        </p:tgtEl>
                                        <p:attrNameLst>
                                          <p:attrName>style.visibility</p:attrName>
                                        </p:attrNameLst>
                                      </p:cBhvr>
                                      <p:to>
                                        <p:strVal val="visible"/>
                                      </p:to>
                                    </p:set>
                                    <p:animEffect filter="barn(inVertical)" transition="in">
                                      <p:cBhvr>
                                        <p:cTn dur="500" id="127"/>
                                        <p:tgtEl>
                                          <p:spTgt spid="15"/>
                                        </p:tgtEl>
                                      </p:cBhvr>
                                    </p:animEffect>
                                  </p:childTnLst>
                                </p:cTn>
                              </p:par>
                            </p:childTnLst>
                          </p:cTn>
                        </p:par>
                        <p:par>
                          <p:cTn fill="hold" id="128" nodeType="afterGroup">
                            <p:stCondLst>
                              <p:cond delay="5000"/>
                            </p:stCondLst>
                            <p:childTnLst>
                              <p:par>
                                <p:cTn fill="hold" grpId="0" id="129" nodeType="afterEffect" presetClass="entr" presetID="10" presetSubtype="0">
                                  <p:stCondLst>
                                    <p:cond delay="0"/>
                                  </p:stCondLst>
                                  <p:childTnLst>
                                    <p:set>
                                      <p:cBhvr>
                                        <p:cTn dur="1" fill="hold" id="130">
                                          <p:stCondLst>
                                            <p:cond delay="0"/>
                                          </p:stCondLst>
                                        </p:cTn>
                                        <p:tgtEl>
                                          <p:spTgt spid="43"/>
                                        </p:tgtEl>
                                        <p:attrNameLst>
                                          <p:attrName>style.visibility</p:attrName>
                                        </p:attrNameLst>
                                      </p:cBhvr>
                                      <p:to>
                                        <p:strVal val="visible"/>
                                      </p:to>
                                    </p:set>
                                    <p:animEffect filter="fade" transition="in">
                                      <p:cBhvr>
                                        <p:cTn dur="500" id="131"/>
                                        <p:tgtEl>
                                          <p:spTgt spid="43"/>
                                        </p:tgtEl>
                                      </p:cBhvr>
                                    </p:animEffect>
                                  </p:childTnLst>
                                </p:cTn>
                              </p:par>
                            </p:childTnLst>
                          </p:cTn>
                        </p:par>
                        <p:par>
                          <p:cTn fill="hold" id="132" nodeType="afterGroup">
                            <p:stCondLst>
                              <p:cond delay="5500"/>
                            </p:stCondLst>
                            <p:childTnLst>
                              <p:par>
                                <p:cTn fill="hold" grpId="0" id="133" nodeType="afterEffect" presetClass="entr" presetID="16" presetSubtype="21">
                                  <p:stCondLst>
                                    <p:cond delay="0"/>
                                  </p:stCondLst>
                                  <p:childTnLst>
                                    <p:set>
                                      <p:cBhvr>
                                        <p:cTn dur="1" fill="hold" id="134">
                                          <p:stCondLst>
                                            <p:cond delay="0"/>
                                          </p:stCondLst>
                                        </p:cTn>
                                        <p:tgtEl>
                                          <p:spTgt spid="16"/>
                                        </p:tgtEl>
                                        <p:attrNameLst>
                                          <p:attrName>style.visibility</p:attrName>
                                        </p:attrNameLst>
                                      </p:cBhvr>
                                      <p:to>
                                        <p:strVal val="visible"/>
                                      </p:to>
                                    </p:set>
                                    <p:animEffect filter="barn(inVertical)" transition="in">
                                      <p:cBhvr>
                                        <p:cTn dur="500" id="135"/>
                                        <p:tgtEl>
                                          <p:spTgt spid="16"/>
                                        </p:tgtEl>
                                      </p:cBhvr>
                                    </p:animEffect>
                                  </p:childTnLst>
                                </p:cTn>
                              </p:par>
                              <p:par>
                                <p:cTn fill="hold" grpId="0" id="136" nodeType="withEffect" presetClass="entr" presetID="16" presetSubtype="21">
                                  <p:stCondLst>
                                    <p:cond delay="0"/>
                                  </p:stCondLst>
                                  <p:childTnLst>
                                    <p:set>
                                      <p:cBhvr>
                                        <p:cTn dur="1" fill="hold" id="137">
                                          <p:stCondLst>
                                            <p:cond delay="0"/>
                                          </p:stCondLst>
                                        </p:cTn>
                                        <p:tgtEl>
                                          <p:spTgt spid="46"/>
                                        </p:tgtEl>
                                        <p:attrNameLst>
                                          <p:attrName>style.visibility</p:attrName>
                                        </p:attrNameLst>
                                      </p:cBhvr>
                                      <p:to>
                                        <p:strVal val="visible"/>
                                      </p:to>
                                    </p:set>
                                    <p:animEffect filter="barn(inVertical)" transition="in">
                                      <p:cBhvr>
                                        <p:cTn dur="500" id="138"/>
                                        <p:tgtEl>
                                          <p:spTgt spid="46"/>
                                        </p:tgtEl>
                                      </p:cBhvr>
                                    </p:animEffect>
                                  </p:childTnLst>
                                </p:cTn>
                              </p:par>
                            </p:childTnLst>
                          </p:cTn>
                        </p:par>
                        <p:par>
                          <p:cTn fill="hold" id="139" nodeType="afterGroup">
                            <p:stCondLst>
                              <p:cond delay="6000"/>
                            </p:stCondLst>
                            <p:childTnLst>
                              <p:par>
                                <p:cTn fill="hold" grpId="0" id="140" nodeType="afterEffect" presetClass="entr" presetID="10" presetSubtype="0">
                                  <p:stCondLst>
                                    <p:cond delay="0"/>
                                  </p:stCondLst>
                                  <p:childTnLst>
                                    <p:set>
                                      <p:cBhvr>
                                        <p:cTn dur="1" fill="hold" id="141">
                                          <p:stCondLst>
                                            <p:cond delay="0"/>
                                          </p:stCondLst>
                                        </p:cTn>
                                        <p:tgtEl>
                                          <p:spTgt spid="45"/>
                                        </p:tgtEl>
                                        <p:attrNameLst>
                                          <p:attrName>style.visibility</p:attrName>
                                        </p:attrNameLst>
                                      </p:cBhvr>
                                      <p:to>
                                        <p:strVal val="visible"/>
                                      </p:to>
                                    </p:set>
                                    <p:animEffect filter="fade" transition="in">
                                      <p:cBhvr>
                                        <p:cTn dur="500" id="142"/>
                                        <p:tgtEl>
                                          <p:spTgt spid="45"/>
                                        </p:tgtEl>
                                      </p:cBhvr>
                                    </p:animEffect>
                                  </p:childTnLst>
                                </p:cTn>
                              </p:par>
                            </p:childTnLst>
                          </p:cTn>
                        </p:par>
                        <p:par>
                          <p:cTn fill="hold" id="143" nodeType="afterGroup">
                            <p:stCondLst>
                              <p:cond delay="6500"/>
                            </p:stCondLst>
                            <p:childTnLst>
                              <p:par>
                                <p:cTn fill="hold" grpId="0" id="144" nodeType="afterEffect" presetClass="entr" presetID="16" presetSubtype="21">
                                  <p:stCondLst>
                                    <p:cond delay="0"/>
                                  </p:stCondLst>
                                  <p:childTnLst>
                                    <p:set>
                                      <p:cBhvr>
                                        <p:cTn dur="1" fill="hold" id="145">
                                          <p:stCondLst>
                                            <p:cond delay="0"/>
                                          </p:stCondLst>
                                        </p:cTn>
                                        <p:tgtEl>
                                          <p:spTgt spid="48"/>
                                        </p:tgtEl>
                                        <p:attrNameLst>
                                          <p:attrName>style.visibility</p:attrName>
                                        </p:attrNameLst>
                                      </p:cBhvr>
                                      <p:to>
                                        <p:strVal val="visible"/>
                                      </p:to>
                                    </p:set>
                                    <p:animEffect filter="barn(inVertical)" transition="in">
                                      <p:cBhvr>
                                        <p:cTn dur="500" id="146"/>
                                        <p:tgtEl>
                                          <p:spTgt spid="48"/>
                                        </p:tgtEl>
                                      </p:cBhvr>
                                    </p:animEffect>
                                  </p:childTnLst>
                                </p:cTn>
                              </p:par>
                              <p:par>
                                <p:cTn fill="hold" grpId="0" id="147" nodeType="withEffect" presetClass="entr" presetID="16" presetSubtype="21">
                                  <p:stCondLst>
                                    <p:cond delay="0"/>
                                  </p:stCondLst>
                                  <p:childTnLst>
                                    <p:set>
                                      <p:cBhvr>
                                        <p:cTn dur="1" fill="hold" id="148">
                                          <p:stCondLst>
                                            <p:cond delay="0"/>
                                          </p:stCondLst>
                                        </p:cTn>
                                        <p:tgtEl>
                                          <p:spTgt spid="17"/>
                                        </p:tgtEl>
                                        <p:attrNameLst>
                                          <p:attrName>style.visibility</p:attrName>
                                        </p:attrNameLst>
                                      </p:cBhvr>
                                      <p:to>
                                        <p:strVal val="visible"/>
                                      </p:to>
                                    </p:set>
                                    <p:animEffect filter="barn(inVertical)" transition="in">
                                      <p:cBhvr>
                                        <p:cTn dur="500" id="149"/>
                                        <p:tgtEl>
                                          <p:spTgt spid="17"/>
                                        </p:tgtEl>
                                      </p:cBhvr>
                                    </p:animEffect>
                                  </p:childTnLst>
                                </p:cTn>
                              </p:par>
                            </p:childTnLst>
                          </p:cTn>
                        </p:par>
                        <p:par>
                          <p:cTn fill="hold" id="150" nodeType="afterGroup">
                            <p:stCondLst>
                              <p:cond delay="7000"/>
                            </p:stCondLst>
                            <p:childTnLst>
                              <p:par>
                                <p:cTn fill="hold" grpId="0" id="151" nodeType="afterEffect" presetClass="entr" presetID="10" presetSubtype="0">
                                  <p:stCondLst>
                                    <p:cond delay="0"/>
                                  </p:stCondLst>
                                  <p:childTnLst>
                                    <p:set>
                                      <p:cBhvr>
                                        <p:cTn dur="1" fill="hold" id="152">
                                          <p:stCondLst>
                                            <p:cond delay="0"/>
                                          </p:stCondLst>
                                        </p:cTn>
                                        <p:tgtEl>
                                          <p:spTgt spid="47"/>
                                        </p:tgtEl>
                                        <p:attrNameLst>
                                          <p:attrName>style.visibility</p:attrName>
                                        </p:attrNameLst>
                                      </p:cBhvr>
                                      <p:to>
                                        <p:strVal val="visible"/>
                                      </p:to>
                                    </p:set>
                                    <p:animEffect filter="fade" transition="in">
                                      <p:cBhvr>
                                        <p:cTn dur="500" id="153"/>
                                        <p:tgtEl>
                                          <p:spTgt spid="4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8"/>
      <p:bldP grpId="0" spid="9"/>
      <p:bldP grpId="0" spid="10"/>
      <p:bldP grpId="0" spid="11"/>
      <p:bldP grpId="0" spid="12"/>
      <p:bldP grpId="0" spid="13"/>
      <p:bldP grpId="0" spid="14"/>
      <p:bldP grpId="0" spid="15"/>
      <p:bldP grpId="0" spid="16"/>
      <p:bldP grpId="0" spid="17"/>
      <p:bldP grpId="0" spid="18"/>
      <p:bldP grpId="0" spid="20"/>
      <p:bldP grpId="0" spid="39"/>
      <p:bldP grpId="0" spid="40"/>
      <p:bldP grpId="0" spid="41"/>
      <p:bldP grpId="0" spid="42"/>
      <p:bldP grpId="0" spid="43"/>
      <p:bldP grpId="0" spid="44"/>
      <p:bldP grpId="0" spid="45"/>
      <p:bldP grpId="0" spid="46"/>
      <p:bldP grpId="0" spid="47"/>
      <p:bldP grpId="0" spid="48"/>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1" name="图片 10">
            <a:extLst>
              <a:ext uri="{FF2B5EF4-FFF2-40B4-BE49-F238E27FC236}">
                <a16:creationId xmlns:a16="http://schemas.microsoft.com/office/drawing/2014/main" id="{4F55D039-0F51-4C59-8467-F9C1BB0344D6}"/>
              </a:ext>
            </a:extLst>
          </p:cNvPr>
          <p:cNvPicPr>
            <a:picLocks noChangeAspect="1"/>
          </p:cNvPicPr>
          <p:nvPr/>
        </p:nvPicPr>
        <p:blipFill>
          <a:blip r:embed="rId3">
            <a:duotone>
              <a:schemeClr val="accent4">
                <a:shade val="45000"/>
                <a:satMod val="135000"/>
              </a:schemeClr>
              <a:prstClr val="white"/>
            </a:duotone>
          </a:blip>
          <a:stretch>
            <a:fillRect/>
          </a:stretch>
        </p:blipFill>
        <p:spPr>
          <a:xfrm>
            <a:off x="2071278" y="1582038"/>
            <a:ext cx="4589615" cy="2560830"/>
          </a:xfrm>
          <a:prstGeom prst="rect">
            <a:avLst/>
          </a:prstGeom>
          <a:ln>
            <a:noFill/>
          </a:ln>
        </p:spPr>
      </p:pic>
      <p:grpSp>
        <p:nvGrpSpPr>
          <p:cNvPr id="2" name="组合 1">
            <a:extLst>
              <a:ext uri="{FF2B5EF4-FFF2-40B4-BE49-F238E27FC236}">
                <a16:creationId xmlns:a16="http://schemas.microsoft.com/office/drawing/2014/main" id="{AC933F1E-8614-4E9B-8A94-F5C715097D4F}"/>
              </a:ext>
            </a:extLst>
          </p:cNvPr>
          <p:cNvGrpSpPr/>
          <p:nvPr/>
        </p:nvGrpSpPr>
        <p:grpSpPr>
          <a:xfrm>
            <a:off x="2523701" y="2661205"/>
            <a:ext cx="897189" cy="1378838"/>
            <a:chOff x="3374663" y="4190300"/>
            <a:chExt cx="1196252" cy="1838450"/>
          </a:xfrm>
        </p:grpSpPr>
        <p:grpSp>
          <p:nvGrpSpPr>
            <p:cNvPr id="12" name="组合 11">
              <a:extLst>
                <a:ext uri="{FF2B5EF4-FFF2-40B4-BE49-F238E27FC236}">
                  <a16:creationId xmlns:a16="http://schemas.microsoft.com/office/drawing/2014/main" id="{5A090C55-B8B0-419F-AD3F-E4B0802D6900}"/>
                </a:ext>
              </a:extLst>
            </p:cNvPr>
            <p:cNvGrpSpPr/>
            <p:nvPr/>
          </p:nvGrpSpPr>
          <p:grpSpPr>
            <a:xfrm>
              <a:off x="3374663" y="4190300"/>
              <a:ext cx="1196252" cy="1838450"/>
              <a:chOff x="5794376" y="2963863"/>
              <a:chExt cx="603250" cy="927100"/>
            </a:xfrm>
            <a:solidFill>
              <a:srgbClr val="FDAD2F"/>
            </a:solidFill>
          </p:grpSpPr>
          <p:sp>
            <p:nvSpPr>
              <p:cNvPr id="13" name="Freeform 23">
                <a:extLst>
                  <a:ext uri="{FF2B5EF4-FFF2-40B4-BE49-F238E27FC236}">
                    <a16:creationId xmlns:a16="http://schemas.microsoft.com/office/drawing/2014/main" id="{927E113F-4BF1-453F-B1B2-B70102D2E96B}"/>
                  </a:ext>
                </a:extLst>
              </p:cNvPr>
              <p:cNvSpPr/>
              <p:nvPr/>
            </p:nvSpPr>
            <p:spPr bwMode="auto">
              <a:xfrm>
                <a:off x="5794376" y="2963863"/>
                <a:ext cx="603250" cy="927100"/>
              </a:xfrm>
              <a:custGeom>
                <a:gdLst>
                  <a:gd fmla="*/ 0 w 608" name="T0"/>
                  <a:gd fmla="*/ 304 h 948" name="T1"/>
                  <a:gd fmla="*/ 304 w 608" name="T2"/>
                  <a:gd fmla="*/ 0 h 948" name="T3"/>
                  <a:gd fmla="*/ 608 w 608" name="T4"/>
                  <a:gd fmla="*/ 304 h 948" name="T5"/>
                  <a:gd fmla="*/ 304 w 608" name="T6"/>
                  <a:gd fmla="*/ 948 h 948" name="T7"/>
                  <a:gd fmla="*/ 0 w 608" name="T8"/>
                  <a:gd fmla="*/ 304 h 948" name="T9"/>
                </a:gdLst>
                <a:cxnLst>
                  <a:cxn ang="0">
                    <a:pos x="T0" y="T1"/>
                  </a:cxn>
                  <a:cxn ang="0">
                    <a:pos x="T2" y="T3"/>
                  </a:cxn>
                  <a:cxn ang="0">
                    <a:pos x="T4" y="T5"/>
                  </a:cxn>
                  <a:cxn ang="0">
                    <a:pos x="T6" y="T7"/>
                  </a:cxn>
                  <a:cxn ang="0">
                    <a:pos x="T8" y="T9"/>
                  </a:cxn>
                </a:cxnLst>
                <a:rect b="b" l="0" r="r" t="0"/>
                <a:pathLst>
                  <a:path h="947" w="608">
                    <a:moveTo>
                      <a:pt x="0" y="304"/>
                    </a:moveTo>
                    <a:cubicBezTo>
                      <a:pt x="0" y="136"/>
                      <a:pt x="136" y="0"/>
                      <a:pt x="304" y="0"/>
                    </a:cubicBezTo>
                    <a:cubicBezTo>
                      <a:pt x="472" y="0"/>
                      <a:pt x="608" y="136"/>
                      <a:pt x="608" y="304"/>
                    </a:cubicBezTo>
                    <a:cubicBezTo>
                      <a:pt x="608" y="472"/>
                      <a:pt x="304" y="948"/>
                      <a:pt x="304" y="948"/>
                    </a:cubicBezTo>
                    <a:cubicBezTo>
                      <a:pt x="304" y="948"/>
                      <a:pt x="0" y="472"/>
                      <a:pt x="0" y="304"/>
                    </a:cubicBez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pPr defTabSz="685800">
                  <a:defRPr/>
                </a:pPr>
                <a:endParaRPr altLang="en-US" kern="0" lang="zh-CN" sz="1350">
                  <a:solidFill>
                    <a:schemeClr val="bg2"/>
                  </a:solidFill>
                </a:endParaRPr>
              </a:p>
            </p:txBody>
          </p:sp>
          <p:sp>
            <p:nvSpPr>
              <p:cNvPr id="14" name="Freeform 24">
                <a:extLst>
                  <a:ext uri="{FF2B5EF4-FFF2-40B4-BE49-F238E27FC236}">
                    <a16:creationId xmlns:a16="http://schemas.microsoft.com/office/drawing/2014/main" id="{C690CF4E-CE81-4D99-8C91-B1B87191BF2B}"/>
                  </a:ext>
                </a:extLst>
              </p:cNvPr>
              <p:cNvSpPr/>
              <p:nvPr/>
            </p:nvSpPr>
            <p:spPr bwMode="auto">
              <a:xfrm>
                <a:off x="5972176" y="3214688"/>
                <a:ext cx="425450" cy="676275"/>
              </a:xfrm>
              <a:custGeom>
                <a:gdLst>
                  <a:gd fmla="*/ 0 w 429" name="T0"/>
                  <a:gd fmla="*/ 481 h 692" name="T1"/>
                  <a:gd fmla="*/ 125 w 429" name="T2"/>
                  <a:gd fmla="*/ 692 h 692" name="T3"/>
                  <a:gd fmla="*/ 429 w 429" name="T4"/>
                  <a:gd fmla="*/ 48 h 692" name="T5"/>
                  <a:gd fmla="*/ 425 w 429" name="T6"/>
                  <a:gd fmla="*/ 0 h 692" name="T7"/>
                  <a:gd fmla="*/ 0 w 429" name="T8"/>
                  <a:gd fmla="*/ 481 h 692" name="T9"/>
                </a:gdLst>
                <a:cxnLst>
                  <a:cxn ang="0">
                    <a:pos x="T0" y="T1"/>
                  </a:cxn>
                  <a:cxn ang="0">
                    <a:pos x="T2" y="T3"/>
                  </a:cxn>
                  <a:cxn ang="0">
                    <a:pos x="T4" y="T5"/>
                  </a:cxn>
                  <a:cxn ang="0">
                    <a:pos x="T6" y="T7"/>
                  </a:cxn>
                  <a:cxn ang="0">
                    <a:pos x="T8" y="T9"/>
                  </a:cxn>
                </a:cxnLst>
                <a:rect b="b" l="0" r="r" t="0"/>
                <a:pathLst>
                  <a:path h="692" w="429">
                    <a:moveTo>
                      <a:pt x="0" y="481"/>
                    </a:moveTo>
                    <a:cubicBezTo>
                      <a:pt x="66" y="599"/>
                      <a:pt x="125" y="692"/>
                      <a:pt x="125" y="692"/>
                    </a:cubicBezTo>
                    <a:cubicBezTo>
                      <a:pt x="125" y="692"/>
                      <a:pt x="429" y="216"/>
                      <a:pt x="429" y="48"/>
                    </a:cubicBezTo>
                    <a:cubicBezTo>
                      <a:pt x="429" y="32"/>
                      <a:pt x="428" y="16"/>
                      <a:pt x="425" y="0"/>
                    </a:cubicBezTo>
                    <a:cubicBezTo>
                      <a:pt x="398" y="236"/>
                      <a:pt x="225" y="427"/>
                      <a:pt x="0" y="481"/>
                    </a:cubicBezTo>
                    <a:close/>
                  </a:path>
                </a:pathLst>
              </a:custGeom>
              <a:solidFill>
                <a:schemeClr val="bg1"/>
              </a:solidFill>
              <a:ln w="9525">
                <a:solidFill>
                  <a:schemeClr val="accent1"/>
                </a:solidFill>
                <a:round/>
              </a:ln>
              <a:extLst/>
            </p:spPr>
            <p:txBody>
              <a:bodyPr anchor="t" anchorCtr="0" bIns="34290" compatLnSpc="1" lIns="68580" numCol="1" rIns="68580" tIns="34290" vert="horz" wrap="square"/>
              <a:lstStyle/>
              <a:p>
                <a:pPr defTabSz="685800">
                  <a:defRPr/>
                </a:pPr>
                <a:endParaRPr altLang="en-US" kern="0" lang="zh-CN" sz="1350">
                  <a:solidFill>
                    <a:schemeClr val="bg2"/>
                  </a:solidFill>
                </a:endParaRPr>
              </a:p>
            </p:txBody>
          </p:sp>
        </p:grpSp>
        <p:sp>
          <p:nvSpPr>
            <p:cNvPr id="27" name="文本框 26">
              <a:extLst>
                <a:ext uri="{FF2B5EF4-FFF2-40B4-BE49-F238E27FC236}">
                  <a16:creationId xmlns:a16="http://schemas.microsoft.com/office/drawing/2014/main" id="{85559513-4EB3-4C8B-BB8E-0DBC9CE58116}"/>
                </a:ext>
              </a:extLst>
            </p:cNvPr>
            <p:cNvSpPr txBox="1"/>
            <p:nvPr/>
          </p:nvSpPr>
          <p:spPr>
            <a:xfrm>
              <a:off x="3601102" y="4518528"/>
              <a:ext cx="743373" cy="609600"/>
            </a:xfrm>
            <a:prstGeom prst="rect">
              <a:avLst/>
            </a:prstGeom>
            <a:noFill/>
          </p:spPr>
          <p:txBody>
            <a:bodyPr anchor="ctr" rtlCol="0" wrap="none">
              <a:spAutoFit/>
            </a:bodyPr>
            <a:lstStyle/>
            <a:p>
              <a:pPr algn="ctr" defTabSz="685800">
                <a:defRPr/>
              </a:pPr>
              <a:r>
                <a:rPr altLang="zh-CN" b="1" kern="0" lang="en-US" sz="2400">
                  <a:solidFill>
                    <a:schemeClr val="bg2"/>
                  </a:solidFill>
                  <a:latin charset="-122" panose="020b0503020204020204" pitchFamily="34" typeface="微软雅黑"/>
                  <a:ea charset="-122" panose="020b0503020204020204" pitchFamily="34" typeface="微软雅黑"/>
                </a:rPr>
                <a:t>01</a:t>
              </a:r>
            </a:p>
          </p:txBody>
        </p:sp>
      </p:grpSp>
      <p:grpSp>
        <p:nvGrpSpPr>
          <p:cNvPr id="37" name="组合 36">
            <a:extLst>
              <a:ext uri="{FF2B5EF4-FFF2-40B4-BE49-F238E27FC236}">
                <a16:creationId xmlns:a16="http://schemas.microsoft.com/office/drawing/2014/main" id="{C264B8E7-668D-420B-ADB9-062569CE24E8}"/>
              </a:ext>
            </a:extLst>
          </p:cNvPr>
          <p:cNvGrpSpPr/>
          <p:nvPr/>
        </p:nvGrpSpPr>
        <p:grpSpPr>
          <a:xfrm>
            <a:off x="4954449" y="2147499"/>
            <a:ext cx="785876" cy="1207767"/>
            <a:chOff x="6615659" y="3505358"/>
            <a:chExt cx="1047835" cy="1610356"/>
          </a:xfrm>
        </p:grpSpPr>
        <p:grpSp>
          <p:nvGrpSpPr>
            <p:cNvPr id="15" name="组合 14">
              <a:extLst>
                <a:ext uri="{FF2B5EF4-FFF2-40B4-BE49-F238E27FC236}">
                  <a16:creationId xmlns:a16="http://schemas.microsoft.com/office/drawing/2014/main" id="{E26EC22F-E8AB-48F1-BADA-29EFDB92AB32}"/>
                </a:ext>
              </a:extLst>
            </p:cNvPr>
            <p:cNvGrpSpPr/>
            <p:nvPr/>
          </p:nvGrpSpPr>
          <p:grpSpPr>
            <a:xfrm>
              <a:off x="6615659" y="3505358"/>
              <a:ext cx="1047835" cy="1610356"/>
              <a:chOff x="5794376" y="2963863"/>
              <a:chExt cx="603250" cy="927100"/>
            </a:xfrm>
            <a:solidFill>
              <a:srgbClr val="C4974A"/>
            </a:solidFill>
          </p:grpSpPr>
          <p:sp>
            <p:nvSpPr>
              <p:cNvPr id="16" name="Freeform 23">
                <a:extLst>
                  <a:ext uri="{FF2B5EF4-FFF2-40B4-BE49-F238E27FC236}">
                    <a16:creationId xmlns:a16="http://schemas.microsoft.com/office/drawing/2014/main" id="{763834FD-3EE9-40FA-BB15-0C5AD9599086}"/>
                  </a:ext>
                </a:extLst>
              </p:cNvPr>
              <p:cNvSpPr/>
              <p:nvPr/>
            </p:nvSpPr>
            <p:spPr bwMode="auto">
              <a:xfrm>
                <a:off x="5794376" y="2963863"/>
                <a:ext cx="603250" cy="927100"/>
              </a:xfrm>
              <a:custGeom>
                <a:gdLst>
                  <a:gd fmla="*/ 0 w 608" name="T0"/>
                  <a:gd fmla="*/ 304 h 948" name="T1"/>
                  <a:gd fmla="*/ 304 w 608" name="T2"/>
                  <a:gd fmla="*/ 0 h 948" name="T3"/>
                  <a:gd fmla="*/ 608 w 608" name="T4"/>
                  <a:gd fmla="*/ 304 h 948" name="T5"/>
                  <a:gd fmla="*/ 304 w 608" name="T6"/>
                  <a:gd fmla="*/ 948 h 948" name="T7"/>
                  <a:gd fmla="*/ 0 w 608" name="T8"/>
                  <a:gd fmla="*/ 304 h 948" name="T9"/>
                </a:gdLst>
                <a:cxnLst>
                  <a:cxn ang="0">
                    <a:pos x="T0" y="T1"/>
                  </a:cxn>
                  <a:cxn ang="0">
                    <a:pos x="T2" y="T3"/>
                  </a:cxn>
                  <a:cxn ang="0">
                    <a:pos x="T4" y="T5"/>
                  </a:cxn>
                  <a:cxn ang="0">
                    <a:pos x="T6" y="T7"/>
                  </a:cxn>
                  <a:cxn ang="0">
                    <a:pos x="T8" y="T9"/>
                  </a:cxn>
                </a:cxnLst>
                <a:rect b="b" l="0" r="r" t="0"/>
                <a:pathLst>
                  <a:path h="947" w="608">
                    <a:moveTo>
                      <a:pt x="0" y="304"/>
                    </a:moveTo>
                    <a:cubicBezTo>
                      <a:pt x="0" y="136"/>
                      <a:pt x="136" y="0"/>
                      <a:pt x="304" y="0"/>
                    </a:cubicBezTo>
                    <a:cubicBezTo>
                      <a:pt x="472" y="0"/>
                      <a:pt x="608" y="136"/>
                      <a:pt x="608" y="304"/>
                    </a:cubicBezTo>
                    <a:cubicBezTo>
                      <a:pt x="608" y="472"/>
                      <a:pt x="304" y="948"/>
                      <a:pt x="304" y="948"/>
                    </a:cubicBezTo>
                    <a:cubicBezTo>
                      <a:pt x="304" y="948"/>
                      <a:pt x="0" y="472"/>
                      <a:pt x="0" y="304"/>
                    </a:cubicBezTo>
                    <a:close/>
                  </a:path>
                </a:pathLst>
              </a:custGeom>
              <a:solidFill>
                <a:schemeClr val="accent2"/>
              </a:solid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pPr defTabSz="685800">
                  <a:defRPr/>
                </a:pPr>
                <a:endParaRPr altLang="en-US" kern="0" lang="zh-CN" sz="1350">
                  <a:solidFill>
                    <a:schemeClr val="bg2"/>
                  </a:solidFill>
                </a:endParaRPr>
              </a:p>
            </p:txBody>
          </p:sp>
          <p:sp>
            <p:nvSpPr>
              <p:cNvPr id="17" name="Freeform 24">
                <a:extLst>
                  <a:ext uri="{FF2B5EF4-FFF2-40B4-BE49-F238E27FC236}">
                    <a16:creationId xmlns:a16="http://schemas.microsoft.com/office/drawing/2014/main" id="{E4D99D99-0F46-4BE8-9F27-0744C4AB8E52}"/>
                  </a:ext>
                </a:extLst>
              </p:cNvPr>
              <p:cNvSpPr/>
              <p:nvPr/>
            </p:nvSpPr>
            <p:spPr bwMode="auto">
              <a:xfrm>
                <a:off x="5972176" y="3214688"/>
                <a:ext cx="425450" cy="676275"/>
              </a:xfrm>
              <a:custGeom>
                <a:gdLst>
                  <a:gd fmla="*/ 0 w 429" name="T0"/>
                  <a:gd fmla="*/ 481 h 692" name="T1"/>
                  <a:gd fmla="*/ 125 w 429" name="T2"/>
                  <a:gd fmla="*/ 692 h 692" name="T3"/>
                  <a:gd fmla="*/ 429 w 429" name="T4"/>
                  <a:gd fmla="*/ 48 h 692" name="T5"/>
                  <a:gd fmla="*/ 425 w 429" name="T6"/>
                  <a:gd fmla="*/ 0 h 692" name="T7"/>
                  <a:gd fmla="*/ 0 w 429" name="T8"/>
                  <a:gd fmla="*/ 481 h 692" name="T9"/>
                </a:gdLst>
                <a:cxnLst>
                  <a:cxn ang="0">
                    <a:pos x="T0" y="T1"/>
                  </a:cxn>
                  <a:cxn ang="0">
                    <a:pos x="T2" y="T3"/>
                  </a:cxn>
                  <a:cxn ang="0">
                    <a:pos x="T4" y="T5"/>
                  </a:cxn>
                  <a:cxn ang="0">
                    <a:pos x="T6" y="T7"/>
                  </a:cxn>
                  <a:cxn ang="0">
                    <a:pos x="T8" y="T9"/>
                  </a:cxn>
                </a:cxnLst>
                <a:rect b="b" l="0" r="r" t="0"/>
                <a:pathLst>
                  <a:path h="692" w="429">
                    <a:moveTo>
                      <a:pt x="0" y="481"/>
                    </a:moveTo>
                    <a:cubicBezTo>
                      <a:pt x="66" y="599"/>
                      <a:pt x="125" y="692"/>
                      <a:pt x="125" y="692"/>
                    </a:cubicBezTo>
                    <a:cubicBezTo>
                      <a:pt x="125" y="692"/>
                      <a:pt x="429" y="216"/>
                      <a:pt x="429" y="48"/>
                    </a:cubicBezTo>
                    <a:cubicBezTo>
                      <a:pt x="429" y="32"/>
                      <a:pt x="428" y="16"/>
                      <a:pt x="425" y="0"/>
                    </a:cubicBezTo>
                    <a:cubicBezTo>
                      <a:pt x="398" y="236"/>
                      <a:pt x="225" y="427"/>
                      <a:pt x="0" y="481"/>
                    </a:cubicBezTo>
                    <a:close/>
                  </a:path>
                </a:pathLst>
              </a:custGeom>
              <a:solidFill>
                <a:schemeClr val="bg1"/>
              </a:solidFill>
              <a:ln w="9525">
                <a:solidFill>
                  <a:schemeClr val="accent2"/>
                </a:solidFill>
                <a:round/>
              </a:ln>
              <a:extLst/>
            </p:spPr>
            <p:txBody>
              <a:bodyPr anchor="t" anchorCtr="0" bIns="34290" compatLnSpc="1" lIns="68580" numCol="1" rIns="68580" tIns="34290" vert="horz" wrap="square"/>
              <a:lstStyle/>
              <a:p>
                <a:pPr defTabSz="685800">
                  <a:defRPr/>
                </a:pPr>
                <a:endParaRPr altLang="en-US" kern="0" lang="zh-CN" sz="1350">
                  <a:solidFill>
                    <a:schemeClr val="bg2"/>
                  </a:solidFill>
                </a:endParaRPr>
              </a:p>
            </p:txBody>
          </p:sp>
        </p:grpSp>
        <p:sp>
          <p:nvSpPr>
            <p:cNvPr id="28" name="文本框 27">
              <a:extLst>
                <a:ext uri="{FF2B5EF4-FFF2-40B4-BE49-F238E27FC236}">
                  <a16:creationId xmlns:a16="http://schemas.microsoft.com/office/drawing/2014/main" id="{C03882E1-CDF0-4038-8C33-9CDF039813E1}"/>
                </a:ext>
              </a:extLst>
            </p:cNvPr>
            <p:cNvSpPr txBox="1"/>
            <p:nvPr/>
          </p:nvSpPr>
          <p:spPr>
            <a:xfrm>
              <a:off x="6767891" y="3780798"/>
              <a:ext cx="743374" cy="609600"/>
            </a:xfrm>
            <a:prstGeom prst="rect">
              <a:avLst/>
            </a:prstGeom>
            <a:noFill/>
          </p:spPr>
          <p:txBody>
            <a:bodyPr anchor="ctr" rtlCol="0" wrap="none">
              <a:spAutoFit/>
            </a:bodyPr>
            <a:lstStyle/>
            <a:p>
              <a:pPr algn="ctr" lvl="0">
                <a:defRPr/>
              </a:pPr>
              <a:r>
                <a:rPr altLang="zh-CN" b="1" kern="0" lang="en-US" sz="2400">
                  <a:solidFill>
                    <a:schemeClr val="bg2"/>
                  </a:solidFill>
                  <a:latin charset="-122" panose="020b0503020204020204" pitchFamily="34" typeface="微软雅黑"/>
                  <a:ea charset="-122" panose="020b0503020204020204" pitchFamily="34" typeface="微软雅黑"/>
                </a:rPr>
                <a:t>02</a:t>
              </a:r>
            </a:p>
          </p:txBody>
        </p:sp>
      </p:grpSp>
      <p:grpSp>
        <p:nvGrpSpPr>
          <p:cNvPr id="38" name="组合 37">
            <a:extLst>
              <a:ext uri="{FF2B5EF4-FFF2-40B4-BE49-F238E27FC236}">
                <a16:creationId xmlns:a16="http://schemas.microsoft.com/office/drawing/2014/main" id="{8C57268D-C8C4-4D9E-B27A-09ABE3383109}"/>
              </a:ext>
            </a:extLst>
          </p:cNvPr>
          <p:cNvGrpSpPr/>
          <p:nvPr/>
        </p:nvGrpSpPr>
        <p:grpSpPr>
          <a:xfrm>
            <a:off x="3813832" y="1574670"/>
            <a:ext cx="691778" cy="1063152"/>
            <a:chOff x="5094837" y="2741586"/>
            <a:chExt cx="922370" cy="1417536"/>
          </a:xfrm>
        </p:grpSpPr>
        <p:grpSp>
          <p:nvGrpSpPr>
            <p:cNvPr id="18" name="组合 17">
              <a:extLst>
                <a:ext uri="{FF2B5EF4-FFF2-40B4-BE49-F238E27FC236}">
                  <a16:creationId xmlns:a16="http://schemas.microsoft.com/office/drawing/2014/main" id="{C92596E1-B67F-4C6B-B245-B05F688772AC}"/>
                </a:ext>
              </a:extLst>
            </p:cNvPr>
            <p:cNvGrpSpPr/>
            <p:nvPr/>
          </p:nvGrpSpPr>
          <p:grpSpPr>
            <a:xfrm>
              <a:off x="5094837" y="2741586"/>
              <a:ext cx="922370" cy="1417536"/>
              <a:chOff x="5794376" y="2963863"/>
              <a:chExt cx="603250" cy="927100"/>
            </a:xfrm>
            <a:solidFill>
              <a:srgbClr val="C4974A"/>
            </a:solidFill>
          </p:grpSpPr>
          <p:sp>
            <p:nvSpPr>
              <p:cNvPr id="19" name="Freeform 23">
                <a:extLst>
                  <a:ext uri="{FF2B5EF4-FFF2-40B4-BE49-F238E27FC236}">
                    <a16:creationId xmlns:a16="http://schemas.microsoft.com/office/drawing/2014/main" id="{44E9E40C-0450-48CB-BA61-A5CAB6E8AD57}"/>
                  </a:ext>
                </a:extLst>
              </p:cNvPr>
              <p:cNvSpPr/>
              <p:nvPr/>
            </p:nvSpPr>
            <p:spPr bwMode="auto">
              <a:xfrm>
                <a:off x="5794376" y="2963863"/>
                <a:ext cx="603250" cy="927100"/>
              </a:xfrm>
              <a:custGeom>
                <a:gdLst>
                  <a:gd fmla="*/ 0 w 608" name="T0"/>
                  <a:gd fmla="*/ 304 h 948" name="T1"/>
                  <a:gd fmla="*/ 304 w 608" name="T2"/>
                  <a:gd fmla="*/ 0 h 948" name="T3"/>
                  <a:gd fmla="*/ 608 w 608" name="T4"/>
                  <a:gd fmla="*/ 304 h 948" name="T5"/>
                  <a:gd fmla="*/ 304 w 608" name="T6"/>
                  <a:gd fmla="*/ 948 h 948" name="T7"/>
                  <a:gd fmla="*/ 0 w 608" name="T8"/>
                  <a:gd fmla="*/ 304 h 948" name="T9"/>
                </a:gdLst>
                <a:cxnLst>
                  <a:cxn ang="0">
                    <a:pos x="T0" y="T1"/>
                  </a:cxn>
                  <a:cxn ang="0">
                    <a:pos x="T2" y="T3"/>
                  </a:cxn>
                  <a:cxn ang="0">
                    <a:pos x="T4" y="T5"/>
                  </a:cxn>
                  <a:cxn ang="0">
                    <a:pos x="T6" y="T7"/>
                  </a:cxn>
                  <a:cxn ang="0">
                    <a:pos x="T8" y="T9"/>
                  </a:cxn>
                </a:cxnLst>
                <a:rect b="b" l="0" r="r" t="0"/>
                <a:pathLst>
                  <a:path h="947" w="608">
                    <a:moveTo>
                      <a:pt x="0" y="304"/>
                    </a:moveTo>
                    <a:cubicBezTo>
                      <a:pt x="0" y="136"/>
                      <a:pt x="136" y="0"/>
                      <a:pt x="304" y="0"/>
                    </a:cubicBezTo>
                    <a:cubicBezTo>
                      <a:pt x="472" y="0"/>
                      <a:pt x="608" y="136"/>
                      <a:pt x="608" y="304"/>
                    </a:cubicBezTo>
                    <a:cubicBezTo>
                      <a:pt x="608" y="472"/>
                      <a:pt x="304" y="948"/>
                      <a:pt x="304" y="948"/>
                    </a:cubicBezTo>
                    <a:cubicBezTo>
                      <a:pt x="304" y="948"/>
                      <a:pt x="0" y="472"/>
                      <a:pt x="0" y="304"/>
                    </a:cubicBezTo>
                    <a:close/>
                  </a:path>
                </a:pathLst>
              </a:custGeom>
              <a:solidFill>
                <a:schemeClr val="accent1"/>
              </a:solidFill>
              <a:ln w="9525">
                <a:noFill/>
                <a:round/>
              </a:ln>
              <a:extLst/>
            </p:spPr>
            <p:txBody>
              <a:bodyPr anchor="t" anchorCtr="0" bIns="34290" compatLnSpc="1" lIns="68580" numCol="1" rIns="68580" tIns="34290" vert="horz" wrap="square"/>
              <a:lstStyle/>
              <a:p>
                <a:pPr defTabSz="685800">
                  <a:defRPr/>
                </a:pPr>
                <a:endParaRPr altLang="en-US" kern="0" lang="zh-CN" sz="1350">
                  <a:solidFill>
                    <a:schemeClr val="bg2"/>
                  </a:solidFill>
                </a:endParaRPr>
              </a:p>
            </p:txBody>
          </p:sp>
          <p:sp>
            <p:nvSpPr>
              <p:cNvPr id="20" name="Freeform 24">
                <a:extLst>
                  <a:ext uri="{FF2B5EF4-FFF2-40B4-BE49-F238E27FC236}">
                    <a16:creationId xmlns:a16="http://schemas.microsoft.com/office/drawing/2014/main" id="{1DA0A33B-1964-479C-8787-B8E361B07CF7}"/>
                  </a:ext>
                </a:extLst>
              </p:cNvPr>
              <p:cNvSpPr/>
              <p:nvPr/>
            </p:nvSpPr>
            <p:spPr bwMode="auto">
              <a:xfrm>
                <a:off x="5972176" y="3214687"/>
                <a:ext cx="421845" cy="676275"/>
              </a:xfrm>
              <a:custGeom>
                <a:gdLst>
                  <a:gd fmla="*/ 0 w 429" name="T0"/>
                  <a:gd fmla="*/ 481 h 692" name="T1"/>
                  <a:gd fmla="*/ 125 w 429" name="T2"/>
                  <a:gd fmla="*/ 692 h 692" name="T3"/>
                  <a:gd fmla="*/ 429 w 429" name="T4"/>
                  <a:gd fmla="*/ 48 h 692" name="T5"/>
                  <a:gd fmla="*/ 425 w 429" name="T6"/>
                  <a:gd fmla="*/ 0 h 692" name="T7"/>
                  <a:gd fmla="*/ 0 w 429" name="T8"/>
                  <a:gd fmla="*/ 481 h 692" name="T9"/>
                </a:gdLst>
                <a:cxnLst>
                  <a:cxn ang="0">
                    <a:pos x="T0" y="T1"/>
                  </a:cxn>
                  <a:cxn ang="0">
                    <a:pos x="T2" y="T3"/>
                  </a:cxn>
                  <a:cxn ang="0">
                    <a:pos x="T4" y="T5"/>
                  </a:cxn>
                  <a:cxn ang="0">
                    <a:pos x="T6" y="T7"/>
                  </a:cxn>
                  <a:cxn ang="0">
                    <a:pos x="T8" y="T9"/>
                  </a:cxn>
                </a:cxnLst>
                <a:rect b="b" l="0" r="r" t="0"/>
                <a:pathLst>
                  <a:path h="692" w="429">
                    <a:moveTo>
                      <a:pt x="0" y="481"/>
                    </a:moveTo>
                    <a:cubicBezTo>
                      <a:pt x="66" y="599"/>
                      <a:pt x="125" y="692"/>
                      <a:pt x="125" y="692"/>
                    </a:cubicBezTo>
                    <a:cubicBezTo>
                      <a:pt x="125" y="692"/>
                      <a:pt x="429" y="216"/>
                      <a:pt x="429" y="48"/>
                    </a:cubicBezTo>
                    <a:cubicBezTo>
                      <a:pt x="429" y="32"/>
                      <a:pt x="428" y="16"/>
                      <a:pt x="425" y="0"/>
                    </a:cubicBezTo>
                    <a:cubicBezTo>
                      <a:pt x="398" y="236"/>
                      <a:pt x="225" y="427"/>
                      <a:pt x="0" y="481"/>
                    </a:cubicBezTo>
                    <a:close/>
                  </a:path>
                </a:pathLst>
              </a:custGeom>
              <a:solidFill>
                <a:schemeClr val="bg1"/>
              </a:solidFill>
              <a:ln w="9525">
                <a:solidFill>
                  <a:schemeClr val="accent1"/>
                </a:solidFill>
                <a:round/>
              </a:ln>
              <a:extLst/>
            </p:spPr>
            <p:txBody>
              <a:bodyPr anchor="t" anchorCtr="0" bIns="34290" compatLnSpc="1" lIns="68580" numCol="1" rIns="68580" tIns="34290" vert="horz" wrap="square"/>
              <a:lstStyle/>
              <a:p>
                <a:pPr defTabSz="685800">
                  <a:defRPr/>
                </a:pPr>
                <a:endParaRPr altLang="en-US" kern="0" lang="zh-CN" sz="1350">
                  <a:solidFill>
                    <a:schemeClr val="bg2"/>
                  </a:solidFill>
                </a:endParaRPr>
              </a:p>
            </p:txBody>
          </p:sp>
        </p:grpSp>
        <p:sp>
          <p:nvSpPr>
            <p:cNvPr id="29" name="文本框 28">
              <a:extLst>
                <a:ext uri="{FF2B5EF4-FFF2-40B4-BE49-F238E27FC236}">
                  <a16:creationId xmlns:a16="http://schemas.microsoft.com/office/drawing/2014/main" id="{C43E06FC-6A3A-4A19-BC58-3A634BB3A8CC}"/>
                </a:ext>
              </a:extLst>
            </p:cNvPr>
            <p:cNvSpPr txBox="1"/>
            <p:nvPr/>
          </p:nvSpPr>
          <p:spPr>
            <a:xfrm>
              <a:off x="5184335" y="2890435"/>
              <a:ext cx="743373" cy="609600"/>
            </a:xfrm>
            <a:prstGeom prst="rect">
              <a:avLst/>
            </a:prstGeom>
            <a:noFill/>
            <a:ln>
              <a:noFill/>
            </a:ln>
          </p:spPr>
          <p:txBody>
            <a:bodyPr anchor="ctr" rtlCol="0" wrap="none">
              <a:spAutoFit/>
            </a:bodyPr>
            <a:lstStyle/>
            <a:p>
              <a:pPr algn="ctr" lvl="0">
                <a:defRPr/>
              </a:pPr>
              <a:r>
                <a:rPr altLang="zh-CN" b="1" kern="0" lang="en-US" sz="2400">
                  <a:solidFill>
                    <a:schemeClr val="bg2"/>
                  </a:solidFill>
                  <a:latin charset="-122" panose="020b0503020204020204" pitchFamily="34" typeface="微软雅黑"/>
                  <a:ea charset="-122" panose="020b0503020204020204" pitchFamily="34" typeface="微软雅黑"/>
                </a:rPr>
                <a:t>03</a:t>
              </a:r>
            </a:p>
          </p:txBody>
        </p:sp>
      </p:grpSp>
      <p:grpSp>
        <p:nvGrpSpPr>
          <p:cNvPr id="39" name="组合 38">
            <a:extLst>
              <a:ext uri="{FF2B5EF4-FFF2-40B4-BE49-F238E27FC236}">
                <a16:creationId xmlns:a16="http://schemas.microsoft.com/office/drawing/2014/main" id="{DC13C394-2F9E-4AEE-BA8E-DA10953FE0D8}"/>
              </a:ext>
            </a:extLst>
          </p:cNvPr>
          <p:cNvGrpSpPr/>
          <p:nvPr/>
        </p:nvGrpSpPr>
        <p:grpSpPr>
          <a:xfrm>
            <a:off x="5001031" y="1202690"/>
            <a:ext cx="562976" cy="863618"/>
            <a:chOff x="6677769" y="2245612"/>
            <a:chExt cx="750634" cy="1151491"/>
          </a:xfrm>
        </p:grpSpPr>
        <p:grpSp>
          <p:nvGrpSpPr>
            <p:cNvPr id="21" name="组合 20">
              <a:extLst>
                <a:ext uri="{FF2B5EF4-FFF2-40B4-BE49-F238E27FC236}">
                  <a16:creationId xmlns:a16="http://schemas.microsoft.com/office/drawing/2014/main" id="{ECFC7E87-4173-49CF-B15F-9D87C4D92F3D}"/>
                </a:ext>
              </a:extLst>
            </p:cNvPr>
            <p:cNvGrpSpPr/>
            <p:nvPr/>
          </p:nvGrpSpPr>
          <p:grpSpPr>
            <a:xfrm>
              <a:off x="6678457" y="2245612"/>
              <a:ext cx="749258" cy="1151491"/>
              <a:chOff x="5794376" y="2963863"/>
              <a:chExt cx="603250" cy="927101"/>
            </a:xfrm>
            <a:solidFill>
              <a:srgbClr val="C4974A"/>
            </a:solidFill>
          </p:grpSpPr>
          <p:sp>
            <p:nvSpPr>
              <p:cNvPr id="22" name="Freeform 23">
                <a:extLst>
                  <a:ext uri="{FF2B5EF4-FFF2-40B4-BE49-F238E27FC236}">
                    <a16:creationId xmlns:a16="http://schemas.microsoft.com/office/drawing/2014/main" id="{4F7D2716-2434-4F2F-9B2E-4B0921292CE6}"/>
                  </a:ext>
                </a:extLst>
              </p:cNvPr>
              <p:cNvSpPr/>
              <p:nvPr/>
            </p:nvSpPr>
            <p:spPr bwMode="auto">
              <a:xfrm>
                <a:off x="5794376" y="2963863"/>
                <a:ext cx="603250" cy="927100"/>
              </a:xfrm>
              <a:custGeom>
                <a:gdLst>
                  <a:gd fmla="*/ 0 w 608" name="T0"/>
                  <a:gd fmla="*/ 304 h 948" name="T1"/>
                  <a:gd fmla="*/ 304 w 608" name="T2"/>
                  <a:gd fmla="*/ 0 h 948" name="T3"/>
                  <a:gd fmla="*/ 608 w 608" name="T4"/>
                  <a:gd fmla="*/ 304 h 948" name="T5"/>
                  <a:gd fmla="*/ 304 w 608" name="T6"/>
                  <a:gd fmla="*/ 948 h 948" name="T7"/>
                  <a:gd fmla="*/ 0 w 608" name="T8"/>
                  <a:gd fmla="*/ 304 h 948" name="T9"/>
                </a:gdLst>
                <a:cxnLst>
                  <a:cxn ang="0">
                    <a:pos x="T0" y="T1"/>
                  </a:cxn>
                  <a:cxn ang="0">
                    <a:pos x="T2" y="T3"/>
                  </a:cxn>
                  <a:cxn ang="0">
                    <a:pos x="T4" y="T5"/>
                  </a:cxn>
                  <a:cxn ang="0">
                    <a:pos x="T6" y="T7"/>
                  </a:cxn>
                  <a:cxn ang="0">
                    <a:pos x="T8" y="T9"/>
                  </a:cxn>
                </a:cxnLst>
                <a:rect b="b" l="0" r="r" t="0"/>
                <a:pathLst>
                  <a:path h="947" w="608">
                    <a:moveTo>
                      <a:pt x="0" y="304"/>
                    </a:moveTo>
                    <a:cubicBezTo>
                      <a:pt x="0" y="136"/>
                      <a:pt x="136" y="0"/>
                      <a:pt x="304" y="0"/>
                    </a:cubicBezTo>
                    <a:cubicBezTo>
                      <a:pt x="472" y="0"/>
                      <a:pt x="608" y="136"/>
                      <a:pt x="608" y="304"/>
                    </a:cubicBezTo>
                    <a:cubicBezTo>
                      <a:pt x="608" y="472"/>
                      <a:pt x="304" y="948"/>
                      <a:pt x="304" y="948"/>
                    </a:cubicBezTo>
                    <a:cubicBezTo>
                      <a:pt x="304" y="948"/>
                      <a:pt x="0" y="472"/>
                      <a:pt x="0" y="304"/>
                    </a:cubicBezTo>
                    <a:close/>
                  </a:path>
                </a:pathLst>
              </a:custGeom>
              <a:solidFill>
                <a:schemeClr val="accent2"/>
              </a:solid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pPr defTabSz="685800">
                  <a:defRPr/>
                </a:pPr>
                <a:endParaRPr altLang="en-US" kern="0" lang="zh-CN" sz="1350">
                  <a:solidFill>
                    <a:schemeClr val="bg2"/>
                  </a:solidFill>
                </a:endParaRPr>
              </a:p>
            </p:txBody>
          </p:sp>
          <p:sp>
            <p:nvSpPr>
              <p:cNvPr id="23" name="Freeform 24">
                <a:extLst>
                  <a:ext uri="{FF2B5EF4-FFF2-40B4-BE49-F238E27FC236}">
                    <a16:creationId xmlns:a16="http://schemas.microsoft.com/office/drawing/2014/main" id="{8823DF84-0120-42E8-9CA7-C19E3F15D463}"/>
                  </a:ext>
                </a:extLst>
              </p:cNvPr>
              <p:cNvSpPr/>
              <p:nvPr/>
            </p:nvSpPr>
            <p:spPr bwMode="auto">
              <a:xfrm>
                <a:off x="5972175" y="3214689"/>
                <a:ext cx="425450" cy="676275"/>
              </a:xfrm>
              <a:custGeom>
                <a:gdLst>
                  <a:gd fmla="*/ 0 w 429" name="T0"/>
                  <a:gd fmla="*/ 481 h 692" name="T1"/>
                  <a:gd fmla="*/ 125 w 429" name="T2"/>
                  <a:gd fmla="*/ 692 h 692" name="T3"/>
                  <a:gd fmla="*/ 429 w 429" name="T4"/>
                  <a:gd fmla="*/ 48 h 692" name="T5"/>
                  <a:gd fmla="*/ 425 w 429" name="T6"/>
                  <a:gd fmla="*/ 0 h 692" name="T7"/>
                  <a:gd fmla="*/ 0 w 429" name="T8"/>
                  <a:gd fmla="*/ 481 h 692" name="T9"/>
                </a:gdLst>
                <a:cxnLst>
                  <a:cxn ang="0">
                    <a:pos x="T0" y="T1"/>
                  </a:cxn>
                  <a:cxn ang="0">
                    <a:pos x="T2" y="T3"/>
                  </a:cxn>
                  <a:cxn ang="0">
                    <a:pos x="T4" y="T5"/>
                  </a:cxn>
                  <a:cxn ang="0">
                    <a:pos x="T6" y="T7"/>
                  </a:cxn>
                  <a:cxn ang="0">
                    <a:pos x="T8" y="T9"/>
                  </a:cxn>
                </a:cxnLst>
                <a:rect b="b" l="0" r="r" t="0"/>
                <a:pathLst>
                  <a:path h="692" w="429">
                    <a:moveTo>
                      <a:pt x="0" y="481"/>
                    </a:moveTo>
                    <a:cubicBezTo>
                      <a:pt x="66" y="599"/>
                      <a:pt x="125" y="692"/>
                      <a:pt x="125" y="692"/>
                    </a:cubicBezTo>
                    <a:cubicBezTo>
                      <a:pt x="125" y="692"/>
                      <a:pt x="429" y="216"/>
                      <a:pt x="429" y="48"/>
                    </a:cubicBezTo>
                    <a:cubicBezTo>
                      <a:pt x="429" y="32"/>
                      <a:pt x="428" y="16"/>
                      <a:pt x="425" y="0"/>
                    </a:cubicBezTo>
                    <a:cubicBezTo>
                      <a:pt x="398" y="236"/>
                      <a:pt x="225" y="427"/>
                      <a:pt x="0" y="481"/>
                    </a:cubicBezTo>
                    <a:close/>
                  </a:path>
                </a:pathLst>
              </a:custGeom>
              <a:solidFill>
                <a:schemeClr val="bg1"/>
              </a:solidFill>
              <a:ln w="9525">
                <a:solidFill>
                  <a:schemeClr val="accent2"/>
                </a:solidFill>
                <a:round/>
              </a:ln>
              <a:extLst/>
            </p:spPr>
            <p:txBody>
              <a:bodyPr anchor="t" anchorCtr="0" bIns="34290" compatLnSpc="1" lIns="68580" numCol="1" rIns="68580" tIns="34290" vert="horz" wrap="square"/>
              <a:lstStyle/>
              <a:p>
                <a:pPr defTabSz="685800">
                  <a:defRPr/>
                </a:pPr>
                <a:endParaRPr altLang="en-US" kern="0" lang="zh-CN" sz="1350">
                  <a:solidFill>
                    <a:schemeClr val="bg2"/>
                  </a:solidFill>
                </a:endParaRPr>
              </a:p>
            </p:txBody>
          </p:sp>
        </p:grpSp>
        <p:sp>
          <p:nvSpPr>
            <p:cNvPr id="30" name="文本框 29">
              <a:extLst>
                <a:ext uri="{FF2B5EF4-FFF2-40B4-BE49-F238E27FC236}">
                  <a16:creationId xmlns:a16="http://schemas.microsoft.com/office/drawing/2014/main" id="{252DFF0F-C20E-4B5F-ABA0-4A10264CA6D8}"/>
                </a:ext>
              </a:extLst>
            </p:cNvPr>
            <p:cNvSpPr txBox="1"/>
            <p:nvPr/>
          </p:nvSpPr>
          <p:spPr>
            <a:xfrm>
              <a:off x="6681401" y="2305660"/>
              <a:ext cx="743373" cy="609600"/>
            </a:xfrm>
            <a:prstGeom prst="rect">
              <a:avLst/>
            </a:prstGeom>
            <a:noFill/>
          </p:spPr>
          <p:txBody>
            <a:bodyPr anchor="ctr" rtlCol="0" wrap="none">
              <a:spAutoFit/>
            </a:bodyPr>
            <a:lstStyle/>
            <a:p>
              <a:pPr algn="ctr" lvl="0">
                <a:defRPr/>
              </a:pPr>
              <a:r>
                <a:rPr altLang="zh-CN" b="1" kern="0" lang="en-US" sz="2400">
                  <a:solidFill>
                    <a:schemeClr val="bg2"/>
                  </a:solidFill>
                  <a:latin charset="-122" panose="020b0503020204020204" pitchFamily="34" typeface="微软雅黑"/>
                  <a:ea charset="-122" panose="020b0503020204020204" pitchFamily="34" typeface="微软雅黑"/>
                </a:rPr>
                <a:t>04</a:t>
              </a:r>
            </a:p>
          </p:txBody>
        </p:sp>
      </p:grpSp>
      <p:grpSp>
        <p:nvGrpSpPr>
          <p:cNvPr id="40" name="组合 39">
            <a:extLst>
              <a:ext uri="{FF2B5EF4-FFF2-40B4-BE49-F238E27FC236}">
                <a16:creationId xmlns:a16="http://schemas.microsoft.com/office/drawing/2014/main" id="{C25F6516-744C-4BFF-99A7-049109E8C4F5}"/>
              </a:ext>
            </a:extLst>
          </p:cNvPr>
          <p:cNvGrpSpPr/>
          <p:nvPr/>
        </p:nvGrpSpPr>
        <p:grpSpPr>
          <a:xfrm>
            <a:off x="6122371" y="711052"/>
            <a:ext cx="562976" cy="863618"/>
            <a:chOff x="8172889" y="1590096"/>
            <a:chExt cx="750634" cy="1151490"/>
          </a:xfrm>
        </p:grpSpPr>
        <p:grpSp>
          <p:nvGrpSpPr>
            <p:cNvPr id="24" name="组合 23">
              <a:extLst>
                <a:ext uri="{FF2B5EF4-FFF2-40B4-BE49-F238E27FC236}">
                  <a16:creationId xmlns:a16="http://schemas.microsoft.com/office/drawing/2014/main" id="{4CA27C1B-8879-4DD9-BF81-8646E6EB5393}"/>
                </a:ext>
              </a:extLst>
            </p:cNvPr>
            <p:cNvGrpSpPr/>
            <p:nvPr/>
          </p:nvGrpSpPr>
          <p:grpSpPr>
            <a:xfrm>
              <a:off x="8173577" y="1590096"/>
              <a:ext cx="749258" cy="1151490"/>
              <a:chOff x="5794376" y="2963863"/>
              <a:chExt cx="603250" cy="927100"/>
            </a:xfrm>
            <a:solidFill>
              <a:srgbClr val="C4974A"/>
            </a:solidFill>
          </p:grpSpPr>
          <p:sp>
            <p:nvSpPr>
              <p:cNvPr id="25" name="Freeform 23">
                <a:extLst>
                  <a:ext uri="{FF2B5EF4-FFF2-40B4-BE49-F238E27FC236}">
                    <a16:creationId xmlns:a16="http://schemas.microsoft.com/office/drawing/2014/main" id="{F3078AAF-8959-4075-BF4F-253EE7FA4406}"/>
                  </a:ext>
                </a:extLst>
              </p:cNvPr>
              <p:cNvSpPr/>
              <p:nvPr/>
            </p:nvSpPr>
            <p:spPr bwMode="auto">
              <a:xfrm>
                <a:off x="5794376" y="2963863"/>
                <a:ext cx="603250" cy="927100"/>
              </a:xfrm>
              <a:custGeom>
                <a:gdLst>
                  <a:gd fmla="*/ 0 w 608" name="T0"/>
                  <a:gd fmla="*/ 304 h 948" name="T1"/>
                  <a:gd fmla="*/ 304 w 608" name="T2"/>
                  <a:gd fmla="*/ 0 h 948" name="T3"/>
                  <a:gd fmla="*/ 608 w 608" name="T4"/>
                  <a:gd fmla="*/ 304 h 948" name="T5"/>
                  <a:gd fmla="*/ 304 w 608" name="T6"/>
                  <a:gd fmla="*/ 948 h 948" name="T7"/>
                  <a:gd fmla="*/ 0 w 608" name="T8"/>
                  <a:gd fmla="*/ 304 h 948" name="T9"/>
                </a:gdLst>
                <a:cxnLst>
                  <a:cxn ang="0">
                    <a:pos x="T0" y="T1"/>
                  </a:cxn>
                  <a:cxn ang="0">
                    <a:pos x="T2" y="T3"/>
                  </a:cxn>
                  <a:cxn ang="0">
                    <a:pos x="T4" y="T5"/>
                  </a:cxn>
                  <a:cxn ang="0">
                    <a:pos x="T6" y="T7"/>
                  </a:cxn>
                  <a:cxn ang="0">
                    <a:pos x="T8" y="T9"/>
                  </a:cxn>
                </a:cxnLst>
                <a:rect b="b" l="0" r="r" t="0"/>
                <a:pathLst>
                  <a:path h="947" w="608">
                    <a:moveTo>
                      <a:pt x="0" y="304"/>
                    </a:moveTo>
                    <a:cubicBezTo>
                      <a:pt x="0" y="136"/>
                      <a:pt x="136" y="0"/>
                      <a:pt x="304" y="0"/>
                    </a:cubicBezTo>
                    <a:cubicBezTo>
                      <a:pt x="472" y="0"/>
                      <a:pt x="608" y="136"/>
                      <a:pt x="608" y="304"/>
                    </a:cubicBezTo>
                    <a:cubicBezTo>
                      <a:pt x="608" y="472"/>
                      <a:pt x="304" y="948"/>
                      <a:pt x="304" y="948"/>
                    </a:cubicBezTo>
                    <a:cubicBezTo>
                      <a:pt x="304" y="948"/>
                      <a:pt x="0" y="472"/>
                      <a:pt x="0" y="304"/>
                    </a:cubicBez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pPr defTabSz="685800">
                  <a:defRPr/>
                </a:pPr>
                <a:endParaRPr altLang="en-US" kern="0" lang="zh-CN" sz="1350">
                  <a:solidFill>
                    <a:schemeClr val="bg2"/>
                  </a:solidFill>
                </a:endParaRPr>
              </a:p>
            </p:txBody>
          </p:sp>
          <p:sp>
            <p:nvSpPr>
              <p:cNvPr id="26" name="Freeform 24">
                <a:extLst>
                  <a:ext uri="{FF2B5EF4-FFF2-40B4-BE49-F238E27FC236}">
                    <a16:creationId xmlns:a16="http://schemas.microsoft.com/office/drawing/2014/main" id="{188E343B-811E-488F-8753-6AFC6F344D02}"/>
                  </a:ext>
                </a:extLst>
              </p:cNvPr>
              <p:cNvSpPr/>
              <p:nvPr/>
            </p:nvSpPr>
            <p:spPr bwMode="auto">
              <a:xfrm>
                <a:off x="5972176" y="3214688"/>
                <a:ext cx="425450" cy="676275"/>
              </a:xfrm>
              <a:custGeom>
                <a:gdLst>
                  <a:gd fmla="*/ 0 w 429" name="T0"/>
                  <a:gd fmla="*/ 481 h 692" name="T1"/>
                  <a:gd fmla="*/ 125 w 429" name="T2"/>
                  <a:gd fmla="*/ 692 h 692" name="T3"/>
                  <a:gd fmla="*/ 429 w 429" name="T4"/>
                  <a:gd fmla="*/ 48 h 692" name="T5"/>
                  <a:gd fmla="*/ 425 w 429" name="T6"/>
                  <a:gd fmla="*/ 0 h 692" name="T7"/>
                  <a:gd fmla="*/ 0 w 429" name="T8"/>
                  <a:gd fmla="*/ 481 h 692" name="T9"/>
                </a:gdLst>
                <a:cxnLst>
                  <a:cxn ang="0">
                    <a:pos x="T0" y="T1"/>
                  </a:cxn>
                  <a:cxn ang="0">
                    <a:pos x="T2" y="T3"/>
                  </a:cxn>
                  <a:cxn ang="0">
                    <a:pos x="T4" y="T5"/>
                  </a:cxn>
                  <a:cxn ang="0">
                    <a:pos x="T6" y="T7"/>
                  </a:cxn>
                  <a:cxn ang="0">
                    <a:pos x="T8" y="T9"/>
                  </a:cxn>
                </a:cxnLst>
                <a:rect b="b" l="0" r="r" t="0"/>
                <a:pathLst>
                  <a:path h="692" w="429">
                    <a:moveTo>
                      <a:pt x="0" y="481"/>
                    </a:moveTo>
                    <a:cubicBezTo>
                      <a:pt x="66" y="599"/>
                      <a:pt x="125" y="692"/>
                      <a:pt x="125" y="692"/>
                    </a:cubicBezTo>
                    <a:cubicBezTo>
                      <a:pt x="125" y="692"/>
                      <a:pt x="429" y="216"/>
                      <a:pt x="429" y="48"/>
                    </a:cubicBezTo>
                    <a:cubicBezTo>
                      <a:pt x="429" y="32"/>
                      <a:pt x="428" y="16"/>
                      <a:pt x="425" y="0"/>
                    </a:cubicBezTo>
                    <a:cubicBezTo>
                      <a:pt x="398" y="236"/>
                      <a:pt x="225" y="427"/>
                      <a:pt x="0" y="481"/>
                    </a:cubicBezTo>
                    <a:close/>
                  </a:path>
                </a:pathLst>
              </a:custGeom>
              <a:solidFill>
                <a:schemeClr val="bg1"/>
              </a:solidFill>
              <a:ln w="9525">
                <a:solidFill>
                  <a:schemeClr val="accent1"/>
                </a:solidFill>
                <a:round/>
              </a:ln>
              <a:extLst/>
            </p:spPr>
            <p:txBody>
              <a:bodyPr anchor="t" anchorCtr="0" bIns="34290" compatLnSpc="1" lIns="68580" numCol="1" rIns="68580" tIns="34290" vert="horz" wrap="square"/>
              <a:lstStyle/>
              <a:p>
                <a:pPr defTabSz="685800">
                  <a:defRPr/>
                </a:pPr>
                <a:endParaRPr altLang="en-US" kern="0" lang="zh-CN" sz="1350">
                  <a:solidFill>
                    <a:schemeClr val="bg2"/>
                  </a:solidFill>
                </a:endParaRPr>
              </a:p>
            </p:txBody>
          </p:sp>
        </p:grpSp>
        <p:sp>
          <p:nvSpPr>
            <p:cNvPr id="31" name="文本框 30">
              <a:extLst>
                <a:ext uri="{FF2B5EF4-FFF2-40B4-BE49-F238E27FC236}">
                  <a16:creationId xmlns:a16="http://schemas.microsoft.com/office/drawing/2014/main" id="{911FE3DD-07FC-4AF5-B378-793A68993845}"/>
                </a:ext>
              </a:extLst>
            </p:cNvPr>
            <p:cNvSpPr txBox="1"/>
            <p:nvPr/>
          </p:nvSpPr>
          <p:spPr>
            <a:xfrm>
              <a:off x="8176520" y="1635465"/>
              <a:ext cx="743373" cy="609600"/>
            </a:xfrm>
            <a:prstGeom prst="rect">
              <a:avLst/>
            </a:prstGeom>
            <a:noFill/>
          </p:spPr>
          <p:txBody>
            <a:bodyPr anchor="ctr" rtlCol="0" wrap="none">
              <a:spAutoFit/>
            </a:bodyPr>
            <a:lstStyle/>
            <a:p>
              <a:pPr algn="ctr" lvl="0">
                <a:defRPr/>
              </a:pPr>
              <a:r>
                <a:rPr altLang="zh-CN" b="1" kern="0" lang="en-US" sz="2400">
                  <a:solidFill>
                    <a:schemeClr val="bg2"/>
                  </a:solidFill>
                  <a:latin charset="-122" panose="020b0503020204020204" pitchFamily="34" typeface="微软雅黑"/>
                  <a:ea charset="-122" panose="020b0503020204020204" pitchFamily="34" typeface="微软雅黑"/>
                </a:rPr>
                <a:t>05</a:t>
              </a:r>
            </a:p>
          </p:txBody>
        </p:sp>
      </p:grpSp>
      <p:sp>
        <p:nvSpPr>
          <p:cNvPr id="32" name="矩形 31">
            <a:extLst>
              <a:ext uri="{FF2B5EF4-FFF2-40B4-BE49-F238E27FC236}">
                <a16:creationId xmlns:a16="http://schemas.microsoft.com/office/drawing/2014/main" id="{E8DAC340-1050-4C69-9C8C-F32A14777EBD}"/>
              </a:ext>
            </a:extLst>
          </p:cNvPr>
          <p:cNvSpPr/>
          <p:nvPr/>
        </p:nvSpPr>
        <p:spPr>
          <a:xfrm>
            <a:off x="5764827" y="2958210"/>
            <a:ext cx="2429624" cy="365760"/>
          </a:xfrm>
          <a:prstGeom prst="rect">
            <a:avLst/>
          </a:prstGeom>
        </p:spPr>
        <p:txBody>
          <a:bodyPr wrap="square">
            <a:spAutoFit/>
          </a:bodyPr>
          <a:lstStyle/>
          <a:p>
            <a:r>
              <a:rPr altLang="en-US" lang="zh-CN" sz="900">
                <a:latin charset="-122" panose="020b0503020204020204" pitchFamily="34" typeface="微软雅黑"/>
                <a:ea charset="-122" panose="020b0503020204020204" pitchFamily="34" typeface="微软雅黑"/>
              </a:rPr>
              <a:t>点击添加主要文字具体内容点击添加主要文字具体内容点击添加主要文字具体内容</a:t>
            </a:r>
          </a:p>
        </p:txBody>
      </p:sp>
      <p:sp>
        <p:nvSpPr>
          <p:cNvPr id="33" name="矩形 32">
            <a:extLst>
              <a:ext uri="{FF2B5EF4-FFF2-40B4-BE49-F238E27FC236}">
                <a16:creationId xmlns:a16="http://schemas.microsoft.com/office/drawing/2014/main" id="{E95C2F00-EB13-4DA3-938D-5389DEE6544A}"/>
              </a:ext>
            </a:extLst>
          </p:cNvPr>
          <p:cNvSpPr/>
          <p:nvPr/>
        </p:nvSpPr>
        <p:spPr>
          <a:xfrm>
            <a:off x="645884" y="3401476"/>
            <a:ext cx="1839516" cy="502920"/>
          </a:xfrm>
          <a:prstGeom prst="rect">
            <a:avLst/>
          </a:prstGeom>
        </p:spPr>
        <p:txBody>
          <a:bodyPr wrap="square">
            <a:spAutoFit/>
          </a:bodyPr>
          <a:lstStyle/>
          <a:p>
            <a:r>
              <a:rPr altLang="en-US" lang="zh-CN" sz="900">
                <a:latin charset="-122" panose="020b0503020204020204" pitchFamily="34" typeface="微软雅黑"/>
                <a:ea charset="-122" panose="020b0503020204020204" pitchFamily="34" typeface="微软雅黑"/>
              </a:rPr>
              <a:t>点击添加主要文字具体内容点击添加主要文字具体内容点击添加主要文字具体内容</a:t>
            </a:r>
          </a:p>
        </p:txBody>
      </p:sp>
      <p:sp>
        <p:nvSpPr>
          <p:cNvPr id="34" name="矩形 33">
            <a:extLst>
              <a:ext uri="{FF2B5EF4-FFF2-40B4-BE49-F238E27FC236}">
                <a16:creationId xmlns:a16="http://schemas.microsoft.com/office/drawing/2014/main" id="{936E1F4B-B193-43A3-A209-62F2515D0F7E}"/>
              </a:ext>
            </a:extLst>
          </p:cNvPr>
          <p:cNvSpPr/>
          <p:nvPr/>
        </p:nvSpPr>
        <p:spPr>
          <a:xfrm>
            <a:off x="1835469" y="1910039"/>
            <a:ext cx="1839516" cy="502920"/>
          </a:xfrm>
          <a:prstGeom prst="rect">
            <a:avLst/>
          </a:prstGeom>
        </p:spPr>
        <p:txBody>
          <a:bodyPr wrap="square">
            <a:spAutoFit/>
          </a:bodyPr>
          <a:lstStyle/>
          <a:p>
            <a:r>
              <a:rPr altLang="en-US" lang="zh-CN" sz="900">
                <a:latin charset="-122" panose="020b0503020204020204" pitchFamily="34" typeface="微软雅黑"/>
                <a:ea charset="-122" panose="020b0503020204020204" pitchFamily="34" typeface="微软雅黑"/>
              </a:rPr>
              <a:t>点击添加主要文字具体内容点击添加主要文字具体内容点击添加主要文字具体内容</a:t>
            </a:r>
          </a:p>
        </p:txBody>
      </p:sp>
      <p:sp>
        <p:nvSpPr>
          <p:cNvPr id="35" name="矩形 34">
            <a:extLst>
              <a:ext uri="{FF2B5EF4-FFF2-40B4-BE49-F238E27FC236}">
                <a16:creationId xmlns:a16="http://schemas.microsoft.com/office/drawing/2014/main" id="{90473D37-BAAC-4336-BF74-4F1724929B16}"/>
              </a:ext>
            </a:extLst>
          </p:cNvPr>
          <p:cNvSpPr/>
          <p:nvPr/>
        </p:nvSpPr>
        <p:spPr>
          <a:xfrm>
            <a:off x="5899018" y="1707966"/>
            <a:ext cx="1839516" cy="502920"/>
          </a:xfrm>
          <a:prstGeom prst="rect">
            <a:avLst/>
          </a:prstGeom>
        </p:spPr>
        <p:txBody>
          <a:bodyPr wrap="square">
            <a:spAutoFit/>
          </a:bodyPr>
          <a:lstStyle/>
          <a:p>
            <a:r>
              <a:rPr altLang="en-US" lang="zh-CN" sz="900">
                <a:latin charset="-122" panose="020b0503020204020204" pitchFamily="34" typeface="微软雅黑"/>
                <a:ea charset="-122" panose="020b0503020204020204" pitchFamily="34" typeface="微软雅黑"/>
              </a:rPr>
              <a:t>点击添加主要文字具体内容点击添加主要文字具体内容点击添加主要文字具体内容</a:t>
            </a:r>
          </a:p>
        </p:txBody>
      </p:sp>
      <p:sp>
        <p:nvSpPr>
          <p:cNvPr id="36" name="矩形 35">
            <a:extLst>
              <a:ext uri="{FF2B5EF4-FFF2-40B4-BE49-F238E27FC236}">
                <a16:creationId xmlns:a16="http://schemas.microsoft.com/office/drawing/2014/main" id="{A0FCCF93-DF82-4BC6-9513-DBC5B56342E8}"/>
              </a:ext>
            </a:extLst>
          </p:cNvPr>
          <p:cNvSpPr/>
          <p:nvPr/>
        </p:nvSpPr>
        <p:spPr>
          <a:xfrm>
            <a:off x="6710042" y="1035416"/>
            <a:ext cx="1839516" cy="502920"/>
          </a:xfrm>
          <a:prstGeom prst="rect">
            <a:avLst/>
          </a:prstGeom>
        </p:spPr>
        <p:txBody>
          <a:bodyPr wrap="square">
            <a:spAutoFit/>
          </a:bodyPr>
          <a:lstStyle/>
          <a:p>
            <a:r>
              <a:rPr altLang="en-US" lang="zh-CN" sz="900">
                <a:latin charset="-122" panose="020b0503020204020204" pitchFamily="34" typeface="微软雅黑"/>
                <a:ea charset="-122" panose="020b0503020204020204" pitchFamily="34" typeface="微软雅黑"/>
              </a:rPr>
              <a:t>点击添加主要文字具体内容点击添加主要文字具体内容点击添加主要文字具体内容</a:t>
            </a:r>
          </a:p>
        </p:txBody>
      </p:sp>
    </p:spTree>
    <p:extLst>
      <p:ext uri="{BB962C8B-B14F-4D97-AF65-F5344CB8AC3E}">
        <p14:creationId val="379060669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4">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1250" fill="hold" id="7"/>
                                        <p:tgtEl>
                                          <p:spTgt spid="11"/>
                                        </p:tgtEl>
                                        <p:attrNameLst>
                                          <p:attrName>ppt_x</p:attrName>
                                        </p:attrNameLst>
                                      </p:cBhvr>
                                      <p:tavLst>
                                        <p:tav tm="0">
                                          <p:val>
                                            <p:strVal val="#ppt_x"/>
                                          </p:val>
                                        </p:tav>
                                        <p:tav tm="100000">
                                          <p:val>
                                            <p:strVal val="#ppt_x"/>
                                          </p:val>
                                        </p:tav>
                                      </p:tavLst>
                                    </p:anim>
                                    <p:anim calcmode="lin" valueType="num">
                                      <p:cBhvr additive="base">
                                        <p:cTn dur="1250" fill="hold" id="8"/>
                                        <p:tgtEl>
                                          <p:spTgt spid="11"/>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1250"/>
                            </p:stCondLst>
                            <p:childTnLst>
                              <p:par>
                                <p:cTn fill="hold" id="10" nodeType="afterEffect" presetClass="entr" presetID="6" presetSubtype="16">
                                  <p:stCondLst>
                                    <p:cond delay="0"/>
                                  </p:stCondLst>
                                  <p:childTnLst>
                                    <p:set>
                                      <p:cBhvr>
                                        <p:cTn dur="1" fill="hold" id="11">
                                          <p:stCondLst>
                                            <p:cond delay="0"/>
                                          </p:stCondLst>
                                        </p:cTn>
                                        <p:tgtEl>
                                          <p:spTgt spid="2"/>
                                        </p:tgtEl>
                                        <p:attrNameLst>
                                          <p:attrName>style.visibility</p:attrName>
                                        </p:attrNameLst>
                                      </p:cBhvr>
                                      <p:to>
                                        <p:strVal val="visible"/>
                                      </p:to>
                                    </p:set>
                                    <p:animEffect filter="circle(in)" transition="in">
                                      <p:cBhvr>
                                        <p:cTn dur="1250" id="12"/>
                                        <p:tgtEl>
                                          <p:spTgt spid="2"/>
                                        </p:tgtEl>
                                      </p:cBhvr>
                                    </p:animEffect>
                                  </p:childTnLst>
                                </p:cTn>
                              </p:par>
                            </p:childTnLst>
                          </p:cTn>
                        </p:par>
                        <p:par>
                          <p:cTn fill="hold" id="13" nodeType="afterGroup">
                            <p:stCondLst>
                              <p:cond delay="2500"/>
                            </p:stCondLst>
                            <p:childTnLst>
                              <p:par>
                                <p:cTn fill="hold" id="14" nodeType="afterEffect" presetClass="entr" presetID="21" presetSubtype="1">
                                  <p:stCondLst>
                                    <p:cond delay="0"/>
                                  </p:stCondLst>
                                  <p:childTnLst>
                                    <p:set>
                                      <p:cBhvr>
                                        <p:cTn dur="1" fill="hold" id="15">
                                          <p:stCondLst>
                                            <p:cond delay="0"/>
                                          </p:stCondLst>
                                        </p:cTn>
                                        <p:tgtEl>
                                          <p:spTgt spid="37"/>
                                        </p:tgtEl>
                                        <p:attrNameLst>
                                          <p:attrName>style.visibility</p:attrName>
                                        </p:attrNameLst>
                                      </p:cBhvr>
                                      <p:to>
                                        <p:strVal val="visible"/>
                                      </p:to>
                                    </p:set>
                                    <p:animEffect filter="wheel(1)" transition="in">
                                      <p:cBhvr>
                                        <p:cTn dur="1250" id="16"/>
                                        <p:tgtEl>
                                          <p:spTgt spid="37"/>
                                        </p:tgtEl>
                                      </p:cBhvr>
                                    </p:animEffect>
                                  </p:childTnLst>
                                </p:cTn>
                              </p:par>
                            </p:childTnLst>
                          </p:cTn>
                        </p:par>
                        <p:par>
                          <p:cTn fill="hold" id="17" nodeType="afterGroup">
                            <p:stCondLst>
                              <p:cond delay="3750"/>
                            </p:stCondLst>
                            <p:childTnLst>
                              <p:par>
                                <p:cTn fill="hold" id="18" nodeType="afterEffect" presetClass="entr" presetID="14" presetSubtype="10">
                                  <p:stCondLst>
                                    <p:cond delay="0"/>
                                  </p:stCondLst>
                                  <p:childTnLst>
                                    <p:set>
                                      <p:cBhvr>
                                        <p:cTn dur="1" fill="hold" id="19">
                                          <p:stCondLst>
                                            <p:cond delay="0"/>
                                          </p:stCondLst>
                                        </p:cTn>
                                        <p:tgtEl>
                                          <p:spTgt spid="38"/>
                                        </p:tgtEl>
                                        <p:attrNameLst>
                                          <p:attrName>style.visibility</p:attrName>
                                        </p:attrNameLst>
                                      </p:cBhvr>
                                      <p:to>
                                        <p:strVal val="visible"/>
                                      </p:to>
                                    </p:set>
                                    <p:animEffect filter="randombar(horizontal)" transition="in">
                                      <p:cBhvr>
                                        <p:cTn dur="1250" id="20"/>
                                        <p:tgtEl>
                                          <p:spTgt spid="38"/>
                                        </p:tgtEl>
                                      </p:cBhvr>
                                    </p:animEffect>
                                  </p:childTnLst>
                                </p:cTn>
                              </p:par>
                            </p:childTnLst>
                          </p:cTn>
                        </p:par>
                        <p:par>
                          <p:cTn fill="hold" id="21" nodeType="afterGroup">
                            <p:stCondLst>
                              <p:cond delay="5000"/>
                            </p:stCondLst>
                            <p:childTnLst>
                              <p:par>
                                <p:cTn fill="hold" id="22" nodeType="afterEffect" presetClass="entr" presetID="2" presetSubtype="4">
                                  <p:stCondLst>
                                    <p:cond delay="0"/>
                                  </p:stCondLst>
                                  <p:childTnLst>
                                    <p:set>
                                      <p:cBhvr>
                                        <p:cTn dur="1" fill="hold" id="23">
                                          <p:stCondLst>
                                            <p:cond delay="0"/>
                                          </p:stCondLst>
                                        </p:cTn>
                                        <p:tgtEl>
                                          <p:spTgt spid="39"/>
                                        </p:tgtEl>
                                        <p:attrNameLst>
                                          <p:attrName>style.visibility</p:attrName>
                                        </p:attrNameLst>
                                      </p:cBhvr>
                                      <p:to>
                                        <p:strVal val="visible"/>
                                      </p:to>
                                    </p:set>
                                    <p:anim calcmode="lin" valueType="num">
                                      <p:cBhvr additive="base">
                                        <p:cTn dur="1250" fill="hold" id="24"/>
                                        <p:tgtEl>
                                          <p:spTgt spid="39"/>
                                        </p:tgtEl>
                                        <p:attrNameLst>
                                          <p:attrName>ppt_x</p:attrName>
                                        </p:attrNameLst>
                                      </p:cBhvr>
                                      <p:tavLst>
                                        <p:tav tm="0">
                                          <p:val>
                                            <p:strVal val="#ppt_x"/>
                                          </p:val>
                                        </p:tav>
                                        <p:tav tm="100000">
                                          <p:val>
                                            <p:strVal val="#ppt_x"/>
                                          </p:val>
                                        </p:tav>
                                      </p:tavLst>
                                    </p:anim>
                                    <p:anim calcmode="lin" valueType="num">
                                      <p:cBhvr additive="base">
                                        <p:cTn dur="1250" fill="hold" id="25"/>
                                        <p:tgtEl>
                                          <p:spTgt spid="39"/>
                                        </p:tgtEl>
                                        <p:attrNameLst>
                                          <p:attrName>ppt_y</p:attrName>
                                        </p:attrNameLst>
                                      </p:cBhvr>
                                      <p:tavLst>
                                        <p:tav tm="0">
                                          <p:val>
                                            <p:strVal val="1+#ppt_h/2"/>
                                          </p:val>
                                        </p:tav>
                                        <p:tav tm="100000">
                                          <p:val>
                                            <p:strVal val="#ppt_y"/>
                                          </p:val>
                                        </p:tav>
                                      </p:tavLst>
                                    </p:anim>
                                  </p:childTnLst>
                                </p:cTn>
                              </p:par>
                            </p:childTnLst>
                          </p:cTn>
                        </p:par>
                        <p:par>
                          <p:cTn fill="hold" id="26" nodeType="afterGroup">
                            <p:stCondLst>
                              <p:cond delay="6250"/>
                            </p:stCondLst>
                            <p:childTnLst>
                              <p:par>
                                <p:cTn fill="hold" id="27" nodeType="afterEffect" presetClass="entr" presetID="26" presetSubtype="0">
                                  <p:stCondLst>
                                    <p:cond delay="0"/>
                                  </p:stCondLst>
                                  <p:childTnLst>
                                    <p:set>
                                      <p:cBhvr>
                                        <p:cTn dur="1" fill="hold" id="28">
                                          <p:stCondLst>
                                            <p:cond delay="0"/>
                                          </p:stCondLst>
                                        </p:cTn>
                                        <p:tgtEl>
                                          <p:spTgt spid="40"/>
                                        </p:tgtEl>
                                        <p:attrNameLst>
                                          <p:attrName>style.visibility</p:attrName>
                                        </p:attrNameLst>
                                      </p:cBhvr>
                                      <p:to>
                                        <p:strVal val="visible"/>
                                      </p:to>
                                    </p:set>
                                    <p:animEffect filter="wipe(down)" transition="in">
                                      <p:cBhvr>
                                        <p:cTn dur="435" id="29">
                                          <p:stCondLst>
                                            <p:cond delay="0"/>
                                          </p:stCondLst>
                                        </p:cTn>
                                        <p:tgtEl>
                                          <p:spTgt spid="40"/>
                                        </p:tgtEl>
                                      </p:cBhvr>
                                    </p:animEffect>
                                    <p:anim calcmode="lin" valueType="num">
                                      <p:cBhvr>
                                        <p:cTn dur="1367" id="30" tmFilter="0,0; 0.14,0.36; 0.43,0.73; 0.71,0.91; 1.0,1.0">
                                          <p:stCondLst>
                                            <p:cond delay="0"/>
                                          </p:stCondLst>
                                        </p:cTn>
                                        <p:tgtEl>
                                          <p:spTgt spid="40"/>
                                        </p:tgtEl>
                                        <p:attrNameLst>
                                          <p:attrName>ppt_x</p:attrName>
                                        </p:attrNameLst>
                                      </p:cBhvr>
                                      <p:tavLst>
                                        <p:tav tm="0">
                                          <p:val>
                                            <p:strVal val="#ppt_x-0.25"/>
                                          </p:val>
                                        </p:tav>
                                        <p:tav tm="100000">
                                          <p:val>
                                            <p:strVal val="#ppt_x"/>
                                          </p:val>
                                        </p:tav>
                                      </p:tavLst>
                                    </p:anim>
                                    <p:anim calcmode="lin" valueType="num">
                                      <p:cBhvr>
                                        <p:cTn dur="498" id="31" tmFilter="0.0,0.0; 0.25,0.07; 0.50,0.2; 0.75,0.467; 1.0,1.0">
                                          <p:stCondLst>
                                            <p:cond delay="0"/>
                                          </p:stCondLst>
                                        </p:cTn>
                                        <p:tgtEl>
                                          <p:spTgt spid="40"/>
                                        </p:tgtEl>
                                        <p:attrNameLst>
                                          <p:attrName>ppt_y</p:attrName>
                                        </p:attrNameLst>
                                      </p:cBhvr>
                                      <p:tavLst>
                                        <p:tav fmla="#ppt_y-sin(pi*$)/3" tm="0">
                                          <p:val>
                                            <p:fltVal val="0.5"/>
                                          </p:val>
                                        </p:tav>
                                        <p:tav tm="100000">
                                          <p:val>
                                            <p:fltVal val="1"/>
                                          </p:val>
                                        </p:tav>
                                      </p:tavLst>
                                    </p:anim>
                                    <p:anim calcmode="lin" valueType="num">
                                      <p:cBhvr>
                                        <p:cTn dur="498" id="32" tmFilter="0, 0; 0.125,0.2665; 0.25,0.4; 0.375,0.465; 0.5,0.5;  0.625,0.535; 0.75,0.6; 0.875,0.7335; 1,1">
                                          <p:stCondLst>
                                            <p:cond delay="498"/>
                                          </p:stCondLst>
                                        </p:cTn>
                                        <p:tgtEl>
                                          <p:spTgt spid="40"/>
                                        </p:tgtEl>
                                        <p:attrNameLst>
                                          <p:attrName>ppt_y</p:attrName>
                                        </p:attrNameLst>
                                      </p:cBhvr>
                                      <p:tavLst>
                                        <p:tav fmla="#ppt_y-sin(pi*$)/9" tm="0">
                                          <p:val>
                                            <p:fltVal val="0"/>
                                          </p:val>
                                        </p:tav>
                                        <p:tav tm="100000">
                                          <p:val>
                                            <p:fltVal val="1"/>
                                          </p:val>
                                        </p:tav>
                                      </p:tavLst>
                                    </p:anim>
                                    <p:anim calcmode="lin" valueType="num">
                                      <p:cBhvr>
                                        <p:cTn dur="249" id="33" tmFilter="0, 0; 0.125,0.2665; 0.25,0.4; 0.375,0.465; 0.5,0.5;  0.625,0.535; 0.75,0.6; 0.875,0.7335; 1,1">
                                          <p:stCondLst>
                                            <p:cond delay="993"/>
                                          </p:stCondLst>
                                        </p:cTn>
                                        <p:tgtEl>
                                          <p:spTgt spid="40"/>
                                        </p:tgtEl>
                                        <p:attrNameLst>
                                          <p:attrName>ppt_y</p:attrName>
                                        </p:attrNameLst>
                                      </p:cBhvr>
                                      <p:tavLst>
                                        <p:tav fmla="#ppt_y-sin(pi*$)/27" tm="0">
                                          <p:val>
                                            <p:fltVal val="0"/>
                                          </p:val>
                                        </p:tav>
                                        <p:tav tm="100000">
                                          <p:val>
                                            <p:fltVal val="1"/>
                                          </p:val>
                                        </p:tav>
                                      </p:tavLst>
                                    </p:anim>
                                    <p:anim calcmode="lin" valueType="num">
                                      <p:cBhvr>
                                        <p:cTn dur="123" id="34" tmFilter="0, 0; 0.125,0.2665; 0.25,0.4; 0.375,0.465; 0.5,0.5;  0.625,0.535; 0.75,0.6; 0.875,0.7335; 1,1">
                                          <p:stCondLst>
                                            <p:cond delay="1242"/>
                                          </p:stCondLst>
                                        </p:cTn>
                                        <p:tgtEl>
                                          <p:spTgt spid="40"/>
                                        </p:tgtEl>
                                        <p:attrNameLst>
                                          <p:attrName>ppt_y</p:attrName>
                                        </p:attrNameLst>
                                      </p:cBhvr>
                                      <p:tavLst>
                                        <p:tav fmla="#ppt_y-sin(pi*$)/81" tm="0">
                                          <p:val>
                                            <p:fltVal val="0"/>
                                          </p:val>
                                        </p:tav>
                                        <p:tav tm="100000">
                                          <p:val>
                                            <p:fltVal val="1"/>
                                          </p:val>
                                        </p:tav>
                                      </p:tavLst>
                                    </p:anim>
                                    <p:animScale>
                                      <p:cBhvr>
                                        <p:cTn dur="20" id="35">
                                          <p:stCondLst>
                                            <p:cond delay="487"/>
                                          </p:stCondLst>
                                        </p:cTn>
                                        <p:tgtEl>
                                          <p:spTgt spid="40"/>
                                        </p:tgtEl>
                                      </p:cBhvr>
                                      <p:to x="100000" y="60000"/>
                                    </p:animScale>
                                    <p:animScale>
                                      <p:cBhvr>
                                        <p:cTn decel="50000" dur="124" id="36">
                                          <p:stCondLst>
                                            <p:cond delay="507"/>
                                          </p:stCondLst>
                                        </p:cTn>
                                        <p:tgtEl>
                                          <p:spTgt spid="40"/>
                                        </p:tgtEl>
                                      </p:cBhvr>
                                      <p:to x="100000" y="100000"/>
                                    </p:animScale>
                                    <p:animScale>
                                      <p:cBhvr>
                                        <p:cTn dur="20" id="37">
                                          <p:stCondLst>
                                            <p:cond delay="984"/>
                                          </p:stCondLst>
                                        </p:cTn>
                                        <p:tgtEl>
                                          <p:spTgt spid="40"/>
                                        </p:tgtEl>
                                      </p:cBhvr>
                                      <p:to x="100000" y="80000"/>
                                    </p:animScale>
                                    <p:animScale>
                                      <p:cBhvr>
                                        <p:cTn decel="50000" dur="124" id="38">
                                          <p:stCondLst>
                                            <p:cond delay="1004"/>
                                          </p:stCondLst>
                                        </p:cTn>
                                        <p:tgtEl>
                                          <p:spTgt spid="40"/>
                                        </p:tgtEl>
                                      </p:cBhvr>
                                      <p:to x="100000" y="100000"/>
                                    </p:animScale>
                                    <p:animScale>
                                      <p:cBhvr>
                                        <p:cTn dur="20" id="39">
                                          <p:stCondLst>
                                            <p:cond delay="1231"/>
                                          </p:stCondLst>
                                        </p:cTn>
                                        <p:tgtEl>
                                          <p:spTgt spid="40"/>
                                        </p:tgtEl>
                                      </p:cBhvr>
                                      <p:to x="100000" y="90000"/>
                                    </p:animScale>
                                    <p:animScale>
                                      <p:cBhvr>
                                        <p:cTn decel="50000" dur="124" id="40">
                                          <p:stCondLst>
                                            <p:cond delay="1251"/>
                                          </p:stCondLst>
                                        </p:cTn>
                                        <p:tgtEl>
                                          <p:spTgt spid="40"/>
                                        </p:tgtEl>
                                      </p:cBhvr>
                                      <p:to x="100000" y="100000"/>
                                    </p:animScale>
                                    <p:animScale>
                                      <p:cBhvr>
                                        <p:cTn dur="20" id="41">
                                          <p:stCondLst>
                                            <p:cond delay="1356"/>
                                          </p:stCondLst>
                                        </p:cTn>
                                        <p:tgtEl>
                                          <p:spTgt spid="40"/>
                                        </p:tgtEl>
                                      </p:cBhvr>
                                      <p:to x="100000" y="95000"/>
                                    </p:animScale>
                                    <p:animScale>
                                      <p:cBhvr>
                                        <p:cTn decel="50000" dur="124" id="42">
                                          <p:stCondLst>
                                            <p:cond delay="1376"/>
                                          </p:stCondLst>
                                        </p:cTn>
                                        <p:tgtEl>
                                          <p:spTgt spid="40"/>
                                        </p:tgtEl>
                                      </p:cBhvr>
                                      <p:to x="100000" y="100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Group 3"/>
          <p:cNvGrpSpPr/>
          <p:nvPr/>
        </p:nvGrpSpPr>
        <p:grpSpPr>
          <a:xfrm>
            <a:off x="5077297" y="2906699"/>
            <a:ext cx="2626361" cy="1456526"/>
            <a:chOff x="7845714" y="1736884"/>
            <a:chExt cx="3501814" cy="1942035"/>
          </a:xfrm>
        </p:grpSpPr>
        <p:grpSp>
          <p:nvGrpSpPr>
            <p:cNvPr id="5" name="Group 4"/>
            <p:cNvGrpSpPr/>
            <p:nvPr/>
          </p:nvGrpSpPr>
          <p:grpSpPr>
            <a:xfrm>
              <a:off x="7845714" y="1736884"/>
              <a:ext cx="3501814" cy="1942035"/>
              <a:chOff x="7541909" y="1631854"/>
              <a:chExt cx="4046955" cy="1942035"/>
            </a:xfrm>
          </p:grpSpPr>
          <p:sp>
            <p:nvSpPr>
              <p:cNvPr id="7" name="Rectangle 6"/>
              <p:cNvSpPr/>
              <p:nvPr/>
            </p:nvSpPr>
            <p:spPr>
              <a:xfrm>
                <a:off x="7541909" y="1631854"/>
                <a:ext cx="4046955" cy="1942035"/>
              </a:xfrm>
              <a:prstGeom prst="rect">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latin charset="-122" panose="020b0503020204020204" pitchFamily="34" typeface="微软雅黑"/>
                  <a:ea charset="-122" panose="020b0503020204020204" pitchFamily="34" typeface="微软雅黑"/>
                </a:endParaRPr>
              </a:p>
            </p:txBody>
          </p:sp>
          <p:sp>
            <p:nvSpPr>
              <p:cNvPr id="8" name="Rectangle 7"/>
              <p:cNvSpPr/>
              <p:nvPr/>
            </p:nvSpPr>
            <p:spPr>
              <a:xfrm>
                <a:off x="7541909" y="1631854"/>
                <a:ext cx="4046955" cy="4352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latin charset="-122" panose="020b0503020204020204" pitchFamily="34" typeface="微软雅黑"/>
                    <a:ea charset="-122" panose="020b0503020204020204" pitchFamily="34" typeface="微软雅黑"/>
                  </a:rPr>
                  <a:t>点击添加内容</a:t>
                </a:r>
              </a:p>
            </p:txBody>
          </p:sp>
        </p:grpSp>
        <p:sp>
          <p:nvSpPr>
            <p:cNvPr id="6" name="Rectangle 5"/>
            <p:cNvSpPr/>
            <p:nvPr/>
          </p:nvSpPr>
          <p:spPr>
            <a:xfrm>
              <a:off x="8039407" y="2321934"/>
              <a:ext cx="3133230" cy="1036320"/>
            </a:xfrm>
            <a:prstGeom prst="rect">
              <a:avLst/>
            </a:prstGeom>
          </p:spPr>
          <p:txBody>
            <a:bodyPr wrap="square">
              <a:spAutoFit/>
            </a:bodyPr>
            <a:lstStyle/>
            <a:p>
              <a:pPr indent="-128585" marL="128585">
                <a:buFont charset="2" panose="05000000000000000000" pitchFamily="2" typeface="Wingdings"/>
                <a:buChar char="Ø"/>
              </a:pPr>
              <a:r>
                <a:rPr altLang="en-US" lang="zh-CN" sz="900">
                  <a:solidFill>
                    <a:schemeClr val="bg1">
                      <a:lumMod val="50000"/>
                    </a:schemeClr>
                  </a:solidFill>
                  <a:latin charset="-122" panose="020b0503020204020204" pitchFamily="34" typeface="微软雅黑"/>
                  <a:ea charset="-122" panose="020b0503020204020204" pitchFamily="34" typeface="微软雅黑"/>
                </a:rPr>
                <a:t>点击添加内容点击添加内容点击添加</a:t>
              </a:r>
            </a:p>
            <a:p>
              <a:pPr indent="-128585" marL="128585">
                <a:buFont charset="2" panose="05000000000000000000" pitchFamily="2" typeface="Wingdings"/>
                <a:buChar char="Ø"/>
              </a:pPr>
              <a:endParaRPr altLang="en-US" lang="zh-CN" sz="900">
                <a:solidFill>
                  <a:schemeClr val="bg1">
                    <a:lumMod val="50000"/>
                  </a:schemeClr>
                </a:solidFill>
                <a:latin charset="-122" panose="020b0503020204020204" pitchFamily="34" typeface="微软雅黑"/>
                <a:ea charset="-122" panose="020b0503020204020204" pitchFamily="34" typeface="微软雅黑"/>
              </a:endParaRPr>
            </a:p>
            <a:p>
              <a:pPr indent="-128585" marL="128585">
                <a:buFont charset="2" panose="05000000000000000000" pitchFamily="2" typeface="Wingdings"/>
                <a:buChar char="Ø"/>
              </a:pPr>
              <a:r>
                <a:rPr altLang="en-US" lang="zh-CN" sz="900">
                  <a:solidFill>
                    <a:schemeClr val="bg1">
                      <a:lumMod val="50000"/>
                    </a:schemeClr>
                  </a:solidFill>
                  <a:latin charset="-122" panose="020b0503020204020204" pitchFamily="34" typeface="微软雅黑"/>
                  <a:ea charset="-122" panose="020b0503020204020204" pitchFamily="34" typeface="微软雅黑"/>
                </a:rPr>
                <a:t>点击添加内容点击添加内容点击添加</a:t>
              </a:r>
            </a:p>
            <a:p>
              <a:pPr indent="-128585" marL="128585">
                <a:buFont charset="2" panose="05000000000000000000" pitchFamily="2" typeface="Wingdings"/>
                <a:buChar char="Ø"/>
              </a:pPr>
              <a:endParaRPr altLang="en-US" lang="zh-CN" sz="900">
                <a:solidFill>
                  <a:schemeClr val="bg1">
                    <a:lumMod val="50000"/>
                  </a:schemeClr>
                </a:solidFill>
                <a:latin charset="-122" panose="020b0503020204020204" pitchFamily="34" typeface="微软雅黑"/>
                <a:ea charset="-122" panose="020b0503020204020204" pitchFamily="34" typeface="微软雅黑"/>
              </a:endParaRPr>
            </a:p>
            <a:p>
              <a:pPr indent="-128585" marL="128585">
                <a:buFont charset="2" panose="05000000000000000000" pitchFamily="2" typeface="Wingdings"/>
                <a:buChar char="Ø"/>
              </a:pPr>
              <a:r>
                <a:rPr altLang="en-US" lang="zh-CN" sz="900">
                  <a:solidFill>
                    <a:schemeClr val="bg1">
                      <a:lumMod val="50000"/>
                    </a:schemeClr>
                  </a:solidFill>
                  <a:latin charset="-122" panose="020b0503020204020204" pitchFamily="34" typeface="微软雅黑"/>
                  <a:ea charset="-122" panose="020b0503020204020204" pitchFamily="34" typeface="微软雅黑"/>
                </a:rPr>
                <a:t> 点击添加内容点击添加内容点击添加</a:t>
              </a:r>
            </a:p>
          </p:txBody>
        </p:sp>
      </p:grpSp>
      <p:grpSp>
        <p:nvGrpSpPr>
          <p:cNvPr id="9" name="Group 8"/>
          <p:cNvGrpSpPr/>
          <p:nvPr/>
        </p:nvGrpSpPr>
        <p:grpSpPr>
          <a:xfrm>
            <a:off x="1174483" y="1273813"/>
            <a:ext cx="2626361" cy="1456526"/>
            <a:chOff x="7845714" y="1736884"/>
            <a:chExt cx="3501814" cy="1942035"/>
          </a:xfrm>
        </p:grpSpPr>
        <p:grpSp>
          <p:nvGrpSpPr>
            <p:cNvPr id="10" name="Group 9"/>
            <p:cNvGrpSpPr/>
            <p:nvPr/>
          </p:nvGrpSpPr>
          <p:grpSpPr>
            <a:xfrm>
              <a:off x="7845714" y="1736884"/>
              <a:ext cx="3501814" cy="1942035"/>
              <a:chOff x="7541909" y="1631854"/>
              <a:chExt cx="4046955" cy="1942035"/>
            </a:xfrm>
          </p:grpSpPr>
          <p:sp>
            <p:nvSpPr>
              <p:cNvPr id="12" name="Rectangle 11"/>
              <p:cNvSpPr/>
              <p:nvPr/>
            </p:nvSpPr>
            <p:spPr>
              <a:xfrm>
                <a:off x="7541909" y="1631854"/>
                <a:ext cx="4046955" cy="1942035"/>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latin charset="-122" panose="020b0503020204020204" pitchFamily="34" typeface="微软雅黑"/>
                  <a:ea charset="-122" panose="020b0503020204020204" pitchFamily="34" typeface="微软雅黑"/>
                </a:endParaRPr>
              </a:p>
            </p:txBody>
          </p:sp>
          <p:sp>
            <p:nvSpPr>
              <p:cNvPr id="13" name="Rectangle 12"/>
              <p:cNvSpPr/>
              <p:nvPr/>
            </p:nvSpPr>
            <p:spPr>
              <a:xfrm>
                <a:off x="7541909" y="1631854"/>
                <a:ext cx="4046955" cy="4352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latin charset="-122" panose="020b0503020204020204" pitchFamily="34" typeface="微软雅黑"/>
                    <a:ea charset="-122" panose="020b0503020204020204" pitchFamily="34" typeface="微软雅黑"/>
                  </a:rPr>
                  <a:t>点击添加内容</a:t>
                </a:r>
              </a:p>
            </p:txBody>
          </p:sp>
        </p:grpSp>
        <p:sp>
          <p:nvSpPr>
            <p:cNvPr id="11" name="Rectangle 10"/>
            <p:cNvSpPr/>
            <p:nvPr/>
          </p:nvSpPr>
          <p:spPr>
            <a:xfrm>
              <a:off x="8039406" y="2321934"/>
              <a:ext cx="3133230" cy="1036320"/>
            </a:xfrm>
            <a:prstGeom prst="rect">
              <a:avLst/>
            </a:prstGeom>
          </p:spPr>
          <p:txBody>
            <a:bodyPr wrap="square">
              <a:spAutoFit/>
            </a:bodyPr>
            <a:lstStyle/>
            <a:p>
              <a:pPr indent="-128585" marL="128585">
                <a:buFont charset="2" panose="05000000000000000000" pitchFamily="2" typeface="Wingdings"/>
                <a:buChar char="Ø"/>
              </a:pPr>
              <a:r>
                <a:rPr altLang="en-US" lang="zh-CN" sz="900">
                  <a:solidFill>
                    <a:schemeClr val="bg1">
                      <a:lumMod val="50000"/>
                    </a:schemeClr>
                  </a:solidFill>
                  <a:latin charset="-122" panose="020b0503020204020204" pitchFamily="34" typeface="微软雅黑"/>
                  <a:ea charset="-122" panose="020b0503020204020204" pitchFamily="34" typeface="微软雅黑"/>
                </a:rPr>
                <a:t>点击添加内容点击添加内容点击添加</a:t>
              </a:r>
            </a:p>
            <a:p>
              <a:pPr indent="-128585" marL="128585">
                <a:buFont charset="2" panose="05000000000000000000" pitchFamily="2" typeface="Wingdings"/>
                <a:buChar char="Ø"/>
              </a:pPr>
              <a:endParaRPr altLang="en-US" lang="zh-CN" sz="900">
                <a:solidFill>
                  <a:schemeClr val="bg1">
                    <a:lumMod val="50000"/>
                  </a:schemeClr>
                </a:solidFill>
                <a:latin charset="-122" panose="020b0503020204020204" pitchFamily="34" typeface="微软雅黑"/>
                <a:ea charset="-122" panose="020b0503020204020204" pitchFamily="34" typeface="微软雅黑"/>
              </a:endParaRPr>
            </a:p>
            <a:p>
              <a:pPr indent="-128585" marL="128585">
                <a:buFont charset="2" panose="05000000000000000000" pitchFamily="2" typeface="Wingdings"/>
                <a:buChar char="Ø"/>
              </a:pPr>
              <a:r>
                <a:rPr altLang="en-US" lang="zh-CN" sz="900">
                  <a:solidFill>
                    <a:schemeClr val="bg1">
                      <a:lumMod val="50000"/>
                    </a:schemeClr>
                  </a:solidFill>
                  <a:latin charset="-122" panose="020b0503020204020204" pitchFamily="34" typeface="微软雅黑"/>
                  <a:ea charset="-122" panose="020b0503020204020204" pitchFamily="34" typeface="微软雅黑"/>
                </a:rPr>
                <a:t>点击添加内容点击添加内容点击添加</a:t>
              </a:r>
            </a:p>
            <a:p>
              <a:pPr indent="-128585" marL="128585">
                <a:buFont charset="2" panose="05000000000000000000" pitchFamily="2" typeface="Wingdings"/>
                <a:buChar char="Ø"/>
              </a:pPr>
              <a:endParaRPr altLang="en-US" lang="zh-CN" sz="900">
                <a:solidFill>
                  <a:schemeClr val="bg1">
                    <a:lumMod val="50000"/>
                  </a:schemeClr>
                </a:solidFill>
                <a:latin charset="-122" panose="020b0503020204020204" pitchFamily="34" typeface="微软雅黑"/>
                <a:ea charset="-122" panose="020b0503020204020204" pitchFamily="34" typeface="微软雅黑"/>
              </a:endParaRPr>
            </a:p>
            <a:p>
              <a:pPr indent="-128585" marL="128585">
                <a:buFont charset="2" panose="05000000000000000000" pitchFamily="2" typeface="Wingdings"/>
                <a:buChar char="Ø"/>
              </a:pPr>
              <a:r>
                <a:rPr altLang="en-US" lang="zh-CN" sz="900">
                  <a:solidFill>
                    <a:schemeClr val="bg1">
                      <a:lumMod val="50000"/>
                    </a:schemeClr>
                  </a:solidFill>
                  <a:latin charset="-122" panose="020b0503020204020204" pitchFamily="34" typeface="微软雅黑"/>
                  <a:ea charset="-122" panose="020b0503020204020204" pitchFamily="34" typeface="微软雅黑"/>
                </a:rPr>
                <a:t> 点击添加内容点击添加内容点击添加</a:t>
              </a:r>
            </a:p>
          </p:txBody>
        </p:sp>
      </p:grpSp>
      <p:grpSp>
        <p:nvGrpSpPr>
          <p:cNvPr id="18" name="Group 17"/>
          <p:cNvGrpSpPr/>
          <p:nvPr/>
        </p:nvGrpSpPr>
        <p:grpSpPr>
          <a:xfrm>
            <a:off x="1192894" y="2964004"/>
            <a:ext cx="2626361" cy="1456526"/>
            <a:chOff x="7845714" y="1736884"/>
            <a:chExt cx="3501814" cy="1942035"/>
          </a:xfrm>
        </p:grpSpPr>
        <p:grpSp>
          <p:nvGrpSpPr>
            <p:cNvPr id="19" name="Group 18"/>
            <p:cNvGrpSpPr/>
            <p:nvPr/>
          </p:nvGrpSpPr>
          <p:grpSpPr>
            <a:xfrm>
              <a:off x="7845714" y="1736884"/>
              <a:ext cx="3501814" cy="1942035"/>
              <a:chOff x="7541909" y="1631854"/>
              <a:chExt cx="4046955" cy="1942035"/>
            </a:xfrm>
          </p:grpSpPr>
          <p:sp>
            <p:nvSpPr>
              <p:cNvPr id="21" name="Rectangle 20"/>
              <p:cNvSpPr/>
              <p:nvPr/>
            </p:nvSpPr>
            <p:spPr>
              <a:xfrm>
                <a:off x="7541909" y="1631854"/>
                <a:ext cx="4046955" cy="1942035"/>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latin charset="-122" panose="020b0503020204020204" pitchFamily="34" typeface="微软雅黑"/>
                  <a:ea charset="-122" panose="020b0503020204020204" pitchFamily="34" typeface="微软雅黑"/>
                </a:endParaRPr>
              </a:p>
            </p:txBody>
          </p:sp>
          <p:sp>
            <p:nvSpPr>
              <p:cNvPr id="22" name="Rectangle 21"/>
              <p:cNvSpPr/>
              <p:nvPr/>
            </p:nvSpPr>
            <p:spPr>
              <a:xfrm>
                <a:off x="7541909" y="1631854"/>
                <a:ext cx="4046955" cy="4352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latin charset="-122" panose="020b0503020204020204" pitchFamily="34" typeface="微软雅黑"/>
                    <a:ea charset="-122" panose="020b0503020204020204" pitchFamily="34" typeface="微软雅黑"/>
                  </a:rPr>
                  <a:t>点击添加内容</a:t>
                </a:r>
              </a:p>
            </p:txBody>
          </p:sp>
        </p:grpSp>
        <p:sp>
          <p:nvSpPr>
            <p:cNvPr id="20" name="Rectangle 19"/>
            <p:cNvSpPr/>
            <p:nvPr/>
          </p:nvSpPr>
          <p:spPr>
            <a:xfrm>
              <a:off x="8039406" y="2321934"/>
              <a:ext cx="3133230" cy="1036320"/>
            </a:xfrm>
            <a:prstGeom prst="rect">
              <a:avLst/>
            </a:prstGeom>
          </p:spPr>
          <p:txBody>
            <a:bodyPr wrap="square">
              <a:spAutoFit/>
            </a:bodyPr>
            <a:lstStyle/>
            <a:p>
              <a:pPr indent="-128585" marL="128585">
                <a:buFont charset="2" panose="05000000000000000000" pitchFamily="2" typeface="Wingdings"/>
                <a:buChar char="Ø"/>
              </a:pPr>
              <a:r>
                <a:rPr altLang="en-US" lang="zh-CN" sz="900">
                  <a:solidFill>
                    <a:schemeClr val="bg1">
                      <a:lumMod val="50000"/>
                    </a:schemeClr>
                  </a:solidFill>
                  <a:latin charset="-122" panose="020b0503020204020204" pitchFamily="34" typeface="微软雅黑"/>
                  <a:ea charset="-122" panose="020b0503020204020204" pitchFamily="34" typeface="微软雅黑"/>
                </a:rPr>
                <a:t>点击添加内容点击添加内容点击添加</a:t>
              </a:r>
            </a:p>
            <a:p>
              <a:pPr indent="-128585" marL="128585">
                <a:buFont charset="2" panose="05000000000000000000" pitchFamily="2" typeface="Wingdings"/>
                <a:buChar char="Ø"/>
              </a:pPr>
              <a:endParaRPr altLang="en-US" lang="zh-CN" sz="900">
                <a:solidFill>
                  <a:schemeClr val="bg1">
                    <a:lumMod val="50000"/>
                  </a:schemeClr>
                </a:solidFill>
                <a:latin charset="-122" panose="020b0503020204020204" pitchFamily="34" typeface="微软雅黑"/>
                <a:ea charset="-122" panose="020b0503020204020204" pitchFamily="34" typeface="微软雅黑"/>
              </a:endParaRPr>
            </a:p>
            <a:p>
              <a:pPr indent="-128585" marL="128585">
                <a:buFont charset="2" panose="05000000000000000000" pitchFamily="2" typeface="Wingdings"/>
                <a:buChar char="Ø"/>
              </a:pPr>
              <a:r>
                <a:rPr altLang="en-US" lang="zh-CN" sz="900">
                  <a:solidFill>
                    <a:schemeClr val="bg1">
                      <a:lumMod val="50000"/>
                    </a:schemeClr>
                  </a:solidFill>
                  <a:latin charset="-122" panose="020b0503020204020204" pitchFamily="34" typeface="微软雅黑"/>
                  <a:ea charset="-122" panose="020b0503020204020204" pitchFamily="34" typeface="微软雅黑"/>
                </a:rPr>
                <a:t>点击添加内容点击添加内容点击添加</a:t>
              </a:r>
            </a:p>
            <a:p>
              <a:pPr indent="-128585" marL="128585">
                <a:buFont charset="2" panose="05000000000000000000" pitchFamily="2" typeface="Wingdings"/>
                <a:buChar char="Ø"/>
              </a:pPr>
              <a:endParaRPr altLang="en-US" lang="zh-CN" sz="900">
                <a:solidFill>
                  <a:schemeClr val="bg1">
                    <a:lumMod val="50000"/>
                  </a:schemeClr>
                </a:solidFill>
                <a:latin charset="-122" panose="020b0503020204020204" pitchFamily="34" typeface="微软雅黑"/>
                <a:ea charset="-122" panose="020b0503020204020204" pitchFamily="34" typeface="微软雅黑"/>
              </a:endParaRPr>
            </a:p>
            <a:p>
              <a:pPr indent="-128585" marL="128585">
                <a:buFont charset="2" panose="05000000000000000000" pitchFamily="2" typeface="Wingdings"/>
                <a:buChar char="Ø"/>
              </a:pPr>
              <a:r>
                <a:rPr altLang="en-US" lang="zh-CN" sz="900">
                  <a:solidFill>
                    <a:schemeClr val="bg1">
                      <a:lumMod val="50000"/>
                    </a:schemeClr>
                  </a:solidFill>
                  <a:latin charset="-122" panose="020b0503020204020204" pitchFamily="34" typeface="微软雅黑"/>
                  <a:ea charset="-122" panose="020b0503020204020204" pitchFamily="34" typeface="微软雅黑"/>
                </a:rPr>
                <a:t> 点击添加内容点击添加内容点击添加</a:t>
              </a:r>
            </a:p>
          </p:txBody>
        </p:sp>
      </p:grpSp>
      <p:grpSp>
        <p:nvGrpSpPr>
          <p:cNvPr id="23" name="Group 22"/>
          <p:cNvGrpSpPr/>
          <p:nvPr/>
        </p:nvGrpSpPr>
        <p:grpSpPr>
          <a:xfrm>
            <a:off x="5077297" y="1216508"/>
            <a:ext cx="2626361" cy="1456526"/>
            <a:chOff x="7845714" y="1736884"/>
            <a:chExt cx="3501814" cy="1942035"/>
          </a:xfrm>
        </p:grpSpPr>
        <p:grpSp>
          <p:nvGrpSpPr>
            <p:cNvPr id="24" name="Group 23"/>
            <p:cNvGrpSpPr/>
            <p:nvPr/>
          </p:nvGrpSpPr>
          <p:grpSpPr>
            <a:xfrm>
              <a:off x="7845714" y="1736884"/>
              <a:ext cx="3501814" cy="1942035"/>
              <a:chOff x="7541909" y="1631854"/>
              <a:chExt cx="4046955" cy="1942035"/>
            </a:xfrm>
          </p:grpSpPr>
          <p:sp>
            <p:nvSpPr>
              <p:cNvPr id="26" name="Rectangle 25"/>
              <p:cNvSpPr/>
              <p:nvPr/>
            </p:nvSpPr>
            <p:spPr>
              <a:xfrm>
                <a:off x="7541909" y="1631854"/>
                <a:ext cx="4046955" cy="1942035"/>
              </a:xfrm>
              <a:prstGeom prst="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latin charset="-122" panose="020b0503020204020204" pitchFamily="34" typeface="微软雅黑"/>
                  <a:ea charset="-122" panose="020b0503020204020204" pitchFamily="34" typeface="微软雅黑"/>
                </a:endParaRPr>
              </a:p>
            </p:txBody>
          </p:sp>
          <p:sp>
            <p:nvSpPr>
              <p:cNvPr id="27" name="Rectangle 26"/>
              <p:cNvSpPr/>
              <p:nvPr/>
            </p:nvSpPr>
            <p:spPr>
              <a:xfrm>
                <a:off x="7541909" y="1631854"/>
                <a:ext cx="4046955" cy="4352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latin charset="-122" panose="020b0503020204020204" pitchFamily="34" typeface="微软雅黑"/>
                    <a:ea charset="-122" panose="020b0503020204020204" pitchFamily="34" typeface="微软雅黑"/>
                  </a:rPr>
                  <a:t>点击添加内容</a:t>
                </a:r>
              </a:p>
            </p:txBody>
          </p:sp>
        </p:grpSp>
        <p:sp>
          <p:nvSpPr>
            <p:cNvPr id="25" name="Rectangle 24"/>
            <p:cNvSpPr/>
            <p:nvPr/>
          </p:nvSpPr>
          <p:spPr>
            <a:xfrm>
              <a:off x="8039407" y="2321934"/>
              <a:ext cx="3133230" cy="1036320"/>
            </a:xfrm>
            <a:prstGeom prst="rect">
              <a:avLst/>
            </a:prstGeom>
          </p:spPr>
          <p:txBody>
            <a:bodyPr wrap="square">
              <a:spAutoFit/>
            </a:bodyPr>
            <a:lstStyle/>
            <a:p>
              <a:pPr indent="-128585" marL="128585">
                <a:buFont charset="2" panose="05000000000000000000" pitchFamily="2" typeface="Wingdings"/>
                <a:buChar char="Ø"/>
              </a:pPr>
              <a:r>
                <a:rPr altLang="en-US" lang="zh-CN" sz="900">
                  <a:solidFill>
                    <a:schemeClr val="bg1">
                      <a:lumMod val="50000"/>
                    </a:schemeClr>
                  </a:solidFill>
                  <a:latin charset="-122" panose="020b0503020204020204" pitchFamily="34" typeface="微软雅黑"/>
                  <a:ea charset="-122" panose="020b0503020204020204" pitchFamily="34" typeface="微软雅黑"/>
                </a:rPr>
                <a:t>点击添加内容点击添加内容点击添加</a:t>
              </a:r>
            </a:p>
            <a:p>
              <a:pPr indent="-128585" marL="128585">
                <a:buFont charset="2" panose="05000000000000000000" pitchFamily="2" typeface="Wingdings"/>
                <a:buChar char="Ø"/>
              </a:pPr>
              <a:endParaRPr altLang="en-US" lang="zh-CN" sz="900">
                <a:solidFill>
                  <a:schemeClr val="bg1">
                    <a:lumMod val="50000"/>
                  </a:schemeClr>
                </a:solidFill>
                <a:latin charset="-122" panose="020b0503020204020204" pitchFamily="34" typeface="微软雅黑"/>
                <a:ea charset="-122" panose="020b0503020204020204" pitchFamily="34" typeface="微软雅黑"/>
              </a:endParaRPr>
            </a:p>
            <a:p>
              <a:pPr indent="-128585" marL="128585">
                <a:buFont charset="2" panose="05000000000000000000" pitchFamily="2" typeface="Wingdings"/>
                <a:buChar char="Ø"/>
              </a:pPr>
              <a:r>
                <a:rPr altLang="en-US" lang="zh-CN" sz="900">
                  <a:solidFill>
                    <a:schemeClr val="bg1">
                      <a:lumMod val="50000"/>
                    </a:schemeClr>
                  </a:solidFill>
                  <a:latin charset="-122" panose="020b0503020204020204" pitchFamily="34" typeface="微软雅黑"/>
                  <a:ea charset="-122" panose="020b0503020204020204" pitchFamily="34" typeface="微软雅黑"/>
                </a:rPr>
                <a:t>点击添加内容点击添加内容点击添加</a:t>
              </a:r>
            </a:p>
            <a:p>
              <a:pPr indent="-128585" marL="128585">
                <a:buFont charset="2" panose="05000000000000000000" pitchFamily="2" typeface="Wingdings"/>
                <a:buChar char="Ø"/>
              </a:pPr>
              <a:endParaRPr altLang="en-US" lang="zh-CN" sz="900">
                <a:solidFill>
                  <a:schemeClr val="bg1">
                    <a:lumMod val="50000"/>
                  </a:schemeClr>
                </a:solidFill>
                <a:latin charset="-122" panose="020b0503020204020204" pitchFamily="34" typeface="微软雅黑"/>
                <a:ea charset="-122" panose="020b0503020204020204" pitchFamily="34" typeface="微软雅黑"/>
              </a:endParaRPr>
            </a:p>
            <a:p>
              <a:pPr indent="-128585" marL="128585">
                <a:buFont charset="2" panose="05000000000000000000" pitchFamily="2" typeface="Wingdings"/>
                <a:buChar char="Ø"/>
              </a:pPr>
              <a:r>
                <a:rPr altLang="en-US" lang="zh-CN" sz="900">
                  <a:solidFill>
                    <a:schemeClr val="bg1">
                      <a:lumMod val="50000"/>
                    </a:schemeClr>
                  </a:solidFill>
                  <a:latin charset="-122" panose="020b0503020204020204" pitchFamily="34" typeface="微软雅黑"/>
                  <a:ea charset="-122" panose="020b0503020204020204" pitchFamily="34" typeface="微软雅黑"/>
                </a:rPr>
                <a:t> 点击添加内容点击添加内容点击添加</a:t>
              </a:r>
            </a:p>
          </p:txBody>
        </p:sp>
      </p:grpSp>
      <p:grpSp>
        <p:nvGrpSpPr>
          <p:cNvPr id="29" name="Group 28"/>
          <p:cNvGrpSpPr/>
          <p:nvPr/>
        </p:nvGrpSpPr>
        <p:grpSpPr>
          <a:xfrm>
            <a:off x="3486783" y="1812945"/>
            <a:ext cx="617891" cy="618053"/>
            <a:chOff x="5612655" y="1485231"/>
            <a:chExt cx="1164738" cy="1165042"/>
          </a:xfrm>
        </p:grpSpPr>
        <p:sp>
          <p:nvSpPr>
            <p:cNvPr id="28" name="Oval 27"/>
            <p:cNvSpPr/>
            <p:nvPr/>
          </p:nvSpPr>
          <p:spPr>
            <a:xfrm>
              <a:off x="5612655" y="1485231"/>
              <a:ext cx="1164738" cy="1165042"/>
            </a:xfrm>
            <a:prstGeom prst="ellipse">
              <a:avLst/>
            </a:prstGeom>
            <a:solidFill>
              <a:schemeClr val="bg1">
                <a:alpha val="80000"/>
              </a:schemeClr>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bIns="91422" lIns="182843" rIns="182843" rtlCol="0" tIns="91422"/>
            <a:lstStyle/>
            <a:p>
              <a:pPr algn="ctr"/>
              <a:endParaRPr lang="id-ID">
                <a:latin charset="-122" panose="020b0503020204020204" pitchFamily="34" typeface="微软雅黑"/>
                <a:ea charset="-122" panose="020b0503020204020204" pitchFamily="34" typeface="微软雅黑"/>
              </a:endParaRPr>
            </a:p>
          </p:txBody>
        </p:sp>
        <p:sp>
          <p:nvSpPr>
            <p:cNvPr id="14" name="Freeform 20"/>
            <p:cNvSpPr/>
            <p:nvPr/>
          </p:nvSpPr>
          <p:spPr bwMode="auto">
            <a:xfrm>
              <a:off x="5894954" y="1782764"/>
              <a:ext cx="699506" cy="569976"/>
            </a:xfrm>
            <a:custGeom>
              <a:gdLst>
                <a:gd fmla="*/ 280 w 280" name="T0"/>
                <a:gd fmla="*/ 27 h 228" name="T1"/>
                <a:gd fmla="*/ 247 w 280" name="T2"/>
                <a:gd fmla="*/ 36 h 228" name="T3"/>
                <a:gd fmla="*/ 272 w 280" name="T4"/>
                <a:gd fmla="*/ 5 h 228" name="T5"/>
                <a:gd fmla="*/ 236 w 280" name="T6"/>
                <a:gd fmla="*/ 19 h 228" name="T7"/>
                <a:gd fmla="*/ 194 w 280" name="T8"/>
                <a:gd fmla="*/ 0 h 228" name="T9"/>
                <a:gd fmla="*/ 136 w 280" name="T10"/>
                <a:gd fmla="*/ 58 h 228" name="T11"/>
                <a:gd fmla="*/ 138 w 280" name="T12"/>
                <a:gd fmla="*/ 71 h 228" name="T13"/>
                <a:gd fmla="*/ 19 w 280" name="T14"/>
                <a:gd fmla="*/ 11 h 228" name="T15"/>
                <a:gd fmla="*/ 12 w 280" name="T16"/>
                <a:gd fmla="*/ 40 h 228" name="T17"/>
                <a:gd fmla="*/ 37 w 280" name="T18"/>
                <a:gd fmla="*/ 88 h 228" name="T19"/>
                <a:gd fmla="*/ 11 w 280" name="T20"/>
                <a:gd fmla="*/ 80 h 228" name="T21"/>
                <a:gd fmla="*/ 11 w 280" name="T22"/>
                <a:gd fmla="*/ 81 h 228" name="T23"/>
                <a:gd fmla="*/ 57 w 280" name="T24"/>
                <a:gd fmla="*/ 138 h 228" name="T25"/>
                <a:gd fmla="*/ 42 w 280" name="T26"/>
                <a:gd fmla="*/ 140 h 228" name="T27"/>
                <a:gd fmla="*/ 31 w 280" name="T28"/>
                <a:gd fmla="*/ 139 h 228" name="T29"/>
                <a:gd fmla="*/ 85 w 280" name="T30"/>
                <a:gd fmla="*/ 178 h 228" name="T31"/>
                <a:gd fmla="*/ 14 w 280" name="T32"/>
                <a:gd fmla="*/ 203 h 228" name="T33"/>
                <a:gd fmla="*/ 0 w 280" name="T34"/>
                <a:gd fmla="*/ 202 h 228" name="T35"/>
                <a:gd fmla="*/ 88 w 280" name="T36"/>
                <a:gd fmla="*/ 228 h 228" name="T37"/>
                <a:gd fmla="*/ 251 w 280" name="T38"/>
                <a:gd fmla="*/ 65 h 228" name="T39"/>
                <a:gd fmla="*/ 251 w 280" name="T40"/>
                <a:gd fmla="*/ 57 h 228" name="T41"/>
                <a:gd fmla="*/ 280 w 280" name="T42"/>
                <a:gd fmla="*/ 27 h 228"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28" w="280">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chemeClr val="accent2"/>
            </a:solidFill>
            <a:ln>
              <a:noFill/>
            </a:ln>
            <a:extLst/>
          </p:spPr>
          <p:txBody>
            <a:bodyPr anchor="t" anchorCtr="0" bIns="91422" compatLnSpc="1" lIns="182843" numCol="1" rIns="182843" tIns="91422" vert="horz" wrap="square">
              <a:prstTxWarp prst="textNoShape">
                <a:avLst/>
              </a:prstTxWarp>
            </a:bodyPr>
            <a:lstStyle/>
            <a:p>
              <a:endParaRPr lang="id-ID">
                <a:latin charset="-122" panose="020b0503020204020204" pitchFamily="34" typeface="微软雅黑"/>
                <a:ea charset="-122" panose="020b0503020204020204" pitchFamily="34" typeface="微软雅黑"/>
              </a:endParaRPr>
            </a:p>
          </p:txBody>
        </p:sp>
      </p:grpSp>
      <p:grpSp>
        <p:nvGrpSpPr>
          <p:cNvPr id="31" name="Group 30"/>
          <p:cNvGrpSpPr/>
          <p:nvPr/>
        </p:nvGrpSpPr>
        <p:grpSpPr>
          <a:xfrm>
            <a:off x="3494635" y="3524962"/>
            <a:ext cx="617891" cy="618053"/>
            <a:chOff x="5493774" y="4128682"/>
            <a:chExt cx="1164738" cy="1165042"/>
          </a:xfrm>
        </p:grpSpPr>
        <p:sp>
          <p:nvSpPr>
            <p:cNvPr id="30" name="Oval 29"/>
            <p:cNvSpPr/>
            <p:nvPr/>
          </p:nvSpPr>
          <p:spPr>
            <a:xfrm>
              <a:off x="5493774" y="4128682"/>
              <a:ext cx="1164738" cy="1165042"/>
            </a:xfrm>
            <a:prstGeom prst="ellipse">
              <a:avLst/>
            </a:prstGeom>
            <a:solidFill>
              <a:schemeClr val="bg1">
                <a:alpha val="80000"/>
              </a:schemeClr>
            </a:solidFill>
            <a:ln w="254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bIns="91422" lIns="182843" rIns="182843" rtlCol="0" tIns="91422"/>
            <a:lstStyle/>
            <a:p>
              <a:pPr algn="ctr"/>
              <a:endParaRPr lang="id-ID">
                <a:latin charset="-122" panose="020b0503020204020204" pitchFamily="34" typeface="微软雅黑"/>
                <a:ea charset="-122" panose="020b0503020204020204" pitchFamily="34" typeface="微软雅黑"/>
              </a:endParaRPr>
            </a:p>
          </p:txBody>
        </p:sp>
        <p:sp>
          <p:nvSpPr>
            <p:cNvPr id="15" name="Freeform 21"/>
            <p:cNvSpPr/>
            <p:nvPr/>
          </p:nvSpPr>
          <p:spPr bwMode="auto">
            <a:xfrm>
              <a:off x="5719055" y="4336036"/>
              <a:ext cx="753890" cy="750334"/>
            </a:xfrm>
            <a:custGeom>
              <a:gdLst>
                <a:gd fmla="*/ 114 w 228" name="T0"/>
                <a:gd fmla="*/ 0 h 227" name="T1"/>
                <a:gd fmla="*/ 0 w 228" name="T2"/>
                <a:gd fmla="*/ 114 h 227" name="T3"/>
                <a:gd fmla="*/ 68 w 228" name="T4"/>
                <a:gd fmla="*/ 218 h 227" name="T5"/>
                <a:gd fmla="*/ 70 w 228" name="T6"/>
                <a:gd fmla="*/ 192 h 227" name="T7"/>
                <a:gd fmla="*/ 85 w 228" name="T8"/>
                <a:gd fmla="*/ 130 h 227" name="T9"/>
                <a:gd fmla="*/ 81 w 228" name="T10"/>
                <a:gd fmla="*/ 112 h 227" name="T11"/>
                <a:gd fmla="*/ 103 w 228" name="T12"/>
                <a:gd fmla="*/ 82 h 227" name="T13"/>
                <a:gd fmla="*/ 119 w 228" name="T14"/>
                <a:gd fmla="*/ 99 h 227" name="T15"/>
                <a:gd fmla="*/ 109 w 228" name="T16"/>
                <a:gd fmla="*/ 140 h 227" name="T17"/>
                <a:gd fmla="*/ 127 w 228" name="T18"/>
                <a:gd fmla="*/ 162 h 227" name="T19"/>
                <a:gd fmla="*/ 163 w 228" name="T20"/>
                <a:gd fmla="*/ 101 h 227" name="T21"/>
                <a:gd fmla="*/ 115 w 228" name="T22"/>
                <a:gd fmla="*/ 57 h 227" name="T23"/>
                <a:gd fmla="*/ 59 w 228" name="T24"/>
                <a:gd fmla="*/ 112 h 227" name="T25"/>
                <a:gd fmla="*/ 67 w 228" name="T26"/>
                <a:gd fmla="*/ 134 h 227" name="T27"/>
                <a:gd fmla="*/ 68 w 228" name="T28"/>
                <a:gd fmla="*/ 141 h 227" name="T29"/>
                <a:gd fmla="*/ 66 w 228" name="T30"/>
                <a:gd fmla="*/ 150 h 227" name="T31"/>
                <a:gd fmla="*/ 60 w 228" name="T32"/>
                <a:gd fmla="*/ 153 h 227" name="T33"/>
                <a:gd fmla="*/ 37 w 228" name="T34"/>
                <a:gd fmla="*/ 109 h 227" name="T35"/>
                <a:gd fmla="*/ 118 w 228" name="T36"/>
                <a:gd fmla="*/ 38 h 227" name="T37"/>
                <a:gd fmla="*/ 191 w 228" name="T38"/>
                <a:gd fmla="*/ 103 h 227" name="T39"/>
                <a:gd fmla="*/ 129 w 228" name="T40"/>
                <a:gd fmla="*/ 181 h 227" name="T41"/>
                <a:gd fmla="*/ 101 w 228" name="T42"/>
                <a:gd fmla="*/ 167 h 227" name="T43"/>
                <a:gd fmla="*/ 93 w 228" name="T44"/>
                <a:gd fmla="*/ 198 h 227" name="T45"/>
                <a:gd fmla="*/ 82 w 228" name="T46"/>
                <a:gd fmla="*/ 223 h 227" name="T47"/>
                <a:gd fmla="*/ 114 w 228" name="T48"/>
                <a:gd fmla="*/ 227 h 227" name="T49"/>
                <a:gd fmla="*/ 228 w 228" name="T50"/>
                <a:gd fmla="*/ 114 h 227" name="T51"/>
                <a:gd fmla="*/ 114 w 228" name="T52"/>
                <a:gd fmla="*/ 0 h 227"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226" w="228">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91422" compatLnSpc="1" lIns="182843" numCol="1" rIns="182843" tIns="91422" vert="horz" wrap="square">
              <a:prstTxWarp prst="textNoShape">
                <a:avLst/>
              </a:prstTxWarp>
            </a:bodyPr>
            <a:lstStyle/>
            <a:p>
              <a:endParaRPr lang="id-ID">
                <a:latin charset="-122" panose="020b0503020204020204" pitchFamily="34" typeface="微软雅黑"/>
                <a:ea charset="-122" panose="020b0503020204020204" pitchFamily="34" typeface="微软雅黑"/>
              </a:endParaRPr>
            </a:p>
          </p:txBody>
        </p:sp>
      </p:grpSp>
      <p:grpSp>
        <p:nvGrpSpPr>
          <p:cNvPr id="33" name="Group 32"/>
          <p:cNvGrpSpPr/>
          <p:nvPr/>
        </p:nvGrpSpPr>
        <p:grpSpPr>
          <a:xfrm>
            <a:off x="7394711" y="1772812"/>
            <a:ext cx="617891" cy="618053"/>
            <a:chOff x="10729516" y="1556074"/>
            <a:chExt cx="1164738" cy="1165042"/>
          </a:xfrm>
        </p:grpSpPr>
        <p:sp>
          <p:nvSpPr>
            <p:cNvPr id="32" name="Oval 31"/>
            <p:cNvSpPr/>
            <p:nvPr/>
          </p:nvSpPr>
          <p:spPr>
            <a:xfrm>
              <a:off x="10729516" y="1556074"/>
              <a:ext cx="1164738" cy="1165042"/>
            </a:xfrm>
            <a:prstGeom prst="ellipse">
              <a:avLst/>
            </a:prstGeom>
            <a:solidFill>
              <a:schemeClr val="bg1">
                <a:alpha val="80000"/>
              </a:schemeClr>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bIns="91422" lIns="182843" rIns="182843" rtlCol="0" tIns="91422"/>
            <a:lstStyle/>
            <a:p>
              <a:pPr algn="ctr"/>
              <a:endParaRPr lang="id-ID">
                <a:latin charset="-122" panose="020b0503020204020204" pitchFamily="34" typeface="微软雅黑"/>
                <a:ea charset="-122" panose="020b0503020204020204" pitchFamily="34" typeface="微软雅黑"/>
              </a:endParaRPr>
            </a:p>
          </p:txBody>
        </p:sp>
        <p:sp>
          <p:nvSpPr>
            <p:cNvPr id="16" name="Freeform 22"/>
            <p:cNvSpPr>
              <a:spLocks noEditPoints="1"/>
            </p:cNvSpPr>
            <p:nvPr/>
          </p:nvSpPr>
          <p:spPr bwMode="auto">
            <a:xfrm>
              <a:off x="10974947" y="1809354"/>
              <a:ext cx="673875" cy="672800"/>
            </a:xfrm>
            <a:custGeom>
              <a:gdLst>
                <a:gd fmla="*/ 164 w 204" name="T0"/>
                <a:gd fmla="*/ 0 h 204" name="T1"/>
                <a:gd fmla="*/ 39 w 204" name="T2"/>
                <a:gd fmla="*/ 0 h 204" name="T3"/>
                <a:gd fmla="*/ 0 w 204" name="T4"/>
                <a:gd fmla="*/ 39 h 204" name="T5"/>
                <a:gd fmla="*/ 0 w 204" name="T6"/>
                <a:gd fmla="*/ 81 h 204" name="T7"/>
                <a:gd fmla="*/ 0 w 204" name="T8"/>
                <a:gd fmla="*/ 164 h 204" name="T9"/>
                <a:gd fmla="*/ 39 w 204" name="T10"/>
                <a:gd fmla="*/ 204 h 204" name="T11"/>
                <a:gd fmla="*/ 164 w 204" name="T12"/>
                <a:gd fmla="*/ 204 h 204" name="T13"/>
                <a:gd fmla="*/ 204 w 204" name="T14"/>
                <a:gd fmla="*/ 164 h 204" name="T15"/>
                <a:gd fmla="*/ 204 w 204" name="T16"/>
                <a:gd fmla="*/ 81 h 204" name="T17"/>
                <a:gd fmla="*/ 204 w 204" name="T18"/>
                <a:gd fmla="*/ 39 h 204" name="T19"/>
                <a:gd fmla="*/ 164 w 204" name="T20"/>
                <a:gd fmla="*/ 0 h 204" name="T21"/>
                <a:gd fmla="*/ 176 w 204" name="T22"/>
                <a:gd fmla="*/ 23 h 204" name="T23"/>
                <a:gd fmla="*/ 180 w 204" name="T24"/>
                <a:gd fmla="*/ 23 h 204" name="T25"/>
                <a:gd fmla="*/ 180 w 204" name="T26"/>
                <a:gd fmla="*/ 28 h 204" name="T27"/>
                <a:gd fmla="*/ 180 w 204" name="T28"/>
                <a:gd fmla="*/ 58 h 204" name="T29"/>
                <a:gd fmla="*/ 146 w 204" name="T30"/>
                <a:gd fmla="*/ 58 h 204" name="T31"/>
                <a:gd fmla="*/ 146 w 204" name="T32"/>
                <a:gd fmla="*/ 24 h 204" name="T33"/>
                <a:gd fmla="*/ 176 w 204" name="T34"/>
                <a:gd fmla="*/ 23 h 204" name="T35"/>
                <a:gd fmla="*/ 73 w 204" name="T36"/>
                <a:gd fmla="*/ 81 h 204" name="T37"/>
                <a:gd fmla="*/ 102 w 204" name="T38"/>
                <a:gd fmla="*/ 66 h 204" name="T39"/>
                <a:gd fmla="*/ 131 w 204" name="T40"/>
                <a:gd fmla="*/ 81 h 204" name="T41"/>
                <a:gd fmla="*/ 138 w 204" name="T42"/>
                <a:gd fmla="*/ 102 h 204" name="T43"/>
                <a:gd fmla="*/ 102 w 204" name="T44"/>
                <a:gd fmla="*/ 138 h 204" name="T45"/>
                <a:gd fmla="*/ 66 w 204" name="T46"/>
                <a:gd fmla="*/ 102 h 204" name="T47"/>
                <a:gd fmla="*/ 73 w 204" name="T48"/>
                <a:gd fmla="*/ 81 h 204" name="T49"/>
                <a:gd fmla="*/ 184 w 204" name="T50"/>
                <a:gd fmla="*/ 164 h 204" name="T51"/>
                <a:gd fmla="*/ 164 w 204" name="T52"/>
                <a:gd fmla="*/ 184 h 204" name="T53"/>
                <a:gd fmla="*/ 39 w 204" name="T54"/>
                <a:gd fmla="*/ 184 h 204" name="T55"/>
                <a:gd fmla="*/ 20 w 204" name="T56"/>
                <a:gd fmla="*/ 164 h 204" name="T57"/>
                <a:gd fmla="*/ 20 w 204" name="T58"/>
                <a:gd fmla="*/ 81 h 204" name="T59"/>
                <a:gd fmla="*/ 50 w 204" name="T60"/>
                <a:gd fmla="*/ 81 h 204" name="T61"/>
                <a:gd fmla="*/ 46 w 204" name="T62"/>
                <a:gd fmla="*/ 102 h 204" name="T63"/>
                <a:gd fmla="*/ 102 w 204" name="T64"/>
                <a:gd fmla="*/ 158 h 204" name="T65"/>
                <a:gd fmla="*/ 157 w 204" name="T66"/>
                <a:gd fmla="*/ 102 h 204" name="T67"/>
                <a:gd fmla="*/ 153 w 204" name="T68"/>
                <a:gd fmla="*/ 81 h 204" name="T69"/>
                <a:gd fmla="*/ 184 w 204" name="T70"/>
                <a:gd fmla="*/ 81 h 204" name="T71"/>
                <a:gd fmla="*/ 184 w 204" name="T72"/>
                <a:gd fmla="*/ 164 h 204"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204" w="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91422" compatLnSpc="1" lIns="182843" numCol="1" rIns="182843" tIns="91422" vert="horz" wrap="square">
              <a:prstTxWarp prst="textNoShape">
                <a:avLst/>
              </a:prstTxWarp>
            </a:bodyPr>
            <a:lstStyle/>
            <a:p>
              <a:endParaRPr lang="id-ID">
                <a:latin charset="-122" panose="020b0503020204020204" pitchFamily="34" typeface="微软雅黑"/>
                <a:ea charset="-122" panose="020b0503020204020204" pitchFamily="34" typeface="微软雅黑"/>
              </a:endParaRPr>
            </a:p>
          </p:txBody>
        </p:sp>
      </p:grpSp>
      <p:grpSp>
        <p:nvGrpSpPr>
          <p:cNvPr id="35" name="Group 34"/>
          <p:cNvGrpSpPr/>
          <p:nvPr/>
        </p:nvGrpSpPr>
        <p:grpSpPr>
          <a:xfrm>
            <a:off x="7408811" y="3486443"/>
            <a:ext cx="617891" cy="618053"/>
            <a:chOff x="10974947" y="4307885"/>
            <a:chExt cx="1164738" cy="1165042"/>
          </a:xfrm>
        </p:grpSpPr>
        <p:sp>
          <p:nvSpPr>
            <p:cNvPr id="34" name="Oval 33"/>
            <p:cNvSpPr/>
            <p:nvPr/>
          </p:nvSpPr>
          <p:spPr>
            <a:xfrm>
              <a:off x="10974947" y="4307885"/>
              <a:ext cx="1164738" cy="1165042"/>
            </a:xfrm>
            <a:prstGeom prst="ellipse">
              <a:avLst/>
            </a:prstGeom>
            <a:solidFill>
              <a:schemeClr val="bg1">
                <a:alpha val="80000"/>
              </a:schemeClr>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bIns="91422" lIns="182843" rIns="182843" rtlCol="0" tIns="91422"/>
            <a:lstStyle/>
            <a:p>
              <a:pPr algn="ctr"/>
              <a:endParaRPr lang="id-ID">
                <a:latin charset="-122" panose="020b0503020204020204" pitchFamily="34" typeface="微软雅黑"/>
                <a:ea charset="-122" panose="020b0503020204020204" pitchFamily="34" typeface="微软雅黑"/>
              </a:endParaRPr>
            </a:p>
          </p:txBody>
        </p:sp>
        <p:sp>
          <p:nvSpPr>
            <p:cNvPr id="17" name="Freeform 9"/>
            <p:cNvSpPr>
              <a:spLocks noEditPoints="1"/>
            </p:cNvSpPr>
            <p:nvPr/>
          </p:nvSpPr>
          <p:spPr bwMode="auto">
            <a:xfrm>
              <a:off x="11155992" y="4488977"/>
              <a:ext cx="802648" cy="802857"/>
            </a:xfrm>
            <a:custGeom>
              <a:gdLst>
                <a:gd fmla="*/ 122 w 243" name="T0"/>
                <a:gd fmla="*/ 0 h 243" name="T1"/>
                <a:gd fmla="*/ 0 w 243" name="T2"/>
                <a:gd fmla="*/ 121 h 243" name="T3"/>
                <a:gd fmla="*/ 122 w 243" name="T4"/>
                <a:gd fmla="*/ 243 h 243" name="T5"/>
                <a:gd fmla="*/ 243 w 243" name="T6"/>
                <a:gd fmla="*/ 121 h 243" name="T7"/>
                <a:gd fmla="*/ 122 w 243" name="T8"/>
                <a:gd fmla="*/ 0 h 243" name="T9"/>
                <a:gd fmla="*/ 154 w 243" name="T10"/>
                <a:gd fmla="*/ 121 h 243" name="T11"/>
                <a:gd fmla="*/ 133 w 243" name="T12"/>
                <a:gd fmla="*/ 121 h 243" name="T13"/>
                <a:gd fmla="*/ 133 w 243" name="T14"/>
                <a:gd fmla="*/ 196 h 243" name="T15"/>
                <a:gd fmla="*/ 102 w 243" name="T16"/>
                <a:gd fmla="*/ 196 h 243" name="T17"/>
                <a:gd fmla="*/ 102 w 243" name="T18"/>
                <a:gd fmla="*/ 121 h 243" name="T19"/>
                <a:gd fmla="*/ 87 w 243" name="T20"/>
                <a:gd fmla="*/ 121 h 243" name="T21"/>
                <a:gd fmla="*/ 87 w 243" name="T22"/>
                <a:gd fmla="*/ 94 h 243" name="T23"/>
                <a:gd fmla="*/ 102 w 243" name="T24"/>
                <a:gd fmla="*/ 94 h 243" name="T25"/>
                <a:gd fmla="*/ 102 w 243" name="T26"/>
                <a:gd fmla="*/ 77 h 243" name="T27"/>
                <a:gd fmla="*/ 133 w 243" name="T28"/>
                <a:gd fmla="*/ 46 h 243" name="T29"/>
                <a:gd fmla="*/ 156 w 243" name="T30"/>
                <a:gd fmla="*/ 46 h 243" name="T31"/>
                <a:gd fmla="*/ 156 w 243" name="T32"/>
                <a:gd fmla="*/ 72 h 243" name="T33"/>
                <a:gd fmla="*/ 140 w 243" name="T34"/>
                <a:gd fmla="*/ 72 h 243" name="T35"/>
                <a:gd fmla="*/ 133 w 243" name="T36"/>
                <a:gd fmla="*/ 79 h 243" name="T37"/>
                <a:gd fmla="*/ 133 w 243" name="T38"/>
                <a:gd fmla="*/ 94 h 243" name="T39"/>
                <a:gd fmla="*/ 157 w 243" name="T40"/>
                <a:gd fmla="*/ 94 h 243" name="T41"/>
                <a:gd fmla="*/ 154 w 243" name="T42"/>
                <a:gd fmla="*/ 121 h 243"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43" w="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chemeClr val="accent2"/>
            </a:solidFill>
            <a:ln>
              <a:noFill/>
            </a:ln>
            <a:extLst/>
          </p:spPr>
          <p:txBody>
            <a:bodyPr anchor="t" anchorCtr="0" bIns="91422" compatLnSpc="1" lIns="182843" numCol="1" rIns="182843" tIns="91422" vert="horz" wrap="square">
              <a:prstTxWarp prst="textNoShape">
                <a:avLst/>
              </a:prstTxWarp>
            </a:bodyPr>
            <a:lstStyle/>
            <a:p>
              <a:endParaRPr lang="id-ID">
                <a:latin charset="-122" panose="020b0503020204020204" pitchFamily="34" typeface="微软雅黑"/>
                <a:ea charset="-122" panose="020b0503020204020204" pitchFamily="34" typeface="微软雅黑"/>
              </a:endParaRPr>
            </a:p>
          </p:txBody>
        </p:sp>
      </p:grpSp>
    </p:spTree>
    <p:extLst>
      <p:ext uri="{BB962C8B-B14F-4D97-AF65-F5344CB8AC3E}">
        <p14:creationId val="367367599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childTnLst>
                          </p:cTn>
                        </p:par>
                        <p:par>
                          <p:cTn fill="hold" id="10" nodeType="afterGroup">
                            <p:stCondLst>
                              <p:cond delay="500"/>
                            </p:stCondLst>
                            <p:childTnLst>
                              <p:par>
                                <p:cTn fill="hold" id="11" nodeType="afterEffect" presetClass="entr" presetID="10" presetSubtype="0">
                                  <p:stCondLst>
                                    <p:cond delay="0"/>
                                  </p:stCondLst>
                                  <p:childTnLst>
                                    <p:set>
                                      <p:cBhvr>
                                        <p:cTn dur="1" fill="hold" id="12">
                                          <p:stCondLst>
                                            <p:cond delay="0"/>
                                          </p:stCondLst>
                                        </p:cTn>
                                        <p:tgtEl>
                                          <p:spTgt spid="29"/>
                                        </p:tgtEl>
                                        <p:attrNameLst>
                                          <p:attrName>style.visibility</p:attrName>
                                        </p:attrNameLst>
                                      </p:cBhvr>
                                      <p:to>
                                        <p:strVal val="visible"/>
                                      </p:to>
                                    </p:set>
                                    <p:animEffect filter="fade" transition="in">
                                      <p:cBhvr>
                                        <p:cTn dur="500" id="13"/>
                                        <p:tgtEl>
                                          <p:spTgt spid="29"/>
                                        </p:tgtEl>
                                      </p:cBhvr>
                                    </p:animEffect>
                                  </p:childTnLst>
                                </p:cTn>
                              </p:par>
                            </p:childTnLst>
                          </p:cTn>
                        </p:par>
                        <p:par>
                          <p:cTn fill="hold" id="14" nodeType="afterGroup">
                            <p:stCondLst>
                              <p:cond delay="1000"/>
                            </p:stCondLst>
                            <p:childTnLst>
                              <p:par>
                                <p:cTn fill="hold" id="15" nodeType="afterEffect" presetClass="entr" presetID="53" presetSubtype="0">
                                  <p:stCondLst>
                                    <p:cond delay="0"/>
                                  </p:stCondLst>
                                  <p:childTnLst>
                                    <p:set>
                                      <p:cBhvr>
                                        <p:cTn dur="1" fill="hold" id="16">
                                          <p:stCondLst>
                                            <p:cond delay="0"/>
                                          </p:stCondLst>
                                        </p:cTn>
                                        <p:tgtEl>
                                          <p:spTgt spid="23"/>
                                        </p:tgtEl>
                                        <p:attrNameLst>
                                          <p:attrName>style.visibility</p:attrName>
                                        </p:attrNameLst>
                                      </p:cBhvr>
                                      <p:to>
                                        <p:strVal val="visible"/>
                                      </p:to>
                                    </p:set>
                                    <p:anim calcmode="lin" valueType="num">
                                      <p:cBhvr>
                                        <p:cTn dur="500" fill="hold" id="17"/>
                                        <p:tgtEl>
                                          <p:spTgt spid="23"/>
                                        </p:tgtEl>
                                        <p:attrNameLst>
                                          <p:attrName>ppt_w</p:attrName>
                                        </p:attrNameLst>
                                      </p:cBhvr>
                                      <p:tavLst>
                                        <p:tav tm="0">
                                          <p:val>
                                            <p:fltVal val="0"/>
                                          </p:val>
                                        </p:tav>
                                        <p:tav tm="100000">
                                          <p:val>
                                            <p:strVal val="#ppt_w"/>
                                          </p:val>
                                        </p:tav>
                                      </p:tavLst>
                                    </p:anim>
                                    <p:anim calcmode="lin" valueType="num">
                                      <p:cBhvr>
                                        <p:cTn dur="500" fill="hold" id="18"/>
                                        <p:tgtEl>
                                          <p:spTgt spid="23"/>
                                        </p:tgtEl>
                                        <p:attrNameLst>
                                          <p:attrName>ppt_h</p:attrName>
                                        </p:attrNameLst>
                                      </p:cBhvr>
                                      <p:tavLst>
                                        <p:tav tm="0">
                                          <p:val>
                                            <p:fltVal val="0"/>
                                          </p:val>
                                        </p:tav>
                                        <p:tav tm="100000">
                                          <p:val>
                                            <p:strVal val="#ppt_h"/>
                                          </p:val>
                                        </p:tav>
                                      </p:tavLst>
                                    </p:anim>
                                    <p:animEffect filter="fade" transition="in">
                                      <p:cBhvr>
                                        <p:cTn dur="500" id="19"/>
                                        <p:tgtEl>
                                          <p:spTgt spid="23"/>
                                        </p:tgtEl>
                                      </p:cBhvr>
                                    </p:animEffect>
                                  </p:childTnLst>
                                </p:cTn>
                              </p:par>
                            </p:childTnLst>
                          </p:cTn>
                        </p:par>
                        <p:par>
                          <p:cTn fill="hold" id="20" nodeType="afterGroup">
                            <p:stCondLst>
                              <p:cond delay="1500"/>
                            </p:stCondLst>
                            <p:childTnLst>
                              <p:par>
                                <p:cTn fill="hold" id="21" nodeType="afterEffect" presetClass="entr" presetID="10" presetSubtype="0">
                                  <p:stCondLst>
                                    <p:cond delay="0"/>
                                  </p:stCondLst>
                                  <p:childTnLst>
                                    <p:set>
                                      <p:cBhvr>
                                        <p:cTn dur="1" fill="hold" id="22">
                                          <p:stCondLst>
                                            <p:cond delay="0"/>
                                          </p:stCondLst>
                                        </p:cTn>
                                        <p:tgtEl>
                                          <p:spTgt spid="33"/>
                                        </p:tgtEl>
                                        <p:attrNameLst>
                                          <p:attrName>style.visibility</p:attrName>
                                        </p:attrNameLst>
                                      </p:cBhvr>
                                      <p:to>
                                        <p:strVal val="visible"/>
                                      </p:to>
                                    </p:set>
                                    <p:animEffect filter="fade" transition="in">
                                      <p:cBhvr>
                                        <p:cTn dur="500" id="23"/>
                                        <p:tgtEl>
                                          <p:spTgt spid="33"/>
                                        </p:tgtEl>
                                      </p:cBhvr>
                                    </p:animEffect>
                                  </p:childTnLst>
                                </p:cTn>
                              </p:par>
                            </p:childTnLst>
                          </p:cTn>
                        </p:par>
                        <p:par>
                          <p:cTn fill="hold" id="24" nodeType="afterGroup">
                            <p:stCondLst>
                              <p:cond delay="2000"/>
                            </p:stCondLst>
                            <p:childTnLst>
                              <p:par>
                                <p:cTn fill="hold" id="25" nodeType="afterEffect" presetClass="entr" presetID="53" presetSubtype="0">
                                  <p:stCondLst>
                                    <p:cond delay="0"/>
                                  </p:stCondLst>
                                  <p:childTnLst>
                                    <p:set>
                                      <p:cBhvr>
                                        <p:cTn dur="1" fill="hold" id="26">
                                          <p:stCondLst>
                                            <p:cond delay="0"/>
                                          </p:stCondLst>
                                        </p:cTn>
                                        <p:tgtEl>
                                          <p:spTgt spid="18"/>
                                        </p:tgtEl>
                                        <p:attrNameLst>
                                          <p:attrName>style.visibility</p:attrName>
                                        </p:attrNameLst>
                                      </p:cBhvr>
                                      <p:to>
                                        <p:strVal val="visible"/>
                                      </p:to>
                                    </p:set>
                                    <p:anim calcmode="lin" valueType="num">
                                      <p:cBhvr>
                                        <p:cTn dur="500" fill="hold" id="27"/>
                                        <p:tgtEl>
                                          <p:spTgt spid="18"/>
                                        </p:tgtEl>
                                        <p:attrNameLst>
                                          <p:attrName>ppt_w</p:attrName>
                                        </p:attrNameLst>
                                      </p:cBhvr>
                                      <p:tavLst>
                                        <p:tav tm="0">
                                          <p:val>
                                            <p:fltVal val="0"/>
                                          </p:val>
                                        </p:tav>
                                        <p:tav tm="100000">
                                          <p:val>
                                            <p:strVal val="#ppt_w"/>
                                          </p:val>
                                        </p:tav>
                                      </p:tavLst>
                                    </p:anim>
                                    <p:anim calcmode="lin" valueType="num">
                                      <p:cBhvr>
                                        <p:cTn dur="500" fill="hold" id="28"/>
                                        <p:tgtEl>
                                          <p:spTgt spid="18"/>
                                        </p:tgtEl>
                                        <p:attrNameLst>
                                          <p:attrName>ppt_h</p:attrName>
                                        </p:attrNameLst>
                                      </p:cBhvr>
                                      <p:tavLst>
                                        <p:tav tm="0">
                                          <p:val>
                                            <p:fltVal val="0"/>
                                          </p:val>
                                        </p:tav>
                                        <p:tav tm="100000">
                                          <p:val>
                                            <p:strVal val="#ppt_h"/>
                                          </p:val>
                                        </p:tav>
                                      </p:tavLst>
                                    </p:anim>
                                    <p:animEffect filter="fade" transition="in">
                                      <p:cBhvr>
                                        <p:cTn dur="500" id="29"/>
                                        <p:tgtEl>
                                          <p:spTgt spid="18"/>
                                        </p:tgtEl>
                                      </p:cBhvr>
                                    </p:animEffect>
                                  </p:childTnLst>
                                </p:cTn>
                              </p:par>
                            </p:childTnLst>
                          </p:cTn>
                        </p:par>
                        <p:par>
                          <p:cTn fill="hold" id="30" nodeType="afterGroup">
                            <p:stCondLst>
                              <p:cond delay="2500"/>
                            </p:stCondLst>
                            <p:childTnLst>
                              <p:par>
                                <p:cTn fill="hold" id="31" nodeType="afterEffect" presetClass="entr" presetID="10" presetSubtype="0">
                                  <p:stCondLst>
                                    <p:cond delay="0"/>
                                  </p:stCondLst>
                                  <p:childTnLst>
                                    <p:set>
                                      <p:cBhvr>
                                        <p:cTn dur="1" fill="hold" id="32">
                                          <p:stCondLst>
                                            <p:cond delay="0"/>
                                          </p:stCondLst>
                                        </p:cTn>
                                        <p:tgtEl>
                                          <p:spTgt spid="31"/>
                                        </p:tgtEl>
                                        <p:attrNameLst>
                                          <p:attrName>style.visibility</p:attrName>
                                        </p:attrNameLst>
                                      </p:cBhvr>
                                      <p:to>
                                        <p:strVal val="visible"/>
                                      </p:to>
                                    </p:set>
                                    <p:animEffect filter="fade" transition="in">
                                      <p:cBhvr>
                                        <p:cTn dur="500" id="33"/>
                                        <p:tgtEl>
                                          <p:spTgt spid="31"/>
                                        </p:tgtEl>
                                      </p:cBhvr>
                                    </p:animEffect>
                                  </p:childTnLst>
                                </p:cTn>
                              </p:par>
                            </p:childTnLst>
                          </p:cTn>
                        </p:par>
                        <p:par>
                          <p:cTn fill="hold" id="34" nodeType="afterGroup">
                            <p:stCondLst>
                              <p:cond delay="3000"/>
                            </p:stCondLst>
                            <p:childTnLst>
                              <p:par>
                                <p:cTn fill="hold" id="35" nodeType="afterEffect" presetClass="entr" presetID="53" presetSubtype="0">
                                  <p:stCondLst>
                                    <p:cond delay="0"/>
                                  </p:stCondLst>
                                  <p:childTnLst>
                                    <p:set>
                                      <p:cBhvr>
                                        <p:cTn dur="1" fill="hold" id="36">
                                          <p:stCondLst>
                                            <p:cond delay="0"/>
                                          </p:stCondLst>
                                        </p:cTn>
                                        <p:tgtEl>
                                          <p:spTgt spid="4"/>
                                        </p:tgtEl>
                                        <p:attrNameLst>
                                          <p:attrName>style.visibility</p:attrName>
                                        </p:attrNameLst>
                                      </p:cBhvr>
                                      <p:to>
                                        <p:strVal val="visible"/>
                                      </p:to>
                                    </p:set>
                                    <p:anim calcmode="lin" valueType="num">
                                      <p:cBhvr>
                                        <p:cTn dur="500" fill="hold" id="37"/>
                                        <p:tgtEl>
                                          <p:spTgt spid="4"/>
                                        </p:tgtEl>
                                        <p:attrNameLst>
                                          <p:attrName>ppt_w</p:attrName>
                                        </p:attrNameLst>
                                      </p:cBhvr>
                                      <p:tavLst>
                                        <p:tav tm="0">
                                          <p:val>
                                            <p:fltVal val="0"/>
                                          </p:val>
                                        </p:tav>
                                        <p:tav tm="100000">
                                          <p:val>
                                            <p:strVal val="#ppt_w"/>
                                          </p:val>
                                        </p:tav>
                                      </p:tavLst>
                                    </p:anim>
                                    <p:anim calcmode="lin" valueType="num">
                                      <p:cBhvr>
                                        <p:cTn dur="500" fill="hold" id="38"/>
                                        <p:tgtEl>
                                          <p:spTgt spid="4"/>
                                        </p:tgtEl>
                                        <p:attrNameLst>
                                          <p:attrName>ppt_h</p:attrName>
                                        </p:attrNameLst>
                                      </p:cBhvr>
                                      <p:tavLst>
                                        <p:tav tm="0">
                                          <p:val>
                                            <p:fltVal val="0"/>
                                          </p:val>
                                        </p:tav>
                                        <p:tav tm="100000">
                                          <p:val>
                                            <p:strVal val="#ppt_h"/>
                                          </p:val>
                                        </p:tav>
                                      </p:tavLst>
                                    </p:anim>
                                    <p:animEffect filter="fade" transition="in">
                                      <p:cBhvr>
                                        <p:cTn dur="500" id="39"/>
                                        <p:tgtEl>
                                          <p:spTgt spid="4"/>
                                        </p:tgtEl>
                                      </p:cBhvr>
                                    </p:animEffect>
                                  </p:childTnLst>
                                </p:cTn>
                              </p:par>
                            </p:childTnLst>
                          </p:cTn>
                        </p:par>
                        <p:par>
                          <p:cTn fill="hold" id="40" nodeType="afterGroup">
                            <p:stCondLst>
                              <p:cond delay="3500"/>
                            </p:stCondLst>
                            <p:childTnLst>
                              <p:par>
                                <p:cTn fill="hold" id="41" nodeType="afterEffect" presetClass="entr" presetID="10" presetSubtype="0">
                                  <p:stCondLst>
                                    <p:cond delay="0"/>
                                  </p:stCondLst>
                                  <p:childTnLst>
                                    <p:set>
                                      <p:cBhvr>
                                        <p:cTn dur="1" fill="hold" id="42">
                                          <p:stCondLst>
                                            <p:cond delay="0"/>
                                          </p:stCondLst>
                                        </p:cTn>
                                        <p:tgtEl>
                                          <p:spTgt spid="35"/>
                                        </p:tgtEl>
                                        <p:attrNameLst>
                                          <p:attrName>style.visibility</p:attrName>
                                        </p:attrNameLst>
                                      </p:cBhvr>
                                      <p:to>
                                        <p:strVal val="visible"/>
                                      </p:to>
                                    </p:set>
                                    <p:animEffect filter="fade" transition="in">
                                      <p:cBhvr>
                                        <p:cTn dur="500" id="43"/>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矩形 11">
            <a:extLst>
              <a:ext uri="{FF2B5EF4-FFF2-40B4-BE49-F238E27FC236}">
                <a16:creationId xmlns:a16="http://schemas.microsoft.com/office/drawing/2014/main" id="{57937FAD-15B9-4F1C-B66B-AC75301180B1}"/>
              </a:ext>
            </a:extLst>
          </p:cNvPr>
          <p:cNvSpPr/>
          <p:nvPr/>
        </p:nvSpPr>
        <p:spPr>
          <a:xfrm>
            <a:off x="4426309" y="1189498"/>
            <a:ext cx="3685983" cy="1834663"/>
          </a:xfrm>
          <a:prstGeom prst="rect">
            <a:avLst/>
          </a:prstGeom>
          <a:blipFill dpi="0" rotWithShape="1">
            <a:blip r:embed="rId3">
              <a:extLst>
                <a:ext uri="{28A0092B-C50C-407E-A947-70E740481C1C}">
                  <a14:useLocalDpi val="0"/>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anchor="ctr" bIns="34281" lIns="68563" rIns="68563" rtlCol="0" tIns="34281"/>
          <a:lstStyle/>
          <a:p>
            <a:pPr algn="ctr"/>
            <a:endParaRPr altLang="en-US" kumimoji="1" lang="zh-CN" sz="825">
              <a:solidFill>
                <a:prstClr val="white"/>
              </a:solidFill>
              <a:latin panose="020f0502020204030204" typeface="Calibri"/>
              <a:ea charset="-122" typeface="宋体"/>
            </a:endParaRPr>
          </a:p>
        </p:txBody>
      </p:sp>
      <p:sp>
        <p:nvSpPr>
          <p:cNvPr id="13" name="矩形 12">
            <a:extLst>
              <a:ext uri="{FF2B5EF4-FFF2-40B4-BE49-F238E27FC236}">
                <a16:creationId xmlns:a16="http://schemas.microsoft.com/office/drawing/2014/main" id="{4B0E3905-393E-4338-9EED-9AFC76E3C081}"/>
              </a:ext>
            </a:extLst>
          </p:cNvPr>
          <p:cNvSpPr/>
          <p:nvPr/>
        </p:nvSpPr>
        <p:spPr>
          <a:xfrm>
            <a:off x="4426309" y="3764223"/>
            <a:ext cx="3678720" cy="469207"/>
          </a:xfrm>
          <a:prstGeom prst="rect">
            <a:avLst/>
          </a:prstGeom>
          <a:noFill/>
          <a:ln algn="ctr" cap="flat" cmpd="sng" w="9525">
            <a:solidFill>
              <a:schemeClr val="accent1"/>
            </a:solidFill>
            <a:prstDash val="solid"/>
          </a:ln>
          <a:effectLst/>
        </p:spPr>
        <p:txBody>
          <a:bodyPr anchor="ctr" bIns="34281" lIns="68563" rIns="68563" rtlCol="0" tIns="34281"/>
          <a:lstStyle/>
          <a:p>
            <a:pPr algn="ctr" defTabSz="342824">
              <a:defRPr/>
            </a:pPr>
            <a:endParaRPr altLang="en-US" kern="0" kumimoji="1" lang="zh-CN" sz="825">
              <a:solidFill>
                <a:srgbClr val="FFFFFF"/>
              </a:solidFill>
              <a:latin typeface="Century Gothic"/>
              <a:ea charset="-122" panose="020b0503020204020204" pitchFamily="34" typeface="微软雅黑"/>
            </a:endParaRPr>
          </a:p>
        </p:txBody>
      </p:sp>
      <p:sp>
        <p:nvSpPr>
          <p:cNvPr id="14" name="文本框 5">
            <a:extLst>
              <a:ext uri="{FF2B5EF4-FFF2-40B4-BE49-F238E27FC236}">
                <a16:creationId xmlns:a16="http://schemas.microsoft.com/office/drawing/2014/main" id="{0385F1E3-2DEC-4999-BFC9-8D7A9E42F6A8}"/>
              </a:ext>
            </a:extLst>
          </p:cNvPr>
          <p:cNvSpPr txBox="1"/>
          <p:nvPr/>
        </p:nvSpPr>
        <p:spPr>
          <a:xfrm>
            <a:off x="4419047" y="3024159"/>
            <a:ext cx="3728678" cy="484614"/>
          </a:xfrm>
          <a:prstGeom prst="rect">
            <a:avLst/>
          </a:prstGeom>
          <a:noFill/>
        </p:spPr>
        <p:txBody>
          <a:bodyPr bIns="34281" lIns="68563" rIns="68563" rtlCol="0" tIns="34281" wrap="square">
            <a:spAutoFit/>
          </a:bodyPr>
          <a:lstStyle/>
          <a:p>
            <a:pPr defTabSz="342824">
              <a:lnSpc>
                <a:spcPct val="130000"/>
              </a:lnSpc>
            </a:pPr>
            <a:r>
              <a:rPr altLang="en-US" lang="zh-CN" sz="1050">
                <a:solidFill>
                  <a:schemeClr val="bg1">
                    <a:lumMod val="50000"/>
                  </a:schemeClr>
                </a:solidFill>
                <a:latin typeface="Century Gothic"/>
                <a:ea charset="-122" panose="020b0503020204020204" pitchFamily="34" typeface="微软雅黑"/>
              </a:rPr>
              <a:t>标题数字等都可以通过点击和重新输入进行更改，顶部“开始”面板中可以对字体、字号、颜色、行距等进行修改。</a:t>
            </a:r>
          </a:p>
        </p:txBody>
      </p:sp>
      <p:sp>
        <p:nvSpPr>
          <p:cNvPr id="15" name="文本框 6">
            <a:extLst>
              <a:ext uri="{FF2B5EF4-FFF2-40B4-BE49-F238E27FC236}">
                <a16:creationId xmlns:a16="http://schemas.microsoft.com/office/drawing/2014/main" id="{F20B7BDD-66C2-4D71-B948-D3042E4D5019}"/>
              </a:ext>
            </a:extLst>
          </p:cNvPr>
          <p:cNvSpPr txBox="1"/>
          <p:nvPr/>
        </p:nvSpPr>
        <p:spPr>
          <a:xfrm>
            <a:off x="4479942" y="3849576"/>
            <a:ext cx="3547014" cy="425178"/>
          </a:xfrm>
          <a:prstGeom prst="rect">
            <a:avLst/>
          </a:prstGeom>
          <a:noFill/>
        </p:spPr>
        <p:txBody>
          <a:bodyPr bIns="34281" lIns="68563" rIns="68563" rtlCol="0" tIns="34281" wrap="square">
            <a:spAutoFit/>
          </a:bodyPr>
          <a:lstStyle/>
          <a:p>
            <a:pPr defTabSz="342824">
              <a:lnSpc>
                <a:spcPct val="130000"/>
              </a:lnSpc>
            </a:pPr>
            <a:r>
              <a:rPr altLang="en-US" lang="zh-CN" sz="900">
                <a:solidFill>
                  <a:schemeClr val="bg1">
                    <a:lumMod val="50000"/>
                  </a:schemeClr>
                </a:solidFill>
                <a:latin typeface="Century Gothic"/>
                <a:ea charset="-122" panose="020b0503020204020204" pitchFamily="34" typeface="微软雅黑"/>
              </a:rPr>
              <a:t>标题数字等都可以通过点击和重新输入进行更改，顶部“开始”面板中可以对字体、字号、颜色、行距等进行修改。</a:t>
            </a:r>
          </a:p>
        </p:txBody>
      </p:sp>
      <p:sp>
        <p:nvSpPr>
          <p:cNvPr id="16" name="直接连接符 1">
            <a:extLst>
              <a:ext uri="{FF2B5EF4-FFF2-40B4-BE49-F238E27FC236}">
                <a16:creationId xmlns:a16="http://schemas.microsoft.com/office/drawing/2014/main" id="{31CB1758-49C7-4418-AED4-C5D3B5294243}"/>
              </a:ext>
            </a:extLst>
          </p:cNvPr>
          <p:cNvSpPr/>
          <p:nvPr/>
        </p:nvSpPr>
        <p:spPr>
          <a:xfrm flipH="1">
            <a:off x="3988452" y="1536727"/>
            <a:ext cx="0" cy="2493617"/>
          </a:xfrm>
          <a:prstGeom prst="line">
            <a:avLst/>
          </a:prstGeom>
          <a:ln cap="flat" cmpd="sng" w="12700">
            <a:solidFill>
              <a:srgbClr val="99BC3E"/>
            </a:solidFill>
            <a:prstDash val="solid"/>
            <a:miter/>
            <a:headEnd len="med" type="none" w="med"/>
            <a:tailEnd len="med" type="none" w="med"/>
          </a:ln>
        </p:spPr>
        <p:txBody>
          <a:bodyPr/>
          <a:lstStyle/>
          <a:p>
            <a:endParaRPr altLang="en-US" lang="zh-CN" sz="1050">
              <a:solidFill>
                <a:schemeClr val="bg1">
                  <a:lumMod val="50000"/>
                </a:schemeClr>
              </a:solidFill>
            </a:endParaRPr>
          </a:p>
        </p:txBody>
      </p:sp>
      <p:sp>
        <p:nvSpPr>
          <p:cNvPr id="17" name="矩形 36">
            <a:extLst>
              <a:ext uri="{FF2B5EF4-FFF2-40B4-BE49-F238E27FC236}">
                <a16:creationId xmlns:a16="http://schemas.microsoft.com/office/drawing/2014/main" id="{F9CA007D-2AF0-40E8-950A-0BA8D3A172BE}"/>
              </a:ext>
            </a:extLst>
          </p:cNvPr>
          <p:cNvSpPr/>
          <p:nvPr/>
        </p:nvSpPr>
        <p:spPr>
          <a:xfrm>
            <a:off x="1053663" y="1536725"/>
            <a:ext cx="1051516" cy="342878"/>
          </a:xfrm>
          <a:prstGeom prst="rect">
            <a:avLst/>
          </a:prstGeom>
          <a:noFill/>
          <a:ln w="9525">
            <a:noFill/>
            <a:miter/>
          </a:ln>
        </p:spPr>
        <p:txBody>
          <a:bodyPr bIns="34279" lIns="68558" rIns="68558" tIns="34279" wrap="none">
            <a:spAutoFit/>
          </a:bodyPr>
          <a:lstStyle/>
          <a:p>
            <a:pPr eaLnBrk="1" hangingPunct="1" lvl="0">
              <a:buNone/>
            </a:pPr>
            <a:r>
              <a:rPr altLang="en-US" b="1" lang="zh-CN">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
        <p:nvSpPr>
          <p:cNvPr id="18" name="矩形 47">
            <a:extLst>
              <a:ext uri="{FF2B5EF4-FFF2-40B4-BE49-F238E27FC236}">
                <a16:creationId xmlns:a16="http://schemas.microsoft.com/office/drawing/2014/main" id="{37BBD85A-1861-4B23-ACEE-3DD235217059}"/>
              </a:ext>
            </a:extLst>
          </p:cNvPr>
          <p:cNvSpPr/>
          <p:nvPr/>
        </p:nvSpPr>
        <p:spPr>
          <a:xfrm>
            <a:off x="1053662" y="1827171"/>
            <a:ext cx="2715188" cy="452606"/>
          </a:xfrm>
          <a:prstGeom prst="rect">
            <a:avLst/>
          </a:prstGeom>
          <a:noFill/>
          <a:ln w="9525">
            <a:noFill/>
            <a:miter/>
          </a:ln>
        </p:spPr>
        <p:txBody>
          <a:bodyPr bIns="34279" lIns="68558" rIns="68558" tIns="34279">
            <a:spAutoFit/>
          </a:bodyPr>
          <a:lstStyle/>
          <a:p>
            <a:pPr eaLnBrk="1" hangingPunct="1" lvl="0">
              <a:lnSpc>
                <a:spcPct val="120000"/>
              </a:lnSpc>
              <a:buNone/>
            </a:pPr>
            <a:r>
              <a:rPr altLang="en-US" lang="zh-CN" sz="105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在此录入上述图表的综合描述说明，在此录入上述图表的综合描述说明</a:t>
            </a:r>
          </a:p>
        </p:txBody>
      </p:sp>
      <p:sp>
        <p:nvSpPr>
          <p:cNvPr id="19" name="矩形 38">
            <a:extLst>
              <a:ext uri="{FF2B5EF4-FFF2-40B4-BE49-F238E27FC236}">
                <a16:creationId xmlns:a16="http://schemas.microsoft.com/office/drawing/2014/main" id="{E7F1F7C5-2D36-4505-95B2-7E7ADC5288A0}"/>
              </a:ext>
            </a:extLst>
          </p:cNvPr>
          <p:cNvSpPr/>
          <p:nvPr/>
        </p:nvSpPr>
        <p:spPr>
          <a:xfrm>
            <a:off x="1053663" y="2436849"/>
            <a:ext cx="1051516" cy="342878"/>
          </a:xfrm>
          <a:prstGeom prst="rect">
            <a:avLst/>
          </a:prstGeom>
          <a:noFill/>
          <a:ln w="9525">
            <a:noFill/>
            <a:miter/>
          </a:ln>
        </p:spPr>
        <p:txBody>
          <a:bodyPr bIns="34279" lIns="68558" rIns="68558" tIns="34279" wrap="none">
            <a:spAutoFit/>
          </a:bodyPr>
          <a:lstStyle/>
          <a:p>
            <a:pPr eaLnBrk="1" hangingPunct="1" lvl="0">
              <a:buNone/>
            </a:pPr>
            <a:r>
              <a:rPr altLang="en-US" b="1" lang="zh-CN">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
        <p:nvSpPr>
          <p:cNvPr id="20" name="矩形 47">
            <a:extLst>
              <a:ext uri="{FF2B5EF4-FFF2-40B4-BE49-F238E27FC236}">
                <a16:creationId xmlns:a16="http://schemas.microsoft.com/office/drawing/2014/main" id="{4671B061-2F2D-4377-A6A8-7D801A5C876D}"/>
              </a:ext>
            </a:extLst>
          </p:cNvPr>
          <p:cNvSpPr/>
          <p:nvPr/>
        </p:nvSpPr>
        <p:spPr>
          <a:xfrm>
            <a:off x="1053662" y="2727294"/>
            <a:ext cx="2715188" cy="452606"/>
          </a:xfrm>
          <a:prstGeom prst="rect">
            <a:avLst/>
          </a:prstGeom>
          <a:noFill/>
          <a:ln w="9525">
            <a:noFill/>
            <a:miter/>
          </a:ln>
        </p:spPr>
        <p:txBody>
          <a:bodyPr bIns="34279" lIns="68558" rIns="68558" tIns="34279">
            <a:spAutoFit/>
          </a:bodyPr>
          <a:lstStyle/>
          <a:p>
            <a:pPr eaLnBrk="1" hangingPunct="1" lvl="0">
              <a:lnSpc>
                <a:spcPct val="120000"/>
              </a:lnSpc>
              <a:buNone/>
            </a:pPr>
            <a:r>
              <a:rPr altLang="en-US" lang="zh-CN" sz="105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在此录入上述图表的综合描述说明，在此录入上述图表的综合描述说明</a:t>
            </a:r>
          </a:p>
        </p:txBody>
      </p:sp>
      <p:sp>
        <p:nvSpPr>
          <p:cNvPr id="21" name="矩形 40">
            <a:extLst>
              <a:ext uri="{FF2B5EF4-FFF2-40B4-BE49-F238E27FC236}">
                <a16:creationId xmlns:a16="http://schemas.microsoft.com/office/drawing/2014/main" id="{602A4C39-BFD0-404B-BB0B-8E16B6402091}"/>
              </a:ext>
            </a:extLst>
          </p:cNvPr>
          <p:cNvSpPr/>
          <p:nvPr/>
        </p:nvSpPr>
        <p:spPr>
          <a:xfrm>
            <a:off x="1053663" y="3379165"/>
            <a:ext cx="1051516" cy="342878"/>
          </a:xfrm>
          <a:prstGeom prst="rect">
            <a:avLst/>
          </a:prstGeom>
          <a:noFill/>
          <a:ln w="9525">
            <a:noFill/>
            <a:miter/>
          </a:ln>
        </p:spPr>
        <p:txBody>
          <a:bodyPr bIns="34279" lIns="68558" rIns="68558" tIns="34279" wrap="none">
            <a:spAutoFit/>
          </a:bodyPr>
          <a:lstStyle/>
          <a:p>
            <a:pPr eaLnBrk="1" hangingPunct="1" lvl="0">
              <a:buNone/>
            </a:pPr>
            <a:r>
              <a:rPr altLang="en-US" b="1" lang="zh-CN">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
        <p:nvSpPr>
          <p:cNvPr id="22" name="矩形 21">
            <a:extLst>
              <a:ext uri="{FF2B5EF4-FFF2-40B4-BE49-F238E27FC236}">
                <a16:creationId xmlns:a16="http://schemas.microsoft.com/office/drawing/2014/main" id="{71D2D480-5221-4A70-AEF0-5532115349C7}"/>
              </a:ext>
            </a:extLst>
          </p:cNvPr>
          <p:cNvSpPr/>
          <p:nvPr/>
        </p:nvSpPr>
        <p:spPr>
          <a:xfrm>
            <a:off x="1053662" y="3669611"/>
            <a:ext cx="2715188" cy="452606"/>
          </a:xfrm>
          <a:prstGeom prst="rect">
            <a:avLst/>
          </a:prstGeom>
          <a:noFill/>
          <a:ln w="9525">
            <a:noFill/>
            <a:miter/>
          </a:ln>
        </p:spPr>
        <p:txBody>
          <a:bodyPr bIns="34279" lIns="68558" rIns="68558" tIns="34279">
            <a:spAutoFit/>
          </a:bodyPr>
          <a:lstStyle/>
          <a:p>
            <a:pPr eaLnBrk="1" hangingPunct="1" lvl="0">
              <a:lnSpc>
                <a:spcPct val="120000"/>
              </a:lnSpc>
              <a:buNone/>
            </a:pPr>
            <a:r>
              <a:rPr altLang="en-US" lang="zh-CN" sz="105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在此录入上述图表的综合描述说明，在此录入上述图表的综合描述说明</a:t>
            </a:r>
          </a:p>
        </p:txBody>
      </p:sp>
    </p:spTree>
    <p:extLst>
      <p:ext uri="{BB962C8B-B14F-4D97-AF65-F5344CB8AC3E}">
        <p14:creationId val="322129593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26">
                                  <p:stCondLst>
                                    <p:cond delay="0"/>
                                  </p:stCondLst>
                                  <p:childTnLst>
                                    <p:set>
                                      <p:cBhvr>
                                        <p:cTn dur="1" fill="hold" id="6">
                                          <p:stCondLst>
                                            <p:cond delay="0"/>
                                          </p:stCondLst>
                                        </p:cTn>
                                        <p:tgtEl>
                                          <p:spTgt spid="16"/>
                                        </p:tgtEl>
                                        <p:attrNameLst>
                                          <p:attrName>style.visibility</p:attrName>
                                        </p:attrNameLst>
                                      </p:cBhvr>
                                      <p:to>
                                        <p:strVal val="visible"/>
                                      </p:to>
                                    </p:set>
                                    <p:animEffect filter="barn(inHorizontal)">
                                      <p:cBhvr>
                                        <p:cTn dur="250" id="7"/>
                                        <p:tgtEl>
                                          <p:spTgt spid="16"/>
                                        </p:tgtEl>
                                      </p:cBhvr>
                                    </p:animEffect>
                                  </p:childTnLst>
                                </p:cTn>
                              </p:par>
                            </p:childTnLst>
                          </p:cTn>
                        </p:par>
                        <p:par>
                          <p:cTn fill="hold" id="8" nodeType="afterGroup">
                            <p:stCondLst>
                              <p:cond delay="250"/>
                            </p:stCondLst>
                            <p:childTnLst>
                              <p:par>
                                <p:cTn fill="hold" grpId="0" id="9" nodeType="afterEffect" presetClass="entr" presetID="10" presetSubtype="0">
                                  <p:stCondLst>
                                    <p:cond delay="0"/>
                                  </p:stCondLst>
                                  <p:childTnLst>
                                    <p:set>
                                      <p:cBhvr>
                                        <p:cTn dur="1" fill="hold" id="10">
                                          <p:stCondLst>
                                            <p:cond delay="0"/>
                                          </p:stCondLst>
                                        </p:cTn>
                                        <p:tgtEl>
                                          <p:spTgt spid="17"/>
                                        </p:tgtEl>
                                        <p:attrNameLst>
                                          <p:attrName>style.visibility</p:attrName>
                                        </p:attrNameLst>
                                      </p:cBhvr>
                                      <p:to>
                                        <p:strVal val="visible"/>
                                      </p:to>
                                    </p:set>
                                    <p:animEffect filter="fade">
                                      <p:cBhvr>
                                        <p:cTn dur="500" id="11"/>
                                        <p:tgtEl>
                                          <p:spTgt spid="17"/>
                                        </p:tgtEl>
                                      </p:cBhvr>
                                    </p:animEffect>
                                  </p:childTnLst>
                                </p:cTn>
                              </p:par>
                              <p:par>
                                <p:cTn fill="hold" grpId="0" id="12" nodeType="withEffect" presetClass="entr" presetID="10" presetSubtype="0">
                                  <p:stCondLst>
                                    <p:cond delay="0"/>
                                  </p:stCondLst>
                                  <p:childTnLst>
                                    <p:set>
                                      <p:cBhvr>
                                        <p:cTn dur="1" fill="hold" id="13">
                                          <p:stCondLst>
                                            <p:cond delay="0"/>
                                          </p:stCondLst>
                                        </p:cTn>
                                        <p:tgtEl>
                                          <p:spTgt spid="18"/>
                                        </p:tgtEl>
                                        <p:attrNameLst>
                                          <p:attrName>style.visibility</p:attrName>
                                        </p:attrNameLst>
                                      </p:cBhvr>
                                      <p:to>
                                        <p:strVal val="visible"/>
                                      </p:to>
                                    </p:set>
                                    <p:animEffect filter="fade">
                                      <p:cBhvr>
                                        <p:cTn dur="500" id="14"/>
                                        <p:tgtEl>
                                          <p:spTgt spid="18"/>
                                        </p:tgtEl>
                                      </p:cBhvr>
                                    </p:animEffect>
                                  </p:childTnLst>
                                </p:cTn>
                              </p:par>
                            </p:childTnLst>
                          </p:cTn>
                        </p:par>
                        <p:par>
                          <p:cTn fill="hold" id="15" nodeType="afterGroup">
                            <p:stCondLst>
                              <p:cond delay="750"/>
                            </p:stCondLst>
                            <p:childTnLst>
                              <p:par>
                                <p:cTn fill="hold" grpId="0" id="16" nodeType="afterEffect" presetClass="entr" presetID="10" presetSubtype="0">
                                  <p:stCondLst>
                                    <p:cond delay="500"/>
                                  </p:stCondLst>
                                  <p:childTnLst>
                                    <p:set>
                                      <p:cBhvr>
                                        <p:cTn dur="1" fill="hold" id="17">
                                          <p:stCondLst>
                                            <p:cond delay="0"/>
                                          </p:stCondLst>
                                        </p:cTn>
                                        <p:tgtEl>
                                          <p:spTgt spid="19"/>
                                        </p:tgtEl>
                                        <p:attrNameLst>
                                          <p:attrName>style.visibility</p:attrName>
                                        </p:attrNameLst>
                                      </p:cBhvr>
                                      <p:to>
                                        <p:strVal val="visible"/>
                                      </p:to>
                                    </p:set>
                                    <p:animEffect filter="fade">
                                      <p:cBhvr>
                                        <p:cTn dur="500" id="18"/>
                                        <p:tgtEl>
                                          <p:spTgt spid="19"/>
                                        </p:tgtEl>
                                      </p:cBhvr>
                                    </p:animEffect>
                                  </p:childTnLst>
                                </p:cTn>
                              </p:par>
                              <p:par>
                                <p:cTn fill="hold" grpId="0" id="19" nodeType="withEffect" presetClass="entr" presetID="10" presetSubtype="0">
                                  <p:stCondLst>
                                    <p:cond delay="500"/>
                                  </p:stCondLst>
                                  <p:childTnLst>
                                    <p:set>
                                      <p:cBhvr>
                                        <p:cTn dur="1" fill="hold" id="20">
                                          <p:stCondLst>
                                            <p:cond delay="0"/>
                                          </p:stCondLst>
                                        </p:cTn>
                                        <p:tgtEl>
                                          <p:spTgt spid="20"/>
                                        </p:tgtEl>
                                        <p:attrNameLst>
                                          <p:attrName>style.visibility</p:attrName>
                                        </p:attrNameLst>
                                      </p:cBhvr>
                                      <p:to>
                                        <p:strVal val="visible"/>
                                      </p:to>
                                    </p:set>
                                    <p:animEffect filter="fade">
                                      <p:cBhvr>
                                        <p:cTn dur="500" id="21"/>
                                        <p:tgtEl>
                                          <p:spTgt spid="20"/>
                                        </p:tgtEl>
                                      </p:cBhvr>
                                    </p:animEffect>
                                  </p:childTnLst>
                                </p:cTn>
                              </p:par>
                            </p:childTnLst>
                          </p:cTn>
                        </p:par>
                        <p:par>
                          <p:cTn fill="hold" id="22" nodeType="afterGroup">
                            <p:stCondLst>
                              <p:cond delay="1750"/>
                            </p:stCondLst>
                            <p:childTnLst>
                              <p:par>
                                <p:cTn fill="hold" grpId="0" id="23" nodeType="afterEffect" presetClass="entr" presetID="10" presetSubtype="0">
                                  <p:stCondLst>
                                    <p:cond delay="500"/>
                                  </p:stCondLst>
                                  <p:childTnLst>
                                    <p:set>
                                      <p:cBhvr>
                                        <p:cTn dur="1" fill="hold" id="24">
                                          <p:stCondLst>
                                            <p:cond delay="0"/>
                                          </p:stCondLst>
                                        </p:cTn>
                                        <p:tgtEl>
                                          <p:spTgt spid="21"/>
                                        </p:tgtEl>
                                        <p:attrNameLst>
                                          <p:attrName>style.visibility</p:attrName>
                                        </p:attrNameLst>
                                      </p:cBhvr>
                                      <p:to>
                                        <p:strVal val="visible"/>
                                      </p:to>
                                    </p:set>
                                    <p:animEffect filter="fade">
                                      <p:cBhvr>
                                        <p:cTn dur="500" id="25"/>
                                        <p:tgtEl>
                                          <p:spTgt spid="21"/>
                                        </p:tgtEl>
                                      </p:cBhvr>
                                    </p:animEffect>
                                  </p:childTnLst>
                                </p:cTn>
                              </p:par>
                              <p:par>
                                <p:cTn fill="hold" grpId="0" id="26" nodeType="withEffect" presetClass="entr" presetID="10" presetSubtype="0">
                                  <p:stCondLst>
                                    <p:cond delay="500"/>
                                  </p:stCondLst>
                                  <p:childTnLst>
                                    <p:set>
                                      <p:cBhvr>
                                        <p:cTn dur="1" fill="hold" id="27">
                                          <p:stCondLst>
                                            <p:cond delay="0"/>
                                          </p:stCondLst>
                                        </p:cTn>
                                        <p:tgtEl>
                                          <p:spTgt spid="22"/>
                                        </p:tgtEl>
                                        <p:attrNameLst>
                                          <p:attrName>style.visibility</p:attrName>
                                        </p:attrNameLst>
                                      </p:cBhvr>
                                      <p:to>
                                        <p:strVal val="visible"/>
                                      </p:to>
                                    </p:set>
                                    <p:animEffect filter="fade">
                                      <p:cBhvr>
                                        <p:cTn dur="500" id="28"/>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8"/>
      <p:bldP grpId="0" spid="19"/>
      <p:bldP grpId="0" spid="20"/>
      <p:bldP grpId="0" spid="21"/>
      <p:bldP grpId="0" spid="22"/>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文本框 25"/>
          <p:cNvSpPr txBox="1"/>
          <p:nvPr/>
        </p:nvSpPr>
        <p:spPr>
          <a:xfrm>
            <a:off x="2209800" y="1920954"/>
            <a:ext cx="1021080" cy="1097280"/>
          </a:xfrm>
          <a:prstGeom prst="rect">
            <a:avLst/>
          </a:prstGeom>
          <a:noFill/>
        </p:spPr>
        <p:txBody>
          <a:bodyPr rtlCol="0" vert="horz" wrap="none">
            <a:spAutoFit/>
          </a:bodyPr>
          <a:lstStyle/>
          <a:p>
            <a:r>
              <a:rPr altLang="zh-CN" b="1" lang="en-US" smtClean="0" sz="6600">
                <a:solidFill>
                  <a:schemeClr val="tx1">
                    <a:lumMod val="75000"/>
                    <a:lumOff val="25000"/>
                  </a:schemeClr>
                </a:solidFill>
                <a:latin charset="-122" panose="02000000000000000000" pitchFamily="2" typeface="杨任东竹石体-Regular"/>
                <a:ea charset="-122" panose="02000000000000000000" pitchFamily="2" typeface="杨任东竹石体-Regular"/>
              </a:rPr>
              <a:t>03</a:t>
            </a:r>
          </a:p>
        </p:txBody>
      </p:sp>
      <p:sp>
        <p:nvSpPr>
          <p:cNvPr id="27" name="矩形 26"/>
          <p:cNvSpPr/>
          <p:nvPr/>
        </p:nvSpPr>
        <p:spPr>
          <a:xfrm>
            <a:off x="3248521" y="1997154"/>
            <a:ext cx="3535680" cy="762000"/>
          </a:xfrm>
          <a:prstGeom prst="rect">
            <a:avLst/>
          </a:prstGeom>
        </p:spPr>
        <p:txBody>
          <a:bodyPr wrap="none">
            <a:spAutoFit/>
          </a:bodyPr>
          <a:lstStyle/>
          <a:p>
            <a:pPr algn="ctr"/>
            <a:r>
              <a:rPr altLang="en-US" b="1" lang="zh-CN" sz="4400">
                <a:solidFill>
                  <a:schemeClr val="tx1">
                    <a:lumMod val="75000"/>
                    <a:lumOff val="25000"/>
                  </a:schemeClr>
                </a:solidFill>
                <a:latin charset="-122" panose="02000000000000000000" pitchFamily="2" typeface="杨任东竹石体-Regular"/>
                <a:ea charset="-122" panose="02000000000000000000" pitchFamily="2" typeface="杨任东竹石体-Regular"/>
              </a:rPr>
              <a:t>重点工作汇报</a:t>
            </a:r>
          </a:p>
        </p:txBody>
      </p:sp>
      <p:sp>
        <p:nvSpPr>
          <p:cNvPr id="28" name="矩形 27"/>
          <p:cNvSpPr/>
          <p:nvPr/>
        </p:nvSpPr>
        <p:spPr>
          <a:xfrm>
            <a:off x="3048000" y="2606754"/>
            <a:ext cx="3902048" cy="259080"/>
          </a:xfrm>
          <a:prstGeom prst="rect">
            <a:avLst/>
          </a:prstGeom>
        </p:spPr>
        <p:txBody>
          <a:bodyPr wrap="square">
            <a:spAutoFit/>
          </a:bodyPr>
          <a:lstStyle/>
          <a:p>
            <a:pPr algn="ctr"/>
            <a:r>
              <a:rPr altLang="en-US" lang="zh-CN" smtClean="0" sz="1100">
                <a:solidFill>
                  <a:schemeClr val="tx1">
                    <a:lumMod val="75000"/>
                    <a:lumOff val="25000"/>
                  </a:schemeClr>
                </a:solidFill>
                <a:latin charset="-122" panose="02000000000000000000" pitchFamily="2" typeface="杨任东竹石体-Regular"/>
                <a:ea charset="-122" panose="02000000000000000000" pitchFamily="2" typeface="杨任东竹石体-Regular"/>
              </a:rPr>
              <a:t>点击添加主要内容点击添加主要内容点击添加主要内容</a:t>
            </a:r>
          </a:p>
        </p:txBody>
      </p:sp>
    </p:spTree>
    <p:extLst>
      <p:ext uri="{BB962C8B-B14F-4D97-AF65-F5344CB8AC3E}">
        <p14:creationId val="351500279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ppt_w</p:attrName>
                                        </p:attrNameLst>
                                      </p:cBhvr>
                                      <p:tavLst>
                                        <p:tav tm="0">
                                          <p:val>
                                            <p:fltVal val="0"/>
                                          </p:val>
                                        </p:tav>
                                        <p:tav tm="100000">
                                          <p:val>
                                            <p:strVal val="#ppt_w"/>
                                          </p:val>
                                        </p:tav>
                                      </p:tavLst>
                                    </p:anim>
                                    <p:anim calcmode="lin" valueType="num">
                                      <p:cBhvr>
                                        <p:cTn dur="500" fill="hold" id="8"/>
                                        <p:tgtEl>
                                          <p:spTgt spid="26"/>
                                        </p:tgtEl>
                                        <p:attrNameLst>
                                          <p:attrName>ppt_h</p:attrName>
                                        </p:attrNameLst>
                                      </p:cBhvr>
                                      <p:tavLst>
                                        <p:tav tm="0">
                                          <p:val>
                                            <p:fltVal val="0"/>
                                          </p:val>
                                        </p:tav>
                                        <p:tav tm="100000">
                                          <p:val>
                                            <p:strVal val="#ppt_h"/>
                                          </p:val>
                                        </p:tav>
                                      </p:tavLst>
                                    </p:anim>
                                    <p:animEffect filter="fade" transition="in">
                                      <p:cBhvr>
                                        <p:cTn dur="500" id="9"/>
                                        <p:tgtEl>
                                          <p:spTgt spid="26"/>
                                        </p:tgtEl>
                                      </p:cBhvr>
                                    </p:animEffect>
                                  </p:childTnLst>
                                </p:cTn>
                              </p:par>
                            </p:childTnLst>
                          </p:cTn>
                        </p:par>
                        <p:par>
                          <p:cTn fill="hold" id="10" nodeType="afterGroup">
                            <p:stCondLst>
                              <p:cond delay="500"/>
                            </p:stCondLst>
                            <p:childTnLst>
                              <p:par>
                                <p:cTn fill="hold" grpId="0" id="11" nodeType="afterEffect" presetClass="entr" presetID="53" presetSubtype="0">
                                  <p:stCondLst>
                                    <p:cond delay="0"/>
                                  </p:stCondLst>
                                  <p:childTnLst>
                                    <p:set>
                                      <p:cBhvr>
                                        <p:cTn dur="1" fill="hold" id="12">
                                          <p:stCondLst>
                                            <p:cond delay="0"/>
                                          </p:stCondLst>
                                        </p:cTn>
                                        <p:tgtEl>
                                          <p:spTgt spid="27"/>
                                        </p:tgtEl>
                                        <p:attrNameLst>
                                          <p:attrName>style.visibility</p:attrName>
                                        </p:attrNameLst>
                                      </p:cBhvr>
                                      <p:to>
                                        <p:strVal val="visible"/>
                                      </p:to>
                                    </p:set>
                                    <p:anim calcmode="lin" valueType="num">
                                      <p:cBhvr>
                                        <p:cTn dur="500" fill="hold" id="13"/>
                                        <p:tgtEl>
                                          <p:spTgt spid="27"/>
                                        </p:tgtEl>
                                        <p:attrNameLst>
                                          <p:attrName>ppt_w</p:attrName>
                                        </p:attrNameLst>
                                      </p:cBhvr>
                                      <p:tavLst>
                                        <p:tav tm="0">
                                          <p:val>
                                            <p:fltVal val="0"/>
                                          </p:val>
                                        </p:tav>
                                        <p:tav tm="100000">
                                          <p:val>
                                            <p:strVal val="#ppt_w"/>
                                          </p:val>
                                        </p:tav>
                                      </p:tavLst>
                                    </p:anim>
                                    <p:anim calcmode="lin" valueType="num">
                                      <p:cBhvr>
                                        <p:cTn dur="500" fill="hold" id="14"/>
                                        <p:tgtEl>
                                          <p:spTgt spid="27"/>
                                        </p:tgtEl>
                                        <p:attrNameLst>
                                          <p:attrName>ppt_h</p:attrName>
                                        </p:attrNameLst>
                                      </p:cBhvr>
                                      <p:tavLst>
                                        <p:tav tm="0">
                                          <p:val>
                                            <p:fltVal val="0"/>
                                          </p:val>
                                        </p:tav>
                                        <p:tav tm="100000">
                                          <p:val>
                                            <p:strVal val="#ppt_h"/>
                                          </p:val>
                                        </p:tav>
                                      </p:tavLst>
                                    </p:anim>
                                    <p:animEffect filter="fade" transition="in">
                                      <p:cBhvr>
                                        <p:cTn dur="500" id="15"/>
                                        <p:tgtEl>
                                          <p:spTgt spid="27"/>
                                        </p:tgtEl>
                                      </p:cBhvr>
                                    </p:animEffect>
                                  </p:childTnLst>
                                </p:cTn>
                              </p:par>
                            </p:childTnLst>
                          </p:cTn>
                        </p:par>
                        <p:par>
                          <p:cTn fill="hold" id="16" nodeType="afterGroup">
                            <p:stCondLst>
                              <p:cond delay="1000"/>
                            </p:stCondLst>
                            <p:childTnLst>
                              <p:par>
                                <p:cTn fill="hold" grpId="0" id="17" nodeType="afterEffect" presetClass="entr" presetID="16" presetSubtype="21">
                                  <p:stCondLst>
                                    <p:cond delay="0"/>
                                  </p:stCondLst>
                                  <p:childTnLst>
                                    <p:set>
                                      <p:cBhvr>
                                        <p:cTn dur="1" fill="hold" id="18">
                                          <p:stCondLst>
                                            <p:cond delay="0"/>
                                          </p:stCondLst>
                                        </p:cTn>
                                        <p:tgtEl>
                                          <p:spTgt spid="28"/>
                                        </p:tgtEl>
                                        <p:attrNameLst>
                                          <p:attrName>style.visibility</p:attrName>
                                        </p:attrNameLst>
                                      </p:cBhvr>
                                      <p:to>
                                        <p:strVal val="visible"/>
                                      </p:to>
                                    </p:set>
                                    <p:animEffect filter="barn(inVertical)" transition="in">
                                      <p:cBhvr>
                                        <p:cTn dur="500" id="19"/>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27"/>
      <p:bldP grpId="0" spid="28"/>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8914" name="Rectangle 10"/>
          <p:cNvSpPr>
            <a:spLocks noChangeArrowheads="1"/>
          </p:cNvSpPr>
          <p:nvPr/>
        </p:nvSpPr>
        <p:spPr bwMode="auto">
          <a:xfrm>
            <a:off x="6557924" y="865746"/>
            <a:ext cx="1864970" cy="3835919"/>
          </a:xfrm>
          <a:prstGeom prst="rect">
            <a:avLst/>
          </a:prstGeom>
          <a:solidFill>
            <a:schemeClr val="accent2"/>
          </a:solidFill>
          <a:ln>
            <a:noFill/>
          </a:ln>
        </p:spPr>
        <p:txBody>
          <a:bodyPr anchor="b" bIns="67657" lIns="67657" rIns="33827" tIns="33827"/>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eaLnBrk="1" hangingPunct="1"/>
            <a:endParaRPr altLang="zh-CN" lang="zh-CN" sz="1742">
              <a:solidFill>
                <a:srgbClr val="FFFFFF"/>
              </a:solidFill>
              <a:latin charset="0" panose="020b0502040204020203" pitchFamily="34" typeface="Segoe UI"/>
              <a:sym charset="0" panose="020b0502040204020203" pitchFamily="34" typeface="Segoe UI"/>
            </a:endParaRPr>
          </a:p>
        </p:txBody>
      </p:sp>
      <p:pic>
        <p:nvPicPr>
          <p:cNvPr id="38915" name="Picture 2"/>
          <p:cNvPicPr>
            <a:picLocks noChangeArrowheads="1" noChangeAspect="1"/>
          </p:cNvPicPr>
          <p:nvPr/>
        </p:nvPicPr>
        <p:blipFill>
          <a:blip r:embed="rId3">
            <a:extLst>
              <a:ext uri="{28A0092B-C50C-407E-A947-70E740481C1C}">
                <a14:useLocalDpi val="0"/>
              </a:ext>
            </a:extLst>
          </a:blip>
          <a:stretch>
            <a:fillRect/>
          </a:stretch>
        </p:blipFill>
        <p:spPr bwMode="auto">
          <a:xfrm>
            <a:off x="4589281" y="2848214"/>
            <a:ext cx="1874186" cy="1839628"/>
          </a:xfrm>
          <a:prstGeom prst="rect">
            <a:avLst/>
          </a:prstGeom>
          <a:solidFill>
            <a:schemeClr val="bg1"/>
          </a:solidFill>
          <a:ln>
            <a:noFill/>
          </a:ln>
          <a:extLst>
            <a:ext uri="{91240B29-F687-4F45-9708-019B960494DF}">
              <a14:hiddenLine w="9525">
                <a:solidFill>
                  <a:srgbClr val="000000"/>
                </a:solidFill>
                <a:miter lim="800000"/>
                <a:headEnd/>
                <a:tailEnd/>
              </a14:hiddenLine>
            </a:ext>
          </a:extLst>
        </p:spPr>
      </p:pic>
      <p:sp>
        <p:nvSpPr>
          <p:cNvPr id="38916" name="Rectangle 108"/>
          <p:cNvSpPr>
            <a:spLocks noChangeArrowheads="1" noChangeAspect="1"/>
          </p:cNvSpPr>
          <p:nvPr/>
        </p:nvSpPr>
        <p:spPr bwMode="auto">
          <a:xfrm>
            <a:off x="2716245" y="2848213"/>
            <a:ext cx="1802767" cy="1853452"/>
          </a:xfrm>
          <a:prstGeom prst="rect">
            <a:avLst/>
          </a:prstGeom>
          <a:solidFill>
            <a:schemeClr val="accent2"/>
          </a:solidFill>
          <a:ln>
            <a:noFill/>
          </a:ln>
        </p:spPr>
        <p:txBody>
          <a:bodyPr anchor="ctr" bIns="45098" lIns="45098" rIns="45098" tIns="45098"/>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eaLnBrk="1" hangingPunct="1"/>
            <a:endParaRPr altLang="zh-CN" lang="zh-CN" sz="1379">
              <a:solidFill>
                <a:srgbClr val="FFFFFF"/>
              </a:solidFill>
              <a:sym charset="0" panose="020b0502040204020203" pitchFamily="34" typeface="Segoe UI"/>
            </a:endParaRPr>
          </a:p>
        </p:txBody>
      </p:sp>
      <p:grpSp>
        <p:nvGrpSpPr>
          <p:cNvPr id="2" name="Group 5"/>
          <p:cNvGrpSpPr/>
          <p:nvPr/>
        </p:nvGrpSpPr>
        <p:grpSpPr>
          <a:xfrm>
            <a:off x="2738133" y="3020028"/>
            <a:ext cx="1803918" cy="927734"/>
            <a:chOff x="30148" y="-285631"/>
            <a:chExt cx="2484722" cy="1279095"/>
          </a:xfrm>
        </p:grpSpPr>
        <p:sp>
          <p:nvSpPr>
            <p:cNvPr id="37906" name="Freeform 93"/>
            <p:cNvSpPr>
              <a:spLocks noChangeArrowheads="1" noEditPoints="1"/>
            </p:cNvSpPr>
            <p:nvPr/>
          </p:nvSpPr>
          <p:spPr bwMode="auto">
            <a:xfrm>
              <a:off x="1053788" y="0"/>
              <a:ext cx="740311" cy="993464"/>
            </a:xfrm>
            <a:custGeom>
              <a:rect b="0" l="0" r="0" t="0"/>
              <a:pathLst/>
            </a:custGeom>
            <a:solidFill>
              <a:schemeClr val="tx1"/>
            </a:solidFill>
            <a:ln cmpd="sng" w="9525">
              <a:solidFill>
                <a:schemeClr val="tx1"/>
              </a:solidFill>
              <a:miter lim="800000"/>
            </a:ln>
          </p:spPr>
          <p:txBody>
            <a:bodyPr bIns="45098" lIns="90196" rIns="90196" tIns="45098"/>
            <a:lstStyle/>
            <a:p>
              <a:endParaRPr altLang="en-US" lang="zh-CN" sz="1307"/>
            </a:p>
          </p:txBody>
        </p:sp>
        <p:sp>
          <p:nvSpPr>
            <p:cNvPr id="37907" name="Tekstvak 4"/>
            <p:cNvSpPr>
              <a:spLocks noChangeArrowheads="1"/>
            </p:cNvSpPr>
            <p:nvPr/>
          </p:nvSpPr>
          <p:spPr bwMode="auto">
            <a:xfrm>
              <a:off x="30148" y="-285631"/>
              <a:ext cx="2484722" cy="4791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7657" lIns="67657" rIns="67657" tIns="67657"/>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r>
                <a:rPr altLang="en-US" b="1" lang="zh-CN" sz="1500">
                  <a:solidFill>
                    <a:schemeClr val="bg1"/>
                  </a:solidFill>
                  <a:latin charset="-122" panose="020b0503020204020204" pitchFamily="34" typeface="微软雅黑"/>
                  <a:ea charset="-122" panose="020b0503020204020204" pitchFamily="34" typeface="微软雅黑"/>
                  <a:sym charset="0" typeface="Segoe"/>
                </a:rPr>
                <a:t>单击添加标题</a:t>
              </a:r>
            </a:p>
            <a:p>
              <a:pPr algn="ctr"/>
              <a:endParaRPr altLang="en-US" b="1" lang="zh-CN" sz="1500">
                <a:solidFill>
                  <a:schemeClr val="bg1"/>
                </a:solidFill>
                <a:latin charset="-122" panose="020b0503020204020204" pitchFamily="34" typeface="微软雅黑"/>
                <a:ea charset="-122" panose="020b0503020204020204" pitchFamily="34" typeface="微软雅黑"/>
                <a:sym charset="0" typeface="Segoe"/>
              </a:endParaRPr>
            </a:p>
            <a:p>
              <a:pPr algn="ctr"/>
              <a:r>
                <a:rPr altLang="en-US" b="1" lang="zh-CN" sz="1500">
                  <a:solidFill>
                    <a:schemeClr val="bg1"/>
                  </a:solidFill>
                  <a:latin charset="-122" panose="020b0503020204020204" pitchFamily="34" typeface="微软雅黑"/>
                  <a:ea charset="-122" panose="020b0503020204020204" pitchFamily="34" typeface="微软雅黑"/>
                  <a:sym charset="0" typeface="Segoe"/>
                </a:rPr>
                <a:t>单击此处添加文本</a:t>
              </a:r>
            </a:p>
            <a:p>
              <a:pPr algn="ctr"/>
              <a:r>
                <a:rPr altLang="en-US" b="1" lang="zh-CN" sz="1500">
                  <a:solidFill>
                    <a:schemeClr val="bg1"/>
                  </a:solidFill>
                  <a:latin charset="-122" panose="020b0503020204020204" pitchFamily="34" typeface="微软雅黑"/>
                  <a:ea charset="-122" panose="020b0503020204020204" pitchFamily="34" typeface="微软雅黑"/>
                  <a:sym charset="0" typeface="Segoe"/>
                </a:rPr>
                <a:t>单击此处添加文本</a:t>
              </a:r>
            </a:p>
            <a:p>
              <a:pPr algn="ctr"/>
              <a:r>
                <a:rPr altLang="en-US" b="1" lang="zh-CN" sz="1500">
                  <a:solidFill>
                    <a:schemeClr val="bg1"/>
                  </a:solidFill>
                  <a:latin charset="-122" panose="020b0503020204020204" pitchFamily="34" typeface="微软雅黑"/>
                  <a:ea charset="-122" panose="020b0503020204020204" pitchFamily="34" typeface="微软雅黑"/>
                  <a:sym charset="0" typeface="Segoe"/>
                </a:rPr>
                <a:t>单击此处添加文本</a:t>
              </a:r>
            </a:p>
            <a:p>
              <a:pPr algn="ctr"/>
              <a:r>
                <a:rPr altLang="en-US" b="1" lang="zh-CN" sz="1500">
                  <a:solidFill>
                    <a:schemeClr val="bg1"/>
                  </a:solidFill>
                  <a:latin charset="-122" panose="020b0503020204020204" pitchFamily="34" typeface="微软雅黑"/>
                  <a:ea charset="-122" panose="020b0503020204020204" pitchFamily="34" typeface="微软雅黑"/>
                  <a:sym charset="0" typeface="Segoe"/>
                </a:rPr>
                <a:t>单击此处添加文本</a:t>
              </a:r>
            </a:p>
            <a:p>
              <a:pPr algn="ctr"/>
              <a:r>
                <a:rPr altLang="en-US" b="1" lang="zh-CN" sz="1500">
                  <a:solidFill>
                    <a:schemeClr val="bg1"/>
                  </a:solidFill>
                  <a:latin charset="-122" panose="020b0503020204020204" pitchFamily="34" typeface="微软雅黑"/>
                  <a:ea charset="-122" panose="020b0503020204020204" pitchFamily="34" typeface="微软雅黑"/>
                  <a:sym charset="0" typeface="Segoe"/>
                </a:rPr>
                <a:t>单击此处添加文本</a:t>
              </a:r>
            </a:p>
            <a:p>
              <a:pPr algn="ctr"/>
              <a:r>
                <a:rPr altLang="en-US" b="1" lang="zh-CN" sz="1500">
                  <a:solidFill>
                    <a:schemeClr val="bg1"/>
                  </a:solidFill>
                  <a:latin charset="-122" panose="020b0503020204020204" pitchFamily="34" typeface="微软雅黑"/>
                  <a:ea charset="-122" panose="020b0503020204020204" pitchFamily="34" typeface="微软雅黑"/>
                  <a:sym charset="0" typeface="Segoe"/>
                </a:rPr>
                <a:t>单击此处添加文本</a:t>
              </a:r>
            </a:p>
            <a:p>
              <a:pPr algn="ctr"/>
              <a:r>
                <a:rPr altLang="en-US" b="1" lang="zh-CN" sz="1500">
                  <a:solidFill>
                    <a:schemeClr val="bg1"/>
                  </a:solidFill>
                  <a:latin charset="-122" panose="020b0503020204020204" pitchFamily="34" typeface="微软雅黑"/>
                  <a:ea charset="-122" panose="020b0503020204020204" pitchFamily="34" typeface="微软雅黑"/>
                  <a:sym charset="0" typeface="Segoe"/>
                </a:rPr>
                <a:t>单击此处添加文本</a:t>
              </a:r>
            </a:p>
          </p:txBody>
        </p:sp>
      </p:grpSp>
      <p:pic>
        <p:nvPicPr>
          <p:cNvPr id="38920" name="Afbeelding 3"/>
          <p:cNvPicPr>
            <a:picLocks noChangeArrowheads="1" noChangeAspect="1"/>
          </p:cNvPicPr>
          <p:nvPr/>
        </p:nvPicPr>
        <p:blipFill>
          <a:blip r:embed="rId4">
            <a:extLst>
              <a:ext uri="{28A0092B-C50C-407E-A947-70E740481C1C}">
                <a14:useLocalDpi val="0"/>
              </a:ext>
            </a:extLst>
          </a:blip>
          <a:stretch>
            <a:fillRect/>
          </a:stretch>
        </p:blipFill>
        <p:spPr bwMode="auto">
          <a:xfrm>
            <a:off x="2738134" y="865747"/>
            <a:ext cx="3725334" cy="191565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8921" name="Rectangle 16"/>
          <p:cNvSpPr>
            <a:spLocks noChangeArrowheads="1"/>
          </p:cNvSpPr>
          <p:nvPr/>
        </p:nvSpPr>
        <p:spPr bwMode="auto">
          <a:xfrm>
            <a:off x="738387" y="2848213"/>
            <a:ext cx="1891465" cy="1839629"/>
          </a:xfrm>
          <a:prstGeom prst="rect">
            <a:avLst/>
          </a:prstGeom>
          <a:solidFill>
            <a:schemeClr val="accent1"/>
          </a:solidFill>
          <a:ln>
            <a:noFill/>
          </a:ln>
        </p:spPr>
        <p:txBody>
          <a:bodyPr anchor="ctr" bIns="33163" lIns="66326" rIns="66326" tIns="33163"/>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eaLnBrk="1" hangingPunct="1"/>
            <a:endParaRPr altLang="zh-CN" lang="zh-CN" sz="1307">
              <a:solidFill>
                <a:srgbClr val="FFFFFF"/>
              </a:solidFill>
              <a:latin charset="0" panose="020b0806030902050204" pitchFamily="34" typeface="Impact"/>
              <a:ea charset="-122" panose="020b0503020204020204" pitchFamily="34" typeface="微软雅黑"/>
            </a:endParaRPr>
          </a:p>
        </p:txBody>
      </p:sp>
      <p:sp>
        <p:nvSpPr>
          <p:cNvPr id="38929" name="Rectangle 2"/>
          <p:cNvSpPr>
            <a:spLocks noChangeArrowheads="1"/>
          </p:cNvSpPr>
          <p:nvPr/>
        </p:nvSpPr>
        <p:spPr bwMode="auto">
          <a:xfrm>
            <a:off x="1019457" y="3068007"/>
            <a:ext cx="1320109" cy="13224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3125" lIns="0" rIns="66251" tIns="33125"/>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eaLnBrk="1" hangingPunct="1"/>
            <a:r>
              <a:rPr altLang="en-US" b="1" lang="zh-CN" sz="1500">
                <a:solidFill>
                  <a:schemeClr val="bg1"/>
                </a:solidFill>
                <a:latin charset="-122" panose="020b0503020204020204" pitchFamily="34" typeface="微软雅黑"/>
                <a:ea charset="-122" panose="020b0503020204020204" pitchFamily="34" typeface="微软雅黑"/>
                <a:sym charset="0" typeface="Segoe"/>
              </a:rPr>
              <a:t>单击添加标题</a:t>
            </a:r>
          </a:p>
          <a:p>
            <a:pPr algn="ctr" eaLnBrk="1" hangingPunct="1"/>
            <a:endParaRPr altLang="en-US" b="1" lang="zh-CN" sz="1500">
              <a:solidFill>
                <a:schemeClr val="bg1"/>
              </a:solidFill>
              <a:latin charset="-122" panose="020b0503020204020204" pitchFamily="34" typeface="微软雅黑"/>
              <a:ea charset="-122" panose="020b0503020204020204" pitchFamily="34" typeface="微软雅黑"/>
              <a:sym charset="0" typeface="Segoe"/>
            </a:endParaRPr>
          </a:p>
          <a:p>
            <a:pPr algn="ctr" eaLnBrk="1" hangingPunct="1"/>
            <a:r>
              <a:rPr altLang="en-US" b="1" lang="zh-CN" sz="1500">
                <a:solidFill>
                  <a:schemeClr val="bg1"/>
                </a:solidFill>
                <a:latin charset="-122" panose="020b0503020204020204" pitchFamily="34" typeface="微软雅黑"/>
                <a:ea charset="-122" panose="020b0503020204020204" pitchFamily="34" typeface="微软雅黑"/>
                <a:sym charset="0" typeface="Segoe"/>
              </a:rPr>
              <a:t>单击此处添加文本</a:t>
            </a:r>
          </a:p>
          <a:p>
            <a:pPr algn="ctr" eaLnBrk="1" hangingPunct="1"/>
            <a:r>
              <a:rPr altLang="en-US" b="1" lang="zh-CN" sz="1500">
                <a:solidFill>
                  <a:schemeClr val="bg1"/>
                </a:solidFill>
                <a:latin charset="-122" panose="020b0503020204020204" pitchFamily="34" typeface="微软雅黑"/>
                <a:ea charset="-122" panose="020b0503020204020204" pitchFamily="34" typeface="微软雅黑"/>
                <a:sym charset="0" typeface="Segoe"/>
              </a:rPr>
              <a:t>单击此处添加文本</a:t>
            </a:r>
          </a:p>
          <a:p>
            <a:pPr algn="ctr" eaLnBrk="1" hangingPunct="1"/>
            <a:r>
              <a:rPr altLang="en-US" b="1" lang="zh-CN" sz="1500">
                <a:solidFill>
                  <a:schemeClr val="bg1"/>
                </a:solidFill>
                <a:latin charset="-122" panose="020b0503020204020204" pitchFamily="34" typeface="微软雅黑"/>
                <a:ea charset="-122" panose="020b0503020204020204" pitchFamily="34" typeface="微软雅黑"/>
                <a:sym charset="0" typeface="Segoe"/>
              </a:rPr>
              <a:t>单击此处添加文本</a:t>
            </a:r>
          </a:p>
          <a:p>
            <a:pPr algn="ctr" eaLnBrk="1" hangingPunct="1"/>
            <a:r>
              <a:rPr altLang="en-US" b="1" lang="zh-CN" sz="1500">
                <a:solidFill>
                  <a:schemeClr val="bg1"/>
                </a:solidFill>
                <a:latin charset="-122" panose="020b0503020204020204" pitchFamily="34" typeface="微软雅黑"/>
                <a:ea charset="-122" panose="020b0503020204020204" pitchFamily="34" typeface="微软雅黑"/>
                <a:sym charset="0" typeface="Segoe"/>
              </a:rPr>
              <a:t>单击此处添加文本</a:t>
            </a:r>
          </a:p>
          <a:p>
            <a:pPr algn="ctr" eaLnBrk="1" hangingPunct="1"/>
            <a:r>
              <a:rPr altLang="en-US" b="1" lang="zh-CN" sz="1500">
                <a:solidFill>
                  <a:schemeClr val="bg1"/>
                </a:solidFill>
                <a:latin charset="-122" panose="020b0503020204020204" pitchFamily="34" typeface="微软雅黑"/>
                <a:ea charset="-122" panose="020b0503020204020204" pitchFamily="34" typeface="微软雅黑"/>
                <a:sym charset="0" typeface="Segoe"/>
              </a:rPr>
              <a:t>单击此处添加文本</a:t>
            </a:r>
          </a:p>
          <a:p>
            <a:pPr algn="ctr" eaLnBrk="1" hangingPunct="1"/>
            <a:r>
              <a:rPr altLang="en-US" b="1" lang="zh-CN" sz="1500">
                <a:solidFill>
                  <a:schemeClr val="bg1"/>
                </a:solidFill>
                <a:latin charset="-122" panose="020b0503020204020204" pitchFamily="34" typeface="微软雅黑"/>
                <a:ea charset="-122" panose="020b0503020204020204" pitchFamily="34" typeface="微软雅黑"/>
                <a:sym charset="0" typeface="Segoe"/>
              </a:rPr>
              <a:t>单击此处添加文本</a:t>
            </a:r>
          </a:p>
          <a:p>
            <a:pPr algn="ctr" eaLnBrk="1" hangingPunct="1"/>
            <a:r>
              <a:rPr altLang="en-US" b="1" lang="zh-CN" sz="1500">
                <a:solidFill>
                  <a:schemeClr val="bg1"/>
                </a:solidFill>
                <a:latin charset="-122" panose="020b0503020204020204" pitchFamily="34" typeface="微软雅黑"/>
                <a:ea charset="-122" panose="020b0503020204020204" pitchFamily="34" typeface="微软雅黑"/>
                <a:sym charset="0" typeface="Segoe"/>
              </a:rPr>
              <a:t>单击此处添加文本</a:t>
            </a:r>
          </a:p>
        </p:txBody>
      </p:sp>
      <p:sp>
        <p:nvSpPr>
          <p:cNvPr id="38930" name="TextBox 17"/>
          <p:cNvSpPr txBox="1">
            <a:spLocks noChangeArrowheads="1"/>
          </p:cNvSpPr>
          <p:nvPr/>
        </p:nvSpPr>
        <p:spPr bwMode="auto">
          <a:xfrm>
            <a:off x="704980" y="1290807"/>
            <a:ext cx="1898377" cy="107244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just">
              <a:lnSpc>
                <a:spcPts val="1307"/>
              </a:lnSpc>
            </a:pPr>
            <a:r>
              <a:rPr altLang="en-US" lang="zh-CN" sz="1161">
                <a:latin charset="-122" panose="020b0503020204020204" pitchFamily="34" typeface="微软雅黑"/>
                <a:ea charset="-122" panose="020b0503020204020204" pitchFamily="34" typeface="微软雅黑"/>
              </a:rPr>
              <a:t>点击添加文字内容点击添加文字内容点击添加文字内容点击添加文字内容点击添加文字内容点击添加文字内容点击添加文字内容点击添加文字内容</a:t>
            </a:r>
          </a:p>
        </p:txBody>
      </p:sp>
      <p:sp>
        <p:nvSpPr>
          <p:cNvPr id="38931" name="TextBox 18"/>
          <p:cNvSpPr txBox="1">
            <a:spLocks noChangeArrowheads="1"/>
          </p:cNvSpPr>
          <p:nvPr/>
        </p:nvSpPr>
        <p:spPr bwMode="auto">
          <a:xfrm>
            <a:off x="713044" y="924494"/>
            <a:ext cx="2188662" cy="2902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sz="1451">
                <a:solidFill>
                  <a:schemeClr val="accent1"/>
                </a:solidFill>
                <a:latin charset="-122" panose="020b0503020204020204" pitchFamily="34" typeface="微软雅黑"/>
                <a:ea charset="-122" panose="020b0503020204020204" pitchFamily="34" typeface="微软雅黑"/>
              </a:rPr>
              <a:t>点击添加小标题文字</a:t>
            </a:r>
          </a:p>
        </p:txBody>
      </p:sp>
    </p:spTree>
    <p:extLst>
      <p:ext uri="{BB962C8B-B14F-4D97-AF65-F5344CB8AC3E}">
        <p14:creationId val="156015834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4">
                                  <p:stCondLst>
                                    <p:cond delay="0"/>
                                  </p:stCondLst>
                                  <p:childTnLst>
                                    <p:set>
                                      <p:cBhvr>
                                        <p:cTn dur="1" fill="hold" id="6">
                                          <p:stCondLst>
                                            <p:cond delay="0"/>
                                          </p:stCondLst>
                                        </p:cTn>
                                        <p:tgtEl>
                                          <p:spTgt spid="38920"/>
                                        </p:tgtEl>
                                        <p:attrNameLst>
                                          <p:attrName>style.visibility</p:attrName>
                                        </p:attrNameLst>
                                      </p:cBhvr>
                                      <p:to>
                                        <p:strVal val="visible"/>
                                      </p:to>
                                    </p:set>
                                    <p:anim calcmode="lin" valueType="num">
                                      <p:cBhvr>
                                        <p:cTn dur="300" fill="hold" id="7"/>
                                        <p:tgtEl>
                                          <p:spTgt spid="38920"/>
                                        </p:tgtEl>
                                        <p:attrNameLst>
                                          <p:attrName>ppt_x</p:attrName>
                                        </p:attrNameLst>
                                      </p:cBhvr>
                                      <p:tavLst>
                                        <p:tav tm="0">
                                          <p:val>
                                            <p:strVal val="#ppt_x"/>
                                          </p:val>
                                        </p:tav>
                                        <p:tav tm="100000">
                                          <p:val>
                                            <p:strVal val="#ppt_x"/>
                                          </p:val>
                                        </p:tav>
                                      </p:tavLst>
                                    </p:anim>
                                    <p:anim calcmode="lin" valueType="num">
                                      <p:cBhvr>
                                        <p:cTn dur="300" fill="hold" id="8"/>
                                        <p:tgtEl>
                                          <p:spTgt spid="38920"/>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300"/>
                            </p:stCondLst>
                            <p:childTnLst>
                              <p:par>
                                <p:cTn fill="hold" grpId="0" id="10" nodeType="afterEffect" presetClass="entr" presetID="2" presetSubtype="4">
                                  <p:stCondLst>
                                    <p:cond delay="0"/>
                                  </p:stCondLst>
                                  <p:childTnLst>
                                    <p:set>
                                      <p:cBhvr>
                                        <p:cTn dur="1" fill="hold" id="11">
                                          <p:stCondLst>
                                            <p:cond delay="0"/>
                                          </p:stCondLst>
                                        </p:cTn>
                                        <p:tgtEl>
                                          <p:spTgt spid="38921"/>
                                        </p:tgtEl>
                                        <p:attrNameLst>
                                          <p:attrName>style.visibility</p:attrName>
                                        </p:attrNameLst>
                                      </p:cBhvr>
                                      <p:to>
                                        <p:strVal val="visible"/>
                                      </p:to>
                                    </p:set>
                                    <p:anim calcmode="lin" valueType="num">
                                      <p:cBhvr>
                                        <p:cTn dur="300" fill="hold" id="12"/>
                                        <p:tgtEl>
                                          <p:spTgt spid="38921"/>
                                        </p:tgtEl>
                                        <p:attrNameLst>
                                          <p:attrName>ppt_x</p:attrName>
                                        </p:attrNameLst>
                                      </p:cBhvr>
                                      <p:tavLst>
                                        <p:tav tm="0">
                                          <p:val>
                                            <p:strVal val="#ppt_x"/>
                                          </p:val>
                                        </p:tav>
                                        <p:tav tm="100000">
                                          <p:val>
                                            <p:strVal val="#ppt_x"/>
                                          </p:val>
                                        </p:tav>
                                      </p:tavLst>
                                    </p:anim>
                                    <p:anim calcmode="lin" valueType="num">
                                      <p:cBhvr>
                                        <p:cTn dur="300" fill="hold" id="13"/>
                                        <p:tgtEl>
                                          <p:spTgt spid="38921"/>
                                        </p:tgtEl>
                                        <p:attrNameLst>
                                          <p:attrName>ppt_y</p:attrName>
                                        </p:attrNameLst>
                                      </p:cBhvr>
                                      <p:tavLst>
                                        <p:tav tm="0">
                                          <p:val>
                                            <p:strVal val="1+#ppt_h/2"/>
                                          </p:val>
                                        </p:tav>
                                        <p:tav tm="100000">
                                          <p:val>
                                            <p:strVal val="#ppt_y"/>
                                          </p:val>
                                        </p:tav>
                                      </p:tavLst>
                                    </p:anim>
                                  </p:childTnLst>
                                </p:cTn>
                              </p:par>
                            </p:childTnLst>
                          </p:cTn>
                        </p:par>
                        <p:par>
                          <p:cTn fill="hold" id="14" nodeType="afterGroup">
                            <p:stCondLst>
                              <p:cond delay="600"/>
                            </p:stCondLst>
                            <p:childTnLst>
                              <p:par>
                                <p:cTn fill="hold" grpId="0" id="15" nodeType="afterEffect" presetClass="entr" presetID="2" presetSubtype="4">
                                  <p:stCondLst>
                                    <p:cond delay="0"/>
                                  </p:stCondLst>
                                  <p:childTnLst>
                                    <p:set>
                                      <p:cBhvr>
                                        <p:cTn dur="1" fill="hold" id="16">
                                          <p:stCondLst>
                                            <p:cond delay="0"/>
                                          </p:stCondLst>
                                        </p:cTn>
                                        <p:tgtEl>
                                          <p:spTgt spid="38916"/>
                                        </p:tgtEl>
                                        <p:attrNameLst>
                                          <p:attrName>style.visibility</p:attrName>
                                        </p:attrNameLst>
                                      </p:cBhvr>
                                      <p:to>
                                        <p:strVal val="visible"/>
                                      </p:to>
                                    </p:set>
                                    <p:anim calcmode="lin" valueType="num">
                                      <p:cBhvr>
                                        <p:cTn dur="300" fill="hold" id="17"/>
                                        <p:tgtEl>
                                          <p:spTgt spid="38916"/>
                                        </p:tgtEl>
                                        <p:attrNameLst>
                                          <p:attrName>ppt_x</p:attrName>
                                        </p:attrNameLst>
                                      </p:cBhvr>
                                      <p:tavLst>
                                        <p:tav tm="0">
                                          <p:val>
                                            <p:strVal val="#ppt_x"/>
                                          </p:val>
                                        </p:tav>
                                        <p:tav tm="100000">
                                          <p:val>
                                            <p:strVal val="#ppt_x"/>
                                          </p:val>
                                        </p:tav>
                                      </p:tavLst>
                                    </p:anim>
                                    <p:anim calcmode="lin" valueType="num">
                                      <p:cBhvr>
                                        <p:cTn dur="300" fill="hold" id="18"/>
                                        <p:tgtEl>
                                          <p:spTgt spid="38916"/>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900"/>
                            </p:stCondLst>
                            <p:childTnLst>
                              <p:par>
                                <p:cTn fill="hold" id="20" nodeType="afterEffect" presetClass="entr" presetID="2" presetSubtype="4">
                                  <p:stCondLst>
                                    <p:cond delay="0"/>
                                  </p:stCondLst>
                                  <p:childTnLst>
                                    <p:set>
                                      <p:cBhvr>
                                        <p:cTn dur="1" fill="hold" id="21">
                                          <p:stCondLst>
                                            <p:cond delay="0"/>
                                          </p:stCondLst>
                                        </p:cTn>
                                        <p:tgtEl>
                                          <p:spTgt spid="38915"/>
                                        </p:tgtEl>
                                        <p:attrNameLst>
                                          <p:attrName>style.visibility</p:attrName>
                                        </p:attrNameLst>
                                      </p:cBhvr>
                                      <p:to>
                                        <p:strVal val="visible"/>
                                      </p:to>
                                    </p:set>
                                    <p:anim calcmode="lin" valueType="num">
                                      <p:cBhvr>
                                        <p:cTn dur="300" fill="hold" id="22"/>
                                        <p:tgtEl>
                                          <p:spTgt spid="38915"/>
                                        </p:tgtEl>
                                        <p:attrNameLst>
                                          <p:attrName>ppt_x</p:attrName>
                                        </p:attrNameLst>
                                      </p:cBhvr>
                                      <p:tavLst>
                                        <p:tav tm="0">
                                          <p:val>
                                            <p:strVal val="#ppt_x"/>
                                          </p:val>
                                        </p:tav>
                                        <p:tav tm="100000">
                                          <p:val>
                                            <p:strVal val="#ppt_x"/>
                                          </p:val>
                                        </p:tav>
                                      </p:tavLst>
                                    </p:anim>
                                    <p:anim calcmode="lin" valueType="num">
                                      <p:cBhvr>
                                        <p:cTn dur="300" fill="hold" id="23"/>
                                        <p:tgtEl>
                                          <p:spTgt spid="38915"/>
                                        </p:tgtEl>
                                        <p:attrNameLst>
                                          <p:attrName>ppt_y</p:attrName>
                                        </p:attrNameLst>
                                      </p:cBhvr>
                                      <p:tavLst>
                                        <p:tav tm="0">
                                          <p:val>
                                            <p:strVal val="1+#ppt_h/2"/>
                                          </p:val>
                                        </p:tav>
                                        <p:tav tm="100000">
                                          <p:val>
                                            <p:strVal val="#ppt_y"/>
                                          </p:val>
                                        </p:tav>
                                      </p:tavLst>
                                    </p:anim>
                                  </p:childTnLst>
                                </p:cTn>
                              </p:par>
                            </p:childTnLst>
                          </p:cTn>
                        </p:par>
                        <p:par>
                          <p:cTn fill="hold" id="24" nodeType="afterGroup">
                            <p:stCondLst>
                              <p:cond delay="1200"/>
                            </p:stCondLst>
                            <p:childTnLst>
                              <p:par>
                                <p:cTn fill="hold" grpId="0" id="25" nodeType="afterEffect" presetClass="entr" presetID="2" presetSubtype="4">
                                  <p:stCondLst>
                                    <p:cond delay="0"/>
                                  </p:stCondLst>
                                  <p:childTnLst>
                                    <p:set>
                                      <p:cBhvr>
                                        <p:cTn dur="1" fill="hold" id="26">
                                          <p:stCondLst>
                                            <p:cond delay="0"/>
                                          </p:stCondLst>
                                        </p:cTn>
                                        <p:tgtEl>
                                          <p:spTgt spid="38914"/>
                                        </p:tgtEl>
                                        <p:attrNameLst>
                                          <p:attrName>style.visibility</p:attrName>
                                        </p:attrNameLst>
                                      </p:cBhvr>
                                      <p:to>
                                        <p:strVal val="visible"/>
                                      </p:to>
                                    </p:set>
                                    <p:anim calcmode="lin" valueType="num">
                                      <p:cBhvr>
                                        <p:cTn dur="300" fill="hold" id="27"/>
                                        <p:tgtEl>
                                          <p:spTgt spid="38914"/>
                                        </p:tgtEl>
                                        <p:attrNameLst>
                                          <p:attrName>ppt_x</p:attrName>
                                        </p:attrNameLst>
                                      </p:cBhvr>
                                      <p:tavLst>
                                        <p:tav tm="0">
                                          <p:val>
                                            <p:strVal val="#ppt_x"/>
                                          </p:val>
                                        </p:tav>
                                        <p:tav tm="100000">
                                          <p:val>
                                            <p:strVal val="#ppt_x"/>
                                          </p:val>
                                        </p:tav>
                                      </p:tavLst>
                                    </p:anim>
                                    <p:anim calcmode="lin" valueType="num">
                                      <p:cBhvr>
                                        <p:cTn dur="300" fill="hold" id="28"/>
                                        <p:tgtEl>
                                          <p:spTgt spid="38914"/>
                                        </p:tgtEl>
                                        <p:attrNameLst>
                                          <p:attrName>ppt_y</p:attrName>
                                        </p:attrNameLst>
                                      </p:cBhvr>
                                      <p:tavLst>
                                        <p:tav tm="0">
                                          <p:val>
                                            <p:strVal val="1+#ppt_h/2"/>
                                          </p:val>
                                        </p:tav>
                                        <p:tav tm="100000">
                                          <p:val>
                                            <p:strVal val="#ppt_y"/>
                                          </p:val>
                                        </p:tav>
                                      </p:tavLst>
                                    </p:anim>
                                  </p:childTnLst>
                                </p:cTn>
                              </p:par>
                              <p:par>
                                <p:cTn fill="hold" grpId="0" id="29" nodeType="withEffect" presetClass="entr" presetID="42" presetSubtype="0">
                                  <p:stCondLst>
                                    <p:cond delay="0"/>
                                  </p:stCondLst>
                                  <p:childTnLst>
                                    <p:set>
                                      <p:cBhvr>
                                        <p:cTn dur="1" fill="hold" id="30">
                                          <p:stCondLst>
                                            <p:cond delay="0"/>
                                          </p:stCondLst>
                                        </p:cTn>
                                        <p:tgtEl>
                                          <p:spTgt spid="38929"/>
                                        </p:tgtEl>
                                        <p:attrNameLst>
                                          <p:attrName>style.visibility</p:attrName>
                                        </p:attrNameLst>
                                      </p:cBhvr>
                                      <p:to>
                                        <p:strVal val="visible"/>
                                      </p:to>
                                    </p:set>
                                    <p:animEffect filter="">
                                      <p:cBhvr>
                                        <p:cTn dur="500" id="31"/>
                                        <p:tgtEl>
                                          <p:spTgt spid="38929"/>
                                        </p:tgtEl>
                                      </p:cBhvr>
                                    </p:animEffect>
                                    <p:anim calcmode="lin" valueType="num">
                                      <p:cBhvr>
                                        <p:cTn dur="500" fill="hold" id="32"/>
                                        <p:tgtEl>
                                          <p:spTgt spid="38929"/>
                                        </p:tgtEl>
                                        <p:attrNameLst>
                                          <p:attrName>ppt_x</p:attrName>
                                        </p:attrNameLst>
                                      </p:cBhvr>
                                      <p:tavLst>
                                        <p:tav tm="0">
                                          <p:val>
                                            <p:strVal val="#ppt_x"/>
                                          </p:val>
                                        </p:tav>
                                        <p:tav tm="100000">
                                          <p:val>
                                            <p:strVal val="#ppt_x"/>
                                          </p:val>
                                        </p:tav>
                                      </p:tavLst>
                                    </p:anim>
                                    <p:anim calcmode="lin" valueType="num">
                                      <p:cBhvr>
                                        <p:cTn dur="500" fill="hold" id="33"/>
                                        <p:tgtEl>
                                          <p:spTgt spid="38929"/>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1700"/>
                            </p:stCondLst>
                            <p:childTnLst>
                              <p:par>
                                <p:cTn fill="hold" grpId="0" id="35" nodeType="afterEffect" presetClass="entr" presetID="12" presetSubtype="8">
                                  <p:stCondLst>
                                    <p:cond delay="0"/>
                                  </p:stCondLst>
                                  <p:childTnLst>
                                    <p:set>
                                      <p:cBhvr>
                                        <p:cTn dur="1" fill="hold" id="36">
                                          <p:stCondLst>
                                            <p:cond delay="0"/>
                                          </p:stCondLst>
                                        </p:cTn>
                                        <p:tgtEl>
                                          <p:spTgt spid="38931"/>
                                        </p:tgtEl>
                                        <p:attrNameLst>
                                          <p:attrName>style.visibility</p:attrName>
                                        </p:attrNameLst>
                                      </p:cBhvr>
                                      <p:to>
                                        <p:strVal val="visible"/>
                                      </p:to>
                                    </p:set>
                                    <p:anim calcmode="lin" valueType="num">
                                      <p:cBhvr>
                                        <p:cTn dur="250" id="37"/>
                                        <p:tgtEl>
                                          <p:spTgt spid="38931"/>
                                        </p:tgtEl>
                                        <p:attrNameLst>
                                          <p:attrName>ppt_x</p:attrName>
                                        </p:attrNameLst>
                                      </p:cBhvr>
                                      <p:tavLst>
                                        <p:tav tm="0">
                                          <p:val>
                                            <p:strVal val="#ppt_x-#ppt_w*1.125000"/>
                                          </p:val>
                                        </p:tav>
                                        <p:tav tm="100000">
                                          <p:val>
                                            <p:strVal val="#ppt_x"/>
                                          </p:val>
                                        </p:tav>
                                      </p:tavLst>
                                    </p:anim>
                                    <p:animEffect filter="">
                                      <p:cBhvr>
                                        <p:cTn dur="250" id="38"/>
                                        <p:tgtEl>
                                          <p:spTgt spid="38931"/>
                                        </p:tgtEl>
                                      </p:cBhvr>
                                    </p:animEffect>
                                  </p:childTnLst>
                                </p:cTn>
                              </p:par>
                              <p:par>
                                <p:cTn fill="hold" grpId="0" id="39" nodeType="withEffect" presetClass="entr" presetID="22" presetSubtype="8">
                                  <p:stCondLst>
                                    <p:cond delay="0"/>
                                  </p:stCondLst>
                                  <p:childTnLst>
                                    <p:set>
                                      <p:cBhvr>
                                        <p:cTn dur="1" fill="hold" id="40">
                                          <p:stCondLst>
                                            <p:cond delay="0"/>
                                          </p:stCondLst>
                                        </p:cTn>
                                        <p:tgtEl>
                                          <p:spTgt spid="38930"/>
                                        </p:tgtEl>
                                        <p:attrNameLst>
                                          <p:attrName>style.visibility</p:attrName>
                                        </p:attrNameLst>
                                      </p:cBhvr>
                                      <p:to>
                                        <p:strVal val="visible"/>
                                      </p:to>
                                    </p:set>
                                    <p:animEffect filter="">
                                      <p:cBhvr>
                                        <p:cTn dur="500" id="41"/>
                                        <p:tgtEl>
                                          <p:spTgt spid="38930"/>
                                        </p:tgtEl>
                                      </p:cBhvr>
                                    </p:animEffect>
                                  </p:childTnLst>
                                </p:cTn>
                              </p:par>
                              <p:par>
                                <p:cTn fill="hold" id="42" nodeType="withEffect" presetClass="entr" presetID="2" presetSubtype="4">
                                  <p:stCondLst>
                                    <p:cond delay="0"/>
                                  </p:stCondLst>
                                  <p:childTnLst>
                                    <p:set>
                                      <p:cBhvr>
                                        <p:cTn dur="1" fill="hold" id="43">
                                          <p:stCondLst>
                                            <p:cond delay="0"/>
                                          </p:stCondLst>
                                        </p:cTn>
                                        <p:tgtEl>
                                          <p:spTgt spid="2"/>
                                        </p:tgtEl>
                                        <p:attrNameLst>
                                          <p:attrName>style.visibility</p:attrName>
                                        </p:attrNameLst>
                                      </p:cBhvr>
                                      <p:to>
                                        <p:strVal val="visible"/>
                                      </p:to>
                                    </p:set>
                                    <p:anim calcmode="lin" valueType="num">
                                      <p:cBhvr>
                                        <p:cTn dur="300" fill="hold" id="44"/>
                                        <p:tgtEl>
                                          <p:spTgt spid="2"/>
                                        </p:tgtEl>
                                        <p:attrNameLst>
                                          <p:attrName>ppt_x</p:attrName>
                                        </p:attrNameLst>
                                      </p:cBhvr>
                                      <p:tavLst>
                                        <p:tav tm="0">
                                          <p:val>
                                            <p:strVal val="#ppt_x"/>
                                          </p:val>
                                        </p:tav>
                                        <p:tav tm="100000">
                                          <p:val>
                                            <p:strVal val="#ppt_x"/>
                                          </p:val>
                                        </p:tav>
                                      </p:tavLst>
                                    </p:anim>
                                    <p:anim calcmode="lin" valueType="num">
                                      <p:cBhvr>
                                        <p:cTn dur="300" fill="hold" id="45"/>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8914"/>
      <p:bldP grpId="0" spid="38916"/>
      <p:bldP grpId="0" spid="38921"/>
      <p:bldP grpId="0" spid="38929"/>
      <p:bldP grpId="0" spid="38930"/>
      <p:bldP grpId="0" spid="38931"/>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3" name="Round Same Side Corner Rectangle 42"/>
          <p:cNvSpPr/>
          <p:nvPr/>
        </p:nvSpPr>
        <p:spPr>
          <a:xfrm flipH="1" rot="16200000">
            <a:off x="2136938" y="1962203"/>
            <a:ext cx="175746" cy="1540619"/>
          </a:xfrm>
          <a:prstGeom prst="round2SameRect">
            <a:avLst>
              <a:gd fmla="val 50000" name="adj1"/>
              <a:gd fmla="val 0" name="adj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82283" lIns="164564" rIns="164564" rtlCol="0" tIns="82283"/>
          <a:lstStyle/>
          <a:p>
            <a:pPr algn="ctr"/>
            <a:endParaRPr lang="bg-BG" sz="1050">
              <a:latin panose="020f0302020204030204" typeface="Calibri Light"/>
            </a:endParaRPr>
          </a:p>
        </p:txBody>
      </p:sp>
      <p:sp>
        <p:nvSpPr>
          <p:cNvPr id="44" name="Freeform 734"/>
          <p:cNvSpPr>
            <a:spLocks noChangeArrowheads="1"/>
          </p:cNvSpPr>
          <p:nvPr/>
        </p:nvSpPr>
        <p:spPr bwMode="auto">
          <a:xfrm rot="5400000">
            <a:off x="2168533" y="2735128"/>
            <a:ext cx="186780" cy="285458"/>
          </a:xfrm>
          <a:custGeom>
            <a:gdLst>
              <a:gd fmla="*/ 43 w 263" name="T0"/>
              <a:gd fmla="*/ 348 h 354" name="T1"/>
              <a:gd fmla="*/ 43 w 263" name="T2"/>
              <a:gd fmla="*/ 348 h 354" name="T3"/>
              <a:gd fmla="*/ 250 w 263" name="T4"/>
              <a:gd fmla="*/ 198 h 354" name="T5"/>
              <a:gd fmla="*/ 262 w 263" name="T6"/>
              <a:gd fmla="*/ 178 h 354" name="T7"/>
              <a:gd fmla="*/ 250 w 263" name="T8"/>
              <a:gd fmla="*/ 155 h 354" name="T9"/>
              <a:gd fmla="*/ 43 w 263" name="T10"/>
              <a:gd fmla="*/ 5 h 354" name="T11"/>
              <a:gd fmla="*/ 14 w 263" name="T12"/>
              <a:gd fmla="*/ 5 h 354" name="T13"/>
              <a:gd fmla="*/ 0 w 263" name="T14"/>
              <a:gd fmla="*/ 28 h 354" name="T15"/>
              <a:gd fmla="*/ 0 w 263" name="T16"/>
              <a:gd fmla="*/ 324 h 354" name="T17"/>
              <a:gd fmla="*/ 14 w 263" name="T18"/>
              <a:gd fmla="*/ 350 h 354" name="T19"/>
              <a:gd fmla="*/ 43 w 263" name="T20"/>
              <a:gd fmla="*/ 348 h 35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54" w="263">
                <a:moveTo>
                  <a:pt x="43" y="348"/>
                </a:moveTo>
                <a:lnTo>
                  <a:pt x="43" y="348"/>
                </a:lnTo>
                <a:cubicBezTo>
                  <a:pt x="250" y="198"/>
                  <a:pt x="250" y="198"/>
                  <a:pt x="250" y="198"/>
                </a:cubicBezTo>
                <a:cubicBezTo>
                  <a:pt x="259" y="192"/>
                  <a:pt x="262" y="186"/>
                  <a:pt x="262" y="178"/>
                </a:cubicBezTo>
                <a:cubicBezTo>
                  <a:pt x="262" y="169"/>
                  <a:pt x="259" y="161"/>
                  <a:pt x="250" y="155"/>
                </a:cubicBezTo>
                <a:cubicBezTo>
                  <a:pt x="43" y="5"/>
                  <a:pt x="43" y="5"/>
                  <a:pt x="43" y="5"/>
                </a:cubicBezTo>
                <a:cubicBezTo>
                  <a:pt x="35" y="0"/>
                  <a:pt x="23" y="0"/>
                  <a:pt x="14" y="5"/>
                </a:cubicBezTo>
                <a:cubicBezTo>
                  <a:pt x="5" y="8"/>
                  <a:pt x="0" y="16"/>
                  <a:pt x="0" y="28"/>
                </a:cubicBezTo>
                <a:cubicBezTo>
                  <a:pt x="0" y="324"/>
                  <a:pt x="0" y="324"/>
                  <a:pt x="0" y="324"/>
                </a:cubicBezTo>
                <a:cubicBezTo>
                  <a:pt x="0" y="336"/>
                  <a:pt x="5" y="344"/>
                  <a:pt x="14" y="350"/>
                </a:cubicBezTo>
                <a:cubicBezTo>
                  <a:pt x="23" y="353"/>
                  <a:pt x="35" y="353"/>
                  <a:pt x="43" y="348"/>
                </a:cubicBezTo>
              </a:path>
            </a:pathLst>
          </a:custGeom>
          <a:solidFill>
            <a:schemeClr val="accent2"/>
          </a:solidFill>
          <a:ln>
            <a:noFill/>
          </a:ln>
          <a:effectLst/>
        </p:spPr>
        <p:txBody>
          <a:bodyPr anchor="ctr" wrap="none"/>
          <a:lstStyle/>
          <a:p>
            <a:endParaRPr lang="en-US" sz="1050">
              <a:latin panose="020f0302020204030204" typeface="Calibri Light"/>
            </a:endParaRPr>
          </a:p>
        </p:txBody>
      </p:sp>
      <p:sp>
        <p:nvSpPr>
          <p:cNvPr id="41" name="Rectangle 40"/>
          <p:cNvSpPr/>
          <p:nvPr/>
        </p:nvSpPr>
        <p:spPr>
          <a:xfrm>
            <a:off x="4590434" y="2644642"/>
            <a:ext cx="1540619" cy="17574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82283" lIns="164564" rIns="164564" rtlCol="0" tIns="82283"/>
          <a:lstStyle/>
          <a:p>
            <a:pPr algn="ctr"/>
            <a:endParaRPr lang="bg-BG" sz="1050">
              <a:latin panose="020f0302020204030204" typeface="Calibri Light"/>
            </a:endParaRPr>
          </a:p>
        </p:txBody>
      </p:sp>
      <p:sp>
        <p:nvSpPr>
          <p:cNvPr id="42" name="Freeform 734"/>
          <p:cNvSpPr>
            <a:spLocks noChangeArrowheads="1"/>
          </p:cNvSpPr>
          <p:nvPr/>
        </p:nvSpPr>
        <p:spPr bwMode="auto">
          <a:xfrm rot="5400000">
            <a:off x="5290435" y="2746720"/>
            <a:ext cx="186779" cy="285458"/>
          </a:xfrm>
          <a:custGeom>
            <a:gdLst>
              <a:gd fmla="*/ 43 w 263" name="T0"/>
              <a:gd fmla="*/ 348 h 354" name="T1"/>
              <a:gd fmla="*/ 43 w 263" name="T2"/>
              <a:gd fmla="*/ 348 h 354" name="T3"/>
              <a:gd fmla="*/ 250 w 263" name="T4"/>
              <a:gd fmla="*/ 198 h 354" name="T5"/>
              <a:gd fmla="*/ 262 w 263" name="T6"/>
              <a:gd fmla="*/ 178 h 354" name="T7"/>
              <a:gd fmla="*/ 250 w 263" name="T8"/>
              <a:gd fmla="*/ 155 h 354" name="T9"/>
              <a:gd fmla="*/ 43 w 263" name="T10"/>
              <a:gd fmla="*/ 5 h 354" name="T11"/>
              <a:gd fmla="*/ 14 w 263" name="T12"/>
              <a:gd fmla="*/ 5 h 354" name="T13"/>
              <a:gd fmla="*/ 0 w 263" name="T14"/>
              <a:gd fmla="*/ 28 h 354" name="T15"/>
              <a:gd fmla="*/ 0 w 263" name="T16"/>
              <a:gd fmla="*/ 324 h 354" name="T17"/>
              <a:gd fmla="*/ 14 w 263" name="T18"/>
              <a:gd fmla="*/ 350 h 354" name="T19"/>
              <a:gd fmla="*/ 43 w 263" name="T20"/>
              <a:gd fmla="*/ 348 h 35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54" w="263">
                <a:moveTo>
                  <a:pt x="43" y="348"/>
                </a:moveTo>
                <a:lnTo>
                  <a:pt x="43" y="348"/>
                </a:lnTo>
                <a:cubicBezTo>
                  <a:pt x="250" y="198"/>
                  <a:pt x="250" y="198"/>
                  <a:pt x="250" y="198"/>
                </a:cubicBezTo>
                <a:cubicBezTo>
                  <a:pt x="259" y="192"/>
                  <a:pt x="262" y="186"/>
                  <a:pt x="262" y="178"/>
                </a:cubicBezTo>
                <a:cubicBezTo>
                  <a:pt x="262" y="169"/>
                  <a:pt x="259" y="161"/>
                  <a:pt x="250" y="155"/>
                </a:cubicBezTo>
                <a:cubicBezTo>
                  <a:pt x="43" y="5"/>
                  <a:pt x="43" y="5"/>
                  <a:pt x="43" y="5"/>
                </a:cubicBezTo>
                <a:cubicBezTo>
                  <a:pt x="35" y="0"/>
                  <a:pt x="23" y="0"/>
                  <a:pt x="14" y="5"/>
                </a:cubicBezTo>
                <a:cubicBezTo>
                  <a:pt x="5" y="8"/>
                  <a:pt x="0" y="16"/>
                  <a:pt x="0" y="28"/>
                </a:cubicBezTo>
                <a:cubicBezTo>
                  <a:pt x="0" y="324"/>
                  <a:pt x="0" y="324"/>
                  <a:pt x="0" y="324"/>
                </a:cubicBezTo>
                <a:cubicBezTo>
                  <a:pt x="0" y="336"/>
                  <a:pt x="5" y="344"/>
                  <a:pt x="14" y="350"/>
                </a:cubicBezTo>
                <a:cubicBezTo>
                  <a:pt x="23" y="353"/>
                  <a:pt x="35" y="353"/>
                  <a:pt x="43" y="348"/>
                </a:cubicBezTo>
              </a:path>
            </a:pathLst>
          </a:custGeom>
          <a:solidFill>
            <a:schemeClr val="accent2"/>
          </a:solidFill>
          <a:ln>
            <a:noFill/>
          </a:ln>
          <a:effectLst/>
        </p:spPr>
        <p:txBody>
          <a:bodyPr anchor="ctr" wrap="none"/>
          <a:lstStyle/>
          <a:p>
            <a:endParaRPr lang="en-US" sz="1050">
              <a:latin panose="020f0302020204030204" typeface="Calibri Light"/>
            </a:endParaRPr>
          </a:p>
        </p:txBody>
      </p:sp>
      <p:sp>
        <p:nvSpPr>
          <p:cNvPr id="37" name="Round Same Side Corner Rectangle 36"/>
          <p:cNvSpPr/>
          <p:nvPr/>
        </p:nvSpPr>
        <p:spPr>
          <a:xfrm rot="5400000">
            <a:off x="6836900" y="1962182"/>
            <a:ext cx="175745" cy="1540618"/>
          </a:xfrm>
          <a:prstGeom prst="round2SameRect">
            <a:avLst>
              <a:gd fmla="val 50000" name="adj1"/>
              <a:gd fmla="val 0" name="adj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82283" lIns="164564" rIns="164564" rtlCol="0" tIns="82283"/>
          <a:lstStyle/>
          <a:p>
            <a:pPr algn="ctr"/>
            <a:endParaRPr lang="bg-BG" sz="1050">
              <a:latin panose="020f0302020204030204" typeface="Calibri Light"/>
            </a:endParaRPr>
          </a:p>
        </p:txBody>
      </p:sp>
      <p:sp>
        <p:nvSpPr>
          <p:cNvPr id="38" name="Freeform 734"/>
          <p:cNvSpPr>
            <a:spLocks noChangeArrowheads="1"/>
          </p:cNvSpPr>
          <p:nvPr/>
        </p:nvSpPr>
        <p:spPr bwMode="auto">
          <a:xfrm rot="16200000">
            <a:off x="6834939" y="2444990"/>
            <a:ext cx="186779" cy="285459"/>
          </a:xfrm>
          <a:custGeom>
            <a:gdLst>
              <a:gd fmla="*/ 43 w 263" name="T0"/>
              <a:gd fmla="*/ 348 h 354" name="T1"/>
              <a:gd fmla="*/ 43 w 263" name="T2"/>
              <a:gd fmla="*/ 348 h 354" name="T3"/>
              <a:gd fmla="*/ 250 w 263" name="T4"/>
              <a:gd fmla="*/ 198 h 354" name="T5"/>
              <a:gd fmla="*/ 262 w 263" name="T6"/>
              <a:gd fmla="*/ 178 h 354" name="T7"/>
              <a:gd fmla="*/ 250 w 263" name="T8"/>
              <a:gd fmla="*/ 155 h 354" name="T9"/>
              <a:gd fmla="*/ 43 w 263" name="T10"/>
              <a:gd fmla="*/ 5 h 354" name="T11"/>
              <a:gd fmla="*/ 14 w 263" name="T12"/>
              <a:gd fmla="*/ 5 h 354" name="T13"/>
              <a:gd fmla="*/ 0 w 263" name="T14"/>
              <a:gd fmla="*/ 28 h 354" name="T15"/>
              <a:gd fmla="*/ 0 w 263" name="T16"/>
              <a:gd fmla="*/ 324 h 354" name="T17"/>
              <a:gd fmla="*/ 14 w 263" name="T18"/>
              <a:gd fmla="*/ 350 h 354" name="T19"/>
              <a:gd fmla="*/ 43 w 263" name="T20"/>
              <a:gd fmla="*/ 348 h 35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54" w="263">
                <a:moveTo>
                  <a:pt x="43" y="348"/>
                </a:moveTo>
                <a:lnTo>
                  <a:pt x="43" y="348"/>
                </a:lnTo>
                <a:cubicBezTo>
                  <a:pt x="250" y="198"/>
                  <a:pt x="250" y="198"/>
                  <a:pt x="250" y="198"/>
                </a:cubicBezTo>
                <a:cubicBezTo>
                  <a:pt x="259" y="192"/>
                  <a:pt x="262" y="186"/>
                  <a:pt x="262" y="178"/>
                </a:cubicBezTo>
                <a:cubicBezTo>
                  <a:pt x="262" y="169"/>
                  <a:pt x="259" y="161"/>
                  <a:pt x="250" y="155"/>
                </a:cubicBezTo>
                <a:cubicBezTo>
                  <a:pt x="43" y="5"/>
                  <a:pt x="43" y="5"/>
                  <a:pt x="43" y="5"/>
                </a:cubicBezTo>
                <a:cubicBezTo>
                  <a:pt x="35" y="0"/>
                  <a:pt x="23" y="0"/>
                  <a:pt x="14" y="5"/>
                </a:cubicBezTo>
                <a:cubicBezTo>
                  <a:pt x="5" y="8"/>
                  <a:pt x="0" y="16"/>
                  <a:pt x="0" y="28"/>
                </a:cubicBezTo>
                <a:cubicBezTo>
                  <a:pt x="0" y="324"/>
                  <a:pt x="0" y="324"/>
                  <a:pt x="0" y="324"/>
                </a:cubicBezTo>
                <a:cubicBezTo>
                  <a:pt x="0" y="336"/>
                  <a:pt x="5" y="344"/>
                  <a:pt x="14" y="350"/>
                </a:cubicBezTo>
                <a:cubicBezTo>
                  <a:pt x="23" y="353"/>
                  <a:pt x="35" y="353"/>
                  <a:pt x="43" y="348"/>
                </a:cubicBezTo>
              </a:path>
            </a:pathLst>
          </a:custGeom>
          <a:solidFill>
            <a:schemeClr val="accent3"/>
          </a:solidFill>
          <a:ln>
            <a:noFill/>
          </a:ln>
          <a:effectLst/>
        </p:spPr>
        <p:txBody>
          <a:bodyPr anchor="ctr" wrap="none"/>
          <a:lstStyle/>
          <a:p>
            <a:endParaRPr lang="en-US" sz="1050">
              <a:latin panose="020f0302020204030204" typeface="Calibri Light"/>
            </a:endParaRPr>
          </a:p>
        </p:txBody>
      </p:sp>
      <p:sp>
        <p:nvSpPr>
          <p:cNvPr id="33" name="Rectangle 32"/>
          <p:cNvSpPr/>
          <p:nvPr/>
        </p:nvSpPr>
        <p:spPr>
          <a:xfrm>
            <a:off x="3022469" y="2644642"/>
            <a:ext cx="1540619" cy="17574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82283" lIns="164564" rIns="164564" rtlCol="0" tIns="82283"/>
          <a:lstStyle/>
          <a:p>
            <a:pPr algn="ctr"/>
            <a:endParaRPr lang="bg-BG" sz="1050">
              <a:latin panose="020f0302020204030204" typeface="Calibri Light"/>
            </a:endParaRPr>
          </a:p>
        </p:txBody>
      </p:sp>
      <p:sp>
        <p:nvSpPr>
          <p:cNvPr id="34" name="Freeform 734"/>
          <p:cNvSpPr>
            <a:spLocks noChangeArrowheads="1"/>
          </p:cNvSpPr>
          <p:nvPr/>
        </p:nvSpPr>
        <p:spPr bwMode="auto">
          <a:xfrm rot="16200000">
            <a:off x="3686844" y="2441730"/>
            <a:ext cx="186780" cy="285458"/>
          </a:xfrm>
          <a:custGeom>
            <a:gdLst>
              <a:gd fmla="*/ 43 w 263" name="T0"/>
              <a:gd fmla="*/ 348 h 354" name="T1"/>
              <a:gd fmla="*/ 43 w 263" name="T2"/>
              <a:gd fmla="*/ 348 h 354" name="T3"/>
              <a:gd fmla="*/ 250 w 263" name="T4"/>
              <a:gd fmla="*/ 198 h 354" name="T5"/>
              <a:gd fmla="*/ 262 w 263" name="T6"/>
              <a:gd fmla="*/ 178 h 354" name="T7"/>
              <a:gd fmla="*/ 250 w 263" name="T8"/>
              <a:gd fmla="*/ 155 h 354" name="T9"/>
              <a:gd fmla="*/ 43 w 263" name="T10"/>
              <a:gd fmla="*/ 5 h 354" name="T11"/>
              <a:gd fmla="*/ 14 w 263" name="T12"/>
              <a:gd fmla="*/ 5 h 354" name="T13"/>
              <a:gd fmla="*/ 0 w 263" name="T14"/>
              <a:gd fmla="*/ 28 h 354" name="T15"/>
              <a:gd fmla="*/ 0 w 263" name="T16"/>
              <a:gd fmla="*/ 324 h 354" name="T17"/>
              <a:gd fmla="*/ 14 w 263" name="T18"/>
              <a:gd fmla="*/ 350 h 354" name="T19"/>
              <a:gd fmla="*/ 43 w 263" name="T20"/>
              <a:gd fmla="*/ 348 h 35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54" w="263">
                <a:moveTo>
                  <a:pt x="43" y="348"/>
                </a:moveTo>
                <a:lnTo>
                  <a:pt x="43" y="348"/>
                </a:lnTo>
                <a:cubicBezTo>
                  <a:pt x="250" y="198"/>
                  <a:pt x="250" y="198"/>
                  <a:pt x="250" y="198"/>
                </a:cubicBezTo>
                <a:cubicBezTo>
                  <a:pt x="259" y="192"/>
                  <a:pt x="262" y="186"/>
                  <a:pt x="262" y="178"/>
                </a:cubicBezTo>
                <a:cubicBezTo>
                  <a:pt x="262" y="169"/>
                  <a:pt x="259" y="161"/>
                  <a:pt x="250" y="155"/>
                </a:cubicBezTo>
                <a:cubicBezTo>
                  <a:pt x="43" y="5"/>
                  <a:pt x="43" y="5"/>
                  <a:pt x="43" y="5"/>
                </a:cubicBezTo>
                <a:cubicBezTo>
                  <a:pt x="35" y="0"/>
                  <a:pt x="23" y="0"/>
                  <a:pt x="14" y="5"/>
                </a:cubicBezTo>
                <a:cubicBezTo>
                  <a:pt x="5" y="8"/>
                  <a:pt x="0" y="16"/>
                  <a:pt x="0" y="28"/>
                </a:cubicBezTo>
                <a:cubicBezTo>
                  <a:pt x="0" y="324"/>
                  <a:pt x="0" y="324"/>
                  <a:pt x="0" y="324"/>
                </a:cubicBezTo>
                <a:cubicBezTo>
                  <a:pt x="0" y="336"/>
                  <a:pt x="5" y="344"/>
                  <a:pt x="14" y="350"/>
                </a:cubicBezTo>
                <a:cubicBezTo>
                  <a:pt x="23" y="353"/>
                  <a:pt x="35" y="353"/>
                  <a:pt x="43" y="348"/>
                </a:cubicBezTo>
              </a:path>
            </a:pathLst>
          </a:custGeom>
          <a:solidFill>
            <a:schemeClr val="accent3"/>
          </a:solidFill>
          <a:ln>
            <a:noFill/>
          </a:ln>
          <a:effectLst/>
        </p:spPr>
        <p:txBody>
          <a:bodyPr anchor="ctr" wrap="none"/>
          <a:lstStyle/>
          <a:p>
            <a:endParaRPr lang="en-US" sz="1050">
              <a:latin panose="020f0302020204030204" typeface="Calibri Light"/>
            </a:endParaRPr>
          </a:p>
        </p:txBody>
      </p:sp>
      <p:grpSp>
        <p:nvGrpSpPr>
          <p:cNvPr id="48" name="Group 47"/>
          <p:cNvGrpSpPr/>
          <p:nvPr/>
        </p:nvGrpSpPr>
        <p:grpSpPr>
          <a:xfrm>
            <a:off x="1474673" y="3111074"/>
            <a:ext cx="1565911" cy="789108"/>
            <a:chOff x="1198245" y="3457719"/>
            <a:chExt cx="2087881" cy="1052144"/>
          </a:xfrm>
        </p:grpSpPr>
        <p:sp>
          <p:nvSpPr>
            <p:cNvPr id="49" name="Text Placeholder 1"/>
            <p:cNvSpPr txBox="1"/>
            <p:nvPr/>
          </p:nvSpPr>
          <p:spPr>
            <a:xfrm>
              <a:off x="1230118" y="3763005"/>
              <a:ext cx="2056008" cy="746858"/>
            </a:xfrm>
            <a:prstGeom prst="rect">
              <a:avLst/>
            </a:prstGeom>
          </p:spPr>
          <p:txBody>
            <a:bodyPr anchor="ctr" bIns="34290" lIns="0" rIns="68580" rtlCol="0" tIns="34290" vert="horz">
              <a:normAutofit/>
            </a:bodyPr>
            <a:lstStyle>
              <a:defPPr>
                <a:defRPr lang="en-US"/>
              </a:defPPr>
              <a:lvl1pPr algn="r" defTabSz="914400" eaLnBrk="1" hangingPunct="1" latinLnBrk="0" marL="0" rtl="0">
                <a:defRPr kern="1200" sz="1200">
                  <a:solidFill>
                    <a:schemeClr val="tx1">
                      <a:tint val="75000"/>
                    </a:schemeClr>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defRPr/>
              </a:pPr>
              <a:r>
                <a:rPr altLang="en-US" lang="zh-CN" sz="900">
                  <a:solidFill>
                    <a:schemeClr val="tx1">
                      <a:lumMod val="50000"/>
                      <a:lumOff val="50000"/>
                    </a:schemeClr>
                  </a:solidFill>
                  <a:latin charset="0" panose="020b0303030202020304" pitchFamily="34" typeface="Clear Sans Light"/>
                  <a:cs charset="0" panose="020b0303030202020304" pitchFamily="34" typeface="Clear Sans Light"/>
                </a:rPr>
                <a:t>点击添加内容点击添加内容点击添加内容点击添加内容点击添加内容</a:t>
              </a:r>
            </a:p>
          </p:txBody>
        </p:sp>
        <p:sp>
          <p:nvSpPr>
            <p:cNvPr id="50" name="Text Placeholder 8"/>
            <p:cNvSpPr txBox="1"/>
            <p:nvPr/>
          </p:nvSpPr>
          <p:spPr>
            <a:xfrm>
              <a:off x="1198245" y="3457719"/>
              <a:ext cx="2057233" cy="332925"/>
            </a:xfrm>
            <a:prstGeom prst="rect">
              <a:avLst/>
            </a:prstGeom>
          </p:spPr>
          <p:txBody>
            <a:bodyPr anchor="b" bIns="34290" lIns="68580" rIns="68580" rtlCol="0" tIns="34290" vert="horz">
              <a:noAutofit/>
            </a:bodyPr>
            <a:lstStyle>
              <a:defPPr>
                <a:defRPr lang="en-US"/>
              </a:defPPr>
              <a:lvl1pPr algn="ctr" defTabSz="914400" eaLnBrk="1" hangingPunct="1" latinLnBrk="0" marL="0" rtl="0">
                <a:defRPr kern="1200" sz="1200">
                  <a:solidFill>
                    <a:schemeClr val="tx1">
                      <a:tint val="75000"/>
                    </a:schemeClr>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b="1" lang="zh-CN">
                  <a:solidFill>
                    <a:schemeClr val="tx1">
                      <a:lumMod val="65000"/>
                      <a:lumOff val="35000"/>
                    </a:schemeClr>
                  </a:solidFill>
                  <a:latin charset="0" panose="020b0503030202020304" pitchFamily="34" typeface="Clear Sans"/>
                  <a:cs charset="0" panose="020b0503030202020304" pitchFamily="34" typeface="Clear Sans"/>
                </a:rPr>
                <a:t>点击添加内容</a:t>
              </a:r>
            </a:p>
          </p:txBody>
        </p:sp>
      </p:grpSp>
      <p:grpSp>
        <p:nvGrpSpPr>
          <p:cNvPr id="51" name="Group 50"/>
          <p:cNvGrpSpPr/>
          <p:nvPr/>
        </p:nvGrpSpPr>
        <p:grpSpPr>
          <a:xfrm>
            <a:off x="4600868" y="3111074"/>
            <a:ext cx="1565911" cy="789108"/>
            <a:chOff x="1198245" y="3457719"/>
            <a:chExt cx="2087881" cy="1052144"/>
          </a:xfrm>
        </p:grpSpPr>
        <p:sp>
          <p:nvSpPr>
            <p:cNvPr id="52" name="Text Placeholder 1"/>
            <p:cNvSpPr txBox="1"/>
            <p:nvPr/>
          </p:nvSpPr>
          <p:spPr>
            <a:xfrm>
              <a:off x="1230118" y="3763005"/>
              <a:ext cx="2056008" cy="746858"/>
            </a:xfrm>
            <a:prstGeom prst="rect">
              <a:avLst/>
            </a:prstGeom>
          </p:spPr>
          <p:txBody>
            <a:bodyPr anchor="ctr" bIns="34290" lIns="0" rIns="68580" rtlCol="0" tIns="34290" vert="horz">
              <a:normAutofit/>
            </a:bodyPr>
            <a:lstStyle>
              <a:defPPr>
                <a:defRPr lang="en-US"/>
              </a:defPPr>
              <a:lvl1pPr algn="r" defTabSz="914400" eaLnBrk="1" hangingPunct="1" latinLnBrk="0" marL="0" rtl="0">
                <a:defRPr kern="1200" sz="1200">
                  <a:solidFill>
                    <a:schemeClr val="tx1">
                      <a:tint val="75000"/>
                    </a:schemeClr>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defRPr/>
              </a:pPr>
              <a:r>
                <a:rPr altLang="en-US" lang="zh-CN" sz="900">
                  <a:solidFill>
                    <a:schemeClr val="tx1">
                      <a:lumMod val="50000"/>
                      <a:lumOff val="50000"/>
                    </a:schemeClr>
                  </a:solidFill>
                  <a:latin charset="0" panose="020b0303030202020304" pitchFamily="34" typeface="Clear Sans Light"/>
                  <a:cs charset="0" panose="020b0303030202020304" pitchFamily="34" typeface="Clear Sans Light"/>
                </a:rPr>
                <a:t>点击添加内容点击添加内容点击添加内容点击添加内容点击添加内容</a:t>
              </a:r>
            </a:p>
          </p:txBody>
        </p:sp>
        <p:sp>
          <p:nvSpPr>
            <p:cNvPr id="53" name="Text Placeholder 8"/>
            <p:cNvSpPr txBox="1"/>
            <p:nvPr/>
          </p:nvSpPr>
          <p:spPr>
            <a:xfrm>
              <a:off x="1198245" y="3457719"/>
              <a:ext cx="2057233" cy="332925"/>
            </a:xfrm>
            <a:prstGeom prst="rect">
              <a:avLst/>
            </a:prstGeom>
          </p:spPr>
          <p:txBody>
            <a:bodyPr anchor="b" bIns="34290" lIns="68580" rIns="68580" rtlCol="0" tIns="34290" vert="horz">
              <a:noAutofit/>
            </a:bodyPr>
            <a:lstStyle>
              <a:defPPr>
                <a:defRPr lang="en-US"/>
              </a:defPPr>
              <a:lvl1pPr algn="ctr" defTabSz="914400" eaLnBrk="1" hangingPunct="1" latinLnBrk="0" marL="0" rtl="0">
                <a:defRPr kern="1200" sz="1200">
                  <a:solidFill>
                    <a:schemeClr val="tx1">
                      <a:tint val="75000"/>
                    </a:schemeClr>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b="1" lang="zh-CN">
                  <a:solidFill>
                    <a:schemeClr val="tx1">
                      <a:lumMod val="65000"/>
                      <a:lumOff val="35000"/>
                    </a:schemeClr>
                  </a:solidFill>
                  <a:latin charset="0" panose="020b0503030202020304" pitchFamily="34" typeface="Clear Sans"/>
                  <a:cs charset="0" panose="020b0503030202020304" pitchFamily="34" typeface="Clear Sans"/>
                </a:rPr>
                <a:t>点击添加内容</a:t>
              </a:r>
            </a:p>
          </p:txBody>
        </p:sp>
      </p:grpSp>
      <p:grpSp>
        <p:nvGrpSpPr>
          <p:cNvPr id="54" name="Group 53"/>
          <p:cNvGrpSpPr/>
          <p:nvPr/>
        </p:nvGrpSpPr>
        <p:grpSpPr>
          <a:xfrm>
            <a:off x="3008436" y="1582750"/>
            <a:ext cx="1565911" cy="789108"/>
            <a:chOff x="1198245" y="3457719"/>
            <a:chExt cx="2087881" cy="1052144"/>
          </a:xfrm>
        </p:grpSpPr>
        <p:sp>
          <p:nvSpPr>
            <p:cNvPr id="55" name="Text Placeholder 1"/>
            <p:cNvSpPr txBox="1"/>
            <p:nvPr/>
          </p:nvSpPr>
          <p:spPr>
            <a:xfrm>
              <a:off x="1230118" y="3763005"/>
              <a:ext cx="2056008" cy="746858"/>
            </a:xfrm>
            <a:prstGeom prst="rect">
              <a:avLst/>
            </a:prstGeom>
          </p:spPr>
          <p:txBody>
            <a:bodyPr anchor="ctr" bIns="34290" lIns="0" rIns="68580" rtlCol="0" tIns="34290" vert="horz">
              <a:normAutofit/>
            </a:bodyPr>
            <a:lstStyle>
              <a:defPPr>
                <a:defRPr lang="en-US"/>
              </a:defPPr>
              <a:lvl1pPr algn="r" defTabSz="914400" eaLnBrk="1" hangingPunct="1" latinLnBrk="0" marL="0" rtl="0">
                <a:defRPr kern="1200" sz="1200">
                  <a:solidFill>
                    <a:schemeClr val="tx1">
                      <a:tint val="75000"/>
                    </a:schemeClr>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defRPr/>
              </a:pPr>
              <a:r>
                <a:rPr altLang="en-US" lang="zh-CN" sz="900">
                  <a:solidFill>
                    <a:schemeClr val="tx1">
                      <a:lumMod val="50000"/>
                      <a:lumOff val="50000"/>
                    </a:schemeClr>
                  </a:solidFill>
                  <a:latin charset="0" panose="020b0303030202020304" pitchFamily="34" typeface="Clear Sans Light"/>
                  <a:cs charset="0" panose="020b0303030202020304" pitchFamily="34" typeface="Clear Sans Light"/>
                </a:rPr>
                <a:t>点击添加内容点击添加内容点击添加内容点击添加内容点击添加内容</a:t>
              </a:r>
            </a:p>
          </p:txBody>
        </p:sp>
        <p:sp>
          <p:nvSpPr>
            <p:cNvPr id="56" name="Text Placeholder 8"/>
            <p:cNvSpPr txBox="1"/>
            <p:nvPr/>
          </p:nvSpPr>
          <p:spPr>
            <a:xfrm>
              <a:off x="1198245" y="3457719"/>
              <a:ext cx="2057233" cy="332925"/>
            </a:xfrm>
            <a:prstGeom prst="rect">
              <a:avLst/>
            </a:prstGeom>
          </p:spPr>
          <p:txBody>
            <a:bodyPr anchor="b" bIns="34290" lIns="68580" rIns="68580" rtlCol="0" tIns="34290" vert="horz">
              <a:noAutofit/>
            </a:bodyPr>
            <a:lstStyle>
              <a:defPPr>
                <a:defRPr lang="en-US"/>
              </a:defPPr>
              <a:lvl1pPr algn="ctr" defTabSz="914400" eaLnBrk="1" hangingPunct="1" latinLnBrk="0" marL="0" rtl="0">
                <a:defRPr kern="1200" sz="1200">
                  <a:solidFill>
                    <a:schemeClr val="tx1">
                      <a:tint val="75000"/>
                    </a:schemeClr>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b="1" lang="zh-CN">
                  <a:solidFill>
                    <a:schemeClr val="tx1">
                      <a:lumMod val="65000"/>
                      <a:lumOff val="35000"/>
                    </a:schemeClr>
                  </a:solidFill>
                  <a:latin charset="0" panose="020b0503030202020304" pitchFamily="34" typeface="Clear Sans"/>
                  <a:cs charset="0" panose="020b0503030202020304" pitchFamily="34" typeface="Clear Sans"/>
                </a:rPr>
                <a:t>点击添加内容</a:t>
              </a:r>
            </a:p>
          </p:txBody>
        </p:sp>
      </p:grpSp>
      <p:grpSp>
        <p:nvGrpSpPr>
          <p:cNvPr id="57" name="Group 56"/>
          <p:cNvGrpSpPr/>
          <p:nvPr/>
        </p:nvGrpSpPr>
        <p:grpSpPr>
          <a:xfrm>
            <a:off x="6143836" y="1582750"/>
            <a:ext cx="1565911" cy="789108"/>
            <a:chOff x="1198245" y="3457719"/>
            <a:chExt cx="2087881" cy="1052144"/>
          </a:xfrm>
        </p:grpSpPr>
        <p:sp>
          <p:nvSpPr>
            <p:cNvPr id="58" name="Text Placeholder 1"/>
            <p:cNvSpPr txBox="1"/>
            <p:nvPr/>
          </p:nvSpPr>
          <p:spPr>
            <a:xfrm>
              <a:off x="1230118" y="3763005"/>
              <a:ext cx="2056008" cy="746858"/>
            </a:xfrm>
            <a:prstGeom prst="rect">
              <a:avLst/>
            </a:prstGeom>
          </p:spPr>
          <p:txBody>
            <a:bodyPr anchor="ctr" bIns="34290" lIns="0" rIns="68580" rtlCol="0" tIns="34290" vert="horz">
              <a:normAutofit/>
            </a:bodyPr>
            <a:lstStyle>
              <a:defPPr>
                <a:defRPr lang="en-US"/>
              </a:defPPr>
              <a:lvl1pPr algn="r" defTabSz="914400" eaLnBrk="1" hangingPunct="1" latinLnBrk="0" marL="0" rtl="0">
                <a:defRPr kern="1200" sz="1200">
                  <a:solidFill>
                    <a:schemeClr val="tx1">
                      <a:tint val="75000"/>
                    </a:schemeClr>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defRPr/>
              </a:pPr>
              <a:r>
                <a:rPr altLang="en-US" lang="zh-CN" sz="900">
                  <a:solidFill>
                    <a:schemeClr val="tx1">
                      <a:lumMod val="50000"/>
                      <a:lumOff val="50000"/>
                    </a:schemeClr>
                  </a:solidFill>
                  <a:latin charset="0" panose="020b0303030202020304" pitchFamily="34" typeface="Clear Sans Light"/>
                  <a:cs charset="0" panose="020b0303030202020304" pitchFamily="34" typeface="Clear Sans Light"/>
                </a:rPr>
                <a:t>点击添加内容点击添加内容点击添加内容点击添加内容点击添加内容</a:t>
              </a:r>
            </a:p>
          </p:txBody>
        </p:sp>
        <p:sp>
          <p:nvSpPr>
            <p:cNvPr id="59" name="Text Placeholder 8"/>
            <p:cNvSpPr txBox="1"/>
            <p:nvPr/>
          </p:nvSpPr>
          <p:spPr>
            <a:xfrm>
              <a:off x="1198245" y="3457719"/>
              <a:ext cx="2057233" cy="332925"/>
            </a:xfrm>
            <a:prstGeom prst="rect">
              <a:avLst/>
            </a:prstGeom>
          </p:spPr>
          <p:txBody>
            <a:bodyPr anchor="b" bIns="34290" lIns="68580" rIns="68580" rtlCol="0" tIns="34290" vert="horz">
              <a:noAutofit/>
            </a:bodyPr>
            <a:lstStyle>
              <a:defPPr>
                <a:defRPr lang="en-US"/>
              </a:defPPr>
              <a:lvl1pPr algn="ctr" defTabSz="914400" eaLnBrk="1" hangingPunct="1" latinLnBrk="0" marL="0" rtl="0">
                <a:defRPr kern="1200" sz="1200">
                  <a:solidFill>
                    <a:schemeClr val="tx1">
                      <a:tint val="75000"/>
                    </a:schemeClr>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b="1" lang="zh-CN">
                  <a:solidFill>
                    <a:schemeClr val="tx1">
                      <a:lumMod val="65000"/>
                      <a:lumOff val="35000"/>
                    </a:schemeClr>
                  </a:solidFill>
                  <a:latin charset="0" panose="020b0503030202020304" pitchFamily="34" typeface="Clear Sans"/>
                  <a:cs charset="0" panose="020b0503030202020304" pitchFamily="34" typeface="Clear Sans"/>
                </a:rPr>
                <a:t>点击添加内容</a:t>
              </a:r>
            </a:p>
          </p:txBody>
        </p:sp>
      </p:grpSp>
      <p:grpSp>
        <p:nvGrpSpPr>
          <p:cNvPr id="5" name="Group 4"/>
          <p:cNvGrpSpPr/>
          <p:nvPr/>
        </p:nvGrpSpPr>
        <p:grpSpPr>
          <a:xfrm>
            <a:off x="3425870" y="3109106"/>
            <a:ext cx="708054" cy="757332"/>
            <a:chOff x="4567826" y="4145475"/>
            <a:chExt cx="944072" cy="1009776"/>
          </a:xfrm>
        </p:grpSpPr>
        <p:grpSp>
          <p:nvGrpSpPr>
            <p:cNvPr id="96" name="Group 95"/>
            <p:cNvGrpSpPr/>
            <p:nvPr/>
          </p:nvGrpSpPr>
          <p:grpSpPr>
            <a:xfrm>
              <a:off x="4567826" y="4145475"/>
              <a:ext cx="944072" cy="1009776"/>
              <a:chOff x="1633379" y="2569107"/>
              <a:chExt cx="1487165" cy="1590666"/>
            </a:xfrm>
          </p:grpSpPr>
          <p:sp>
            <p:nvSpPr>
              <p:cNvPr id="98" name="Sev01"/>
              <p:cNvSpPr/>
              <p:nvPr/>
            </p:nvSpPr>
            <p:spPr>
              <a:xfrm rot="18900000">
                <a:off x="1633379" y="2672608"/>
                <a:ext cx="1487165" cy="148716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000">
                  <a:solidFill>
                    <a:schemeClr val="accent1">
                      <a:lumMod val="50000"/>
                    </a:schemeClr>
                  </a:solidFill>
                  <a:latin charset="0" pitchFamily="2" typeface="FontAwesome"/>
                </a:endParaRPr>
              </a:p>
            </p:txBody>
          </p:sp>
          <p:sp>
            <p:nvSpPr>
              <p:cNvPr id="99" name="Sev01"/>
              <p:cNvSpPr/>
              <p:nvPr/>
            </p:nvSpPr>
            <p:spPr>
              <a:xfrm rot="18900000">
                <a:off x="1633379" y="2569107"/>
                <a:ext cx="1487165" cy="1487165"/>
              </a:xfrm>
              <a:prstGeom prst="rect">
                <a:avLst/>
              </a:prstGeom>
              <a:solidFill>
                <a:schemeClr val="bg1"/>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000">
                  <a:solidFill>
                    <a:schemeClr val="accent1">
                      <a:lumMod val="50000"/>
                    </a:schemeClr>
                  </a:solidFill>
                  <a:latin charset="0" pitchFamily="2" typeface="FontAwesome"/>
                </a:endParaRPr>
              </a:p>
            </p:txBody>
          </p:sp>
        </p:grpSp>
        <p:sp>
          <p:nvSpPr>
            <p:cNvPr id="62" name="Freeform 61"/>
            <p:cNvSpPr/>
            <p:nvPr/>
          </p:nvSpPr>
          <p:spPr bwMode="auto">
            <a:xfrm>
              <a:off x="4803552" y="4435012"/>
              <a:ext cx="535141" cy="436766"/>
            </a:xfrm>
            <a:custGeom>
              <a:gdLst>
                <a:gd fmla="*/ 307 w 382" name="T0"/>
                <a:gd fmla="*/ 135 h 312" name="T1"/>
                <a:gd fmla="*/ 362 w 382" name="T2"/>
                <a:gd fmla="*/ 71 h 312" name="T3"/>
                <a:gd fmla="*/ 238 w 382" name="T4"/>
                <a:gd fmla="*/ 25 h 312" name="T5"/>
                <a:gd fmla="*/ 229 w 382" name="T6"/>
                <a:gd fmla="*/ 19 h 312" name="T7"/>
                <a:gd fmla="*/ 229 w 382" name="T8"/>
                <a:gd fmla="*/ 134 h 312" name="T9"/>
                <a:gd fmla="*/ 180 w 382" name="T10"/>
                <a:gd fmla="*/ 214 h 312" name="T11"/>
                <a:gd fmla="*/ 86 w 382" name="T12"/>
                <a:gd fmla="*/ 189 h 312" name="T13"/>
                <a:gd fmla="*/ 129 w 382" name="T14"/>
                <a:gd fmla="*/ 97 h 312" name="T15"/>
                <a:gd fmla="*/ 190 w 382" name="T16"/>
                <a:gd fmla="*/ 93 h 312" name="T17"/>
                <a:gd fmla="*/ 190 w 382" name="T18"/>
                <a:gd fmla="*/ 4 h 312" name="T19"/>
                <a:gd fmla="*/ 154 w 382" name="T20"/>
                <a:gd fmla="*/ 0 h 312" name="T21"/>
                <a:gd fmla="*/ 0 w 382" name="T22"/>
                <a:gd fmla="*/ 156 h 312" name="T23"/>
                <a:gd fmla="*/ 154 w 382" name="T24"/>
                <a:gd fmla="*/ 312 h 312" name="T25"/>
                <a:gd fmla="*/ 308 w 382" name="T26"/>
                <a:gd fmla="*/ 156 h 312" name="T27"/>
                <a:gd fmla="*/ 307 w 382" name="T28"/>
                <a:gd fmla="*/ 135 h 3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312" w="382">
                  <a:moveTo>
                    <a:pt x="307" y="135"/>
                  </a:moveTo>
                  <a:cubicBezTo>
                    <a:pt x="354" y="122"/>
                    <a:pt x="382" y="72"/>
                    <a:pt x="362" y="71"/>
                  </a:cubicBezTo>
                  <a:cubicBezTo>
                    <a:pt x="311" y="68"/>
                    <a:pt x="267" y="43"/>
                    <a:pt x="238" y="25"/>
                  </a:cubicBezTo>
                  <a:cubicBezTo>
                    <a:pt x="235" y="23"/>
                    <a:pt x="232" y="21"/>
                    <a:pt x="229" y="19"/>
                  </a:cubicBezTo>
                  <a:cubicBezTo>
                    <a:pt x="229" y="134"/>
                    <a:pt x="229" y="134"/>
                    <a:pt x="229" y="134"/>
                  </a:cubicBezTo>
                  <a:cubicBezTo>
                    <a:pt x="229" y="172"/>
                    <a:pt x="206" y="202"/>
                    <a:pt x="180" y="214"/>
                  </a:cubicBezTo>
                  <a:cubicBezTo>
                    <a:pt x="142" y="233"/>
                    <a:pt x="100" y="221"/>
                    <a:pt x="86" y="189"/>
                  </a:cubicBezTo>
                  <a:cubicBezTo>
                    <a:pt x="72" y="157"/>
                    <a:pt x="91" y="116"/>
                    <a:pt x="129" y="97"/>
                  </a:cubicBezTo>
                  <a:cubicBezTo>
                    <a:pt x="150" y="87"/>
                    <a:pt x="172" y="86"/>
                    <a:pt x="190" y="93"/>
                  </a:cubicBezTo>
                  <a:cubicBezTo>
                    <a:pt x="190" y="4"/>
                    <a:pt x="190" y="4"/>
                    <a:pt x="190" y="4"/>
                  </a:cubicBezTo>
                  <a:cubicBezTo>
                    <a:pt x="178" y="1"/>
                    <a:pt x="166" y="0"/>
                    <a:pt x="154" y="0"/>
                  </a:cubicBezTo>
                  <a:cubicBezTo>
                    <a:pt x="69" y="0"/>
                    <a:pt x="0" y="70"/>
                    <a:pt x="0" y="156"/>
                  </a:cubicBezTo>
                  <a:cubicBezTo>
                    <a:pt x="0" y="242"/>
                    <a:pt x="69" y="312"/>
                    <a:pt x="154" y="312"/>
                  </a:cubicBezTo>
                  <a:cubicBezTo>
                    <a:pt x="239" y="312"/>
                    <a:pt x="308" y="242"/>
                    <a:pt x="308" y="156"/>
                  </a:cubicBezTo>
                  <a:cubicBezTo>
                    <a:pt x="308" y="149"/>
                    <a:pt x="308" y="142"/>
                    <a:pt x="307" y="135"/>
                  </a:cubicBezTo>
                  <a:close/>
                </a:path>
              </a:pathLst>
            </a:custGeom>
            <a:solidFill>
              <a:schemeClr val="accent3"/>
            </a:solidFill>
            <a:ln>
              <a:noFill/>
            </a:ln>
          </p:spPr>
          <p:txBody>
            <a:bodyPr anchor="t" anchorCtr="0" bIns="34290" compatLnSpc="1" lIns="68580" numCol="1" rIns="68580" tIns="34290" vert="horz" wrap="square"/>
            <a:lstStyle/>
            <a:p>
              <a:endParaRPr lang="en-US" sz="1050"/>
            </a:p>
          </p:txBody>
        </p:sp>
      </p:grpSp>
      <p:grpSp>
        <p:nvGrpSpPr>
          <p:cNvPr id="7" name="Group 6"/>
          <p:cNvGrpSpPr/>
          <p:nvPr/>
        </p:nvGrpSpPr>
        <p:grpSpPr>
          <a:xfrm>
            <a:off x="5041748" y="1638998"/>
            <a:ext cx="708054" cy="757332"/>
            <a:chOff x="6722330" y="2185331"/>
            <a:chExt cx="944072" cy="1009776"/>
          </a:xfrm>
        </p:grpSpPr>
        <p:grpSp>
          <p:nvGrpSpPr>
            <p:cNvPr id="86" name="Group 85"/>
            <p:cNvGrpSpPr/>
            <p:nvPr/>
          </p:nvGrpSpPr>
          <p:grpSpPr>
            <a:xfrm>
              <a:off x="6722330" y="2185331"/>
              <a:ext cx="944072" cy="1009776"/>
              <a:chOff x="1633379" y="2569107"/>
              <a:chExt cx="1487165" cy="1590666"/>
            </a:xfrm>
          </p:grpSpPr>
          <p:sp>
            <p:nvSpPr>
              <p:cNvPr id="88" name="Sev01"/>
              <p:cNvSpPr/>
              <p:nvPr/>
            </p:nvSpPr>
            <p:spPr>
              <a:xfrm rot="18900000">
                <a:off x="1633379" y="2672608"/>
                <a:ext cx="1487165" cy="1487165"/>
              </a:xfrm>
              <a:prstGeom prst="rect">
                <a:avLst/>
              </a:prstGeom>
              <a:solidFill>
                <a:schemeClr val="accent2">
                  <a:lumMod val="5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000">
                  <a:solidFill>
                    <a:schemeClr val="accent1">
                      <a:lumMod val="50000"/>
                    </a:schemeClr>
                  </a:solidFill>
                  <a:latin charset="0" pitchFamily="2" typeface="FontAwesome"/>
                </a:endParaRPr>
              </a:p>
            </p:txBody>
          </p:sp>
          <p:sp>
            <p:nvSpPr>
              <p:cNvPr id="89" name="Sev01"/>
              <p:cNvSpPr/>
              <p:nvPr/>
            </p:nvSpPr>
            <p:spPr>
              <a:xfrm rot="18900000">
                <a:off x="1633379" y="2569107"/>
                <a:ext cx="1487165" cy="1487165"/>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000">
                  <a:solidFill>
                    <a:schemeClr val="accent1">
                      <a:lumMod val="50000"/>
                    </a:schemeClr>
                  </a:solidFill>
                  <a:latin charset="0" pitchFamily="2" typeface="FontAwesome"/>
                </a:endParaRPr>
              </a:p>
            </p:txBody>
          </p:sp>
        </p:grpSp>
        <p:sp>
          <p:nvSpPr>
            <p:cNvPr id="65" name="Freeform 28"/>
            <p:cNvSpPr/>
            <p:nvPr/>
          </p:nvSpPr>
          <p:spPr bwMode="auto">
            <a:xfrm>
              <a:off x="7030433" y="2433830"/>
              <a:ext cx="360876" cy="508705"/>
            </a:xfrm>
            <a:custGeom>
              <a:gdLst>
                <a:gd fmla="*/ 274 w 281" name="T0"/>
                <a:gd fmla="*/ 106 h 396" name="T1"/>
                <a:gd fmla="*/ 94 w 281" name="T2"/>
                <a:gd fmla="*/ 13 h 396" name="T3"/>
                <a:gd fmla="*/ 7 w 281" name="T4"/>
                <a:gd fmla="*/ 47 h 396" name="T5"/>
                <a:gd fmla="*/ 1 w 281" name="T6"/>
                <a:gd fmla="*/ 68 h 396" name="T7"/>
                <a:gd fmla="*/ 3 w 281" name="T8"/>
                <a:gd fmla="*/ 278 h 396" name="T9"/>
                <a:gd fmla="*/ 14 w 281" name="T10"/>
                <a:gd fmla="*/ 291 h 396" name="T11"/>
                <a:gd fmla="*/ 179 w 281" name="T12"/>
                <a:gd fmla="*/ 394 h 396" name="T13"/>
                <a:gd fmla="*/ 187 w 281" name="T14"/>
                <a:gd fmla="*/ 396 h 396" name="T15"/>
                <a:gd fmla="*/ 193 w 281" name="T16"/>
                <a:gd fmla="*/ 395 h 396" name="T17"/>
                <a:gd fmla="*/ 201 w 281" name="T18"/>
                <a:gd fmla="*/ 384 h 396" name="T19"/>
                <a:gd fmla="*/ 201 w 281" name="T20"/>
                <a:gd fmla="*/ 164 h 396" name="T21"/>
                <a:gd fmla="*/ 194 w 281" name="T22"/>
                <a:gd fmla="*/ 152 h 396" name="T23"/>
                <a:gd fmla="*/ 30 w 281" name="T24"/>
                <a:gd fmla="*/ 61 h 396" name="T25"/>
                <a:gd fmla="*/ 53 w 281" name="T26"/>
                <a:gd fmla="*/ 43 h 396" name="T27"/>
                <a:gd fmla="*/ 80 w 281" name="T28"/>
                <a:gd fmla="*/ 39 h 396" name="T29"/>
                <a:gd fmla="*/ 242 w 281" name="T30"/>
                <a:gd fmla="*/ 126 h 396" name="T31"/>
                <a:gd fmla="*/ 246 w 281" name="T32"/>
                <a:gd fmla="*/ 133 h 396" name="T33"/>
                <a:gd fmla="*/ 246 w 281" name="T34"/>
                <a:gd fmla="*/ 342 h 396" name="T35"/>
                <a:gd fmla="*/ 265 w 281" name="T36"/>
                <a:gd fmla="*/ 356 h 396" name="T37"/>
                <a:gd fmla="*/ 281 w 281" name="T38"/>
                <a:gd fmla="*/ 342 h 396" name="T39"/>
                <a:gd fmla="*/ 281 w 281" name="T40"/>
                <a:gd fmla="*/ 117 h 396" name="T41"/>
                <a:gd fmla="*/ 274 w 281" name="T42"/>
                <a:gd fmla="*/ 106 h 396"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396" w="281">
                  <a:moveTo>
                    <a:pt x="274" y="106"/>
                  </a:moveTo>
                  <a:cubicBezTo>
                    <a:pt x="94" y="13"/>
                    <a:pt x="94" y="13"/>
                    <a:pt x="94" y="13"/>
                  </a:cubicBezTo>
                  <a:cubicBezTo>
                    <a:pt x="69" y="0"/>
                    <a:pt x="21" y="25"/>
                    <a:pt x="7" y="47"/>
                  </a:cubicBezTo>
                  <a:cubicBezTo>
                    <a:pt x="0" y="57"/>
                    <a:pt x="1" y="64"/>
                    <a:pt x="1" y="68"/>
                  </a:cubicBezTo>
                  <a:cubicBezTo>
                    <a:pt x="3" y="278"/>
                    <a:pt x="3" y="278"/>
                    <a:pt x="3" y="278"/>
                  </a:cubicBezTo>
                  <a:cubicBezTo>
                    <a:pt x="3" y="282"/>
                    <a:pt x="9" y="288"/>
                    <a:pt x="14" y="291"/>
                  </a:cubicBezTo>
                  <a:cubicBezTo>
                    <a:pt x="24" y="297"/>
                    <a:pt x="175" y="392"/>
                    <a:pt x="179" y="394"/>
                  </a:cubicBezTo>
                  <a:cubicBezTo>
                    <a:pt x="181" y="396"/>
                    <a:pt x="184" y="396"/>
                    <a:pt x="187" y="396"/>
                  </a:cubicBezTo>
                  <a:cubicBezTo>
                    <a:pt x="189" y="396"/>
                    <a:pt x="191" y="396"/>
                    <a:pt x="193" y="395"/>
                  </a:cubicBezTo>
                  <a:cubicBezTo>
                    <a:pt x="198" y="393"/>
                    <a:pt x="201" y="388"/>
                    <a:pt x="201" y="384"/>
                  </a:cubicBezTo>
                  <a:cubicBezTo>
                    <a:pt x="201" y="164"/>
                    <a:pt x="201" y="164"/>
                    <a:pt x="201" y="164"/>
                  </a:cubicBezTo>
                  <a:cubicBezTo>
                    <a:pt x="201" y="159"/>
                    <a:pt x="198" y="155"/>
                    <a:pt x="194" y="152"/>
                  </a:cubicBezTo>
                  <a:cubicBezTo>
                    <a:pt x="30" y="61"/>
                    <a:pt x="30" y="61"/>
                    <a:pt x="30" y="61"/>
                  </a:cubicBezTo>
                  <a:cubicBezTo>
                    <a:pt x="32" y="57"/>
                    <a:pt x="39" y="50"/>
                    <a:pt x="53" y="43"/>
                  </a:cubicBezTo>
                  <a:cubicBezTo>
                    <a:pt x="67" y="36"/>
                    <a:pt x="77" y="38"/>
                    <a:pt x="80" y="39"/>
                  </a:cubicBezTo>
                  <a:cubicBezTo>
                    <a:pt x="80" y="39"/>
                    <a:pt x="237" y="123"/>
                    <a:pt x="242" y="126"/>
                  </a:cubicBezTo>
                  <a:cubicBezTo>
                    <a:pt x="246" y="128"/>
                    <a:pt x="246" y="129"/>
                    <a:pt x="246" y="133"/>
                  </a:cubicBezTo>
                  <a:cubicBezTo>
                    <a:pt x="246" y="137"/>
                    <a:pt x="246" y="342"/>
                    <a:pt x="246" y="342"/>
                  </a:cubicBezTo>
                  <a:cubicBezTo>
                    <a:pt x="246" y="352"/>
                    <a:pt x="257" y="356"/>
                    <a:pt x="265" y="356"/>
                  </a:cubicBezTo>
                  <a:cubicBezTo>
                    <a:pt x="272" y="356"/>
                    <a:pt x="281" y="349"/>
                    <a:pt x="281" y="342"/>
                  </a:cubicBezTo>
                  <a:cubicBezTo>
                    <a:pt x="281" y="117"/>
                    <a:pt x="281" y="117"/>
                    <a:pt x="281" y="117"/>
                  </a:cubicBezTo>
                  <a:cubicBezTo>
                    <a:pt x="281" y="112"/>
                    <a:pt x="278" y="108"/>
                    <a:pt x="274" y="106"/>
                  </a:cubicBezTo>
                  <a:close/>
                </a:path>
              </a:pathLst>
            </a:custGeom>
            <a:solidFill>
              <a:schemeClr val="accent2"/>
            </a:solidFill>
            <a:ln>
              <a:solidFill>
                <a:schemeClr val="accent2"/>
              </a:solidFill>
            </a:ln>
          </p:spPr>
          <p:txBody>
            <a:bodyPr anchor="t" anchorCtr="0" bIns="34290" compatLnSpc="1" lIns="68580" numCol="1" rIns="68580" tIns="34290" vert="horz" wrap="square"/>
            <a:lstStyle/>
            <a:p>
              <a:endParaRPr lang="en-US" sz="1050"/>
            </a:p>
          </p:txBody>
        </p:sp>
      </p:grpSp>
      <p:grpSp>
        <p:nvGrpSpPr>
          <p:cNvPr id="9" name="Group 8"/>
          <p:cNvGrpSpPr/>
          <p:nvPr/>
        </p:nvGrpSpPr>
        <p:grpSpPr>
          <a:xfrm>
            <a:off x="6570743" y="3109106"/>
            <a:ext cx="708054" cy="757332"/>
            <a:chOff x="8760991" y="4145475"/>
            <a:chExt cx="944072" cy="1009776"/>
          </a:xfrm>
        </p:grpSpPr>
        <p:grpSp>
          <p:nvGrpSpPr>
            <p:cNvPr id="101" name="Group 100"/>
            <p:cNvGrpSpPr/>
            <p:nvPr/>
          </p:nvGrpSpPr>
          <p:grpSpPr>
            <a:xfrm>
              <a:off x="8760991" y="4145475"/>
              <a:ext cx="944072" cy="1009776"/>
              <a:chOff x="1633379" y="2569107"/>
              <a:chExt cx="1487165" cy="1590666"/>
            </a:xfrm>
          </p:grpSpPr>
          <p:sp>
            <p:nvSpPr>
              <p:cNvPr id="103" name="Sev01"/>
              <p:cNvSpPr/>
              <p:nvPr/>
            </p:nvSpPr>
            <p:spPr>
              <a:xfrm rot="18900000">
                <a:off x="1633379" y="2672608"/>
                <a:ext cx="1487165" cy="148716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000">
                  <a:solidFill>
                    <a:schemeClr val="accent1">
                      <a:lumMod val="50000"/>
                    </a:schemeClr>
                  </a:solidFill>
                  <a:latin charset="0" pitchFamily="2" typeface="FontAwesome"/>
                </a:endParaRPr>
              </a:p>
            </p:txBody>
          </p:sp>
          <p:sp>
            <p:nvSpPr>
              <p:cNvPr id="104" name="Sev01"/>
              <p:cNvSpPr/>
              <p:nvPr/>
            </p:nvSpPr>
            <p:spPr>
              <a:xfrm rot="18900000">
                <a:off x="1633379" y="2569107"/>
                <a:ext cx="1487165" cy="1487165"/>
              </a:xfrm>
              <a:prstGeom prst="rect">
                <a:avLst/>
              </a:prstGeom>
              <a:solidFill>
                <a:schemeClr val="bg1"/>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000">
                  <a:solidFill>
                    <a:schemeClr val="accent1">
                      <a:lumMod val="50000"/>
                    </a:schemeClr>
                  </a:solidFill>
                  <a:latin charset="0" pitchFamily="2" typeface="FontAwesome"/>
                </a:endParaRPr>
              </a:p>
            </p:txBody>
          </p:sp>
        </p:grpSp>
        <p:sp>
          <p:nvSpPr>
            <p:cNvPr id="66" name="Shape 731"/>
            <p:cNvSpPr/>
            <p:nvPr/>
          </p:nvSpPr>
          <p:spPr>
            <a:xfrm>
              <a:off x="9047226" y="4424287"/>
              <a:ext cx="371601" cy="467130"/>
            </a:xfrm>
            <a:custGeom>
              <a:cxnLst>
                <a:cxn ang="0">
                  <a:pos x="wd2" y="hd2"/>
                </a:cxn>
                <a:cxn ang="5400000">
                  <a:pos x="wd2" y="hd2"/>
                </a:cxn>
                <a:cxn ang="10800000">
                  <a:pos x="wd2" y="hd2"/>
                </a:cxn>
                <a:cxn ang="16200000">
                  <a:pos x="wd2" y="hd2"/>
                </a:cxn>
              </a:cxnLst>
              <a:rect b="b" l="0" r="r" t="0"/>
              <a:pathLst>
                <a:path extrusionOk="0" h="21600" w="21600">
                  <a:moveTo>
                    <a:pt x="10799" y="0"/>
                  </a:moveTo>
                  <a:cubicBezTo>
                    <a:pt x="4836" y="0"/>
                    <a:pt x="0" y="1447"/>
                    <a:pt x="0" y="3231"/>
                  </a:cubicBezTo>
                  <a:lnTo>
                    <a:pt x="0" y="4776"/>
                  </a:lnTo>
                  <a:cubicBezTo>
                    <a:pt x="0" y="6669"/>
                    <a:pt x="4836" y="8203"/>
                    <a:pt x="10799" y="8203"/>
                  </a:cubicBezTo>
                  <a:cubicBezTo>
                    <a:pt x="16764" y="8203"/>
                    <a:pt x="21600" y="6669"/>
                    <a:pt x="21600" y="4776"/>
                  </a:cubicBezTo>
                  <a:lnTo>
                    <a:pt x="21600" y="3231"/>
                  </a:lnTo>
                  <a:cubicBezTo>
                    <a:pt x="21600" y="1447"/>
                    <a:pt x="16764" y="0"/>
                    <a:pt x="10799" y="0"/>
                  </a:cubicBezTo>
                  <a:close/>
                  <a:moveTo>
                    <a:pt x="21195" y="8008"/>
                  </a:moveTo>
                  <a:cubicBezTo>
                    <a:pt x="19915" y="9488"/>
                    <a:pt x="15746" y="10572"/>
                    <a:pt x="10799" y="10572"/>
                  </a:cubicBezTo>
                  <a:cubicBezTo>
                    <a:pt x="5856" y="10572"/>
                    <a:pt x="1685" y="9488"/>
                    <a:pt x="405" y="8008"/>
                  </a:cubicBezTo>
                  <a:cubicBezTo>
                    <a:pt x="141" y="7702"/>
                    <a:pt x="0" y="7868"/>
                    <a:pt x="0" y="8007"/>
                  </a:cubicBezTo>
                  <a:cubicBezTo>
                    <a:pt x="0" y="8144"/>
                    <a:pt x="0" y="10898"/>
                    <a:pt x="0" y="10898"/>
                  </a:cubicBezTo>
                  <a:cubicBezTo>
                    <a:pt x="0" y="13061"/>
                    <a:pt x="4836" y="14814"/>
                    <a:pt x="10799" y="14814"/>
                  </a:cubicBezTo>
                  <a:cubicBezTo>
                    <a:pt x="16764" y="14814"/>
                    <a:pt x="21600" y="13061"/>
                    <a:pt x="21600" y="10898"/>
                  </a:cubicBezTo>
                  <a:cubicBezTo>
                    <a:pt x="21600" y="10898"/>
                    <a:pt x="21600" y="8144"/>
                    <a:pt x="21600" y="8007"/>
                  </a:cubicBezTo>
                  <a:cubicBezTo>
                    <a:pt x="21600" y="7868"/>
                    <a:pt x="21459" y="7702"/>
                    <a:pt x="21195" y="8008"/>
                  </a:cubicBezTo>
                  <a:close/>
                  <a:moveTo>
                    <a:pt x="21176" y="14285"/>
                  </a:moveTo>
                  <a:cubicBezTo>
                    <a:pt x="19876" y="15959"/>
                    <a:pt x="15722" y="17184"/>
                    <a:pt x="10799" y="17184"/>
                  </a:cubicBezTo>
                  <a:cubicBezTo>
                    <a:pt x="5878" y="17184"/>
                    <a:pt x="1724" y="15959"/>
                    <a:pt x="424" y="14285"/>
                  </a:cubicBezTo>
                  <a:cubicBezTo>
                    <a:pt x="147" y="13932"/>
                    <a:pt x="0" y="14121"/>
                    <a:pt x="0" y="14297"/>
                  </a:cubicBezTo>
                  <a:cubicBezTo>
                    <a:pt x="0" y="14472"/>
                    <a:pt x="0" y="16754"/>
                    <a:pt x="0" y="16754"/>
                  </a:cubicBezTo>
                  <a:cubicBezTo>
                    <a:pt x="0" y="19133"/>
                    <a:pt x="4836" y="21600"/>
                    <a:pt x="10799" y="21600"/>
                  </a:cubicBezTo>
                  <a:cubicBezTo>
                    <a:pt x="16764" y="21600"/>
                    <a:pt x="21600" y="19133"/>
                    <a:pt x="21600" y="16754"/>
                  </a:cubicBezTo>
                  <a:cubicBezTo>
                    <a:pt x="21600" y="16754"/>
                    <a:pt x="21600" y="14472"/>
                    <a:pt x="21600" y="14297"/>
                  </a:cubicBezTo>
                  <a:cubicBezTo>
                    <a:pt x="21600" y="14121"/>
                    <a:pt x="21453" y="13932"/>
                    <a:pt x="21176" y="14285"/>
                  </a:cubicBezTo>
                  <a:close/>
                </a:path>
              </a:pathLst>
            </a:custGeom>
            <a:solidFill>
              <a:schemeClr val="accent3"/>
            </a:solidFill>
            <a:ln cap="flat" w="12700">
              <a:noFill/>
              <a:miter lim="400000"/>
            </a:ln>
            <a:effectLst/>
          </p:spPr>
          <p:txBody>
            <a:bodyPr anchor="ctr" bIns="28575" lIns="28575" numCol="1" rIns="28575" tIns="28575" wrap="square">
              <a:noAutofit/>
            </a:bodyPr>
            <a:lstStyle/>
            <a:p>
              <a:pPr algn="l" lvl="0">
                <a:defRPr b="1" sz="3100">
                  <a:latin typeface="Kontrapunkt Bob Bold"/>
                  <a:ea typeface="Kontrapunkt Bob Bold"/>
                  <a:cs typeface="Kontrapunkt Bob Bold"/>
                  <a:sym typeface="Kontrapunkt Bob Bold"/>
                </a:defRPr>
              </a:pPr>
              <a:endParaRPr sz="2325"/>
            </a:p>
          </p:txBody>
        </p:sp>
      </p:grpSp>
      <p:grpSp>
        <p:nvGrpSpPr>
          <p:cNvPr id="2" name="Group 1"/>
          <p:cNvGrpSpPr/>
          <p:nvPr/>
        </p:nvGrpSpPr>
        <p:grpSpPr>
          <a:xfrm>
            <a:off x="1907246" y="1638998"/>
            <a:ext cx="708054" cy="757332"/>
            <a:chOff x="2542994" y="2185331"/>
            <a:chExt cx="944072" cy="1009776"/>
          </a:xfrm>
        </p:grpSpPr>
        <p:grpSp>
          <p:nvGrpSpPr>
            <p:cNvPr id="61" name="Group 60"/>
            <p:cNvGrpSpPr/>
            <p:nvPr/>
          </p:nvGrpSpPr>
          <p:grpSpPr>
            <a:xfrm>
              <a:off x="2542994" y="2185331"/>
              <a:ext cx="944072" cy="1009776"/>
              <a:chOff x="1633379" y="2569107"/>
              <a:chExt cx="1487165" cy="1590666"/>
            </a:xfrm>
          </p:grpSpPr>
          <p:sp>
            <p:nvSpPr>
              <p:cNvPr id="63" name="Sev01"/>
              <p:cNvSpPr/>
              <p:nvPr/>
            </p:nvSpPr>
            <p:spPr>
              <a:xfrm rot="18900000">
                <a:off x="1633379" y="2672608"/>
                <a:ext cx="1487165" cy="1487165"/>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000">
                  <a:solidFill>
                    <a:schemeClr val="accent1">
                      <a:lumMod val="50000"/>
                    </a:schemeClr>
                  </a:solidFill>
                  <a:latin charset="0" pitchFamily="2" typeface="FontAwesome"/>
                </a:endParaRPr>
              </a:p>
            </p:txBody>
          </p:sp>
          <p:sp>
            <p:nvSpPr>
              <p:cNvPr id="64" name="Sev01"/>
              <p:cNvSpPr/>
              <p:nvPr/>
            </p:nvSpPr>
            <p:spPr>
              <a:xfrm rot="18900000">
                <a:off x="1633379" y="2569107"/>
                <a:ext cx="1487165" cy="1487165"/>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000">
                  <a:solidFill>
                    <a:schemeClr val="accent1">
                      <a:lumMod val="50000"/>
                    </a:schemeClr>
                  </a:solidFill>
                  <a:latin charset="0" pitchFamily="2" typeface="FontAwesome"/>
                </a:endParaRPr>
              </a:p>
            </p:txBody>
          </p:sp>
        </p:grpSp>
        <p:sp>
          <p:nvSpPr>
            <p:cNvPr id="67" name="AutoShape 49"/>
            <p:cNvSpPr/>
            <p:nvPr/>
          </p:nvSpPr>
          <p:spPr bwMode="auto">
            <a:xfrm>
              <a:off x="2773297" y="2414164"/>
              <a:ext cx="386778" cy="388331"/>
            </a:xfrm>
            <a:custGeom>
              <a:gdLst>
                <a:gd fmla="*/ 197644 w 21600" name="T0"/>
                <a:gd fmla="*/ 198438 h 21600" name="T1"/>
                <a:gd fmla="*/ 197644 w 21600" name="T2"/>
                <a:gd fmla="*/ 198438 h 21600" name="T3"/>
                <a:gd fmla="*/ 197644 w 21600" name="T4"/>
                <a:gd fmla="*/ 198438 h 21600" name="T5"/>
                <a:gd fmla="*/ 197644 w 21600" name="T6"/>
                <a:gd fmla="*/ 198438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3143" y="21047"/>
                  </a:moveTo>
                  <a:cubicBezTo>
                    <a:pt x="3143" y="21200"/>
                    <a:pt x="3101" y="21329"/>
                    <a:pt x="3025" y="21435"/>
                  </a:cubicBezTo>
                  <a:cubicBezTo>
                    <a:pt x="2947" y="21544"/>
                    <a:pt x="2841" y="21599"/>
                    <a:pt x="2707" y="21599"/>
                  </a:cubicBezTo>
                  <a:lnTo>
                    <a:pt x="457" y="21599"/>
                  </a:lnTo>
                  <a:cubicBezTo>
                    <a:pt x="154" y="21599"/>
                    <a:pt x="0" y="21414"/>
                    <a:pt x="0" y="21047"/>
                  </a:cubicBezTo>
                  <a:lnTo>
                    <a:pt x="0" y="17393"/>
                  </a:lnTo>
                  <a:cubicBezTo>
                    <a:pt x="0" y="17244"/>
                    <a:pt x="46" y="17114"/>
                    <a:pt x="134" y="17006"/>
                  </a:cubicBezTo>
                  <a:cubicBezTo>
                    <a:pt x="225" y="16900"/>
                    <a:pt x="332" y="16844"/>
                    <a:pt x="457" y="16844"/>
                  </a:cubicBezTo>
                  <a:lnTo>
                    <a:pt x="2707" y="16844"/>
                  </a:lnTo>
                  <a:cubicBezTo>
                    <a:pt x="2834" y="16844"/>
                    <a:pt x="2937" y="16900"/>
                    <a:pt x="3018" y="17006"/>
                  </a:cubicBezTo>
                  <a:cubicBezTo>
                    <a:pt x="3101" y="17114"/>
                    <a:pt x="3143" y="17244"/>
                    <a:pt x="3143" y="17393"/>
                  </a:cubicBezTo>
                  <a:lnTo>
                    <a:pt x="3143" y="21047"/>
                  </a:lnTo>
                  <a:close/>
                  <a:moveTo>
                    <a:pt x="7757" y="21047"/>
                  </a:moveTo>
                  <a:cubicBezTo>
                    <a:pt x="7757" y="21200"/>
                    <a:pt x="7715" y="21329"/>
                    <a:pt x="7634" y="21435"/>
                  </a:cubicBezTo>
                  <a:cubicBezTo>
                    <a:pt x="7551" y="21544"/>
                    <a:pt x="7448" y="21599"/>
                    <a:pt x="7324" y="21599"/>
                  </a:cubicBezTo>
                  <a:lnTo>
                    <a:pt x="5062" y="21599"/>
                  </a:lnTo>
                  <a:cubicBezTo>
                    <a:pt x="4934" y="21599"/>
                    <a:pt x="4829" y="21544"/>
                    <a:pt x="4739" y="21435"/>
                  </a:cubicBezTo>
                  <a:cubicBezTo>
                    <a:pt x="4648" y="21329"/>
                    <a:pt x="4604" y="21200"/>
                    <a:pt x="4604" y="21047"/>
                  </a:cubicBezTo>
                  <a:lnTo>
                    <a:pt x="4604" y="14947"/>
                  </a:lnTo>
                  <a:cubicBezTo>
                    <a:pt x="4604" y="14797"/>
                    <a:pt x="4648" y="14668"/>
                    <a:pt x="4739" y="14559"/>
                  </a:cubicBezTo>
                  <a:cubicBezTo>
                    <a:pt x="4829" y="14453"/>
                    <a:pt x="4934" y="14398"/>
                    <a:pt x="5062" y="14398"/>
                  </a:cubicBezTo>
                  <a:lnTo>
                    <a:pt x="7324" y="14398"/>
                  </a:lnTo>
                  <a:cubicBezTo>
                    <a:pt x="7448" y="14398"/>
                    <a:pt x="7551" y="14453"/>
                    <a:pt x="7634" y="14559"/>
                  </a:cubicBezTo>
                  <a:cubicBezTo>
                    <a:pt x="7715" y="14668"/>
                    <a:pt x="7757" y="14797"/>
                    <a:pt x="7757" y="14947"/>
                  </a:cubicBezTo>
                  <a:lnTo>
                    <a:pt x="7757" y="21047"/>
                  </a:lnTo>
                  <a:close/>
                  <a:moveTo>
                    <a:pt x="12388" y="21047"/>
                  </a:moveTo>
                  <a:cubicBezTo>
                    <a:pt x="12388" y="21200"/>
                    <a:pt x="12342" y="21329"/>
                    <a:pt x="12251" y="21435"/>
                  </a:cubicBezTo>
                  <a:cubicBezTo>
                    <a:pt x="12165" y="21544"/>
                    <a:pt x="12055" y="21599"/>
                    <a:pt x="11928" y="21599"/>
                  </a:cubicBezTo>
                  <a:lnTo>
                    <a:pt x="9666" y="21599"/>
                  </a:lnTo>
                  <a:cubicBezTo>
                    <a:pt x="9541" y="21599"/>
                    <a:pt x="9434" y="21544"/>
                    <a:pt x="9343" y="21435"/>
                  </a:cubicBezTo>
                  <a:cubicBezTo>
                    <a:pt x="9255" y="21329"/>
                    <a:pt x="9208" y="21200"/>
                    <a:pt x="9208" y="21047"/>
                  </a:cubicBezTo>
                  <a:lnTo>
                    <a:pt x="9208" y="11546"/>
                  </a:lnTo>
                  <a:cubicBezTo>
                    <a:pt x="9208" y="11393"/>
                    <a:pt x="9255" y="11264"/>
                    <a:pt x="9343" y="11158"/>
                  </a:cubicBezTo>
                  <a:cubicBezTo>
                    <a:pt x="9434" y="11049"/>
                    <a:pt x="9541" y="10996"/>
                    <a:pt x="9666" y="10996"/>
                  </a:cubicBezTo>
                  <a:lnTo>
                    <a:pt x="11928" y="10996"/>
                  </a:lnTo>
                  <a:cubicBezTo>
                    <a:pt x="12055" y="10996"/>
                    <a:pt x="12165" y="11049"/>
                    <a:pt x="12251" y="11158"/>
                  </a:cubicBezTo>
                  <a:cubicBezTo>
                    <a:pt x="12342" y="11264"/>
                    <a:pt x="12388" y="11393"/>
                    <a:pt x="12388" y="11546"/>
                  </a:cubicBezTo>
                  <a:lnTo>
                    <a:pt x="12388" y="21047"/>
                  </a:lnTo>
                  <a:close/>
                  <a:moveTo>
                    <a:pt x="16993" y="21047"/>
                  </a:moveTo>
                  <a:cubicBezTo>
                    <a:pt x="16993" y="21200"/>
                    <a:pt x="16946" y="21329"/>
                    <a:pt x="16856" y="21435"/>
                  </a:cubicBezTo>
                  <a:cubicBezTo>
                    <a:pt x="16767" y="21544"/>
                    <a:pt x="16660" y="21599"/>
                    <a:pt x="16535" y="21599"/>
                  </a:cubicBezTo>
                  <a:lnTo>
                    <a:pt x="14285" y="21599"/>
                  </a:lnTo>
                  <a:cubicBezTo>
                    <a:pt x="14158" y="21599"/>
                    <a:pt x="14055" y="21544"/>
                    <a:pt x="13974" y="21435"/>
                  </a:cubicBezTo>
                  <a:cubicBezTo>
                    <a:pt x="13894" y="21329"/>
                    <a:pt x="13850" y="21200"/>
                    <a:pt x="13850" y="21047"/>
                  </a:cubicBezTo>
                  <a:lnTo>
                    <a:pt x="13850" y="7058"/>
                  </a:lnTo>
                  <a:cubicBezTo>
                    <a:pt x="13850" y="6908"/>
                    <a:pt x="13891" y="6781"/>
                    <a:pt x="13967" y="6670"/>
                  </a:cubicBezTo>
                  <a:cubicBezTo>
                    <a:pt x="14045" y="6564"/>
                    <a:pt x="14151" y="6511"/>
                    <a:pt x="14285" y="6511"/>
                  </a:cubicBezTo>
                  <a:lnTo>
                    <a:pt x="16535" y="6511"/>
                  </a:lnTo>
                  <a:cubicBezTo>
                    <a:pt x="16660" y="6511"/>
                    <a:pt x="16767" y="6561"/>
                    <a:pt x="16855" y="6664"/>
                  </a:cubicBezTo>
                  <a:cubicBezTo>
                    <a:pt x="16946" y="6767"/>
                    <a:pt x="16993" y="6899"/>
                    <a:pt x="16993" y="7058"/>
                  </a:cubicBezTo>
                  <a:lnTo>
                    <a:pt x="16993" y="21047"/>
                  </a:lnTo>
                  <a:close/>
                  <a:moveTo>
                    <a:pt x="21599" y="21047"/>
                  </a:moveTo>
                  <a:cubicBezTo>
                    <a:pt x="21599" y="21414"/>
                    <a:pt x="21448" y="21599"/>
                    <a:pt x="21139" y="21599"/>
                  </a:cubicBezTo>
                  <a:lnTo>
                    <a:pt x="18914" y="21599"/>
                  </a:lnTo>
                  <a:cubicBezTo>
                    <a:pt x="18611" y="21599"/>
                    <a:pt x="18456" y="21414"/>
                    <a:pt x="18456" y="21047"/>
                  </a:cubicBezTo>
                  <a:lnTo>
                    <a:pt x="18456" y="549"/>
                  </a:lnTo>
                  <a:cubicBezTo>
                    <a:pt x="18456" y="182"/>
                    <a:pt x="18608" y="0"/>
                    <a:pt x="18914" y="0"/>
                  </a:cubicBezTo>
                  <a:lnTo>
                    <a:pt x="21139" y="0"/>
                  </a:lnTo>
                  <a:cubicBezTo>
                    <a:pt x="21445" y="0"/>
                    <a:pt x="21599" y="182"/>
                    <a:pt x="21599" y="549"/>
                  </a:cubicBezTo>
                  <a:lnTo>
                    <a:pt x="21599" y="21047"/>
                  </a:lnTo>
                  <a:close/>
                </a:path>
              </a:pathLst>
            </a:custGeom>
            <a:solidFill>
              <a:schemeClr val="accent2"/>
            </a:solidFill>
            <a:ln>
              <a:noFill/>
            </a:ln>
            <a:effectLst/>
          </p:spPr>
          <p:txBody>
            <a:bodyPr anchor="ctr" bIns="28575" lIns="28575" rIns="28575" tIns="28575"/>
            <a:lstStyle/>
            <a:p>
              <a:endParaRPr lang="en-US" sz="1050"/>
            </a:p>
          </p:txBody>
        </p:sp>
      </p:grpSp>
    </p:spTree>
    <p:extLst>
      <p:ext uri="{BB962C8B-B14F-4D97-AF65-F5344CB8AC3E}">
        <p14:creationId val="7665013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43"/>
                                        </p:tgtEl>
                                        <p:attrNameLst>
                                          <p:attrName>style.visibility</p:attrName>
                                        </p:attrNameLst>
                                      </p:cBhvr>
                                      <p:to>
                                        <p:strVal val="visible"/>
                                      </p:to>
                                    </p:set>
                                    <p:animEffect filter="fade" transition="in">
                                      <p:cBhvr>
                                        <p:cTn dur="500" id="7"/>
                                        <p:tgtEl>
                                          <p:spTgt spid="43"/>
                                        </p:tgtEl>
                                      </p:cBhvr>
                                    </p:animEffect>
                                  </p:childTnLst>
                                </p:cTn>
                              </p:par>
                            </p:childTnLst>
                          </p:cTn>
                        </p:par>
                        <p:par>
                          <p:cTn fill="hold" id="8" nodeType="afterGroup">
                            <p:stCondLst>
                              <p:cond delay="500"/>
                            </p:stCondLst>
                            <p:childTnLst>
                              <p:par>
                                <p:cTn fill="hold" id="9" nodeType="afterEffect" presetClass="entr" presetID="17" presetSubtype="10">
                                  <p:stCondLst>
                                    <p:cond delay="0"/>
                                  </p:stCondLst>
                                  <p:childTnLst>
                                    <p:set>
                                      <p:cBhvr>
                                        <p:cTn dur="1" fill="hold" id="10">
                                          <p:stCondLst>
                                            <p:cond delay="0"/>
                                          </p:stCondLst>
                                        </p:cTn>
                                        <p:tgtEl>
                                          <p:spTgt spid="2"/>
                                        </p:tgtEl>
                                        <p:attrNameLst>
                                          <p:attrName>style.visibility</p:attrName>
                                        </p:attrNameLst>
                                      </p:cBhvr>
                                      <p:to>
                                        <p:strVal val="visible"/>
                                      </p:to>
                                    </p:set>
                                    <p:anim calcmode="lin" valueType="num">
                                      <p:cBhvr>
                                        <p:cTn dur="500" fill="hold" id="11"/>
                                        <p:tgtEl>
                                          <p:spTgt spid="2"/>
                                        </p:tgtEl>
                                        <p:attrNameLst>
                                          <p:attrName>ppt_w</p:attrName>
                                        </p:attrNameLst>
                                      </p:cBhvr>
                                      <p:tavLst>
                                        <p:tav tm="0">
                                          <p:val>
                                            <p:fltVal val="0"/>
                                          </p:val>
                                        </p:tav>
                                        <p:tav tm="100000">
                                          <p:val>
                                            <p:strVal val="#ppt_w"/>
                                          </p:val>
                                        </p:tav>
                                      </p:tavLst>
                                    </p:anim>
                                    <p:anim calcmode="lin" valueType="num">
                                      <p:cBhvr>
                                        <p:cTn dur="500" fill="hold" id="12"/>
                                        <p:tgtEl>
                                          <p:spTgt spid="2"/>
                                        </p:tgtEl>
                                        <p:attrNameLst>
                                          <p:attrName>ppt_h</p:attrName>
                                        </p:attrNameLst>
                                      </p:cBhvr>
                                      <p:tavLst>
                                        <p:tav tm="0">
                                          <p:val>
                                            <p:strVal val="#ppt_h"/>
                                          </p:val>
                                        </p:tav>
                                        <p:tav tm="100000">
                                          <p:val>
                                            <p:strVal val="#ppt_h"/>
                                          </p:val>
                                        </p:tav>
                                      </p:tavLst>
                                    </p:anim>
                                  </p:childTnLst>
                                </p:cTn>
                              </p:par>
                            </p:childTnLst>
                          </p:cTn>
                        </p:par>
                        <p:par>
                          <p:cTn fill="hold" id="13" nodeType="afterGroup">
                            <p:stCondLst>
                              <p:cond delay="1000"/>
                            </p:stCondLst>
                            <p:childTnLst>
                              <p:par>
                                <p:cTn fill="hold" grpId="0" id="14" nodeType="afterEffect" presetClass="entr" presetID="22" presetSubtype="1">
                                  <p:stCondLst>
                                    <p:cond delay="0"/>
                                  </p:stCondLst>
                                  <p:childTnLst>
                                    <p:set>
                                      <p:cBhvr>
                                        <p:cTn dur="1" fill="hold" id="15">
                                          <p:stCondLst>
                                            <p:cond delay="0"/>
                                          </p:stCondLst>
                                        </p:cTn>
                                        <p:tgtEl>
                                          <p:spTgt spid="44"/>
                                        </p:tgtEl>
                                        <p:attrNameLst>
                                          <p:attrName>style.visibility</p:attrName>
                                        </p:attrNameLst>
                                      </p:cBhvr>
                                      <p:to>
                                        <p:strVal val="visible"/>
                                      </p:to>
                                    </p:set>
                                    <p:animEffect filter="wipe(up)" transition="in">
                                      <p:cBhvr>
                                        <p:cTn dur="500" id="16"/>
                                        <p:tgtEl>
                                          <p:spTgt spid="44"/>
                                        </p:tgtEl>
                                      </p:cBhvr>
                                    </p:animEffect>
                                  </p:childTnLst>
                                </p:cTn>
                              </p:par>
                            </p:childTnLst>
                          </p:cTn>
                        </p:par>
                        <p:par>
                          <p:cTn fill="hold" id="17" nodeType="afterGroup">
                            <p:stCondLst>
                              <p:cond delay="1500"/>
                            </p:stCondLst>
                            <p:childTnLst>
                              <p:par>
                                <p:cTn fill="hold" id="18" nodeType="afterEffect" presetClass="entr" presetID="10" presetSubtype="0">
                                  <p:stCondLst>
                                    <p:cond delay="0"/>
                                  </p:stCondLst>
                                  <p:childTnLst>
                                    <p:set>
                                      <p:cBhvr>
                                        <p:cTn dur="1" fill="hold" id="19">
                                          <p:stCondLst>
                                            <p:cond delay="0"/>
                                          </p:stCondLst>
                                        </p:cTn>
                                        <p:tgtEl>
                                          <p:spTgt spid="48"/>
                                        </p:tgtEl>
                                        <p:attrNameLst>
                                          <p:attrName>style.visibility</p:attrName>
                                        </p:attrNameLst>
                                      </p:cBhvr>
                                      <p:to>
                                        <p:strVal val="visible"/>
                                      </p:to>
                                    </p:set>
                                    <p:animEffect filter="fade" transition="in">
                                      <p:cBhvr>
                                        <p:cTn dur="500" id="20"/>
                                        <p:tgtEl>
                                          <p:spTgt spid="48"/>
                                        </p:tgtEl>
                                      </p:cBhvr>
                                    </p:animEffect>
                                  </p:childTnLst>
                                </p:cTn>
                              </p:par>
                            </p:childTnLst>
                          </p:cTn>
                        </p:par>
                        <p:par>
                          <p:cTn fill="hold" id="21" nodeType="afterGroup">
                            <p:stCondLst>
                              <p:cond delay="2000"/>
                            </p:stCondLst>
                            <p:childTnLst>
                              <p:par>
                                <p:cTn fill="hold" grpId="0" id="22" nodeType="afterEffect" presetClass="entr" presetID="10" presetSubtype="0">
                                  <p:stCondLst>
                                    <p:cond delay="0"/>
                                  </p:stCondLst>
                                  <p:childTnLst>
                                    <p:set>
                                      <p:cBhvr>
                                        <p:cTn dur="1" fill="hold" id="23">
                                          <p:stCondLst>
                                            <p:cond delay="0"/>
                                          </p:stCondLst>
                                        </p:cTn>
                                        <p:tgtEl>
                                          <p:spTgt spid="33"/>
                                        </p:tgtEl>
                                        <p:attrNameLst>
                                          <p:attrName>style.visibility</p:attrName>
                                        </p:attrNameLst>
                                      </p:cBhvr>
                                      <p:to>
                                        <p:strVal val="visible"/>
                                      </p:to>
                                    </p:set>
                                    <p:animEffect filter="fade" transition="in">
                                      <p:cBhvr>
                                        <p:cTn dur="500" id="24"/>
                                        <p:tgtEl>
                                          <p:spTgt spid="33"/>
                                        </p:tgtEl>
                                      </p:cBhvr>
                                    </p:animEffect>
                                  </p:childTnLst>
                                </p:cTn>
                              </p:par>
                            </p:childTnLst>
                          </p:cTn>
                        </p:par>
                        <p:par>
                          <p:cTn fill="hold" id="25" nodeType="afterGroup">
                            <p:stCondLst>
                              <p:cond delay="2500"/>
                            </p:stCondLst>
                            <p:childTnLst>
                              <p:par>
                                <p:cTn fill="hold" id="26" nodeType="afterEffect" presetClass="entr" presetID="17" presetSubtype="10">
                                  <p:stCondLst>
                                    <p:cond delay="0"/>
                                  </p:stCondLst>
                                  <p:childTnLst>
                                    <p:set>
                                      <p:cBhvr>
                                        <p:cTn dur="1" fill="hold" id="27">
                                          <p:stCondLst>
                                            <p:cond delay="0"/>
                                          </p:stCondLst>
                                        </p:cTn>
                                        <p:tgtEl>
                                          <p:spTgt spid="5"/>
                                        </p:tgtEl>
                                        <p:attrNameLst>
                                          <p:attrName>style.visibility</p:attrName>
                                        </p:attrNameLst>
                                      </p:cBhvr>
                                      <p:to>
                                        <p:strVal val="visible"/>
                                      </p:to>
                                    </p:set>
                                    <p:anim calcmode="lin" valueType="num">
                                      <p:cBhvr>
                                        <p:cTn dur="500" fill="hold" id="28"/>
                                        <p:tgtEl>
                                          <p:spTgt spid="5"/>
                                        </p:tgtEl>
                                        <p:attrNameLst>
                                          <p:attrName>ppt_w</p:attrName>
                                        </p:attrNameLst>
                                      </p:cBhvr>
                                      <p:tavLst>
                                        <p:tav tm="0">
                                          <p:val>
                                            <p:fltVal val="0"/>
                                          </p:val>
                                        </p:tav>
                                        <p:tav tm="100000">
                                          <p:val>
                                            <p:strVal val="#ppt_w"/>
                                          </p:val>
                                        </p:tav>
                                      </p:tavLst>
                                    </p:anim>
                                    <p:anim calcmode="lin" valueType="num">
                                      <p:cBhvr>
                                        <p:cTn dur="500" fill="hold" id="29"/>
                                        <p:tgtEl>
                                          <p:spTgt spid="5"/>
                                        </p:tgtEl>
                                        <p:attrNameLst>
                                          <p:attrName>ppt_h</p:attrName>
                                        </p:attrNameLst>
                                      </p:cBhvr>
                                      <p:tavLst>
                                        <p:tav tm="0">
                                          <p:val>
                                            <p:strVal val="#ppt_h"/>
                                          </p:val>
                                        </p:tav>
                                        <p:tav tm="100000">
                                          <p:val>
                                            <p:strVal val="#ppt_h"/>
                                          </p:val>
                                        </p:tav>
                                      </p:tavLst>
                                    </p:anim>
                                  </p:childTnLst>
                                </p:cTn>
                              </p:par>
                            </p:childTnLst>
                          </p:cTn>
                        </p:par>
                        <p:par>
                          <p:cTn fill="hold" id="30" nodeType="afterGroup">
                            <p:stCondLst>
                              <p:cond delay="3000"/>
                            </p:stCondLst>
                            <p:childTnLst>
                              <p:par>
                                <p:cTn fill="hold" grpId="0" id="31" nodeType="afterEffect" presetClass="entr" presetID="22" presetSubtype="4">
                                  <p:stCondLst>
                                    <p:cond delay="0"/>
                                  </p:stCondLst>
                                  <p:childTnLst>
                                    <p:set>
                                      <p:cBhvr>
                                        <p:cTn dur="1" fill="hold" id="32">
                                          <p:stCondLst>
                                            <p:cond delay="0"/>
                                          </p:stCondLst>
                                        </p:cTn>
                                        <p:tgtEl>
                                          <p:spTgt spid="34"/>
                                        </p:tgtEl>
                                        <p:attrNameLst>
                                          <p:attrName>style.visibility</p:attrName>
                                        </p:attrNameLst>
                                      </p:cBhvr>
                                      <p:to>
                                        <p:strVal val="visible"/>
                                      </p:to>
                                    </p:set>
                                    <p:animEffect filter="wipe(down)" transition="in">
                                      <p:cBhvr>
                                        <p:cTn dur="500" id="33"/>
                                        <p:tgtEl>
                                          <p:spTgt spid="34"/>
                                        </p:tgtEl>
                                      </p:cBhvr>
                                    </p:animEffect>
                                  </p:childTnLst>
                                </p:cTn>
                              </p:par>
                            </p:childTnLst>
                          </p:cTn>
                        </p:par>
                        <p:par>
                          <p:cTn fill="hold" id="34" nodeType="afterGroup">
                            <p:stCondLst>
                              <p:cond delay="3500"/>
                            </p:stCondLst>
                            <p:childTnLst>
                              <p:par>
                                <p:cTn fill="hold" id="35" nodeType="afterEffect" presetClass="entr" presetID="10" presetSubtype="0">
                                  <p:stCondLst>
                                    <p:cond delay="0"/>
                                  </p:stCondLst>
                                  <p:childTnLst>
                                    <p:set>
                                      <p:cBhvr>
                                        <p:cTn dur="1" fill="hold" id="36">
                                          <p:stCondLst>
                                            <p:cond delay="0"/>
                                          </p:stCondLst>
                                        </p:cTn>
                                        <p:tgtEl>
                                          <p:spTgt spid="54"/>
                                        </p:tgtEl>
                                        <p:attrNameLst>
                                          <p:attrName>style.visibility</p:attrName>
                                        </p:attrNameLst>
                                      </p:cBhvr>
                                      <p:to>
                                        <p:strVal val="visible"/>
                                      </p:to>
                                    </p:set>
                                    <p:animEffect filter="fade" transition="in">
                                      <p:cBhvr>
                                        <p:cTn dur="500" id="37"/>
                                        <p:tgtEl>
                                          <p:spTgt spid="54"/>
                                        </p:tgtEl>
                                      </p:cBhvr>
                                    </p:animEffect>
                                  </p:childTnLst>
                                </p:cTn>
                              </p:par>
                            </p:childTnLst>
                          </p:cTn>
                        </p:par>
                        <p:par>
                          <p:cTn fill="hold" id="38" nodeType="afterGroup">
                            <p:stCondLst>
                              <p:cond delay="4000"/>
                            </p:stCondLst>
                            <p:childTnLst>
                              <p:par>
                                <p:cTn fill="hold" grpId="0" id="39" nodeType="afterEffect" presetClass="entr" presetID="10" presetSubtype="0">
                                  <p:stCondLst>
                                    <p:cond delay="0"/>
                                  </p:stCondLst>
                                  <p:childTnLst>
                                    <p:set>
                                      <p:cBhvr>
                                        <p:cTn dur="1" fill="hold" id="40">
                                          <p:stCondLst>
                                            <p:cond delay="0"/>
                                          </p:stCondLst>
                                        </p:cTn>
                                        <p:tgtEl>
                                          <p:spTgt spid="41"/>
                                        </p:tgtEl>
                                        <p:attrNameLst>
                                          <p:attrName>style.visibility</p:attrName>
                                        </p:attrNameLst>
                                      </p:cBhvr>
                                      <p:to>
                                        <p:strVal val="visible"/>
                                      </p:to>
                                    </p:set>
                                    <p:animEffect filter="fade" transition="in">
                                      <p:cBhvr>
                                        <p:cTn dur="500" id="41"/>
                                        <p:tgtEl>
                                          <p:spTgt spid="41"/>
                                        </p:tgtEl>
                                      </p:cBhvr>
                                    </p:animEffect>
                                  </p:childTnLst>
                                </p:cTn>
                              </p:par>
                            </p:childTnLst>
                          </p:cTn>
                        </p:par>
                        <p:par>
                          <p:cTn fill="hold" id="42" nodeType="afterGroup">
                            <p:stCondLst>
                              <p:cond delay="4500"/>
                            </p:stCondLst>
                            <p:childTnLst>
                              <p:par>
                                <p:cTn fill="hold" id="43" nodeType="afterEffect" presetClass="entr" presetID="17" presetSubtype="10">
                                  <p:stCondLst>
                                    <p:cond delay="0"/>
                                  </p:stCondLst>
                                  <p:childTnLst>
                                    <p:set>
                                      <p:cBhvr>
                                        <p:cTn dur="1" fill="hold" id="44">
                                          <p:stCondLst>
                                            <p:cond delay="0"/>
                                          </p:stCondLst>
                                        </p:cTn>
                                        <p:tgtEl>
                                          <p:spTgt spid="7"/>
                                        </p:tgtEl>
                                        <p:attrNameLst>
                                          <p:attrName>style.visibility</p:attrName>
                                        </p:attrNameLst>
                                      </p:cBhvr>
                                      <p:to>
                                        <p:strVal val="visible"/>
                                      </p:to>
                                    </p:set>
                                    <p:anim calcmode="lin" valueType="num">
                                      <p:cBhvr>
                                        <p:cTn dur="500" fill="hold" id="45"/>
                                        <p:tgtEl>
                                          <p:spTgt spid="7"/>
                                        </p:tgtEl>
                                        <p:attrNameLst>
                                          <p:attrName>ppt_w</p:attrName>
                                        </p:attrNameLst>
                                      </p:cBhvr>
                                      <p:tavLst>
                                        <p:tav tm="0">
                                          <p:val>
                                            <p:fltVal val="0"/>
                                          </p:val>
                                        </p:tav>
                                        <p:tav tm="100000">
                                          <p:val>
                                            <p:strVal val="#ppt_w"/>
                                          </p:val>
                                        </p:tav>
                                      </p:tavLst>
                                    </p:anim>
                                    <p:anim calcmode="lin" valueType="num">
                                      <p:cBhvr>
                                        <p:cTn dur="500" fill="hold" id="46"/>
                                        <p:tgtEl>
                                          <p:spTgt spid="7"/>
                                        </p:tgtEl>
                                        <p:attrNameLst>
                                          <p:attrName>ppt_h</p:attrName>
                                        </p:attrNameLst>
                                      </p:cBhvr>
                                      <p:tavLst>
                                        <p:tav tm="0">
                                          <p:val>
                                            <p:strVal val="#ppt_h"/>
                                          </p:val>
                                        </p:tav>
                                        <p:tav tm="100000">
                                          <p:val>
                                            <p:strVal val="#ppt_h"/>
                                          </p:val>
                                        </p:tav>
                                      </p:tavLst>
                                    </p:anim>
                                  </p:childTnLst>
                                </p:cTn>
                              </p:par>
                            </p:childTnLst>
                          </p:cTn>
                        </p:par>
                        <p:par>
                          <p:cTn fill="hold" id="47" nodeType="afterGroup">
                            <p:stCondLst>
                              <p:cond delay="5000"/>
                            </p:stCondLst>
                            <p:childTnLst>
                              <p:par>
                                <p:cTn fill="hold" grpId="0" id="48" nodeType="afterEffect" presetClass="entr" presetID="22" presetSubtype="1">
                                  <p:stCondLst>
                                    <p:cond delay="0"/>
                                  </p:stCondLst>
                                  <p:childTnLst>
                                    <p:set>
                                      <p:cBhvr>
                                        <p:cTn dur="1" fill="hold" id="49">
                                          <p:stCondLst>
                                            <p:cond delay="0"/>
                                          </p:stCondLst>
                                        </p:cTn>
                                        <p:tgtEl>
                                          <p:spTgt spid="42"/>
                                        </p:tgtEl>
                                        <p:attrNameLst>
                                          <p:attrName>style.visibility</p:attrName>
                                        </p:attrNameLst>
                                      </p:cBhvr>
                                      <p:to>
                                        <p:strVal val="visible"/>
                                      </p:to>
                                    </p:set>
                                    <p:animEffect filter="wipe(up)" transition="in">
                                      <p:cBhvr>
                                        <p:cTn dur="500" id="50"/>
                                        <p:tgtEl>
                                          <p:spTgt spid="42"/>
                                        </p:tgtEl>
                                      </p:cBhvr>
                                    </p:animEffect>
                                  </p:childTnLst>
                                </p:cTn>
                              </p:par>
                            </p:childTnLst>
                          </p:cTn>
                        </p:par>
                        <p:par>
                          <p:cTn fill="hold" id="51" nodeType="afterGroup">
                            <p:stCondLst>
                              <p:cond delay="5500"/>
                            </p:stCondLst>
                            <p:childTnLst>
                              <p:par>
                                <p:cTn fill="hold" id="52" nodeType="afterEffect" presetClass="entr" presetID="10" presetSubtype="0">
                                  <p:stCondLst>
                                    <p:cond delay="0"/>
                                  </p:stCondLst>
                                  <p:childTnLst>
                                    <p:set>
                                      <p:cBhvr>
                                        <p:cTn dur="1" fill="hold" id="53">
                                          <p:stCondLst>
                                            <p:cond delay="0"/>
                                          </p:stCondLst>
                                        </p:cTn>
                                        <p:tgtEl>
                                          <p:spTgt spid="51"/>
                                        </p:tgtEl>
                                        <p:attrNameLst>
                                          <p:attrName>style.visibility</p:attrName>
                                        </p:attrNameLst>
                                      </p:cBhvr>
                                      <p:to>
                                        <p:strVal val="visible"/>
                                      </p:to>
                                    </p:set>
                                    <p:animEffect filter="fade" transition="in">
                                      <p:cBhvr>
                                        <p:cTn dur="500" id="54"/>
                                        <p:tgtEl>
                                          <p:spTgt spid="51"/>
                                        </p:tgtEl>
                                      </p:cBhvr>
                                    </p:animEffect>
                                  </p:childTnLst>
                                </p:cTn>
                              </p:par>
                            </p:childTnLst>
                          </p:cTn>
                        </p:par>
                        <p:par>
                          <p:cTn fill="hold" id="55" nodeType="afterGroup">
                            <p:stCondLst>
                              <p:cond delay="6000"/>
                            </p:stCondLst>
                            <p:childTnLst>
                              <p:par>
                                <p:cTn fill="hold" grpId="0" id="56" nodeType="afterEffect" presetClass="entr" presetID="10" presetSubtype="0">
                                  <p:stCondLst>
                                    <p:cond delay="0"/>
                                  </p:stCondLst>
                                  <p:childTnLst>
                                    <p:set>
                                      <p:cBhvr>
                                        <p:cTn dur="1" fill="hold" id="57">
                                          <p:stCondLst>
                                            <p:cond delay="0"/>
                                          </p:stCondLst>
                                        </p:cTn>
                                        <p:tgtEl>
                                          <p:spTgt spid="37"/>
                                        </p:tgtEl>
                                        <p:attrNameLst>
                                          <p:attrName>style.visibility</p:attrName>
                                        </p:attrNameLst>
                                      </p:cBhvr>
                                      <p:to>
                                        <p:strVal val="visible"/>
                                      </p:to>
                                    </p:set>
                                    <p:animEffect filter="fade" transition="in">
                                      <p:cBhvr>
                                        <p:cTn dur="500" id="58"/>
                                        <p:tgtEl>
                                          <p:spTgt spid="37"/>
                                        </p:tgtEl>
                                      </p:cBhvr>
                                    </p:animEffect>
                                  </p:childTnLst>
                                </p:cTn>
                              </p:par>
                            </p:childTnLst>
                          </p:cTn>
                        </p:par>
                        <p:par>
                          <p:cTn fill="hold" id="59" nodeType="afterGroup">
                            <p:stCondLst>
                              <p:cond delay="6500"/>
                            </p:stCondLst>
                            <p:childTnLst>
                              <p:par>
                                <p:cTn fill="hold" id="60" nodeType="afterEffect" presetClass="entr" presetID="17" presetSubtype="10">
                                  <p:stCondLst>
                                    <p:cond delay="0"/>
                                  </p:stCondLst>
                                  <p:childTnLst>
                                    <p:set>
                                      <p:cBhvr>
                                        <p:cTn dur="1" fill="hold" id="61">
                                          <p:stCondLst>
                                            <p:cond delay="0"/>
                                          </p:stCondLst>
                                        </p:cTn>
                                        <p:tgtEl>
                                          <p:spTgt spid="9"/>
                                        </p:tgtEl>
                                        <p:attrNameLst>
                                          <p:attrName>style.visibility</p:attrName>
                                        </p:attrNameLst>
                                      </p:cBhvr>
                                      <p:to>
                                        <p:strVal val="visible"/>
                                      </p:to>
                                    </p:set>
                                    <p:anim calcmode="lin" valueType="num">
                                      <p:cBhvr>
                                        <p:cTn dur="500" fill="hold" id="62"/>
                                        <p:tgtEl>
                                          <p:spTgt spid="9"/>
                                        </p:tgtEl>
                                        <p:attrNameLst>
                                          <p:attrName>ppt_w</p:attrName>
                                        </p:attrNameLst>
                                      </p:cBhvr>
                                      <p:tavLst>
                                        <p:tav tm="0">
                                          <p:val>
                                            <p:fltVal val="0"/>
                                          </p:val>
                                        </p:tav>
                                        <p:tav tm="100000">
                                          <p:val>
                                            <p:strVal val="#ppt_w"/>
                                          </p:val>
                                        </p:tav>
                                      </p:tavLst>
                                    </p:anim>
                                    <p:anim calcmode="lin" valueType="num">
                                      <p:cBhvr>
                                        <p:cTn dur="500" fill="hold" id="63"/>
                                        <p:tgtEl>
                                          <p:spTgt spid="9"/>
                                        </p:tgtEl>
                                        <p:attrNameLst>
                                          <p:attrName>ppt_h</p:attrName>
                                        </p:attrNameLst>
                                      </p:cBhvr>
                                      <p:tavLst>
                                        <p:tav tm="0">
                                          <p:val>
                                            <p:strVal val="#ppt_h"/>
                                          </p:val>
                                        </p:tav>
                                        <p:tav tm="100000">
                                          <p:val>
                                            <p:strVal val="#ppt_h"/>
                                          </p:val>
                                        </p:tav>
                                      </p:tavLst>
                                    </p:anim>
                                  </p:childTnLst>
                                </p:cTn>
                              </p:par>
                            </p:childTnLst>
                          </p:cTn>
                        </p:par>
                        <p:par>
                          <p:cTn fill="hold" id="64" nodeType="afterGroup">
                            <p:stCondLst>
                              <p:cond delay="7000"/>
                            </p:stCondLst>
                            <p:childTnLst>
                              <p:par>
                                <p:cTn fill="hold" grpId="0" id="65" nodeType="afterEffect" presetClass="entr" presetID="22" presetSubtype="4">
                                  <p:stCondLst>
                                    <p:cond delay="0"/>
                                  </p:stCondLst>
                                  <p:childTnLst>
                                    <p:set>
                                      <p:cBhvr>
                                        <p:cTn dur="1" fill="hold" id="66">
                                          <p:stCondLst>
                                            <p:cond delay="0"/>
                                          </p:stCondLst>
                                        </p:cTn>
                                        <p:tgtEl>
                                          <p:spTgt spid="38"/>
                                        </p:tgtEl>
                                        <p:attrNameLst>
                                          <p:attrName>style.visibility</p:attrName>
                                        </p:attrNameLst>
                                      </p:cBhvr>
                                      <p:to>
                                        <p:strVal val="visible"/>
                                      </p:to>
                                    </p:set>
                                    <p:animEffect filter="wipe(down)" transition="in">
                                      <p:cBhvr>
                                        <p:cTn dur="500" id="67"/>
                                        <p:tgtEl>
                                          <p:spTgt spid="38"/>
                                        </p:tgtEl>
                                      </p:cBhvr>
                                    </p:animEffect>
                                  </p:childTnLst>
                                </p:cTn>
                              </p:par>
                            </p:childTnLst>
                          </p:cTn>
                        </p:par>
                        <p:par>
                          <p:cTn fill="hold" id="68" nodeType="afterGroup">
                            <p:stCondLst>
                              <p:cond delay="7500"/>
                            </p:stCondLst>
                            <p:childTnLst>
                              <p:par>
                                <p:cTn fill="hold" id="69" nodeType="afterEffect" presetClass="entr" presetID="10" presetSubtype="0">
                                  <p:stCondLst>
                                    <p:cond delay="0"/>
                                  </p:stCondLst>
                                  <p:childTnLst>
                                    <p:set>
                                      <p:cBhvr>
                                        <p:cTn dur="1" fill="hold" id="70">
                                          <p:stCondLst>
                                            <p:cond delay="0"/>
                                          </p:stCondLst>
                                        </p:cTn>
                                        <p:tgtEl>
                                          <p:spTgt spid="57"/>
                                        </p:tgtEl>
                                        <p:attrNameLst>
                                          <p:attrName>style.visibility</p:attrName>
                                        </p:attrNameLst>
                                      </p:cBhvr>
                                      <p:to>
                                        <p:strVal val="visible"/>
                                      </p:to>
                                    </p:set>
                                    <p:animEffect filter="fade" transition="in">
                                      <p:cBhvr>
                                        <p:cTn dur="500" id="71"/>
                                        <p:tgtEl>
                                          <p:spTgt spid="5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3"/>
      <p:bldP grpId="0" spid="44"/>
      <p:bldP grpId="0" spid="41"/>
      <p:bldP grpId="0" spid="42"/>
      <p:bldP grpId="0" spid="37"/>
      <p:bldP grpId="0" spid="38"/>
      <p:bldP grpId="0" spid="33"/>
      <p:bldP grpId="0" spid="34"/>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Rectangle 3"/>
          <p:cNvSpPr>
            <a:spLocks noChangeArrowheads="1"/>
          </p:cNvSpPr>
          <p:nvPr/>
        </p:nvSpPr>
        <p:spPr bwMode="gray">
          <a:xfrm>
            <a:off x="2972638" y="1491777"/>
            <a:ext cx="4983282" cy="359992"/>
          </a:xfrm>
          <a:prstGeom prst="rect">
            <a:avLst/>
          </a:prstGeom>
          <a:noFill/>
          <a:ln algn="ctr" cap="flat" cmpd="sng" w="3175">
            <a:solidFill>
              <a:schemeClr val="accent1"/>
            </a:solidFill>
            <a:prstDash val="solid"/>
          </a:ln>
          <a:effectLst/>
        </p:spPr>
        <p:txBody>
          <a:bodyPr anchor="ctr"/>
          <a:lstStyle/>
          <a:p>
            <a:pPr>
              <a:lnSpc>
                <a:spcPct val="120000"/>
              </a:lnSpc>
              <a:defRPr/>
            </a:pPr>
            <a:r>
              <a:rPr altLang="en-US" kern="0" lang="zh-CN" sz="1400">
                <a:solidFill>
                  <a:srgbClr val="1C1C1C"/>
                </a:solidFill>
                <a:latin charset="-122" panose="020b0503020204020204" pitchFamily="34" typeface="微软雅黑"/>
                <a:ea charset="-122" panose="020b0503020204020204" pitchFamily="34" typeface="微软雅黑"/>
              </a:rPr>
              <a:t>点击此处添加文字内容点击此处添加文字内容</a:t>
            </a:r>
          </a:p>
        </p:txBody>
      </p:sp>
      <p:sp>
        <p:nvSpPr>
          <p:cNvPr id="41" name="AutoShape 11"/>
          <p:cNvSpPr>
            <a:spLocks noChangeArrowheads="1"/>
          </p:cNvSpPr>
          <p:nvPr/>
        </p:nvSpPr>
        <p:spPr bwMode="gray">
          <a:xfrm>
            <a:off x="1260080" y="1491778"/>
            <a:ext cx="1558010" cy="352644"/>
          </a:xfrm>
          <a:prstGeom prst="homePlate">
            <a:avLst>
              <a:gd fmla="val 26172" name="adj"/>
            </a:avLst>
          </a:prstGeom>
          <a:solidFill>
            <a:schemeClr val="accent1"/>
          </a:solidFill>
          <a:ln algn="ctr" cap="flat" cmpd="sng" w="3175">
            <a:noFill/>
            <a:prstDash val="solid"/>
          </a:ln>
          <a:effectLst/>
        </p:spPr>
        <p:txBody>
          <a:bodyPr anchor="ctr"/>
          <a:lstStyle/>
          <a:p>
            <a:pPr algn="ctr" lvl="0">
              <a:lnSpc>
                <a:spcPct val="120000"/>
              </a:lnSpc>
              <a:defRPr/>
            </a:pPr>
            <a:r>
              <a:rPr altLang="en-US" kern="0" lang="zh-CN" sz="1400">
                <a:solidFill>
                  <a:schemeClr val="bg1"/>
                </a:solidFill>
                <a:latin charset="-122" panose="020b0503020204020204" pitchFamily="34" typeface="微软雅黑"/>
                <a:ea charset="-122" panose="020b0503020204020204" pitchFamily="34" typeface="微软雅黑"/>
              </a:rPr>
              <a:t>标题</a:t>
            </a:r>
          </a:p>
        </p:txBody>
      </p:sp>
      <p:sp>
        <p:nvSpPr>
          <p:cNvPr id="42" name="Rectangle 3"/>
          <p:cNvSpPr>
            <a:spLocks noChangeArrowheads="1"/>
          </p:cNvSpPr>
          <p:nvPr/>
        </p:nvSpPr>
        <p:spPr bwMode="gray">
          <a:xfrm>
            <a:off x="2970470" y="2067762"/>
            <a:ext cx="4983282" cy="359992"/>
          </a:xfrm>
          <a:prstGeom prst="rect">
            <a:avLst/>
          </a:prstGeom>
          <a:noFill/>
          <a:ln algn="ctr" cap="flat" cmpd="sng" w="3175">
            <a:solidFill>
              <a:schemeClr val="accent1"/>
            </a:solidFill>
            <a:prstDash val="solid"/>
          </a:ln>
          <a:effectLst/>
        </p:spPr>
        <p:txBody>
          <a:bodyPr anchor="ctr"/>
          <a:lstStyle/>
          <a:p>
            <a:pPr>
              <a:lnSpc>
                <a:spcPct val="120000"/>
              </a:lnSpc>
              <a:defRPr/>
            </a:pPr>
            <a:r>
              <a:rPr altLang="en-US" kern="0" lang="zh-CN" sz="1400">
                <a:solidFill>
                  <a:srgbClr val="1C1C1C"/>
                </a:solidFill>
                <a:latin charset="-122" panose="020b0503020204020204" pitchFamily="34" typeface="微软雅黑"/>
                <a:ea charset="-122" panose="020b0503020204020204" pitchFamily="34" typeface="微软雅黑"/>
              </a:rPr>
              <a:t>点击此处添加文字内容点击此处添加文字内容</a:t>
            </a:r>
          </a:p>
        </p:txBody>
      </p:sp>
      <p:sp>
        <p:nvSpPr>
          <p:cNvPr id="43" name="AutoShape 11"/>
          <p:cNvSpPr>
            <a:spLocks noChangeArrowheads="1"/>
          </p:cNvSpPr>
          <p:nvPr/>
        </p:nvSpPr>
        <p:spPr bwMode="gray">
          <a:xfrm>
            <a:off x="1257911" y="2067764"/>
            <a:ext cx="1558010" cy="352644"/>
          </a:xfrm>
          <a:prstGeom prst="homePlate">
            <a:avLst>
              <a:gd fmla="val 26172" name="adj"/>
            </a:avLst>
          </a:prstGeom>
          <a:solidFill>
            <a:schemeClr val="accent2"/>
          </a:solidFill>
          <a:ln algn="ctr" cap="flat" cmpd="sng" w="3175">
            <a:noFill/>
            <a:prstDash val="solid"/>
          </a:ln>
          <a:effectLst/>
        </p:spPr>
        <p:txBody>
          <a:bodyPr anchor="ctr"/>
          <a:lstStyle/>
          <a:p>
            <a:pPr algn="ctr" lvl="0">
              <a:lnSpc>
                <a:spcPct val="120000"/>
              </a:lnSpc>
              <a:defRPr/>
            </a:pPr>
            <a:r>
              <a:rPr altLang="en-US" kern="0" lang="zh-CN" sz="1400">
                <a:solidFill>
                  <a:schemeClr val="bg1"/>
                </a:solidFill>
                <a:latin charset="-122" panose="020b0503020204020204" pitchFamily="34" typeface="微软雅黑"/>
                <a:ea charset="-122" panose="020b0503020204020204" pitchFamily="34" typeface="微软雅黑"/>
              </a:rPr>
              <a:t>标题</a:t>
            </a:r>
          </a:p>
        </p:txBody>
      </p:sp>
      <p:sp>
        <p:nvSpPr>
          <p:cNvPr id="44" name="Rectangle 3"/>
          <p:cNvSpPr>
            <a:spLocks noChangeArrowheads="1"/>
          </p:cNvSpPr>
          <p:nvPr/>
        </p:nvSpPr>
        <p:spPr bwMode="gray">
          <a:xfrm>
            <a:off x="2974806" y="2660406"/>
            <a:ext cx="4983282" cy="359992"/>
          </a:xfrm>
          <a:prstGeom prst="rect">
            <a:avLst/>
          </a:prstGeom>
          <a:noFill/>
          <a:ln algn="ctr" cap="flat" cmpd="sng" w="3175">
            <a:solidFill>
              <a:schemeClr val="accent1"/>
            </a:solidFill>
            <a:prstDash val="solid"/>
          </a:ln>
          <a:effectLst/>
        </p:spPr>
        <p:txBody>
          <a:bodyPr anchor="ctr"/>
          <a:lstStyle/>
          <a:p>
            <a:pPr>
              <a:lnSpc>
                <a:spcPct val="120000"/>
              </a:lnSpc>
              <a:defRPr/>
            </a:pPr>
            <a:r>
              <a:rPr altLang="en-US" kern="0" lang="zh-CN" sz="1400">
                <a:solidFill>
                  <a:srgbClr val="1C1C1C"/>
                </a:solidFill>
                <a:latin charset="-122" panose="020b0503020204020204" pitchFamily="34" typeface="微软雅黑"/>
                <a:ea charset="-122" panose="020b0503020204020204" pitchFamily="34" typeface="微软雅黑"/>
              </a:rPr>
              <a:t>点击此处添加文字内容点击此处添加文字内容</a:t>
            </a:r>
          </a:p>
        </p:txBody>
      </p:sp>
      <p:sp>
        <p:nvSpPr>
          <p:cNvPr id="45" name="AutoShape 11"/>
          <p:cNvSpPr>
            <a:spLocks noChangeArrowheads="1"/>
          </p:cNvSpPr>
          <p:nvPr/>
        </p:nvSpPr>
        <p:spPr bwMode="gray">
          <a:xfrm>
            <a:off x="1262248" y="2660408"/>
            <a:ext cx="1558010" cy="352644"/>
          </a:xfrm>
          <a:prstGeom prst="homePlate">
            <a:avLst>
              <a:gd fmla="val 26172" name="adj"/>
            </a:avLst>
          </a:prstGeom>
          <a:solidFill>
            <a:schemeClr val="accent1"/>
          </a:solidFill>
          <a:ln algn="ctr" cap="flat" cmpd="sng" w="3175">
            <a:noFill/>
            <a:prstDash val="solid"/>
          </a:ln>
          <a:effectLst/>
        </p:spPr>
        <p:txBody>
          <a:bodyPr anchor="ctr"/>
          <a:lstStyle/>
          <a:p>
            <a:pPr defTabSz="914286">
              <a:lnSpc>
                <a:spcPct val="120000"/>
              </a:lnSpc>
              <a:defRPr/>
            </a:pPr>
            <a:r>
              <a:rPr altLang="en-US" kern="0" lang="zh-CN" sz="1400">
                <a:solidFill>
                  <a:schemeClr val="bg1"/>
                </a:solidFill>
                <a:latin charset="-122" panose="020b0503020204020204" pitchFamily="34" typeface="微软雅黑"/>
                <a:ea charset="-122" panose="020b0503020204020204" pitchFamily="34" typeface="微软雅黑"/>
              </a:rPr>
              <a:t>标题</a:t>
            </a:r>
          </a:p>
        </p:txBody>
      </p:sp>
      <p:sp>
        <p:nvSpPr>
          <p:cNvPr id="46" name="Rectangle 3"/>
          <p:cNvSpPr>
            <a:spLocks noChangeArrowheads="1"/>
          </p:cNvSpPr>
          <p:nvPr/>
        </p:nvSpPr>
        <p:spPr bwMode="gray">
          <a:xfrm>
            <a:off x="2972638" y="3219735"/>
            <a:ext cx="4983282" cy="359992"/>
          </a:xfrm>
          <a:prstGeom prst="rect">
            <a:avLst/>
          </a:prstGeom>
          <a:noFill/>
          <a:ln algn="ctr" cap="flat" cmpd="sng" w="3175">
            <a:solidFill>
              <a:schemeClr val="accent1"/>
            </a:solidFill>
            <a:prstDash val="solid"/>
          </a:ln>
          <a:effectLst/>
        </p:spPr>
        <p:txBody>
          <a:bodyPr anchor="ctr"/>
          <a:lstStyle/>
          <a:p>
            <a:pPr>
              <a:lnSpc>
                <a:spcPct val="120000"/>
              </a:lnSpc>
              <a:defRPr/>
            </a:pPr>
            <a:r>
              <a:rPr altLang="en-US" kern="0" lang="zh-CN" sz="1400">
                <a:solidFill>
                  <a:srgbClr val="1C1C1C"/>
                </a:solidFill>
                <a:latin charset="-122" panose="020b0503020204020204" pitchFamily="34" typeface="微软雅黑"/>
                <a:ea charset="-122" panose="020b0503020204020204" pitchFamily="34" typeface="微软雅黑"/>
              </a:rPr>
              <a:t>点击此处添加文字内容点击此处添加文字内容</a:t>
            </a:r>
          </a:p>
        </p:txBody>
      </p:sp>
      <p:sp>
        <p:nvSpPr>
          <p:cNvPr id="47" name="AutoShape 11"/>
          <p:cNvSpPr>
            <a:spLocks noChangeArrowheads="1"/>
          </p:cNvSpPr>
          <p:nvPr/>
        </p:nvSpPr>
        <p:spPr bwMode="gray">
          <a:xfrm>
            <a:off x="1260080" y="3219737"/>
            <a:ext cx="1558010" cy="352644"/>
          </a:xfrm>
          <a:prstGeom prst="homePlate">
            <a:avLst>
              <a:gd fmla="val 26172" name="adj"/>
            </a:avLst>
          </a:prstGeom>
          <a:solidFill>
            <a:schemeClr val="accent2"/>
          </a:solidFill>
          <a:ln algn="ctr" cap="flat" cmpd="sng" w="3175">
            <a:noFill/>
            <a:prstDash val="solid"/>
          </a:ln>
          <a:effectLst/>
        </p:spPr>
        <p:txBody>
          <a:bodyPr anchor="ctr"/>
          <a:lstStyle/>
          <a:p>
            <a:pPr defTabSz="914286">
              <a:lnSpc>
                <a:spcPct val="120000"/>
              </a:lnSpc>
              <a:defRPr/>
            </a:pPr>
            <a:r>
              <a:rPr altLang="en-US" kern="0" lang="zh-CN" sz="1400">
                <a:solidFill>
                  <a:schemeClr val="bg1"/>
                </a:solidFill>
                <a:latin charset="-122" panose="020b0503020204020204" pitchFamily="34" typeface="微软雅黑"/>
                <a:ea charset="-122" panose="020b0503020204020204" pitchFamily="34" typeface="微软雅黑"/>
              </a:rPr>
              <a:t>标题</a:t>
            </a:r>
          </a:p>
        </p:txBody>
      </p:sp>
      <p:sp>
        <p:nvSpPr>
          <p:cNvPr id="48" name="Rectangle 3"/>
          <p:cNvSpPr>
            <a:spLocks noChangeArrowheads="1"/>
          </p:cNvSpPr>
          <p:nvPr/>
        </p:nvSpPr>
        <p:spPr bwMode="gray">
          <a:xfrm>
            <a:off x="2972636" y="3795721"/>
            <a:ext cx="4983282" cy="359992"/>
          </a:xfrm>
          <a:prstGeom prst="rect">
            <a:avLst/>
          </a:prstGeom>
          <a:noFill/>
          <a:ln algn="ctr" cap="flat" cmpd="sng" w="3175">
            <a:solidFill>
              <a:schemeClr val="accent1"/>
            </a:solidFill>
            <a:prstDash val="solid"/>
          </a:ln>
          <a:effectLst/>
        </p:spPr>
        <p:txBody>
          <a:bodyPr anchor="ctr"/>
          <a:lstStyle/>
          <a:p>
            <a:pPr>
              <a:lnSpc>
                <a:spcPct val="120000"/>
              </a:lnSpc>
              <a:defRPr/>
            </a:pPr>
            <a:r>
              <a:rPr altLang="en-US" kern="0" lang="zh-CN" sz="1400">
                <a:solidFill>
                  <a:srgbClr val="1C1C1C"/>
                </a:solidFill>
                <a:latin charset="-122" panose="020b0503020204020204" pitchFamily="34" typeface="微软雅黑"/>
                <a:ea charset="-122" panose="020b0503020204020204" pitchFamily="34" typeface="微软雅黑"/>
              </a:rPr>
              <a:t>点击此处添加文字内容点击此处添加文字内容</a:t>
            </a:r>
          </a:p>
        </p:txBody>
      </p:sp>
      <p:sp>
        <p:nvSpPr>
          <p:cNvPr id="49" name="AutoShape 11"/>
          <p:cNvSpPr>
            <a:spLocks noChangeArrowheads="1"/>
          </p:cNvSpPr>
          <p:nvPr/>
        </p:nvSpPr>
        <p:spPr bwMode="gray">
          <a:xfrm>
            <a:off x="1260079" y="3795723"/>
            <a:ext cx="1558010" cy="352644"/>
          </a:xfrm>
          <a:prstGeom prst="homePlate">
            <a:avLst>
              <a:gd fmla="val 26172" name="adj"/>
            </a:avLst>
          </a:prstGeom>
          <a:solidFill>
            <a:schemeClr val="accent1"/>
          </a:solidFill>
          <a:ln algn="ctr" cap="flat" cmpd="sng" w="3175">
            <a:noFill/>
            <a:prstDash val="solid"/>
          </a:ln>
          <a:effectLst/>
        </p:spPr>
        <p:txBody>
          <a:bodyPr anchor="ctr"/>
          <a:lstStyle/>
          <a:p>
            <a:pPr defTabSz="914286">
              <a:lnSpc>
                <a:spcPct val="120000"/>
              </a:lnSpc>
              <a:defRPr/>
            </a:pPr>
            <a:r>
              <a:rPr altLang="en-US" kern="0" lang="zh-CN" sz="1400">
                <a:solidFill>
                  <a:schemeClr val="bg1"/>
                </a:solidFill>
                <a:latin charset="-122" panose="020b0503020204020204" pitchFamily="34" typeface="微软雅黑"/>
                <a:ea charset="-122" panose="020b0503020204020204" pitchFamily="34" typeface="微软雅黑"/>
              </a:rPr>
              <a:t>标题</a:t>
            </a:r>
          </a:p>
        </p:txBody>
      </p:sp>
    </p:spTree>
    <p:extLst>
      <p:ext uri="{BB962C8B-B14F-4D97-AF65-F5344CB8AC3E}">
        <p14:creationId val="157199661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40"/>
                                        </p:tgtEl>
                                        <p:attrNameLst>
                                          <p:attrName>style.visibility</p:attrName>
                                        </p:attrNameLst>
                                      </p:cBhvr>
                                      <p:to>
                                        <p:strVal val="visible"/>
                                      </p:to>
                                    </p:set>
                                    <p:anim calcmode="lin" valueType="num">
                                      <p:cBhvr additive="base">
                                        <p:cTn dur="500" fill="hold" id="7"/>
                                        <p:tgtEl>
                                          <p:spTgt spid="40"/>
                                        </p:tgtEl>
                                        <p:attrNameLst>
                                          <p:attrName>ppt_x</p:attrName>
                                        </p:attrNameLst>
                                      </p:cBhvr>
                                      <p:tavLst>
                                        <p:tav tm="0">
                                          <p:val>
                                            <p:strVal val="1+#ppt_w/2"/>
                                          </p:val>
                                        </p:tav>
                                        <p:tav tm="100000">
                                          <p:val>
                                            <p:strVal val="#ppt_x"/>
                                          </p:val>
                                        </p:tav>
                                      </p:tavLst>
                                    </p:anim>
                                    <p:anim calcmode="lin" valueType="num">
                                      <p:cBhvr additive="base">
                                        <p:cTn dur="500" fill="hold" id="8"/>
                                        <p:tgtEl>
                                          <p:spTgt spid="40"/>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250"/>
                                  </p:stCondLst>
                                  <p:childTnLst>
                                    <p:set>
                                      <p:cBhvr>
                                        <p:cTn dur="1" fill="hold" id="10">
                                          <p:stCondLst>
                                            <p:cond delay="0"/>
                                          </p:stCondLst>
                                        </p:cTn>
                                        <p:tgtEl>
                                          <p:spTgt spid="41"/>
                                        </p:tgtEl>
                                        <p:attrNameLst>
                                          <p:attrName>style.visibility</p:attrName>
                                        </p:attrNameLst>
                                      </p:cBhvr>
                                      <p:to>
                                        <p:strVal val="visible"/>
                                      </p:to>
                                    </p:set>
                                    <p:anim calcmode="lin" valueType="num">
                                      <p:cBhvr additive="base">
                                        <p:cTn dur="500" fill="hold" id="11"/>
                                        <p:tgtEl>
                                          <p:spTgt spid="41"/>
                                        </p:tgtEl>
                                        <p:attrNameLst>
                                          <p:attrName>ppt_x</p:attrName>
                                        </p:attrNameLst>
                                      </p:cBhvr>
                                      <p:tavLst>
                                        <p:tav tm="0">
                                          <p:val>
                                            <p:strVal val="0-#ppt_w/2"/>
                                          </p:val>
                                        </p:tav>
                                        <p:tav tm="100000">
                                          <p:val>
                                            <p:strVal val="#ppt_x"/>
                                          </p:val>
                                        </p:tav>
                                      </p:tavLst>
                                    </p:anim>
                                    <p:anim calcmode="lin" valueType="num">
                                      <p:cBhvr additive="base">
                                        <p:cTn dur="500" fill="hold" id="12"/>
                                        <p:tgtEl>
                                          <p:spTgt spid="41"/>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2">
                                  <p:stCondLst>
                                    <p:cond delay="750"/>
                                  </p:stCondLst>
                                  <p:childTnLst>
                                    <p:set>
                                      <p:cBhvr>
                                        <p:cTn dur="1" fill="hold" id="14">
                                          <p:stCondLst>
                                            <p:cond delay="0"/>
                                          </p:stCondLst>
                                        </p:cTn>
                                        <p:tgtEl>
                                          <p:spTgt spid="42"/>
                                        </p:tgtEl>
                                        <p:attrNameLst>
                                          <p:attrName>style.visibility</p:attrName>
                                        </p:attrNameLst>
                                      </p:cBhvr>
                                      <p:to>
                                        <p:strVal val="visible"/>
                                      </p:to>
                                    </p:set>
                                    <p:anim calcmode="lin" valueType="num">
                                      <p:cBhvr additive="base">
                                        <p:cTn dur="500" fill="hold" id="15"/>
                                        <p:tgtEl>
                                          <p:spTgt spid="42"/>
                                        </p:tgtEl>
                                        <p:attrNameLst>
                                          <p:attrName>ppt_x</p:attrName>
                                        </p:attrNameLst>
                                      </p:cBhvr>
                                      <p:tavLst>
                                        <p:tav tm="0">
                                          <p:val>
                                            <p:strVal val="1+#ppt_w/2"/>
                                          </p:val>
                                        </p:tav>
                                        <p:tav tm="100000">
                                          <p:val>
                                            <p:strVal val="#ppt_x"/>
                                          </p:val>
                                        </p:tav>
                                      </p:tavLst>
                                    </p:anim>
                                    <p:anim calcmode="lin" valueType="num">
                                      <p:cBhvr additive="base">
                                        <p:cTn dur="500" fill="hold" id="16"/>
                                        <p:tgtEl>
                                          <p:spTgt spid="42"/>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8">
                                  <p:stCondLst>
                                    <p:cond delay="1000"/>
                                  </p:stCondLst>
                                  <p:childTnLst>
                                    <p:set>
                                      <p:cBhvr>
                                        <p:cTn dur="1" fill="hold" id="18">
                                          <p:stCondLst>
                                            <p:cond delay="0"/>
                                          </p:stCondLst>
                                        </p:cTn>
                                        <p:tgtEl>
                                          <p:spTgt spid="43"/>
                                        </p:tgtEl>
                                        <p:attrNameLst>
                                          <p:attrName>style.visibility</p:attrName>
                                        </p:attrNameLst>
                                      </p:cBhvr>
                                      <p:to>
                                        <p:strVal val="visible"/>
                                      </p:to>
                                    </p:set>
                                    <p:anim calcmode="lin" valueType="num">
                                      <p:cBhvr additive="base">
                                        <p:cTn dur="500" fill="hold" id="19"/>
                                        <p:tgtEl>
                                          <p:spTgt spid="43"/>
                                        </p:tgtEl>
                                        <p:attrNameLst>
                                          <p:attrName>ppt_x</p:attrName>
                                        </p:attrNameLst>
                                      </p:cBhvr>
                                      <p:tavLst>
                                        <p:tav tm="0">
                                          <p:val>
                                            <p:strVal val="0-#ppt_w/2"/>
                                          </p:val>
                                        </p:tav>
                                        <p:tav tm="100000">
                                          <p:val>
                                            <p:strVal val="#ppt_x"/>
                                          </p:val>
                                        </p:tav>
                                      </p:tavLst>
                                    </p:anim>
                                    <p:anim calcmode="lin" valueType="num">
                                      <p:cBhvr additive="base">
                                        <p:cTn dur="500" fill="hold" id="20"/>
                                        <p:tgtEl>
                                          <p:spTgt spid="43"/>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2">
                                  <p:stCondLst>
                                    <p:cond delay="1500"/>
                                  </p:stCondLst>
                                  <p:childTnLst>
                                    <p:set>
                                      <p:cBhvr>
                                        <p:cTn dur="1" fill="hold" id="22">
                                          <p:stCondLst>
                                            <p:cond delay="0"/>
                                          </p:stCondLst>
                                        </p:cTn>
                                        <p:tgtEl>
                                          <p:spTgt spid="44"/>
                                        </p:tgtEl>
                                        <p:attrNameLst>
                                          <p:attrName>style.visibility</p:attrName>
                                        </p:attrNameLst>
                                      </p:cBhvr>
                                      <p:to>
                                        <p:strVal val="visible"/>
                                      </p:to>
                                    </p:set>
                                    <p:anim calcmode="lin" valueType="num">
                                      <p:cBhvr additive="base">
                                        <p:cTn dur="500" fill="hold" id="23"/>
                                        <p:tgtEl>
                                          <p:spTgt spid="44"/>
                                        </p:tgtEl>
                                        <p:attrNameLst>
                                          <p:attrName>ppt_x</p:attrName>
                                        </p:attrNameLst>
                                      </p:cBhvr>
                                      <p:tavLst>
                                        <p:tav tm="0">
                                          <p:val>
                                            <p:strVal val="1+#ppt_w/2"/>
                                          </p:val>
                                        </p:tav>
                                        <p:tav tm="100000">
                                          <p:val>
                                            <p:strVal val="#ppt_x"/>
                                          </p:val>
                                        </p:tav>
                                      </p:tavLst>
                                    </p:anim>
                                    <p:anim calcmode="lin" valueType="num">
                                      <p:cBhvr additive="base">
                                        <p:cTn dur="500" fill="hold" id="24"/>
                                        <p:tgtEl>
                                          <p:spTgt spid="44"/>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8">
                                  <p:stCondLst>
                                    <p:cond delay="1750"/>
                                  </p:stCondLst>
                                  <p:childTnLst>
                                    <p:set>
                                      <p:cBhvr>
                                        <p:cTn dur="1" fill="hold" id="26">
                                          <p:stCondLst>
                                            <p:cond delay="0"/>
                                          </p:stCondLst>
                                        </p:cTn>
                                        <p:tgtEl>
                                          <p:spTgt spid="45"/>
                                        </p:tgtEl>
                                        <p:attrNameLst>
                                          <p:attrName>style.visibility</p:attrName>
                                        </p:attrNameLst>
                                      </p:cBhvr>
                                      <p:to>
                                        <p:strVal val="visible"/>
                                      </p:to>
                                    </p:set>
                                    <p:anim calcmode="lin" valueType="num">
                                      <p:cBhvr additive="base">
                                        <p:cTn dur="500" fill="hold" id="27"/>
                                        <p:tgtEl>
                                          <p:spTgt spid="45"/>
                                        </p:tgtEl>
                                        <p:attrNameLst>
                                          <p:attrName>ppt_x</p:attrName>
                                        </p:attrNameLst>
                                      </p:cBhvr>
                                      <p:tavLst>
                                        <p:tav tm="0">
                                          <p:val>
                                            <p:strVal val="0-#ppt_w/2"/>
                                          </p:val>
                                        </p:tav>
                                        <p:tav tm="100000">
                                          <p:val>
                                            <p:strVal val="#ppt_x"/>
                                          </p:val>
                                        </p:tav>
                                      </p:tavLst>
                                    </p:anim>
                                    <p:anim calcmode="lin" valueType="num">
                                      <p:cBhvr additive="base">
                                        <p:cTn dur="500" fill="hold" id="28"/>
                                        <p:tgtEl>
                                          <p:spTgt spid="45"/>
                                        </p:tgtEl>
                                        <p:attrNameLst>
                                          <p:attrName>ppt_y</p:attrName>
                                        </p:attrNameLst>
                                      </p:cBhvr>
                                      <p:tavLst>
                                        <p:tav tm="0">
                                          <p:val>
                                            <p:strVal val="#ppt_y"/>
                                          </p:val>
                                        </p:tav>
                                        <p:tav tm="100000">
                                          <p:val>
                                            <p:strVal val="#ppt_y"/>
                                          </p:val>
                                        </p:tav>
                                      </p:tavLst>
                                    </p:anim>
                                  </p:childTnLst>
                                </p:cTn>
                              </p:par>
                              <p:par>
                                <p:cTn fill="hold" grpId="0" id="29" nodeType="withEffect" presetClass="entr" presetID="2" presetSubtype="2">
                                  <p:stCondLst>
                                    <p:cond delay="2250"/>
                                  </p:stCondLst>
                                  <p:childTnLst>
                                    <p:set>
                                      <p:cBhvr>
                                        <p:cTn dur="1" fill="hold" id="30">
                                          <p:stCondLst>
                                            <p:cond delay="0"/>
                                          </p:stCondLst>
                                        </p:cTn>
                                        <p:tgtEl>
                                          <p:spTgt spid="46"/>
                                        </p:tgtEl>
                                        <p:attrNameLst>
                                          <p:attrName>style.visibility</p:attrName>
                                        </p:attrNameLst>
                                      </p:cBhvr>
                                      <p:to>
                                        <p:strVal val="visible"/>
                                      </p:to>
                                    </p:set>
                                    <p:anim calcmode="lin" valueType="num">
                                      <p:cBhvr additive="base">
                                        <p:cTn dur="500" fill="hold" id="31"/>
                                        <p:tgtEl>
                                          <p:spTgt spid="46"/>
                                        </p:tgtEl>
                                        <p:attrNameLst>
                                          <p:attrName>ppt_x</p:attrName>
                                        </p:attrNameLst>
                                      </p:cBhvr>
                                      <p:tavLst>
                                        <p:tav tm="0">
                                          <p:val>
                                            <p:strVal val="1+#ppt_w/2"/>
                                          </p:val>
                                        </p:tav>
                                        <p:tav tm="100000">
                                          <p:val>
                                            <p:strVal val="#ppt_x"/>
                                          </p:val>
                                        </p:tav>
                                      </p:tavLst>
                                    </p:anim>
                                    <p:anim calcmode="lin" valueType="num">
                                      <p:cBhvr additive="base">
                                        <p:cTn dur="500" fill="hold" id="32"/>
                                        <p:tgtEl>
                                          <p:spTgt spid="46"/>
                                        </p:tgtEl>
                                        <p:attrNameLst>
                                          <p:attrName>ppt_y</p:attrName>
                                        </p:attrNameLst>
                                      </p:cBhvr>
                                      <p:tavLst>
                                        <p:tav tm="0">
                                          <p:val>
                                            <p:strVal val="#ppt_y"/>
                                          </p:val>
                                        </p:tav>
                                        <p:tav tm="100000">
                                          <p:val>
                                            <p:strVal val="#ppt_y"/>
                                          </p:val>
                                        </p:tav>
                                      </p:tavLst>
                                    </p:anim>
                                  </p:childTnLst>
                                </p:cTn>
                              </p:par>
                              <p:par>
                                <p:cTn fill="hold" grpId="0" id="33" nodeType="withEffect" presetClass="entr" presetID="2" presetSubtype="8">
                                  <p:stCondLst>
                                    <p:cond delay="2500"/>
                                  </p:stCondLst>
                                  <p:childTnLst>
                                    <p:set>
                                      <p:cBhvr>
                                        <p:cTn dur="1" fill="hold" id="34">
                                          <p:stCondLst>
                                            <p:cond delay="0"/>
                                          </p:stCondLst>
                                        </p:cTn>
                                        <p:tgtEl>
                                          <p:spTgt spid="47"/>
                                        </p:tgtEl>
                                        <p:attrNameLst>
                                          <p:attrName>style.visibility</p:attrName>
                                        </p:attrNameLst>
                                      </p:cBhvr>
                                      <p:to>
                                        <p:strVal val="visible"/>
                                      </p:to>
                                    </p:set>
                                    <p:anim calcmode="lin" valueType="num">
                                      <p:cBhvr additive="base">
                                        <p:cTn dur="500" fill="hold" id="35"/>
                                        <p:tgtEl>
                                          <p:spTgt spid="47"/>
                                        </p:tgtEl>
                                        <p:attrNameLst>
                                          <p:attrName>ppt_x</p:attrName>
                                        </p:attrNameLst>
                                      </p:cBhvr>
                                      <p:tavLst>
                                        <p:tav tm="0">
                                          <p:val>
                                            <p:strVal val="0-#ppt_w/2"/>
                                          </p:val>
                                        </p:tav>
                                        <p:tav tm="100000">
                                          <p:val>
                                            <p:strVal val="#ppt_x"/>
                                          </p:val>
                                        </p:tav>
                                      </p:tavLst>
                                    </p:anim>
                                    <p:anim calcmode="lin" valueType="num">
                                      <p:cBhvr additive="base">
                                        <p:cTn dur="500" fill="hold" id="36"/>
                                        <p:tgtEl>
                                          <p:spTgt spid="47"/>
                                        </p:tgtEl>
                                        <p:attrNameLst>
                                          <p:attrName>ppt_y</p:attrName>
                                        </p:attrNameLst>
                                      </p:cBhvr>
                                      <p:tavLst>
                                        <p:tav tm="0">
                                          <p:val>
                                            <p:strVal val="#ppt_y"/>
                                          </p:val>
                                        </p:tav>
                                        <p:tav tm="100000">
                                          <p:val>
                                            <p:strVal val="#ppt_y"/>
                                          </p:val>
                                        </p:tav>
                                      </p:tavLst>
                                    </p:anim>
                                  </p:childTnLst>
                                </p:cTn>
                              </p:par>
                              <p:par>
                                <p:cTn fill="hold" grpId="0" id="37" nodeType="withEffect" presetClass="entr" presetID="2" presetSubtype="2">
                                  <p:stCondLst>
                                    <p:cond delay="3000"/>
                                  </p:stCondLst>
                                  <p:childTnLst>
                                    <p:set>
                                      <p:cBhvr>
                                        <p:cTn dur="1" fill="hold" id="38">
                                          <p:stCondLst>
                                            <p:cond delay="0"/>
                                          </p:stCondLst>
                                        </p:cTn>
                                        <p:tgtEl>
                                          <p:spTgt spid="48"/>
                                        </p:tgtEl>
                                        <p:attrNameLst>
                                          <p:attrName>style.visibility</p:attrName>
                                        </p:attrNameLst>
                                      </p:cBhvr>
                                      <p:to>
                                        <p:strVal val="visible"/>
                                      </p:to>
                                    </p:set>
                                    <p:anim calcmode="lin" valueType="num">
                                      <p:cBhvr additive="base">
                                        <p:cTn dur="500" fill="hold" id="39"/>
                                        <p:tgtEl>
                                          <p:spTgt spid="48"/>
                                        </p:tgtEl>
                                        <p:attrNameLst>
                                          <p:attrName>ppt_x</p:attrName>
                                        </p:attrNameLst>
                                      </p:cBhvr>
                                      <p:tavLst>
                                        <p:tav tm="0">
                                          <p:val>
                                            <p:strVal val="1+#ppt_w/2"/>
                                          </p:val>
                                        </p:tav>
                                        <p:tav tm="100000">
                                          <p:val>
                                            <p:strVal val="#ppt_x"/>
                                          </p:val>
                                        </p:tav>
                                      </p:tavLst>
                                    </p:anim>
                                    <p:anim calcmode="lin" valueType="num">
                                      <p:cBhvr additive="base">
                                        <p:cTn dur="500" fill="hold" id="40"/>
                                        <p:tgtEl>
                                          <p:spTgt spid="48"/>
                                        </p:tgtEl>
                                        <p:attrNameLst>
                                          <p:attrName>ppt_y</p:attrName>
                                        </p:attrNameLst>
                                      </p:cBhvr>
                                      <p:tavLst>
                                        <p:tav tm="0">
                                          <p:val>
                                            <p:strVal val="#ppt_y"/>
                                          </p:val>
                                        </p:tav>
                                        <p:tav tm="100000">
                                          <p:val>
                                            <p:strVal val="#ppt_y"/>
                                          </p:val>
                                        </p:tav>
                                      </p:tavLst>
                                    </p:anim>
                                  </p:childTnLst>
                                </p:cTn>
                              </p:par>
                              <p:par>
                                <p:cTn fill="hold" grpId="0" id="41" nodeType="withEffect" presetClass="entr" presetID="2" presetSubtype="8">
                                  <p:stCondLst>
                                    <p:cond delay="3250"/>
                                  </p:stCondLst>
                                  <p:childTnLst>
                                    <p:set>
                                      <p:cBhvr>
                                        <p:cTn dur="1" fill="hold" id="42">
                                          <p:stCondLst>
                                            <p:cond delay="0"/>
                                          </p:stCondLst>
                                        </p:cTn>
                                        <p:tgtEl>
                                          <p:spTgt spid="49"/>
                                        </p:tgtEl>
                                        <p:attrNameLst>
                                          <p:attrName>style.visibility</p:attrName>
                                        </p:attrNameLst>
                                      </p:cBhvr>
                                      <p:to>
                                        <p:strVal val="visible"/>
                                      </p:to>
                                    </p:set>
                                    <p:anim calcmode="lin" valueType="num">
                                      <p:cBhvr additive="base">
                                        <p:cTn dur="500" fill="hold" id="43"/>
                                        <p:tgtEl>
                                          <p:spTgt spid="49"/>
                                        </p:tgtEl>
                                        <p:attrNameLst>
                                          <p:attrName>ppt_x</p:attrName>
                                        </p:attrNameLst>
                                      </p:cBhvr>
                                      <p:tavLst>
                                        <p:tav tm="0">
                                          <p:val>
                                            <p:strVal val="0-#ppt_w/2"/>
                                          </p:val>
                                        </p:tav>
                                        <p:tav tm="100000">
                                          <p:val>
                                            <p:strVal val="#ppt_x"/>
                                          </p:val>
                                        </p:tav>
                                      </p:tavLst>
                                    </p:anim>
                                    <p:anim calcmode="lin" valueType="num">
                                      <p:cBhvr additive="base">
                                        <p:cTn dur="500" fill="hold" id="44"/>
                                        <p:tgtEl>
                                          <p:spTgt spid="4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0"/>
      <p:bldP grpId="0" spid="41"/>
      <p:bldP grpId="0" spid="42"/>
      <p:bldP grpId="0" spid="43"/>
      <p:bldP grpId="0" spid="44"/>
      <p:bldP grpId="0" spid="45"/>
      <p:bldP grpId="0" spid="46"/>
      <p:bldP grpId="0" spid="47"/>
      <p:bldP grpId="0" spid="48"/>
      <p:bldP grpId="0" spid="49"/>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Group 4"/>
          <p:cNvGrpSpPr>
            <a:grpSpLocks noChangeAspect="1"/>
          </p:cNvGrpSpPr>
          <p:nvPr/>
        </p:nvGrpSpPr>
        <p:grpSpPr>
          <a:xfrm>
            <a:off x="3671890" y="1584722"/>
            <a:ext cx="1802606" cy="2619375"/>
            <a:chOff x="3084" y="1331"/>
            <a:chExt cx="1514" cy="2200"/>
          </a:xfrm>
        </p:grpSpPr>
        <p:sp>
          <p:nvSpPr>
            <p:cNvPr id="10" name="Freeform 7"/>
            <p:cNvSpPr/>
            <p:nvPr/>
          </p:nvSpPr>
          <p:spPr bwMode="auto">
            <a:xfrm>
              <a:off x="3598" y="3165"/>
              <a:ext cx="486" cy="83"/>
            </a:xfrm>
            <a:custGeom>
              <a:gdLst>
                <a:gd fmla="*/ 479 w 479" name="T0"/>
                <a:gd fmla="*/ 41 h 82" name="T1"/>
                <a:gd fmla="*/ 427 w 479" name="T2"/>
                <a:gd fmla="*/ 82 h 82" name="T3"/>
                <a:gd fmla="*/ 52 w 479" name="T4"/>
                <a:gd fmla="*/ 82 h 82" name="T5"/>
                <a:gd fmla="*/ 0 w 479" name="T6"/>
                <a:gd fmla="*/ 41 h 82" name="T7"/>
                <a:gd fmla="*/ 0 w 479" name="T8"/>
                <a:gd fmla="*/ 41 h 82" name="T9"/>
                <a:gd fmla="*/ 52 w 479" name="T10"/>
                <a:gd fmla="*/ 0 h 82" name="T11"/>
                <a:gd fmla="*/ 427 w 479" name="T12"/>
                <a:gd fmla="*/ 0 h 82" name="T13"/>
                <a:gd fmla="*/ 479 w 479" name="T14"/>
                <a:gd fmla="*/ 41 h 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2" w="479">
                  <a:moveTo>
                    <a:pt x="479" y="41"/>
                  </a:moveTo>
                  <a:cubicBezTo>
                    <a:pt x="479" y="63"/>
                    <a:pt x="456" y="82"/>
                    <a:pt x="427" y="82"/>
                  </a:cubicBezTo>
                  <a:cubicBezTo>
                    <a:pt x="52" y="82"/>
                    <a:pt x="52" y="82"/>
                    <a:pt x="52" y="82"/>
                  </a:cubicBezTo>
                  <a:cubicBezTo>
                    <a:pt x="23" y="82"/>
                    <a:pt x="0" y="63"/>
                    <a:pt x="0" y="41"/>
                  </a:cubicBezTo>
                  <a:cubicBezTo>
                    <a:pt x="0" y="41"/>
                    <a:pt x="0" y="41"/>
                    <a:pt x="0" y="41"/>
                  </a:cubicBezTo>
                  <a:cubicBezTo>
                    <a:pt x="0" y="18"/>
                    <a:pt x="23" y="0"/>
                    <a:pt x="52" y="0"/>
                  </a:cubicBezTo>
                  <a:cubicBezTo>
                    <a:pt x="427" y="0"/>
                    <a:pt x="427" y="0"/>
                    <a:pt x="427" y="0"/>
                  </a:cubicBezTo>
                  <a:cubicBezTo>
                    <a:pt x="456" y="0"/>
                    <a:pt x="479" y="18"/>
                    <a:pt x="479" y="41"/>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sz="2400">
                <a:latin charset="-122" panose="020b0503020204020204" pitchFamily="34" typeface="微软雅黑"/>
                <a:ea charset="-122" panose="020b0503020204020204" pitchFamily="34" typeface="微软雅黑"/>
              </a:endParaRPr>
            </a:p>
          </p:txBody>
        </p:sp>
        <p:sp>
          <p:nvSpPr>
            <p:cNvPr id="11" name="Freeform 8"/>
            <p:cNvSpPr/>
            <p:nvPr/>
          </p:nvSpPr>
          <p:spPr bwMode="auto">
            <a:xfrm>
              <a:off x="3598" y="3259"/>
              <a:ext cx="486" cy="83"/>
            </a:xfrm>
            <a:custGeom>
              <a:gdLst>
                <a:gd fmla="*/ 479 w 479" name="T0"/>
                <a:gd fmla="*/ 41 h 82" name="T1"/>
                <a:gd fmla="*/ 427 w 479" name="T2"/>
                <a:gd fmla="*/ 82 h 82" name="T3"/>
                <a:gd fmla="*/ 52 w 479" name="T4"/>
                <a:gd fmla="*/ 82 h 82" name="T5"/>
                <a:gd fmla="*/ 0 w 479" name="T6"/>
                <a:gd fmla="*/ 41 h 82" name="T7"/>
                <a:gd fmla="*/ 0 w 479" name="T8"/>
                <a:gd fmla="*/ 41 h 82" name="T9"/>
                <a:gd fmla="*/ 52 w 479" name="T10"/>
                <a:gd fmla="*/ 0 h 82" name="T11"/>
                <a:gd fmla="*/ 427 w 479" name="T12"/>
                <a:gd fmla="*/ 0 h 82" name="T13"/>
                <a:gd fmla="*/ 479 w 479" name="T14"/>
                <a:gd fmla="*/ 41 h 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2" w="479">
                  <a:moveTo>
                    <a:pt x="479" y="41"/>
                  </a:moveTo>
                  <a:cubicBezTo>
                    <a:pt x="479" y="63"/>
                    <a:pt x="456" y="82"/>
                    <a:pt x="427" y="82"/>
                  </a:cubicBezTo>
                  <a:cubicBezTo>
                    <a:pt x="52" y="82"/>
                    <a:pt x="52" y="82"/>
                    <a:pt x="52" y="82"/>
                  </a:cubicBezTo>
                  <a:cubicBezTo>
                    <a:pt x="23" y="82"/>
                    <a:pt x="0" y="63"/>
                    <a:pt x="0" y="41"/>
                  </a:cubicBezTo>
                  <a:cubicBezTo>
                    <a:pt x="0" y="41"/>
                    <a:pt x="0" y="41"/>
                    <a:pt x="0" y="41"/>
                  </a:cubicBezTo>
                  <a:cubicBezTo>
                    <a:pt x="0" y="18"/>
                    <a:pt x="23" y="0"/>
                    <a:pt x="52" y="0"/>
                  </a:cubicBezTo>
                  <a:cubicBezTo>
                    <a:pt x="427" y="0"/>
                    <a:pt x="427" y="0"/>
                    <a:pt x="427" y="0"/>
                  </a:cubicBezTo>
                  <a:cubicBezTo>
                    <a:pt x="456" y="0"/>
                    <a:pt x="479" y="18"/>
                    <a:pt x="479" y="41"/>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sz="2400">
                <a:latin charset="-122" panose="020b0503020204020204" pitchFamily="34" typeface="微软雅黑"/>
                <a:ea charset="-122" panose="020b0503020204020204" pitchFamily="34" typeface="微软雅黑"/>
              </a:endParaRPr>
            </a:p>
          </p:txBody>
        </p:sp>
        <p:sp>
          <p:nvSpPr>
            <p:cNvPr id="12" name="Freeform 9"/>
            <p:cNvSpPr/>
            <p:nvPr/>
          </p:nvSpPr>
          <p:spPr bwMode="auto">
            <a:xfrm>
              <a:off x="3598" y="3354"/>
              <a:ext cx="486" cy="83"/>
            </a:xfrm>
            <a:custGeom>
              <a:gdLst>
                <a:gd fmla="*/ 479 w 479" name="T0"/>
                <a:gd fmla="*/ 41 h 82" name="T1"/>
                <a:gd fmla="*/ 427 w 479" name="T2"/>
                <a:gd fmla="*/ 82 h 82" name="T3"/>
                <a:gd fmla="*/ 52 w 479" name="T4"/>
                <a:gd fmla="*/ 82 h 82" name="T5"/>
                <a:gd fmla="*/ 0 w 479" name="T6"/>
                <a:gd fmla="*/ 41 h 82" name="T7"/>
                <a:gd fmla="*/ 0 w 479" name="T8"/>
                <a:gd fmla="*/ 41 h 82" name="T9"/>
                <a:gd fmla="*/ 52 w 479" name="T10"/>
                <a:gd fmla="*/ 0 h 82" name="T11"/>
                <a:gd fmla="*/ 427 w 479" name="T12"/>
                <a:gd fmla="*/ 0 h 82" name="T13"/>
                <a:gd fmla="*/ 479 w 479" name="T14"/>
                <a:gd fmla="*/ 41 h 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2" w="479">
                  <a:moveTo>
                    <a:pt x="479" y="41"/>
                  </a:moveTo>
                  <a:cubicBezTo>
                    <a:pt x="479" y="64"/>
                    <a:pt x="456" y="82"/>
                    <a:pt x="427" y="82"/>
                  </a:cubicBezTo>
                  <a:cubicBezTo>
                    <a:pt x="52" y="82"/>
                    <a:pt x="52" y="82"/>
                    <a:pt x="52" y="82"/>
                  </a:cubicBezTo>
                  <a:cubicBezTo>
                    <a:pt x="23" y="82"/>
                    <a:pt x="0" y="64"/>
                    <a:pt x="0" y="41"/>
                  </a:cubicBezTo>
                  <a:cubicBezTo>
                    <a:pt x="0" y="41"/>
                    <a:pt x="0" y="41"/>
                    <a:pt x="0" y="41"/>
                  </a:cubicBezTo>
                  <a:cubicBezTo>
                    <a:pt x="0" y="18"/>
                    <a:pt x="23" y="0"/>
                    <a:pt x="52" y="0"/>
                  </a:cubicBezTo>
                  <a:cubicBezTo>
                    <a:pt x="427" y="0"/>
                    <a:pt x="427" y="0"/>
                    <a:pt x="427" y="0"/>
                  </a:cubicBezTo>
                  <a:cubicBezTo>
                    <a:pt x="456" y="0"/>
                    <a:pt x="479" y="18"/>
                    <a:pt x="479" y="41"/>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sz="2400">
                <a:latin charset="-122" panose="020b0503020204020204" pitchFamily="34" typeface="微软雅黑"/>
                <a:ea charset="-122" panose="020b0503020204020204" pitchFamily="34" typeface="微软雅黑"/>
              </a:endParaRPr>
            </a:p>
          </p:txBody>
        </p:sp>
        <p:sp>
          <p:nvSpPr>
            <p:cNvPr id="13" name="Freeform 10"/>
            <p:cNvSpPr/>
            <p:nvPr/>
          </p:nvSpPr>
          <p:spPr bwMode="auto">
            <a:xfrm>
              <a:off x="3702" y="3448"/>
              <a:ext cx="278" cy="83"/>
            </a:xfrm>
            <a:custGeom>
              <a:gdLst>
                <a:gd fmla="*/ 273 w 273" name="T0"/>
                <a:gd fmla="*/ 0 h 82" name="T1"/>
                <a:gd fmla="*/ 137 w 273" name="T2"/>
                <a:gd fmla="*/ 82 h 82" name="T3"/>
                <a:gd fmla="*/ 0 w 273" name="T4"/>
                <a:gd fmla="*/ 0 h 82" name="T5"/>
                <a:gd fmla="*/ 273 w 273" name="T6"/>
                <a:gd fmla="*/ 0 h 82" name="T7"/>
              </a:gdLst>
              <a:cxnLst>
                <a:cxn ang="0">
                  <a:pos x="T0" y="T1"/>
                </a:cxn>
                <a:cxn ang="0">
                  <a:pos x="T2" y="T3"/>
                </a:cxn>
                <a:cxn ang="0">
                  <a:pos x="T4" y="T5"/>
                </a:cxn>
                <a:cxn ang="0">
                  <a:pos x="T6" y="T7"/>
                </a:cxn>
              </a:cxnLst>
              <a:rect b="b" l="0" r="r" t="0"/>
              <a:pathLst>
                <a:path h="82" w="273">
                  <a:moveTo>
                    <a:pt x="273" y="0"/>
                  </a:moveTo>
                  <a:cubicBezTo>
                    <a:pt x="273" y="45"/>
                    <a:pt x="212" y="82"/>
                    <a:pt x="137" y="82"/>
                  </a:cubicBezTo>
                  <a:cubicBezTo>
                    <a:pt x="61" y="82"/>
                    <a:pt x="0" y="45"/>
                    <a:pt x="0" y="0"/>
                  </a:cubicBezTo>
                  <a:lnTo>
                    <a:pt x="273"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sz="2400">
                <a:latin charset="-122" panose="020b0503020204020204" pitchFamily="34" typeface="微软雅黑"/>
                <a:ea charset="-122" panose="020b0503020204020204" pitchFamily="34" typeface="微软雅黑"/>
              </a:endParaRPr>
            </a:p>
          </p:txBody>
        </p:sp>
        <p:sp>
          <p:nvSpPr>
            <p:cNvPr id="14" name="Freeform 11"/>
            <p:cNvSpPr/>
            <p:nvPr/>
          </p:nvSpPr>
          <p:spPr bwMode="auto">
            <a:xfrm>
              <a:off x="3844" y="1331"/>
              <a:ext cx="573" cy="438"/>
            </a:xfrm>
            <a:custGeom>
              <a:gdLst>
                <a:gd fmla="*/ 396 w 565" name="T0"/>
                <a:gd fmla="*/ 432 h 432" name="T1"/>
                <a:gd fmla="*/ 565 w 565" name="T2"/>
                <a:gd fmla="*/ 263 h 432" name="T3"/>
                <a:gd fmla="*/ 0 w 565" name="T4"/>
                <a:gd fmla="*/ 0 h 432" name="T5"/>
                <a:gd fmla="*/ 0 w 565" name="T6"/>
                <a:gd fmla="*/ 238 h 432" name="T7"/>
                <a:gd fmla="*/ 396 w 565" name="T8"/>
                <a:gd fmla="*/ 432 h 432" name="T9"/>
              </a:gdLst>
              <a:cxnLst>
                <a:cxn ang="0">
                  <a:pos x="T0" y="T1"/>
                </a:cxn>
                <a:cxn ang="0">
                  <a:pos x="T2" y="T3"/>
                </a:cxn>
                <a:cxn ang="0">
                  <a:pos x="T4" y="T5"/>
                </a:cxn>
                <a:cxn ang="0">
                  <a:pos x="T6" y="T7"/>
                </a:cxn>
                <a:cxn ang="0">
                  <a:pos x="T8" y="T9"/>
                </a:cxn>
              </a:cxnLst>
              <a:rect b="b" l="0" r="r" t="0"/>
              <a:pathLst>
                <a:path h="432" w="565">
                  <a:moveTo>
                    <a:pt x="396" y="432"/>
                  </a:moveTo>
                  <a:cubicBezTo>
                    <a:pt x="565" y="263"/>
                    <a:pt x="565" y="263"/>
                    <a:pt x="565" y="263"/>
                  </a:cubicBezTo>
                  <a:cubicBezTo>
                    <a:pt x="429" y="103"/>
                    <a:pt x="227" y="1"/>
                    <a:pt x="0" y="0"/>
                  </a:cubicBezTo>
                  <a:cubicBezTo>
                    <a:pt x="0" y="238"/>
                    <a:pt x="0" y="238"/>
                    <a:pt x="0" y="238"/>
                  </a:cubicBezTo>
                  <a:cubicBezTo>
                    <a:pt x="161" y="239"/>
                    <a:pt x="303" y="315"/>
                    <a:pt x="396" y="432"/>
                  </a:cubicBezTo>
                  <a:close/>
                </a:path>
              </a:pathLst>
            </a:custGeom>
            <a:solidFill>
              <a:schemeClr val="accent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sz="2400">
                <a:latin charset="-122" panose="020b0503020204020204" pitchFamily="34" typeface="微软雅黑"/>
                <a:ea charset="-122" panose="020b0503020204020204" pitchFamily="34" typeface="微软雅黑"/>
              </a:endParaRPr>
            </a:p>
          </p:txBody>
        </p:sp>
        <p:sp>
          <p:nvSpPr>
            <p:cNvPr id="15" name="Freeform 12"/>
            <p:cNvSpPr/>
            <p:nvPr/>
          </p:nvSpPr>
          <p:spPr bwMode="auto">
            <a:xfrm>
              <a:off x="4249" y="1602"/>
              <a:ext cx="349" cy="571"/>
            </a:xfrm>
            <a:custGeom>
              <a:gdLst>
                <a:gd fmla="*/ 106 w 344" name="T0"/>
                <a:gd fmla="*/ 478 h 563" name="T1"/>
                <a:gd fmla="*/ 98 w 344" name="T2"/>
                <a:gd fmla="*/ 563 h 563" name="T3"/>
                <a:gd fmla="*/ 339 w 344" name="T4"/>
                <a:gd fmla="*/ 563 h 563" name="T5"/>
                <a:gd fmla="*/ 344 w 344" name="T6"/>
                <a:gd fmla="*/ 478 h 563" name="T7"/>
                <a:gd fmla="*/ 170 w 344" name="T8"/>
                <a:gd fmla="*/ 0 h 563" name="T9"/>
                <a:gd fmla="*/ 0 w 344" name="T10"/>
                <a:gd fmla="*/ 170 h 563" name="T11"/>
                <a:gd fmla="*/ 106 w 344" name="T12"/>
                <a:gd fmla="*/ 478 h 563" name="T13"/>
              </a:gdLst>
              <a:cxnLst>
                <a:cxn ang="0">
                  <a:pos x="T0" y="T1"/>
                </a:cxn>
                <a:cxn ang="0">
                  <a:pos x="T2" y="T3"/>
                </a:cxn>
                <a:cxn ang="0">
                  <a:pos x="T4" y="T5"/>
                </a:cxn>
                <a:cxn ang="0">
                  <a:pos x="T6" y="T7"/>
                </a:cxn>
                <a:cxn ang="0">
                  <a:pos x="T8" y="T9"/>
                </a:cxn>
                <a:cxn ang="0">
                  <a:pos x="T10" y="T11"/>
                </a:cxn>
                <a:cxn ang="0">
                  <a:pos x="T12" y="T13"/>
                </a:cxn>
              </a:cxnLst>
              <a:rect b="b" l="0" r="r" t="0"/>
              <a:pathLst>
                <a:path h="563" w="344">
                  <a:moveTo>
                    <a:pt x="106" y="478"/>
                  </a:moveTo>
                  <a:cubicBezTo>
                    <a:pt x="106" y="507"/>
                    <a:pt x="103" y="535"/>
                    <a:pt x="98" y="563"/>
                  </a:cubicBezTo>
                  <a:cubicBezTo>
                    <a:pt x="339" y="563"/>
                    <a:pt x="339" y="563"/>
                    <a:pt x="339" y="563"/>
                  </a:cubicBezTo>
                  <a:cubicBezTo>
                    <a:pt x="342" y="535"/>
                    <a:pt x="344" y="507"/>
                    <a:pt x="344" y="478"/>
                  </a:cubicBezTo>
                  <a:cubicBezTo>
                    <a:pt x="344" y="296"/>
                    <a:pt x="278" y="129"/>
                    <a:pt x="170" y="0"/>
                  </a:cubicBezTo>
                  <a:cubicBezTo>
                    <a:pt x="0" y="170"/>
                    <a:pt x="0" y="170"/>
                    <a:pt x="0" y="170"/>
                  </a:cubicBezTo>
                  <a:cubicBezTo>
                    <a:pt x="66" y="255"/>
                    <a:pt x="106" y="362"/>
                    <a:pt x="106" y="478"/>
                  </a:cubicBezTo>
                  <a:close/>
                </a:path>
              </a:pathLst>
            </a:custGeom>
            <a:solidFill>
              <a:schemeClr val="accent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sz="2400">
                <a:latin charset="-122" panose="020b0503020204020204" pitchFamily="34" typeface="微软雅黑"/>
                <a:ea charset="-122" panose="020b0503020204020204" pitchFamily="34" typeface="微软雅黑"/>
              </a:endParaRPr>
            </a:p>
          </p:txBody>
        </p:sp>
        <p:sp>
          <p:nvSpPr>
            <p:cNvPr id="16" name="Freeform 13"/>
            <p:cNvSpPr/>
            <p:nvPr/>
          </p:nvSpPr>
          <p:spPr bwMode="auto">
            <a:xfrm>
              <a:off x="3352" y="2499"/>
              <a:ext cx="486" cy="650"/>
            </a:xfrm>
            <a:custGeom>
              <a:gdLst>
                <a:gd fmla="*/ 412 w 479" name="T0"/>
                <a:gd fmla="*/ 402 h 640" name="T1"/>
                <a:gd fmla="*/ 337 w 479" name="T2"/>
                <a:gd fmla="*/ 217 h 640" name="T3"/>
                <a:gd fmla="*/ 168 w 479" name="T4"/>
                <a:gd fmla="*/ 0 h 640" name="T5"/>
                <a:gd fmla="*/ 0 w 479" name="T6"/>
                <a:gd fmla="*/ 168 h 640" name="T7"/>
                <a:gd fmla="*/ 134 w 479" name="T8"/>
                <a:gd fmla="*/ 343 h 640" name="T9"/>
                <a:gd fmla="*/ 350 w 479" name="T10"/>
                <a:gd fmla="*/ 640 h 640" name="T11"/>
                <a:gd fmla="*/ 462 w 479" name="T12"/>
                <a:gd fmla="*/ 640 h 640" name="T13"/>
                <a:gd fmla="*/ 479 w 479" name="T14"/>
                <a:gd fmla="*/ 640 h 640" name="T15"/>
                <a:gd fmla="*/ 479 w 479" name="T16"/>
                <a:gd fmla="*/ 402 h 640" name="T17"/>
                <a:gd fmla="*/ 412 w 479" name="T18"/>
                <a:gd fmla="*/ 402 h 6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40" w="479">
                  <a:moveTo>
                    <a:pt x="412" y="402"/>
                  </a:moveTo>
                  <a:cubicBezTo>
                    <a:pt x="398" y="351"/>
                    <a:pt x="378" y="284"/>
                    <a:pt x="337" y="217"/>
                  </a:cubicBezTo>
                  <a:cubicBezTo>
                    <a:pt x="287" y="137"/>
                    <a:pt x="222" y="59"/>
                    <a:pt x="168" y="0"/>
                  </a:cubicBezTo>
                  <a:cubicBezTo>
                    <a:pt x="0" y="168"/>
                    <a:pt x="0" y="168"/>
                    <a:pt x="0" y="168"/>
                  </a:cubicBezTo>
                  <a:cubicBezTo>
                    <a:pt x="42" y="216"/>
                    <a:pt x="96" y="280"/>
                    <a:pt x="134" y="343"/>
                  </a:cubicBezTo>
                  <a:cubicBezTo>
                    <a:pt x="211" y="466"/>
                    <a:pt x="173" y="640"/>
                    <a:pt x="350" y="640"/>
                  </a:cubicBezTo>
                  <a:cubicBezTo>
                    <a:pt x="462" y="640"/>
                    <a:pt x="462" y="640"/>
                    <a:pt x="462" y="640"/>
                  </a:cubicBezTo>
                  <a:cubicBezTo>
                    <a:pt x="479" y="640"/>
                    <a:pt x="479" y="640"/>
                    <a:pt x="479" y="640"/>
                  </a:cubicBezTo>
                  <a:cubicBezTo>
                    <a:pt x="479" y="402"/>
                    <a:pt x="479" y="402"/>
                    <a:pt x="479" y="402"/>
                  </a:cubicBezTo>
                  <a:lnTo>
                    <a:pt x="412" y="402"/>
                  </a:lnTo>
                  <a:close/>
                </a:path>
              </a:pathLst>
            </a:custGeom>
            <a:solidFill>
              <a:schemeClr val="accent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sz="2400">
                <a:latin charset="-122" panose="020b0503020204020204" pitchFamily="34" typeface="微软雅黑"/>
                <a:ea charset="-122" panose="020b0503020204020204" pitchFamily="34" typeface="微软雅黑"/>
              </a:endParaRPr>
            </a:p>
          </p:txBody>
        </p:sp>
        <p:sp>
          <p:nvSpPr>
            <p:cNvPr id="17" name="Freeform 14"/>
            <p:cNvSpPr/>
            <p:nvPr/>
          </p:nvSpPr>
          <p:spPr bwMode="auto">
            <a:xfrm>
              <a:off x="3084" y="1602"/>
              <a:ext cx="349" cy="571"/>
            </a:xfrm>
            <a:custGeom>
              <a:gdLst>
                <a:gd fmla="*/ 238 w 344" name="T0"/>
                <a:gd fmla="*/ 478 h 563" name="T1"/>
                <a:gd fmla="*/ 344 w 344" name="T2"/>
                <a:gd fmla="*/ 169 h 563" name="T3"/>
                <a:gd fmla="*/ 174 w 344" name="T4"/>
                <a:gd fmla="*/ 0 h 563" name="T5"/>
                <a:gd fmla="*/ 0 w 344" name="T6"/>
                <a:gd fmla="*/ 478 h 563" name="T7"/>
                <a:gd fmla="*/ 6 w 344" name="T8"/>
                <a:gd fmla="*/ 563 h 563" name="T9"/>
                <a:gd fmla="*/ 246 w 344" name="T10"/>
                <a:gd fmla="*/ 563 h 563" name="T11"/>
                <a:gd fmla="*/ 238 w 344" name="T12"/>
                <a:gd fmla="*/ 478 h 563" name="T13"/>
              </a:gdLst>
              <a:cxnLst>
                <a:cxn ang="0">
                  <a:pos x="T0" y="T1"/>
                </a:cxn>
                <a:cxn ang="0">
                  <a:pos x="T2" y="T3"/>
                </a:cxn>
                <a:cxn ang="0">
                  <a:pos x="T4" y="T5"/>
                </a:cxn>
                <a:cxn ang="0">
                  <a:pos x="T6" y="T7"/>
                </a:cxn>
                <a:cxn ang="0">
                  <a:pos x="T8" y="T9"/>
                </a:cxn>
                <a:cxn ang="0">
                  <a:pos x="T10" y="T11"/>
                </a:cxn>
                <a:cxn ang="0">
                  <a:pos x="T12" y="T13"/>
                </a:cxn>
              </a:cxnLst>
              <a:rect b="b" l="0" r="r" t="0"/>
              <a:pathLst>
                <a:path h="563" w="344">
                  <a:moveTo>
                    <a:pt x="238" y="478"/>
                  </a:moveTo>
                  <a:cubicBezTo>
                    <a:pt x="238" y="362"/>
                    <a:pt x="278" y="255"/>
                    <a:pt x="344" y="169"/>
                  </a:cubicBezTo>
                  <a:cubicBezTo>
                    <a:pt x="174" y="0"/>
                    <a:pt x="174" y="0"/>
                    <a:pt x="174" y="0"/>
                  </a:cubicBezTo>
                  <a:cubicBezTo>
                    <a:pt x="66" y="129"/>
                    <a:pt x="0" y="296"/>
                    <a:pt x="0" y="478"/>
                  </a:cubicBezTo>
                  <a:cubicBezTo>
                    <a:pt x="0" y="507"/>
                    <a:pt x="2" y="535"/>
                    <a:pt x="6" y="563"/>
                  </a:cubicBezTo>
                  <a:cubicBezTo>
                    <a:pt x="246" y="563"/>
                    <a:pt x="246" y="563"/>
                    <a:pt x="246" y="563"/>
                  </a:cubicBezTo>
                  <a:cubicBezTo>
                    <a:pt x="241" y="535"/>
                    <a:pt x="238" y="507"/>
                    <a:pt x="238" y="478"/>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sz="2400">
                <a:latin charset="-122" panose="020b0503020204020204" pitchFamily="34" typeface="微软雅黑"/>
                <a:ea charset="-122" panose="020b0503020204020204" pitchFamily="34" typeface="微软雅黑"/>
              </a:endParaRPr>
            </a:p>
          </p:txBody>
        </p:sp>
        <p:sp>
          <p:nvSpPr>
            <p:cNvPr id="18" name="Freeform 15"/>
            <p:cNvSpPr/>
            <p:nvPr/>
          </p:nvSpPr>
          <p:spPr bwMode="auto">
            <a:xfrm>
              <a:off x="3844" y="2498"/>
              <a:ext cx="486" cy="651"/>
            </a:xfrm>
            <a:custGeom>
              <a:gdLst>
                <a:gd fmla="*/ 142 w 479" name="T0"/>
                <a:gd fmla="*/ 218 h 641" name="T1"/>
                <a:gd fmla="*/ 67 w 479" name="T2"/>
                <a:gd fmla="*/ 403 h 641" name="T3"/>
                <a:gd fmla="*/ 0 w 479" name="T4"/>
                <a:gd fmla="*/ 403 h 641" name="T5"/>
                <a:gd fmla="*/ 0 w 479" name="T6"/>
                <a:gd fmla="*/ 641 h 641" name="T7"/>
                <a:gd fmla="*/ 16 w 479" name="T8"/>
                <a:gd fmla="*/ 641 h 641" name="T9"/>
                <a:gd fmla="*/ 129 w 479" name="T10"/>
                <a:gd fmla="*/ 641 h 641" name="T11"/>
                <a:gd fmla="*/ 344 w 479" name="T12"/>
                <a:gd fmla="*/ 344 h 641" name="T13"/>
                <a:gd fmla="*/ 479 w 479" name="T14"/>
                <a:gd fmla="*/ 169 h 641" name="T15"/>
                <a:gd fmla="*/ 311 w 479" name="T16"/>
                <a:gd fmla="*/ 0 h 641" name="T17"/>
                <a:gd fmla="*/ 142 w 479" name="T18"/>
                <a:gd fmla="*/ 218 h 64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41" w="479">
                  <a:moveTo>
                    <a:pt x="142" y="218"/>
                  </a:moveTo>
                  <a:cubicBezTo>
                    <a:pt x="100" y="285"/>
                    <a:pt x="81" y="352"/>
                    <a:pt x="67" y="403"/>
                  </a:cubicBezTo>
                  <a:cubicBezTo>
                    <a:pt x="0" y="403"/>
                    <a:pt x="0" y="403"/>
                    <a:pt x="0" y="403"/>
                  </a:cubicBezTo>
                  <a:cubicBezTo>
                    <a:pt x="0" y="641"/>
                    <a:pt x="0" y="641"/>
                    <a:pt x="0" y="641"/>
                  </a:cubicBezTo>
                  <a:cubicBezTo>
                    <a:pt x="16" y="641"/>
                    <a:pt x="16" y="641"/>
                    <a:pt x="16" y="641"/>
                  </a:cubicBezTo>
                  <a:cubicBezTo>
                    <a:pt x="129" y="641"/>
                    <a:pt x="129" y="641"/>
                    <a:pt x="129" y="641"/>
                  </a:cubicBezTo>
                  <a:cubicBezTo>
                    <a:pt x="306" y="641"/>
                    <a:pt x="267" y="467"/>
                    <a:pt x="344" y="344"/>
                  </a:cubicBezTo>
                  <a:cubicBezTo>
                    <a:pt x="383" y="281"/>
                    <a:pt x="436" y="216"/>
                    <a:pt x="479" y="169"/>
                  </a:cubicBezTo>
                  <a:cubicBezTo>
                    <a:pt x="311" y="0"/>
                    <a:pt x="311" y="0"/>
                    <a:pt x="311" y="0"/>
                  </a:cubicBezTo>
                  <a:cubicBezTo>
                    <a:pt x="257" y="59"/>
                    <a:pt x="191" y="138"/>
                    <a:pt x="142" y="218"/>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sz="2400">
                <a:latin charset="-122" panose="020b0503020204020204" pitchFamily="34" typeface="微软雅黑"/>
                <a:ea charset="-122" panose="020b0503020204020204" pitchFamily="34" typeface="微软雅黑"/>
              </a:endParaRPr>
            </a:p>
          </p:txBody>
        </p:sp>
        <p:sp>
          <p:nvSpPr>
            <p:cNvPr id="19" name="Freeform 16"/>
            <p:cNvSpPr/>
            <p:nvPr/>
          </p:nvSpPr>
          <p:spPr bwMode="auto">
            <a:xfrm>
              <a:off x="3090" y="2179"/>
              <a:ext cx="429" cy="487"/>
            </a:xfrm>
            <a:custGeom>
              <a:gdLst>
                <a:gd fmla="*/ 393 w 422" name="T0"/>
                <a:gd fmla="*/ 280 h 480" name="T1"/>
                <a:gd fmla="*/ 386 w 422" name="T2"/>
                <a:gd fmla="*/ 273 h 480" name="T3"/>
                <a:gd fmla="*/ 365 w 422" name="T4"/>
                <a:gd fmla="*/ 251 h 480" name="T5"/>
                <a:gd fmla="*/ 362 w 422" name="T6"/>
                <a:gd fmla="*/ 248 h 480" name="T7"/>
                <a:gd fmla="*/ 241 w 422" name="T8"/>
                <a:gd fmla="*/ 0 h 480" name="T9"/>
                <a:gd fmla="*/ 0 w 422" name="T10"/>
                <a:gd fmla="*/ 0 h 480" name="T11"/>
                <a:gd fmla="*/ 185 w 422" name="T12"/>
                <a:gd fmla="*/ 406 h 480" name="T13"/>
                <a:gd fmla="*/ 184 w 422" name="T14"/>
                <a:gd fmla="*/ 406 h 480" name="T15"/>
                <a:gd fmla="*/ 187 w 422" name="T16"/>
                <a:gd fmla="*/ 409 h 480" name="T17"/>
                <a:gd fmla="*/ 220 w 422" name="T18"/>
                <a:gd fmla="*/ 443 h 480" name="T19"/>
                <a:gd fmla="*/ 254 w 422" name="T20"/>
                <a:gd fmla="*/ 480 h 480" name="T21"/>
                <a:gd fmla="*/ 422 w 422" name="T22"/>
                <a:gd fmla="*/ 311 h 480" name="T23"/>
                <a:gd fmla="*/ 393 w 422" name="T24"/>
                <a:gd fmla="*/ 280 h 48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80" w="422">
                  <a:moveTo>
                    <a:pt x="393" y="280"/>
                  </a:moveTo>
                  <a:cubicBezTo>
                    <a:pt x="391" y="277"/>
                    <a:pt x="389" y="275"/>
                    <a:pt x="386" y="273"/>
                  </a:cubicBezTo>
                  <a:cubicBezTo>
                    <a:pt x="379" y="266"/>
                    <a:pt x="372" y="259"/>
                    <a:pt x="365" y="251"/>
                  </a:cubicBezTo>
                  <a:cubicBezTo>
                    <a:pt x="364" y="250"/>
                    <a:pt x="363" y="249"/>
                    <a:pt x="362" y="248"/>
                  </a:cubicBezTo>
                  <a:cubicBezTo>
                    <a:pt x="299" y="177"/>
                    <a:pt x="257" y="91"/>
                    <a:pt x="241" y="0"/>
                  </a:cubicBezTo>
                  <a:cubicBezTo>
                    <a:pt x="0" y="0"/>
                    <a:pt x="0" y="0"/>
                    <a:pt x="0" y="0"/>
                  </a:cubicBezTo>
                  <a:cubicBezTo>
                    <a:pt x="19" y="155"/>
                    <a:pt x="85" y="296"/>
                    <a:pt x="185" y="406"/>
                  </a:cubicBezTo>
                  <a:cubicBezTo>
                    <a:pt x="184" y="406"/>
                    <a:pt x="184" y="406"/>
                    <a:pt x="184" y="406"/>
                  </a:cubicBezTo>
                  <a:cubicBezTo>
                    <a:pt x="184" y="406"/>
                    <a:pt x="185" y="408"/>
                    <a:pt x="187" y="409"/>
                  </a:cubicBezTo>
                  <a:cubicBezTo>
                    <a:pt x="198" y="421"/>
                    <a:pt x="209" y="432"/>
                    <a:pt x="220" y="443"/>
                  </a:cubicBezTo>
                  <a:cubicBezTo>
                    <a:pt x="230" y="454"/>
                    <a:pt x="242" y="466"/>
                    <a:pt x="254" y="480"/>
                  </a:cubicBezTo>
                  <a:cubicBezTo>
                    <a:pt x="422" y="311"/>
                    <a:pt x="422" y="311"/>
                    <a:pt x="422" y="311"/>
                  </a:cubicBezTo>
                  <a:cubicBezTo>
                    <a:pt x="412" y="300"/>
                    <a:pt x="402" y="289"/>
                    <a:pt x="393" y="280"/>
                  </a:cubicBezTo>
                  <a:close/>
                </a:path>
              </a:pathLst>
            </a:custGeom>
            <a:solidFill>
              <a:schemeClr val="accent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sz="2400">
                <a:latin charset="-122" panose="020b0503020204020204" pitchFamily="34" typeface="微软雅黑"/>
                <a:ea charset="-122" panose="020b0503020204020204" pitchFamily="34" typeface="微软雅黑"/>
              </a:endParaRPr>
            </a:p>
          </p:txBody>
        </p:sp>
        <p:sp>
          <p:nvSpPr>
            <p:cNvPr id="20" name="Freeform 17"/>
            <p:cNvSpPr/>
            <p:nvPr/>
          </p:nvSpPr>
          <p:spPr bwMode="auto">
            <a:xfrm>
              <a:off x="4163" y="2179"/>
              <a:ext cx="429" cy="486"/>
            </a:xfrm>
            <a:custGeom>
              <a:gdLst>
                <a:gd fmla="*/ 422 w 422" name="T0"/>
                <a:gd fmla="*/ 0 h 479" name="T1"/>
                <a:gd fmla="*/ 181 w 422" name="T2"/>
                <a:gd fmla="*/ 0 h 479" name="T3"/>
                <a:gd fmla="*/ 32 w 422" name="T4"/>
                <a:gd fmla="*/ 277 h 479" name="T5"/>
                <a:gd fmla="*/ 22 w 422" name="T6"/>
                <a:gd fmla="*/ 286 h 479" name="T7"/>
                <a:gd fmla="*/ 0 w 422" name="T8"/>
                <a:gd fmla="*/ 311 h 479" name="T9"/>
                <a:gd fmla="*/ 168 w 422" name="T10"/>
                <a:gd fmla="*/ 479 h 479" name="T11"/>
                <a:gd fmla="*/ 196 w 422" name="T12"/>
                <a:gd fmla="*/ 449 h 479" name="T13"/>
                <a:gd fmla="*/ 422 w 422" name="T14"/>
                <a:gd fmla="*/ 0 h 4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79" w="422">
                  <a:moveTo>
                    <a:pt x="422" y="0"/>
                  </a:moveTo>
                  <a:cubicBezTo>
                    <a:pt x="181" y="0"/>
                    <a:pt x="181" y="0"/>
                    <a:pt x="181" y="0"/>
                  </a:cubicBezTo>
                  <a:cubicBezTo>
                    <a:pt x="162" y="105"/>
                    <a:pt x="111" y="201"/>
                    <a:pt x="32" y="277"/>
                  </a:cubicBezTo>
                  <a:cubicBezTo>
                    <a:pt x="28" y="280"/>
                    <a:pt x="25" y="283"/>
                    <a:pt x="22" y="286"/>
                  </a:cubicBezTo>
                  <a:cubicBezTo>
                    <a:pt x="15" y="294"/>
                    <a:pt x="7" y="302"/>
                    <a:pt x="0" y="311"/>
                  </a:cubicBezTo>
                  <a:cubicBezTo>
                    <a:pt x="168" y="479"/>
                    <a:pt x="168" y="479"/>
                    <a:pt x="168" y="479"/>
                  </a:cubicBezTo>
                  <a:cubicBezTo>
                    <a:pt x="178" y="468"/>
                    <a:pt x="187" y="458"/>
                    <a:pt x="196" y="449"/>
                  </a:cubicBezTo>
                  <a:cubicBezTo>
                    <a:pt x="318" y="333"/>
                    <a:pt x="401" y="176"/>
                    <a:pt x="422" y="0"/>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sz="2400">
                <a:latin charset="-122" panose="020b0503020204020204" pitchFamily="34" typeface="微软雅黑"/>
                <a:ea charset="-122" panose="020b0503020204020204" pitchFamily="34" typeface="微软雅黑"/>
              </a:endParaRPr>
            </a:p>
          </p:txBody>
        </p:sp>
        <p:sp>
          <p:nvSpPr>
            <p:cNvPr id="21" name="Freeform 18"/>
            <p:cNvSpPr/>
            <p:nvPr/>
          </p:nvSpPr>
          <p:spPr bwMode="auto">
            <a:xfrm>
              <a:off x="3265" y="1331"/>
              <a:ext cx="573" cy="438"/>
            </a:xfrm>
            <a:custGeom>
              <a:gdLst>
                <a:gd fmla="*/ 565 w 565" name="T0"/>
                <a:gd fmla="*/ 238 h 432" name="T1"/>
                <a:gd fmla="*/ 565 w 565" name="T2"/>
                <a:gd fmla="*/ 0 h 432" name="T3"/>
                <a:gd fmla="*/ 0 w 565" name="T4"/>
                <a:gd fmla="*/ 262 h 432" name="T5"/>
                <a:gd fmla="*/ 170 w 565" name="T6"/>
                <a:gd fmla="*/ 432 h 432" name="T7"/>
                <a:gd fmla="*/ 565 w 565" name="T8"/>
                <a:gd fmla="*/ 238 h 432" name="T9"/>
              </a:gdLst>
              <a:cxnLst>
                <a:cxn ang="0">
                  <a:pos x="T0" y="T1"/>
                </a:cxn>
                <a:cxn ang="0">
                  <a:pos x="T2" y="T3"/>
                </a:cxn>
                <a:cxn ang="0">
                  <a:pos x="T4" y="T5"/>
                </a:cxn>
                <a:cxn ang="0">
                  <a:pos x="T6" y="T7"/>
                </a:cxn>
                <a:cxn ang="0">
                  <a:pos x="T8" y="T9"/>
                </a:cxn>
              </a:cxnLst>
              <a:rect b="b" l="0" r="r" t="0"/>
              <a:pathLst>
                <a:path h="432" w="565">
                  <a:moveTo>
                    <a:pt x="565" y="238"/>
                  </a:moveTo>
                  <a:cubicBezTo>
                    <a:pt x="565" y="0"/>
                    <a:pt x="565" y="0"/>
                    <a:pt x="565" y="0"/>
                  </a:cubicBezTo>
                  <a:cubicBezTo>
                    <a:pt x="338" y="1"/>
                    <a:pt x="136" y="103"/>
                    <a:pt x="0" y="262"/>
                  </a:cubicBezTo>
                  <a:cubicBezTo>
                    <a:pt x="170" y="432"/>
                    <a:pt x="170" y="432"/>
                    <a:pt x="170" y="432"/>
                  </a:cubicBezTo>
                  <a:cubicBezTo>
                    <a:pt x="262" y="315"/>
                    <a:pt x="404" y="239"/>
                    <a:pt x="565" y="238"/>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sz="2400">
                <a:latin charset="-122" panose="020b0503020204020204" pitchFamily="34" typeface="微软雅黑"/>
                <a:ea charset="-122" panose="020b0503020204020204" pitchFamily="34" typeface="微软雅黑"/>
              </a:endParaRPr>
            </a:p>
          </p:txBody>
        </p:sp>
      </p:grpSp>
      <p:sp>
        <p:nvSpPr>
          <p:cNvPr id="57" name="Oval 56"/>
          <p:cNvSpPr/>
          <p:nvPr/>
        </p:nvSpPr>
        <p:spPr bwMode="auto">
          <a:xfrm>
            <a:off x="1995364" y="1167332"/>
            <a:ext cx="417404" cy="41751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a:defRPr/>
            </a:pPr>
            <a:endParaRPr lang="en-US" sz="788">
              <a:solidFill>
                <a:schemeClr val="tx2"/>
              </a:solidFill>
              <a:latin charset="-122" panose="020b0503020204020204" pitchFamily="34" typeface="微软雅黑"/>
              <a:ea charset="-122" panose="020b0503020204020204" pitchFamily="34" typeface="微软雅黑"/>
            </a:endParaRPr>
          </a:p>
        </p:txBody>
      </p:sp>
      <p:sp>
        <p:nvSpPr>
          <p:cNvPr id="58" name="Content Placeholder 2"/>
          <p:cNvSpPr txBox="1"/>
          <p:nvPr/>
        </p:nvSpPr>
        <p:spPr bwMode="auto">
          <a:xfrm>
            <a:off x="1230833" y="1653107"/>
            <a:ext cx="1929702" cy="76202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a:lstStyle>
            <a:lvl1pPr>
              <a:defRPr>
                <a:solidFill>
                  <a:schemeClr val="tx1"/>
                </a:solidFill>
                <a:latin panose="020f0502020204030204" typeface="Calibri"/>
                <a:ea charset="0" typeface="ＭＳ Ｐゴシック"/>
              </a:defRPr>
            </a:lvl1pPr>
            <a:lvl2pPr indent="-285750" marL="742950">
              <a:defRPr>
                <a:solidFill>
                  <a:schemeClr val="tx1"/>
                </a:solidFill>
                <a:latin panose="020f0502020204030204" typeface="Calibri"/>
                <a:ea charset="0" typeface="ＭＳ Ｐゴシック"/>
              </a:defRPr>
            </a:lvl2pPr>
            <a:lvl3pPr indent="-228600" marL="1143000">
              <a:defRPr>
                <a:solidFill>
                  <a:schemeClr val="tx1"/>
                </a:solidFill>
                <a:latin panose="020f0502020204030204" typeface="Calibri"/>
                <a:ea charset="0" typeface="ＭＳ Ｐゴシック"/>
              </a:defRPr>
            </a:lvl3pPr>
            <a:lvl4pPr indent="-228600" marL="1600200">
              <a:defRPr>
                <a:solidFill>
                  <a:schemeClr val="tx1"/>
                </a:solidFill>
                <a:latin panose="020f0502020204030204" typeface="Calibri"/>
                <a:ea charset="0" typeface="ＭＳ Ｐゴシック"/>
              </a:defRPr>
            </a:lvl4pPr>
            <a:lvl5pPr indent="-228600" marL="2057400">
              <a:defRPr>
                <a:solidFill>
                  <a:schemeClr val="tx1"/>
                </a:solidFill>
                <a:latin panose="020f0502020204030204" typeface="Calibri"/>
                <a:ea charset="0" typeface="ＭＳ Ｐゴシック"/>
              </a:defRPr>
            </a:lvl5pPr>
            <a:lvl6pPr fontAlgn="base" indent="-228600" marL="2514600">
              <a:spcBef>
                <a:spcPct val="0"/>
              </a:spcBef>
              <a:spcAft>
                <a:spcPct val="0"/>
              </a:spcAft>
              <a:defRPr>
                <a:solidFill>
                  <a:schemeClr val="tx1"/>
                </a:solidFill>
                <a:latin panose="020f0502020204030204" typeface="Calibri"/>
                <a:ea charset="0" typeface="ＭＳ Ｐゴシック"/>
              </a:defRPr>
            </a:lvl6pPr>
            <a:lvl7pPr fontAlgn="base" indent="-228600" marL="2971800">
              <a:spcBef>
                <a:spcPct val="0"/>
              </a:spcBef>
              <a:spcAft>
                <a:spcPct val="0"/>
              </a:spcAft>
              <a:defRPr>
                <a:solidFill>
                  <a:schemeClr val="tx1"/>
                </a:solidFill>
                <a:latin panose="020f0502020204030204" typeface="Calibri"/>
                <a:ea charset="0" typeface="ＭＳ Ｐゴシック"/>
              </a:defRPr>
            </a:lvl7pPr>
            <a:lvl8pPr fontAlgn="base" indent="-228600" marL="3429000">
              <a:spcBef>
                <a:spcPct val="0"/>
              </a:spcBef>
              <a:spcAft>
                <a:spcPct val="0"/>
              </a:spcAft>
              <a:defRPr>
                <a:solidFill>
                  <a:schemeClr val="tx1"/>
                </a:solidFill>
                <a:latin panose="020f0502020204030204" typeface="Calibri"/>
                <a:ea charset="0" typeface="ＭＳ Ｐゴシック"/>
              </a:defRPr>
            </a:lvl8pPr>
            <a:lvl9pPr fontAlgn="base" indent="-228600" marL="3886200">
              <a:spcBef>
                <a:spcPct val="0"/>
              </a:spcBef>
              <a:spcAft>
                <a:spcPct val="0"/>
              </a:spcAft>
              <a:defRPr>
                <a:solidFill>
                  <a:schemeClr val="tx1"/>
                </a:solidFill>
                <a:latin panose="020f0502020204030204" typeface="Calibri"/>
                <a:ea charset="0" typeface="ＭＳ Ｐゴシック"/>
              </a:defRPr>
            </a:lvl9pPr>
          </a:lstStyle>
          <a:p>
            <a:pPr algn="ctr">
              <a:spcBef>
                <a:spcPct val="20000"/>
              </a:spcBef>
              <a:buFont typeface="Arial"/>
              <a:buNone/>
            </a:pPr>
            <a:r>
              <a:rPr altLang="en-US" b="1" lang="zh-CN" sz="1575">
                <a:solidFill>
                  <a:schemeClr val="tx2"/>
                </a:solidFill>
                <a:latin charset="-122" panose="020b0503020204020204" pitchFamily="34" typeface="微软雅黑"/>
                <a:ea charset="-122" panose="020b0503020204020204" pitchFamily="34" typeface="微软雅黑"/>
                <a:cs typeface="Lato Regular"/>
              </a:rPr>
              <a:t>点击添加内容</a:t>
            </a:r>
          </a:p>
          <a:p>
            <a:pPr algn="ctr">
              <a:spcBef>
                <a:spcPct val="20000"/>
              </a:spcBef>
              <a:buFont typeface="Arial"/>
              <a:buNone/>
            </a:pPr>
            <a:r>
              <a:rPr altLang="en-US" b="1" lang="zh-CN" sz="1575">
                <a:solidFill>
                  <a:schemeClr val="tx2"/>
                </a:solidFill>
                <a:latin charset="-122" panose="020b0503020204020204" pitchFamily="34" typeface="微软雅黑"/>
                <a:ea charset="-122" panose="020b0503020204020204" pitchFamily="34" typeface="微软雅黑"/>
                <a:cs typeface="Lato Regular"/>
              </a:rPr>
              <a:t>点击添加内容点击添加内容点击添加内容点击添加内容点击添加内容</a:t>
            </a:r>
          </a:p>
        </p:txBody>
      </p:sp>
      <p:sp>
        <p:nvSpPr>
          <p:cNvPr id="59" name="Oval 58"/>
          <p:cNvSpPr/>
          <p:nvPr/>
        </p:nvSpPr>
        <p:spPr bwMode="auto">
          <a:xfrm>
            <a:off x="2401632" y="3157129"/>
            <a:ext cx="417404" cy="41751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22859" lIns="45719" rIns="45719" tIns="22859"/>
          <a:lstStyle/>
          <a:p>
            <a:pPr algn="ctr">
              <a:defRPr/>
            </a:pPr>
            <a:endParaRPr lang="en-US" sz="788">
              <a:solidFill>
                <a:schemeClr val="tx2"/>
              </a:solidFill>
              <a:latin charset="-122" panose="020b0503020204020204" pitchFamily="34" typeface="微软雅黑"/>
              <a:ea charset="-122" panose="020b0503020204020204" pitchFamily="34" typeface="微软雅黑"/>
            </a:endParaRPr>
          </a:p>
        </p:txBody>
      </p:sp>
      <p:sp>
        <p:nvSpPr>
          <p:cNvPr id="60" name="Content Placeholder 2"/>
          <p:cNvSpPr txBox="1"/>
          <p:nvPr/>
        </p:nvSpPr>
        <p:spPr bwMode="auto">
          <a:xfrm>
            <a:off x="1787863" y="3642904"/>
            <a:ext cx="1628183" cy="76202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22859" lIns="45719" rIns="45719" tIns="22859"/>
          <a:lstStyle>
            <a:lvl1pPr>
              <a:defRPr>
                <a:solidFill>
                  <a:schemeClr val="tx1"/>
                </a:solidFill>
                <a:latin panose="020f0502020204030204" typeface="Calibri"/>
                <a:ea charset="0" typeface="ＭＳ Ｐゴシック"/>
              </a:defRPr>
            </a:lvl1pPr>
            <a:lvl2pPr indent="-285750" marL="742950">
              <a:defRPr>
                <a:solidFill>
                  <a:schemeClr val="tx1"/>
                </a:solidFill>
                <a:latin panose="020f0502020204030204" typeface="Calibri"/>
                <a:ea charset="0" typeface="ＭＳ Ｐゴシック"/>
              </a:defRPr>
            </a:lvl2pPr>
            <a:lvl3pPr indent="-228600" marL="1143000">
              <a:defRPr>
                <a:solidFill>
                  <a:schemeClr val="tx1"/>
                </a:solidFill>
                <a:latin panose="020f0502020204030204" typeface="Calibri"/>
                <a:ea charset="0" typeface="ＭＳ Ｐゴシック"/>
              </a:defRPr>
            </a:lvl3pPr>
            <a:lvl4pPr indent="-228600" marL="1600200">
              <a:defRPr>
                <a:solidFill>
                  <a:schemeClr val="tx1"/>
                </a:solidFill>
                <a:latin panose="020f0502020204030204" typeface="Calibri"/>
                <a:ea charset="0" typeface="ＭＳ Ｐゴシック"/>
              </a:defRPr>
            </a:lvl4pPr>
            <a:lvl5pPr indent="-228600" marL="2057400">
              <a:defRPr>
                <a:solidFill>
                  <a:schemeClr val="tx1"/>
                </a:solidFill>
                <a:latin panose="020f0502020204030204" typeface="Calibri"/>
                <a:ea charset="0" typeface="ＭＳ Ｐゴシック"/>
              </a:defRPr>
            </a:lvl5pPr>
            <a:lvl6pPr fontAlgn="base" indent="-228600" marL="2514600">
              <a:spcBef>
                <a:spcPct val="0"/>
              </a:spcBef>
              <a:spcAft>
                <a:spcPct val="0"/>
              </a:spcAft>
              <a:defRPr>
                <a:solidFill>
                  <a:schemeClr val="tx1"/>
                </a:solidFill>
                <a:latin panose="020f0502020204030204" typeface="Calibri"/>
                <a:ea charset="0" typeface="ＭＳ Ｐゴシック"/>
              </a:defRPr>
            </a:lvl6pPr>
            <a:lvl7pPr fontAlgn="base" indent="-228600" marL="2971800">
              <a:spcBef>
                <a:spcPct val="0"/>
              </a:spcBef>
              <a:spcAft>
                <a:spcPct val="0"/>
              </a:spcAft>
              <a:defRPr>
                <a:solidFill>
                  <a:schemeClr val="tx1"/>
                </a:solidFill>
                <a:latin panose="020f0502020204030204" typeface="Calibri"/>
                <a:ea charset="0" typeface="ＭＳ Ｐゴシック"/>
              </a:defRPr>
            </a:lvl7pPr>
            <a:lvl8pPr fontAlgn="base" indent="-228600" marL="3429000">
              <a:spcBef>
                <a:spcPct val="0"/>
              </a:spcBef>
              <a:spcAft>
                <a:spcPct val="0"/>
              </a:spcAft>
              <a:defRPr>
                <a:solidFill>
                  <a:schemeClr val="tx1"/>
                </a:solidFill>
                <a:latin panose="020f0502020204030204" typeface="Calibri"/>
                <a:ea charset="0" typeface="ＭＳ Ｐゴシック"/>
              </a:defRPr>
            </a:lvl8pPr>
            <a:lvl9pPr fontAlgn="base" indent="-228600" marL="3886200">
              <a:spcBef>
                <a:spcPct val="0"/>
              </a:spcBef>
              <a:spcAft>
                <a:spcPct val="0"/>
              </a:spcAft>
              <a:defRPr>
                <a:solidFill>
                  <a:schemeClr val="tx1"/>
                </a:solidFill>
                <a:latin panose="020f0502020204030204" typeface="Calibri"/>
                <a:ea charset="0" typeface="ＭＳ Ｐゴシック"/>
              </a:defRPr>
            </a:lvl9pPr>
          </a:lstStyle>
          <a:p>
            <a:pPr algn="ctr">
              <a:spcBef>
                <a:spcPct val="20000"/>
              </a:spcBef>
              <a:buFont typeface="Arial"/>
              <a:buNone/>
            </a:pPr>
            <a:r>
              <a:rPr altLang="en-US" b="1" lang="zh-CN" sz="1575">
                <a:solidFill>
                  <a:schemeClr val="tx2"/>
                </a:solidFill>
                <a:latin charset="-122" panose="020b0503020204020204" pitchFamily="34" typeface="微软雅黑"/>
                <a:ea charset="-122" panose="020b0503020204020204" pitchFamily="34" typeface="微软雅黑"/>
                <a:cs typeface="Lato Regular"/>
              </a:rPr>
              <a:t>点击添加内容</a:t>
            </a:r>
          </a:p>
          <a:p>
            <a:pPr algn="ctr">
              <a:spcBef>
                <a:spcPct val="20000"/>
              </a:spcBef>
              <a:buFont typeface="Arial"/>
              <a:buNone/>
            </a:pPr>
            <a:r>
              <a:rPr altLang="en-US" b="1" lang="zh-CN" sz="1575">
                <a:solidFill>
                  <a:schemeClr val="tx2"/>
                </a:solidFill>
                <a:latin charset="-122" panose="020b0503020204020204" pitchFamily="34" typeface="微软雅黑"/>
                <a:ea charset="-122" panose="020b0503020204020204" pitchFamily="34" typeface="微软雅黑"/>
                <a:cs typeface="Lato Regular"/>
              </a:rPr>
              <a:t>点击添加内容点击添加内容点击添加内容点击添加内容点击添加内容</a:t>
            </a:r>
          </a:p>
        </p:txBody>
      </p:sp>
      <p:sp>
        <p:nvSpPr>
          <p:cNvPr id="61" name="Oval 60"/>
          <p:cNvSpPr/>
          <p:nvPr/>
        </p:nvSpPr>
        <p:spPr bwMode="auto">
          <a:xfrm>
            <a:off x="6815125" y="1167332"/>
            <a:ext cx="417404" cy="41751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a:defRPr/>
            </a:pPr>
            <a:endParaRPr lang="en-US" sz="788">
              <a:solidFill>
                <a:schemeClr val="tx2"/>
              </a:solidFill>
              <a:latin charset="-122" panose="020b0503020204020204" pitchFamily="34" typeface="微软雅黑"/>
              <a:ea charset="-122" panose="020b0503020204020204" pitchFamily="34" typeface="微软雅黑"/>
            </a:endParaRPr>
          </a:p>
        </p:txBody>
      </p:sp>
      <p:sp>
        <p:nvSpPr>
          <p:cNvPr id="62" name="Content Placeholder 2"/>
          <p:cNvSpPr txBox="1"/>
          <p:nvPr/>
        </p:nvSpPr>
        <p:spPr bwMode="auto">
          <a:xfrm>
            <a:off x="6201354" y="1653107"/>
            <a:ext cx="1628183" cy="76202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a:lstStyle>
            <a:lvl1pPr>
              <a:defRPr>
                <a:solidFill>
                  <a:schemeClr val="tx1"/>
                </a:solidFill>
                <a:latin panose="020f0502020204030204" typeface="Calibri"/>
                <a:ea charset="0" typeface="ＭＳ Ｐゴシック"/>
              </a:defRPr>
            </a:lvl1pPr>
            <a:lvl2pPr indent="-285750" marL="742950">
              <a:defRPr>
                <a:solidFill>
                  <a:schemeClr val="tx1"/>
                </a:solidFill>
                <a:latin panose="020f0502020204030204" typeface="Calibri"/>
                <a:ea charset="0" typeface="ＭＳ Ｐゴシック"/>
              </a:defRPr>
            </a:lvl2pPr>
            <a:lvl3pPr indent="-228600" marL="1143000">
              <a:defRPr>
                <a:solidFill>
                  <a:schemeClr val="tx1"/>
                </a:solidFill>
                <a:latin panose="020f0502020204030204" typeface="Calibri"/>
                <a:ea charset="0" typeface="ＭＳ Ｐゴシック"/>
              </a:defRPr>
            </a:lvl3pPr>
            <a:lvl4pPr indent="-228600" marL="1600200">
              <a:defRPr>
                <a:solidFill>
                  <a:schemeClr val="tx1"/>
                </a:solidFill>
                <a:latin panose="020f0502020204030204" typeface="Calibri"/>
                <a:ea charset="0" typeface="ＭＳ Ｐゴシック"/>
              </a:defRPr>
            </a:lvl4pPr>
            <a:lvl5pPr indent="-228600" marL="2057400">
              <a:defRPr>
                <a:solidFill>
                  <a:schemeClr val="tx1"/>
                </a:solidFill>
                <a:latin panose="020f0502020204030204" typeface="Calibri"/>
                <a:ea charset="0" typeface="ＭＳ Ｐゴシック"/>
              </a:defRPr>
            </a:lvl5pPr>
            <a:lvl6pPr fontAlgn="base" indent="-228600" marL="2514600">
              <a:spcBef>
                <a:spcPct val="0"/>
              </a:spcBef>
              <a:spcAft>
                <a:spcPct val="0"/>
              </a:spcAft>
              <a:defRPr>
                <a:solidFill>
                  <a:schemeClr val="tx1"/>
                </a:solidFill>
                <a:latin panose="020f0502020204030204" typeface="Calibri"/>
                <a:ea charset="0" typeface="ＭＳ Ｐゴシック"/>
              </a:defRPr>
            </a:lvl6pPr>
            <a:lvl7pPr fontAlgn="base" indent="-228600" marL="2971800">
              <a:spcBef>
                <a:spcPct val="0"/>
              </a:spcBef>
              <a:spcAft>
                <a:spcPct val="0"/>
              </a:spcAft>
              <a:defRPr>
                <a:solidFill>
                  <a:schemeClr val="tx1"/>
                </a:solidFill>
                <a:latin panose="020f0502020204030204" typeface="Calibri"/>
                <a:ea charset="0" typeface="ＭＳ Ｐゴシック"/>
              </a:defRPr>
            </a:lvl7pPr>
            <a:lvl8pPr fontAlgn="base" indent="-228600" marL="3429000">
              <a:spcBef>
                <a:spcPct val="0"/>
              </a:spcBef>
              <a:spcAft>
                <a:spcPct val="0"/>
              </a:spcAft>
              <a:defRPr>
                <a:solidFill>
                  <a:schemeClr val="tx1"/>
                </a:solidFill>
                <a:latin panose="020f0502020204030204" typeface="Calibri"/>
                <a:ea charset="0" typeface="ＭＳ Ｐゴシック"/>
              </a:defRPr>
            </a:lvl8pPr>
            <a:lvl9pPr fontAlgn="base" indent="-228600" marL="3886200">
              <a:spcBef>
                <a:spcPct val="0"/>
              </a:spcBef>
              <a:spcAft>
                <a:spcPct val="0"/>
              </a:spcAft>
              <a:defRPr>
                <a:solidFill>
                  <a:schemeClr val="tx1"/>
                </a:solidFill>
                <a:latin panose="020f0502020204030204" typeface="Calibri"/>
                <a:ea charset="0" typeface="ＭＳ Ｐゴシック"/>
              </a:defRPr>
            </a:lvl9pPr>
          </a:lstStyle>
          <a:p>
            <a:pPr algn="ctr">
              <a:spcBef>
                <a:spcPct val="20000"/>
              </a:spcBef>
              <a:buFont typeface="Arial"/>
              <a:buNone/>
            </a:pPr>
            <a:r>
              <a:rPr altLang="en-US" b="1" lang="zh-CN" sz="1575">
                <a:solidFill>
                  <a:schemeClr val="tx2"/>
                </a:solidFill>
                <a:latin charset="-122" panose="020b0503020204020204" pitchFamily="34" typeface="微软雅黑"/>
                <a:ea charset="-122" panose="020b0503020204020204" pitchFamily="34" typeface="微软雅黑"/>
                <a:cs typeface="Lato Regular"/>
              </a:rPr>
              <a:t>点击添加内容</a:t>
            </a:r>
          </a:p>
          <a:p>
            <a:pPr algn="ctr">
              <a:spcBef>
                <a:spcPct val="20000"/>
              </a:spcBef>
              <a:buFont typeface="Arial"/>
              <a:buNone/>
            </a:pPr>
            <a:r>
              <a:rPr altLang="en-US" b="1" lang="zh-CN" sz="1575">
                <a:solidFill>
                  <a:schemeClr val="tx2"/>
                </a:solidFill>
                <a:latin charset="-122" panose="020b0503020204020204" pitchFamily="34" typeface="微软雅黑"/>
                <a:ea charset="-122" panose="020b0503020204020204" pitchFamily="34" typeface="微软雅黑"/>
                <a:cs typeface="Lato Regular"/>
              </a:rPr>
              <a:t>点击添加内容点击添加内容点击添加内容点击添加内容点击添加内容</a:t>
            </a:r>
          </a:p>
        </p:txBody>
      </p:sp>
      <p:sp>
        <p:nvSpPr>
          <p:cNvPr id="63" name="Oval 62"/>
          <p:cNvSpPr/>
          <p:nvPr/>
        </p:nvSpPr>
        <p:spPr bwMode="auto">
          <a:xfrm>
            <a:off x="6424698" y="3157129"/>
            <a:ext cx="417404" cy="41751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22859" lIns="45719" rIns="45719" tIns="22859"/>
          <a:lstStyle/>
          <a:p>
            <a:pPr algn="ctr">
              <a:defRPr/>
            </a:pPr>
            <a:endParaRPr lang="en-US" sz="788">
              <a:solidFill>
                <a:schemeClr val="tx2"/>
              </a:solidFill>
              <a:latin charset="-122" panose="020b0503020204020204" pitchFamily="34" typeface="微软雅黑"/>
              <a:ea charset="-122" panose="020b0503020204020204" pitchFamily="34" typeface="微软雅黑"/>
            </a:endParaRPr>
          </a:p>
        </p:txBody>
      </p:sp>
      <p:sp>
        <p:nvSpPr>
          <p:cNvPr id="64" name="Content Placeholder 2"/>
          <p:cNvSpPr txBox="1"/>
          <p:nvPr/>
        </p:nvSpPr>
        <p:spPr bwMode="auto">
          <a:xfrm>
            <a:off x="5810929" y="3642904"/>
            <a:ext cx="1628183" cy="76202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22859" lIns="45719" rIns="45719" tIns="22859"/>
          <a:lstStyle>
            <a:lvl1pPr>
              <a:defRPr>
                <a:solidFill>
                  <a:schemeClr val="tx1"/>
                </a:solidFill>
                <a:latin panose="020f0502020204030204" typeface="Calibri"/>
                <a:ea charset="0" typeface="ＭＳ Ｐゴシック"/>
              </a:defRPr>
            </a:lvl1pPr>
            <a:lvl2pPr indent="-285750" marL="742950">
              <a:defRPr>
                <a:solidFill>
                  <a:schemeClr val="tx1"/>
                </a:solidFill>
                <a:latin panose="020f0502020204030204" typeface="Calibri"/>
                <a:ea charset="0" typeface="ＭＳ Ｐゴシック"/>
              </a:defRPr>
            </a:lvl2pPr>
            <a:lvl3pPr indent="-228600" marL="1143000">
              <a:defRPr>
                <a:solidFill>
                  <a:schemeClr val="tx1"/>
                </a:solidFill>
                <a:latin panose="020f0502020204030204" typeface="Calibri"/>
                <a:ea charset="0" typeface="ＭＳ Ｐゴシック"/>
              </a:defRPr>
            </a:lvl3pPr>
            <a:lvl4pPr indent="-228600" marL="1600200">
              <a:defRPr>
                <a:solidFill>
                  <a:schemeClr val="tx1"/>
                </a:solidFill>
                <a:latin panose="020f0502020204030204" typeface="Calibri"/>
                <a:ea charset="0" typeface="ＭＳ Ｐゴシック"/>
              </a:defRPr>
            </a:lvl4pPr>
            <a:lvl5pPr indent="-228600" marL="2057400">
              <a:defRPr>
                <a:solidFill>
                  <a:schemeClr val="tx1"/>
                </a:solidFill>
                <a:latin panose="020f0502020204030204" typeface="Calibri"/>
                <a:ea charset="0" typeface="ＭＳ Ｐゴシック"/>
              </a:defRPr>
            </a:lvl5pPr>
            <a:lvl6pPr fontAlgn="base" indent="-228600" marL="2514600">
              <a:spcBef>
                <a:spcPct val="0"/>
              </a:spcBef>
              <a:spcAft>
                <a:spcPct val="0"/>
              </a:spcAft>
              <a:defRPr>
                <a:solidFill>
                  <a:schemeClr val="tx1"/>
                </a:solidFill>
                <a:latin panose="020f0502020204030204" typeface="Calibri"/>
                <a:ea charset="0" typeface="ＭＳ Ｐゴシック"/>
              </a:defRPr>
            </a:lvl6pPr>
            <a:lvl7pPr fontAlgn="base" indent="-228600" marL="2971800">
              <a:spcBef>
                <a:spcPct val="0"/>
              </a:spcBef>
              <a:spcAft>
                <a:spcPct val="0"/>
              </a:spcAft>
              <a:defRPr>
                <a:solidFill>
                  <a:schemeClr val="tx1"/>
                </a:solidFill>
                <a:latin panose="020f0502020204030204" typeface="Calibri"/>
                <a:ea charset="0" typeface="ＭＳ Ｐゴシック"/>
              </a:defRPr>
            </a:lvl7pPr>
            <a:lvl8pPr fontAlgn="base" indent="-228600" marL="3429000">
              <a:spcBef>
                <a:spcPct val="0"/>
              </a:spcBef>
              <a:spcAft>
                <a:spcPct val="0"/>
              </a:spcAft>
              <a:defRPr>
                <a:solidFill>
                  <a:schemeClr val="tx1"/>
                </a:solidFill>
                <a:latin panose="020f0502020204030204" typeface="Calibri"/>
                <a:ea charset="0" typeface="ＭＳ Ｐゴシック"/>
              </a:defRPr>
            </a:lvl8pPr>
            <a:lvl9pPr fontAlgn="base" indent="-228600" marL="3886200">
              <a:spcBef>
                <a:spcPct val="0"/>
              </a:spcBef>
              <a:spcAft>
                <a:spcPct val="0"/>
              </a:spcAft>
              <a:defRPr>
                <a:solidFill>
                  <a:schemeClr val="tx1"/>
                </a:solidFill>
                <a:latin panose="020f0502020204030204" typeface="Calibri"/>
                <a:ea charset="0" typeface="ＭＳ Ｐゴシック"/>
              </a:defRPr>
            </a:lvl9pPr>
          </a:lstStyle>
          <a:p>
            <a:pPr algn="ctr">
              <a:spcBef>
                <a:spcPct val="20000"/>
              </a:spcBef>
              <a:buFont typeface="Arial"/>
              <a:buNone/>
            </a:pPr>
            <a:r>
              <a:rPr altLang="en-US" b="1" lang="zh-CN" sz="1575">
                <a:solidFill>
                  <a:schemeClr val="tx2"/>
                </a:solidFill>
                <a:latin charset="-122" panose="020b0503020204020204" pitchFamily="34" typeface="微软雅黑"/>
                <a:ea charset="-122" panose="020b0503020204020204" pitchFamily="34" typeface="微软雅黑"/>
                <a:cs typeface="Lato Regular"/>
              </a:rPr>
              <a:t>点击添加内容</a:t>
            </a:r>
          </a:p>
          <a:p>
            <a:pPr algn="ctr">
              <a:spcBef>
                <a:spcPct val="20000"/>
              </a:spcBef>
              <a:buFont typeface="Arial"/>
              <a:buNone/>
            </a:pPr>
            <a:r>
              <a:rPr altLang="en-US" b="1" lang="zh-CN" sz="1575">
                <a:solidFill>
                  <a:schemeClr val="tx2"/>
                </a:solidFill>
                <a:latin charset="-122" panose="020b0503020204020204" pitchFamily="34" typeface="微软雅黑"/>
                <a:ea charset="-122" panose="020b0503020204020204" pitchFamily="34" typeface="微软雅黑"/>
                <a:cs typeface="Lato Regular"/>
              </a:rPr>
              <a:t>点击添加内容点击添加内容点击添加内容点击添加内容点击添加内容</a:t>
            </a:r>
          </a:p>
        </p:txBody>
      </p:sp>
      <p:sp>
        <p:nvSpPr>
          <p:cNvPr id="65" name="AutoShape 66"/>
          <p:cNvSpPr>
            <a:spLocks noChangeAspect="1"/>
          </p:cNvSpPr>
          <p:nvPr/>
        </p:nvSpPr>
        <p:spPr bwMode="auto">
          <a:xfrm>
            <a:off x="6930253" y="1277243"/>
            <a:ext cx="201845" cy="201898"/>
          </a:xfrm>
          <a:custGeom>
            <a:gdLst>
              <a:gd fmla="*/ 10799 w 21598" name="T0"/>
              <a:gd fmla="*/ 10800 h 21600" name="T1"/>
              <a:gd fmla="*/ 10799 w 21598" name="T2"/>
              <a:gd fmla="*/ 10800 h 21600" name="T3"/>
              <a:gd fmla="*/ 10799 w 21598" name="T4"/>
              <a:gd fmla="*/ 10800 h 21600" name="T5"/>
              <a:gd fmla="*/ 10799 w 21598" name="T6"/>
              <a:gd fmla="*/ 10800 h 21600" name="T7"/>
            </a:gdLst>
            <a:cxnLst>
              <a:cxn ang="0">
                <a:pos x="T0" y="T1"/>
              </a:cxn>
              <a:cxn ang="0">
                <a:pos x="T2" y="T3"/>
              </a:cxn>
              <a:cxn ang="0">
                <a:pos x="T4" y="T5"/>
              </a:cxn>
              <a:cxn ang="0">
                <a:pos x="T6" y="T7"/>
              </a:cxn>
            </a:cxnLst>
            <a:rect b="b" l="0" r="r" t="0"/>
            <a:pathLst>
              <a:path h="21600" w="21598">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bg1"/>
          </a:solidFill>
          <a:ln>
            <a:noFill/>
          </a:ln>
          <a:effectLst/>
          <a:extLst/>
        </p:spPr>
        <p:txBody>
          <a:bodyPr anchor="ctr" bIns="38092" lIns="38092" rIns="38092" tIns="38092"/>
          <a:lstStyle/>
          <a:p>
            <a:pPr defTabSz="342815">
              <a:defRPr/>
            </a:pPr>
            <a:endParaRPr lang="es-ES" sz="3300">
              <a:solidFill>
                <a:srgbClr val="44CEB9"/>
              </a:solidFill>
              <a:effectLst>
                <a:outerShdw algn="tl" blurRad="38100" dir="2700000" dist="38100">
                  <a:srgbClr val="000000"/>
                </a:outerShdw>
              </a:effectLst>
              <a:latin charset="-122" panose="020b0503020204020204" pitchFamily="34" typeface="微软雅黑"/>
              <a:ea charset="-122" panose="020b0503020204020204" pitchFamily="34" typeface="微软雅黑"/>
              <a:cs charset="0" typeface="Gill Sans"/>
              <a:sym charset="0" typeface="Gill Sans"/>
            </a:endParaRPr>
          </a:p>
        </p:txBody>
      </p:sp>
      <p:sp>
        <p:nvSpPr>
          <p:cNvPr id="66" name="Freeform 65"/>
          <p:cNvSpPr>
            <a:spLocks noChangeArrowheads="1" noChangeAspect="1"/>
          </p:cNvSpPr>
          <p:nvPr/>
        </p:nvSpPr>
        <p:spPr bwMode="auto">
          <a:xfrm>
            <a:off x="2501465" y="3259313"/>
            <a:ext cx="199200" cy="238413"/>
          </a:xfrm>
          <a:custGeom>
            <a:gdLst>
              <a:gd fmla="*/ 206367 w 449768" name="connsiteX0"/>
              <a:gd fmla="*/ 423375 h 538305" name="connsiteY0"/>
              <a:gd fmla="*/ 208536 w 449768" name="connsiteX1"/>
              <a:gd fmla="*/ 434347 h 538305" name="connsiteY1"/>
              <a:gd fmla="*/ 136133 w 449768" name="connsiteX2"/>
              <a:gd fmla="*/ 527584 h 538305" name="connsiteY2"/>
              <a:gd fmla="*/ 120760 w 449768" name="connsiteX3"/>
              <a:gd fmla="*/ 517169 h 538305" name="connsiteY3"/>
              <a:gd fmla="*/ 192667 w 449768" name="connsiteX4"/>
              <a:gd fmla="*/ 423933 h 538305" name="connsiteY4"/>
              <a:gd fmla="*/ 206367 w 449768" name="connsiteX5"/>
              <a:gd fmla="*/ 423375 h 538305" name="connsiteY5"/>
              <a:gd fmla="*/ 158371 w 449768" name="connsiteX6"/>
              <a:gd fmla="*/ 386315 h 538305" name="connsiteY6"/>
              <a:gd fmla="*/ 160292 w 449768" name="connsiteX7"/>
              <a:gd fmla="*/ 397002 h 538305" name="connsiteY7"/>
              <a:gd fmla="*/ 51725 w 449768" name="connsiteX8"/>
              <a:gd fmla="*/ 536376 h 538305" name="connsiteY8"/>
              <a:gd fmla="*/ 41315 w 449768" name="connsiteX9"/>
              <a:gd fmla="*/ 525997 h 538305" name="connsiteY9"/>
              <a:gd fmla="*/ 144924 w 449768" name="connsiteX10"/>
              <a:gd fmla="*/ 387118 h 538305" name="connsiteY10"/>
              <a:gd fmla="*/ 158371 w 449768" name="connsiteX11"/>
              <a:gd fmla="*/ 386315 h 538305" name="connsiteY11"/>
              <a:gd fmla="*/ 112005 w 449768" name="connsiteX12"/>
              <a:gd fmla="*/ 349971 h 538305" name="connsiteY12"/>
              <a:gd fmla="*/ 113740 w 449768" name="connsiteX13"/>
              <a:gd fmla="*/ 362927 h 538305" name="connsiteY13"/>
              <a:gd fmla="*/ 41338 w 449768" name="connsiteX14"/>
              <a:gd fmla="*/ 455221 h 538305" name="connsiteY14"/>
              <a:gd fmla="*/ 25965 w 449768" name="connsiteX15"/>
              <a:gd fmla="*/ 444857 h 538305" name="connsiteY15"/>
              <a:gd fmla="*/ 98367 w 449768" name="connsiteX16"/>
              <a:gd fmla="*/ 352562 h 538305" name="connsiteY16"/>
              <a:gd fmla="*/ 112005 w 449768" name="connsiteX17"/>
              <a:gd fmla="*/ 349971 h 538305" name="connsiteY17"/>
              <a:gd fmla="*/ 287508 w 449768" name="connsiteX18"/>
              <a:gd fmla="*/ 153269 h 538305" name="connsiteY18"/>
              <a:gd fmla="*/ 261020 w 449768" name="connsiteX19"/>
              <a:gd fmla="*/ 165441 h 538305" name="connsiteY19"/>
              <a:gd fmla="*/ 255548 w 449768" name="connsiteX20"/>
              <a:gd fmla="*/ 175874 h 538305" name="connsiteY20"/>
              <a:gd fmla="*/ 276441 w 449768" name="connsiteX21"/>
              <a:gd fmla="*/ 232511 h 538305" name="connsiteY21"/>
              <a:gd fmla="*/ 328174 w 449768" name="connsiteX22"/>
              <a:gd fmla="*/ 227543 h 538305" name="connsiteY22"/>
              <a:gd fmla="*/ 333645 w 449768" name="connsiteX23"/>
              <a:gd fmla="*/ 217110 h 538305" name="connsiteY23"/>
              <a:gd fmla="*/ 317727 w 449768" name="connsiteX24"/>
              <a:gd fmla="*/ 160472 h 538305" name="connsiteY24"/>
              <a:gd fmla="*/ 287508 w 449768" name="connsiteX25"/>
              <a:gd fmla="*/ 153269 h 538305" name="connsiteY25"/>
              <a:gd fmla="*/ 437111 w 449768" name="connsiteX26"/>
              <a:gd fmla="*/ 0 h 538305" name="connsiteY26"/>
              <a:gd fmla="*/ 442086 w 449768" name="connsiteX27"/>
              <a:gd fmla="*/ 0 h 538305" name="connsiteY27"/>
              <a:gd fmla="*/ 447557 w 449768" name="connsiteX28"/>
              <a:gd fmla="*/ 4968 h 538305" name="connsiteY28"/>
              <a:gd fmla="*/ 447557 w 449768" name="connsiteX29"/>
              <a:gd fmla="*/ 9937 h 538305" name="connsiteY29"/>
              <a:gd fmla="*/ 447557 w 449768" name="connsiteX30"/>
              <a:gd fmla="*/ 20370 h 538305" name="connsiteY30"/>
              <a:gd fmla="*/ 447557 w 449768" name="connsiteX31"/>
              <a:gd fmla="*/ 46204 h 538305" name="connsiteY31"/>
              <a:gd fmla="*/ 442086 w 449768" name="connsiteX32"/>
              <a:gd fmla="*/ 103338 h 538305" name="connsiteY32"/>
              <a:gd fmla="*/ 442086 w 449768" name="connsiteX33"/>
              <a:gd fmla="*/ 113771 h 538305" name="connsiteY33"/>
              <a:gd fmla="*/ 437111 w 449768" name="connsiteX34"/>
              <a:gd fmla="*/ 134141 h 538305" name="connsiteY34"/>
              <a:gd fmla="*/ 421194 w 449768" name="connsiteX35"/>
              <a:gd fmla="*/ 175874 h 538305" name="connsiteY35"/>
              <a:gd fmla="*/ 354040 w 449768" name="connsiteX36"/>
              <a:gd fmla="*/ 289645 h 538305" name="connsiteY36"/>
              <a:gd fmla="*/ 344091 w 449768" name="connsiteX37"/>
              <a:gd fmla="*/ 325913 h 538305" name="connsiteY37"/>
              <a:gd fmla="*/ 276441 w 449768" name="connsiteX38"/>
              <a:gd fmla="*/ 506754 h 538305" name="connsiteY38"/>
              <a:gd fmla="*/ 261020 w 449768" name="connsiteX39"/>
              <a:gd fmla="*/ 496321 h 538305" name="connsiteY39"/>
              <a:gd fmla="*/ 17278 w 449768" name="connsiteX40"/>
              <a:gd fmla="*/ 310511 h 538305" name="connsiteY40"/>
              <a:gd fmla="*/ 1858 w 449768" name="connsiteX41"/>
              <a:gd fmla="*/ 289645 h 538305" name="connsiteY41"/>
              <a:gd fmla="*/ 162528 w 449768" name="connsiteX42"/>
              <a:gd fmla="*/ 186307 h 538305" name="connsiteY42"/>
              <a:gd fmla="*/ 193369 w 449768" name="connsiteX43"/>
              <a:gd fmla="*/ 165441 h 538305" name="connsiteY43"/>
              <a:gd fmla="*/ 312753 w 449768" name="connsiteX44"/>
              <a:gd fmla="*/ 51669 h 538305" name="connsiteY44"/>
              <a:gd fmla="*/ 400799 w 449768" name="connsiteX45"/>
              <a:gd fmla="*/ 9937 h 538305" name="connsiteY45"/>
              <a:gd fmla="*/ 426665 w 449768" name="connsiteX46"/>
              <a:gd fmla="*/ 4968 h 538305" name="connsiteY46"/>
              <a:gd fmla="*/ 437111 w 449768" name="connsiteX47"/>
              <a:gd fmla="*/ 0 h 538305" name="connsiteY4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b="b" l="l" r="r" t="t"/>
            <a:pathLst>
              <a:path h="538305" w="449768">
                <a:moveTo>
                  <a:pt x="206367" y="423375"/>
                </a:moveTo>
                <a:cubicBezTo>
                  <a:pt x="209652" y="425297"/>
                  <a:pt x="211016" y="429140"/>
                  <a:pt x="208536" y="434347"/>
                </a:cubicBezTo>
                <a:cubicBezTo>
                  <a:pt x="198122" y="460136"/>
                  <a:pt x="172335" y="506754"/>
                  <a:pt x="136133" y="527584"/>
                </a:cubicBezTo>
                <a:cubicBezTo>
                  <a:pt x="125719" y="532543"/>
                  <a:pt x="115305" y="527584"/>
                  <a:pt x="120760" y="517169"/>
                </a:cubicBezTo>
                <a:cubicBezTo>
                  <a:pt x="130678" y="491380"/>
                  <a:pt x="151507" y="450217"/>
                  <a:pt x="192667" y="423933"/>
                </a:cubicBezTo>
                <a:cubicBezTo>
                  <a:pt x="197874" y="421453"/>
                  <a:pt x="203081" y="421453"/>
                  <a:pt x="206367" y="423375"/>
                </a:cubicBezTo>
                <a:close/>
                <a:moveTo>
                  <a:pt x="158371" y="386315"/>
                </a:moveTo>
                <a:cubicBezTo>
                  <a:pt x="161532" y="388230"/>
                  <a:pt x="162771" y="392060"/>
                  <a:pt x="160292" y="397002"/>
                </a:cubicBezTo>
                <a:cubicBezTo>
                  <a:pt x="144924" y="433081"/>
                  <a:pt x="113693" y="500297"/>
                  <a:pt x="51725" y="536376"/>
                </a:cubicBezTo>
                <a:cubicBezTo>
                  <a:pt x="41315" y="541318"/>
                  <a:pt x="36357" y="536376"/>
                  <a:pt x="41315" y="525997"/>
                </a:cubicBezTo>
                <a:cubicBezTo>
                  <a:pt x="51725" y="489918"/>
                  <a:pt x="82957" y="422702"/>
                  <a:pt x="144924" y="387118"/>
                </a:cubicBezTo>
                <a:cubicBezTo>
                  <a:pt x="150130" y="384399"/>
                  <a:pt x="155211" y="384399"/>
                  <a:pt x="158371" y="386315"/>
                </a:cubicBezTo>
                <a:close/>
                <a:moveTo>
                  <a:pt x="112005" y="349971"/>
                </a:moveTo>
                <a:cubicBezTo>
                  <a:pt x="115228" y="352562"/>
                  <a:pt x="116468" y="357744"/>
                  <a:pt x="113740" y="362927"/>
                </a:cubicBezTo>
                <a:cubicBezTo>
                  <a:pt x="103326" y="388591"/>
                  <a:pt x="77539" y="429556"/>
                  <a:pt x="41338" y="455221"/>
                </a:cubicBezTo>
                <a:cubicBezTo>
                  <a:pt x="25965" y="460157"/>
                  <a:pt x="21006" y="455221"/>
                  <a:pt x="25965" y="444857"/>
                </a:cubicBezTo>
                <a:cubicBezTo>
                  <a:pt x="36379" y="419192"/>
                  <a:pt x="57207" y="378227"/>
                  <a:pt x="98367" y="352562"/>
                </a:cubicBezTo>
                <a:cubicBezTo>
                  <a:pt x="103574" y="347380"/>
                  <a:pt x="108781" y="347380"/>
                  <a:pt x="112005" y="349971"/>
                </a:cubicBezTo>
                <a:close/>
                <a:moveTo>
                  <a:pt x="287508" y="153269"/>
                </a:moveTo>
                <a:cubicBezTo>
                  <a:pt x="277809" y="153890"/>
                  <a:pt x="268730" y="157740"/>
                  <a:pt x="261020" y="165441"/>
                </a:cubicBezTo>
                <a:cubicBezTo>
                  <a:pt x="261020" y="170409"/>
                  <a:pt x="261020" y="170409"/>
                  <a:pt x="255548" y="175874"/>
                </a:cubicBezTo>
                <a:cubicBezTo>
                  <a:pt x="245600" y="196243"/>
                  <a:pt x="250574" y="222575"/>
                  <a:pt x="276441" y="232511"/>
                </a:cubicBezTo>
                <a:cubicBezTo>
                  <a:pt x="291861" y="242944"/>
                  <a:pt x="317727" y="242944"/>
                  <a:pt x="328174" y="227543"/>
                </a:cubicBezTo>
                <a:cubicBezTo>
                  <a:pt x="333645" y="222575"/>
                  <a:pt x="333645" y="222575"/>
                  <a:pt x="333645" y="217110"/>
                </a:cubicBezTo>
                <a:cubicBezTo>
                  <a:pt x="349066" y="196243"/>
                  <a:pt x="338620" y="170409"/>
                  <a:pt x="317727" y="160472"/>
                </a:cubicBezTo>
                <a:cubicBezTo>
                  <a:pt x="307530" y="155256"/>
                  <a:pt x="297208" y="152648"/>
                  <a:pt x="287508" y="153269"/>
                </a:cubicBezTo>
                <a:close/>
                <a:moveTo>
                  <a:pt x="437111" y="0"/>
                </a:moveTo>
                <a:lnTo>
                  <a:pt x="442086" y="0"/>
                </a:lnTo>
                <a:cubicBezTo>
                  <a:pt x="447557" y="0"/>
                  <a:pt x="452532" y="0"/>
                  <a:pt x="447557" y="4968"/>
                </a:cubicBezTo>
                <a:lnTo>
                  <a:pt x="447557" y="9937"/>
                </a:lnTo>
                <a:cubicBezTo>
                  <a:pt x="452532" y="15402"/>
                  <a:pt x="447557" y="15402"/>
                  <a:pt x="447557" y="20370"/>
                </a:cubicBezTo>
                <a:cubicBezTo>
                  <a:pt x="447557" y="25835"/>
                  <a:pt x="447557" y="36268"/>
                  <a:pt x="447557" y="46204"/>
                </a:cubicBezTo>
                <a:cubicBezTo>
                  <a:pt x="447557" y="62102"/>
                  <a:pt x="447557" y="82472"/>
                  <a:pt x="442086" y="103338"/>
                </a:cubicBezTo>
                <a:cubicBezTo>
                  <a:pt x="442086" y="108306"/>
                  <a:pt x="442086" y="108306"/>
                  <a:pt x="442086" y="113771"/>
                </a:cubicBezTo>
                <a:cubicBezTo>
                  <a:pt x="437111" y="124205"/>
                  <a:pt x="437111" y="129173"/>
                  <a:pt x="437111" y="134141"/>
                </a:cubicBezTo>
                <a:cubicBezTo>
                  <a:pt x="431640" y="150039"/>
                  <a:pt x="426665" y="165441"/>
                  <a:pt x="421194" y="175874"/>
                </a:cubicBezTo>
                <a:cubicBezTo>
                  <a:pt x="406271" y="212141"/>
                  <a:pt x="385378" y="248409"/>
                  <a:pt x="354040" y="289645"/>
                </a:cubicBezTo>
                <a:cubicBezTo>
                  <a:pt x="349066" y="294613"/>
                  <a:pt x="344091" y="315479"/>
                  <a:pt x="344091" y="325913"/>
                </a:cubicBezTo>
                <a:cubicBezTo>
                  <a:pt x="354040" y="367148"/>
                  <a:pt x="359512" y="460053"/>
                  <a:pt x="276441" y="506754"/>
                </a:cubicBezTo>
                <a:cubicBezTo>
                  <a:pt x="265994" y="517187"/>
                  <a:pt x="255548" y="512219"/>
                  <a:pt x="261020" y="496321"/>
                </a:cubicBezTo>
                <a:cubicBezTo>
                  <a:pt x="261020" y="439684"/>
                  <a:pt x="240128" y="305046"/>
                  <a:pt x="17278" y="310511"/>
                </a:cubicBezTo>
                <a:cubicBezTo>
                  <a:pt x="1858" y="310511"/>
                  <a:pt x="-3117" y="300078"/>
                  <a:pt x="1858" y="289645"/>
                </a:cubicBezTo>
                <a:cubicBezTo>
                  <a:pt x="17278" y="253377"/>
                  <a:pt x="59062" y="180842"/>
                  <a:pt x="162528" y="186307"/>
                </a:cubicBezTo>
                <a:cubicBezTo>
                  <a:pt x="172975" y="186307"/>
                  <a:pt x="188395" y="175874"/>
                  <a:pt x="193369" y="165441"/>
                </a:cubicBezTo>
                <a:cubicBezTo>
                  <a:pt x="214261" y="139606"/>
                  <a:pt x="250574" y="87937"/>
                  <a:pt x="312753" y="51669"/>
                </a:cubicBezTo>
                <a:cubicBezTo>
                  <a:pt x="349066" y="25835"/>
                  <a:pt x="379907" y="15402"/>
                  <a:pt x="400799" y="9937"/>
                </a:cubicBezTo>
                <a:cubicBezTo>
                  <a:pt x="416219" y="9937"/>
                  <a:pt x="426665" y="9937"/>
                  <a:pt x="426665" y="4968"/>
                </a:cubicBezTo>
                <a:cubicBezTo>
                  <a:pt x="431640" y="4968"/>
                  <a:pt x="431640" y="0"/>
                  <a:pt x="437111" y="0"/>
                </a:cubicBezTo>
                <a:close/>
              </a:path>
            </a:pathLst>
          </a:custGeom>
          <a:solidFill>
            <a:schemeClr val="bg1"/>
          </a:solidFill>
          <a:ln>
            <a:noFill/>
          </a:ln>
          <a:effectLst/>
          <a:extLst>
            <a:ext uri="{91240B29-F687-4F45-9708-019B960494DF}">
              <a14:hiddenLine cap="flat" w="9525">
                <a:solidFill>
                  <a:srgbClr val="808080"/>
                </a:solidFill>
                <a:bevel/>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4290" lIns="68580" rIns="68580" tIns="34290" wrap="square">
            <a:noAutofit/>
          </a:bodyPr>
          <a:lstStyle/>
          <a:p>
            <a:pPr>
              <a:defRPr/>
            </a:pPr>
            <a:endParaRPr lang="en-US" sz="2400">
              <a:latin charset="-122" panose="020b0503020204020204" pitchFamily="34" typeface="微软雅黑"/>
              <a:ea charset="-122" panose="020b0503020204020204" pitchFamily="34" typeface="微软雅黑"/>
            </a:endParaRPr>
          </a:p>
        </p:txBody>
      </p:sp>
      <p:sp>
        <p:nvSpPr>
          <p:cNvPr id="67" name="Freeform 102"/>
          <p:cNvSpPr>
            <a:spLocks noEditPoints="1"/>
          </p:cNvSpPr>
          <p:nvPr/>
        </p:nvSpPr>
        <p:spPr bwMode="auto">
          <a:xfrm>
            <a:off x="6523928" y="3256412"/>
            <a:ext cx="218944" cy="218944"/>
          </a:xfrm>
          <a:custGeom>
            <a:gdLst>
              <a:gd fmla="*/ 32 w 64" name="T0"/>
              <a:gd fmla="*/ 0 h 64" name="T1"/>
              <a:gd fmla="*/ 0 w 64" name="T2"/>
              <a:gd fmla="*/ 32 h 64" name="T3"/>
              <a:gd fmla="*/ 32 w 64" name="T4"/>
              <a:gd fmla="*/ 64 h 64" name="T5"/>
              <a:gd fmla="*/ 64 w 64" name="T6"/>
              <a:gd fmla="*/ 32 h 64" name="T7"/>
              <a:gd fmla="*/ 32 w 64" name="T8"/>
              <a:gd fmla="*/ 0 h 64" name="T9"/>
              <a:gd fmla="*/ 28 w 64" name="T10"/>
              <a:gd fmla="*/ 8 h 64" name="T11"/>
              <a:gd fmla="*/ 36 w 64" name="T12"/>
              <a:gd fmla="*/ 8 h 64" name="T13"/>
              <a:gd fmla="*/ 36 w 64" name="T14"/>
              <a:gd fmla="*/ 28 h 64" name="T15"/>
              <a:gd fmla="*/ 28 w 64" name="T16"/>
              <a:gd fmla="*/ 28 h 64" name="T17"/>
              <a:gd fmla="*/ 28 w 64" name="T18"/>
              <a:gd fmla="*/ 8 h 64" name="T19"/>
              <a:gd fmla="*/ 32 w 64" name="T20"/>
              <a:gd fmla="*/ 53 h 64" name="T21"/>
              <a:gd fmla="*/ 11 w 64" name="T22"/>
              <a:gd fmla="*/ 32 h 64" name="T23"/>
              <a:gd fmla="*/ 24 w 64" name="T24"/>
              <a:gd fmla="*/ 13 h 64" name="T25"/>
              <a:gd fmla="*/ 24 w 64" name="T26"/>
              <a:gd fmla="*/ 12 h 64" name="T27"/>
              <a:gd fmla="*/ 24 w 64" name="T28"/>
              <a:gd fmla="*/ 20 h 64" name="T29"/>
              <a:gd fmla="*/ 17 w 64" name="T30"/>
              <a:gd fmla="*/ 32 h 64" name="T31"/>
              <a:gd fmla="*/ 32 w 64" name="T32"/>
              <a:gd fmla="*/ 47 h 64" name="T33"/>
              <a:gd fmla="*/ 47 w 64" name="T34"/>
              <a:gd fmla="*/ 32 h 64" name="T35"/>
              <a:gd fmla="*/ 40 w 64" name="T36"/>
              <a:gd fmla="*/ 20 h 64" name="T37"/>
              <a:gd fmla="*/ 40 w 64" name="T38"/>
              <a:gd fmla="*/ 12 h 64" name="T39"/>
              <a:gd fmla="*/ 40 w 64" name="T40"/>
              <a:gd fmla="*/ 13 h 64" name="T41"/>
              <a:gd fmla="*/ 53 w 64" name="T42"/>
              <a:gd fmla="*/ 32 h 64" name="T43"/>
              <a:gd fmla="*/ 32 w 64" name="T44"/>
              <a:gd fmla="*/ 53 h 64"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64" w="64">
                <a:moveTo>
                  <a:pt x="32" y="0"/>
                </a:moveTo>
                <a:cubicBezTo>
                  <a:pt x="14" y="0"/>
                  <a:pt x="0" y="14"/>
                  <a:pt x="0" y="32"/>
                </a:cubicBezTo>
                <a:cubicBezTo>
                  <a:pt x="0" y="50"/>
                  <a:pt x="14" y="64"/>
                  <a:pt x="32" y="64"/>
                </a:cubicBezTo>
                <a:cubicBezTo>
                  <a:pt x="50" y="64"/>
                  <a:pt x="64" y="50"/>
                  <a:pt x="64" y="32"/>
                </a:cubicBezTo>
                <a:cubicBezTo>
                  <a:pt x="64" y="14"/>
                  <a:pt x="50" y="0"/>
                  <a:pt x="32" y="0"/>
                </a:cubicBezTo>
                <a:close/>
                <a:moveTo>
                  <a:pt x="28" y="8"/>
                </a:moveTo>
                <a:cubicBezTo>
                  <a:pt x="36" y="8"/>
                  <a:pt x="36" y="8"/>
                  <a:pt x="36" y="8"/>
                </a:cubicBezTo>
                <a:cubicBezTo>
                  <a:pt x="36" y="28"/>
                  <a:pt x="36" y="28"/>
                  <a:pt x="36" y="28"/>
                </a:cubicBezTo>
                <a:cubicBezTo>
                  <a:pt x="28" y="28"/>
                  <a:pt x="28" y="28"/>
                  <a:pt x="28" y="28"/>
                </a:cubicBezTo>
                <a:lnTo>
                  <a:pt x="28" y="8"/>
                </a:lnTo>
                <a:close/>
                <a:moveTo>
                  <a:pt x="32" y="53"/>
                </a:moveTo>
                <a:cubicBezTo>
                  <a:pt x="20" y="53"/>
                  <a:pt x="11" y="44"/>
                  <a:pt x="11" y="32"/>
                </a:cubicBezTo>
                <a:cubicBezTo>
                  <a:pt x="11" y="24"/>
                  <a:pt x="16" y="16"/>
                  <a:pt x="24" y="13"/>
                </a:cubicBezTo>
                <a:cubicBezTo>
                  <a:pt x="24" y="12"/>
                  <a:pt x="24" y="12"/>
                  <a:pt x="24" y="12"/>
                </a:cubicBezTo>
                <a:cubicBezTo>
                  <a:pt x="24" y="20"/>
                  <a:pt x="24" y="20"/>
                  <a:pt x="24" y="20"/>
                </a:cubicBezTo>
                <a:cubicBezTo>
                  <a:pt x="20" y="22"/>
                  <a:pt x="17" y="27"/>
                  <a:pt x="17" y="32"/>
                </a:cubicBezTo>
                <a:cubicBezTo>
                  <a:pt x="17" y="40"/>
                  <a:pt x="24" y="47"/>
                  <a:pt x="32" y="47"/>
                </a:cubicBezTo>
                <a:cubicBezTo>
                  <a:pt x="40" y="47"/>
                  <a:pt x="47" y="40"/>
                  <a:pt x="47" y="32"/>
                </a:cubicBezTo>
                <a:cubicBezTo>
                  <a:pt x="47" y="27"/>
                  <a:pt x="44" y="22"/>
                  <a:pt x="40" y="20"/>
                </a:cubicBezTo>
                <a:cubicBezTo>
                  <a:pt x="40" y="12"/>
                  <a:pt x="40" y="12"/>
                  <a:pt x="40" y="12"/>
                </a:cubicBezTo>
                <a:cubicBezTo>
                  <a:pt x="40" y="13"/>
                  <a:pt x="40" y="13"/>
                  <a:pt x="40" y="13"/>
                </a:cubicBezTo>
                <a:cubicBezTo>
                  <a:pt x="48" y="16"/>
                  <a:pt x="53" y="24"/>
                  <a:pt x="53" y="32"/>
                </a:cubicBezTo>
                <a:cubicBezTo>
                  <a:pt x="53" y="44"/>
                  <a:pt x="44" y="53"/>
                  <a:pt x="32" y="53"/>
                </a:cubicBezTo>
                <a:close/>
              </a:path>
            </a:pathLst>
          </a:custGeom>
          <a:solidFill>
            <a:schemeClr val="bg1"/>
          </a:solidFill>
          <a:ln>
            <a:noFill/>
          </a:ln>
          <a:extLst/>
        </p:spPr>
        <p:txBody>
          <a:bodyPr anchor="t" anchorCtr="0" bIns="34290" compatLnSpc="1" lIns="68580" numCol="1" rIns="68580" tIns="34290" vert="horz" wrap="square">
            <a:prstTxWarp prst="textNoShape">
              <a:avLst/>
            </a:prstTxWarp>
          </a:bodyPr>
          <a:lstStyle/>
          <a:p>
            <a:endParaRPr lang="id-ID" sz="2400">
              <a:latin charset="-122" panose="020b0503020204020204" pitchFamily="34" typeface="微软雅黑"/>
              <a:ea charset="-122" panose="020b0503020204020204" pitchFamily="34" typeface="微软雅黑"/>
            </a:endParaRPr>
          </a:p>
        </p:txBody>
      </p:sp>
      <p:sp>
        <p:nvSpPr>
          <p:cNvPr id="68" name="Freeform 93"/>
          <p:cNvSpPr>
            <a:spLocks noEditPoints="1"/>
          </p:cNvSpPr>
          <p:nvPr/>
        </p:nvSpPr>
        <p:spPr bwMode="auto">
          <a:xfrm>
            <a:off x="2076519" y="1248540"/>
            <a:ext cx="255097" cy="255097"/>
          </a:xfrm>
          <a:custGeom>
            <a:gdLst>
              <a:gd fmla="*/ 32 w 64" name="T0"/>
              <a:gd fmla="*/ 0 h 64" name="T1"/>
              <a:gd fmla="*/ 0 w 64" name="T2"/>
              <a:gd fmla="*/ 32 h 64" name="T3"/>
              <a:gd fmla="*/ 32 w 64" name="T4"/>
              <a:gd fmla="*/ 64 h 64" name="T5"/>
              <a:gd fmla="*/ 64 w 64" name="T6"/>
              <a:gd fmla="*/ 32 h 64" name="T7"/>
              <a:gd fmla="*/ 32 w 64" name="T8"/>
              <a:gd fmla="*/ 0 h 64" name="T9"/>
              <a:gd fmla="*/ 47 w 64" name="T10"/>
              <a:gd fmla="*/ 53 h 64" name="T11"/>
              <a:gd fmla="*/ 32 w 64" name="T12"/>
              <a:gd fmla="*/ 42 h 64" name="T13"/>
              <a:gd fmla="*/ 17 w 64" name="T14"/>
              <a:gd fmla="*/ 53 h 64" name="T15"/>
              <a:gd fmla="*/ 23 w 64" name="T16"/>
              <a:gd fmla="*/ 35 h 64" name="T17"/>
              <a:gd fmla="*/ 8 w 64" name="T18"/>
              <a:gd fmla="*/ 24 h 64" name="T19"/>
              <a:gd fmla="*/ 26 w 64" name="T20"/>
              <a:gd fmla="*/ 24 h 64" name="T21"/>
              <a:gd fmla="*/ 32 w 64" name="T22"/>
              <a:gd fmla="*/ 7 h 64" name="T23"/>
              <a:gd fmla="*/ 38 w 64" name="T24"/>
              <a:gd fmla="*/ 24 h 64" name="T25"/>
              <a:gd fmla="*/ 56 w 64" name="T26"/>
              <a:gd fmla="*/ 24 h 64" name="T27"/>
              <a:gd fmla="*/ 41 w 64" name="T28"/>
              <a:gd fmla="*/ 35 h 64" name="T29"/>
              <a:gd fmla="*/ 47 w 64" name="T30"/>
              <a:gd fmla="*/ 53 h 64"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64" w="64">
                <a:moveTo>
                  <a:pt x="32" y="0"/>
                </a:moveTo>
                <a:cubicBezTo>
                  <a:pt x="14" y="0"/>
                  <a:pt x="0" y="14"/>
                  <a:pt x="0" y="32"/>
                </a:cubicBezTo>
                <a:cubicBezTo>
                  <a:pt x="0" y="50"/>
                  <a:pt x="14" y="64"/>
                  <a:pt x="32" y="64"/>
                </a:cubicBezTo>
                <a:cubicBezTo>
                  <a:pt x="50" y="64"/>
                  <a:pt x="64" y="50"/>
                  <a:pt x="64" y="32"/>
                </a:cubicBezTo>
                <a:cubicBezTo>
                  <a:pt x="64" y="14"/>
                  <a:pt x="50" y="0"/>
                  <a:pt x="32" y="0"/>
                </a:cubicBezTo>
                <a:close/>
                <a:moveTo>
                  <a:pt x="47" y="53"/>
                </a:moveTo>
                <a:cubicBezTo>
                  <a:pt x="32" y="42"/>
                  <a:pt x="32" y="42"/>
                  <a:pt x="32" y="42"/>
                </a:cubicBezTo>
                <a:cubicBezTo>
                  <a:pt x="17" y="53"/>
                  <a:pt x="17" y="53"/>
                  <a:pt x="17" y="53"/>
                </a:cubicBezTo>
                <a:cubicBezTo>
                  <a:pt x="23" y="35"/>
                  <a:pt x="23" y="35"/>
                  <a:pt x="23" y="35"/>
                </a:cubicBezTo>
                <a:cubicBezTo>
                  <a:pt x="8" y="24"/>
                  <a:pt x="8" y="24"/>
                  <a:pt x="8" y="24"/>
                </a:cubicBezTo>
                <a:cubicBezTo>
                  <a:pt x="26" y="24"/>
                  <a:pt x="26" y="24"/>
                  <a:pt x="26" y="24"/>
                </a:cubicBezTo>
                <a:cubicBezTo>
                  <a:pt x="32" y="7"/>
                  <a:pt x="32" y="7"/>
                  <a:pt x="32" y="7"/>
                </a:cubicBezTo>
                <a:cubicBezTo>
                  <a:pt x="38" y="24"/>
                  <a:pt x="38" y="24"/>
                  <a:pt x="38" y="24"/>
                </a:cubicBezTo>
                <a:cubicBezTo>
                  <a:pt x="56" y="24"/>
                  <a:pt x="56" y="24"/>
                  <a:pt x="56" y="24"/>
                </a:cubicBezTo>
                <a:cubicBezTo>
                  <a:pt x="41" y="35"/>
                  <a:pt x="41" y="35"/>
                  <a:pt x="41" y="35"/>
                </a:cubicBezTo>
                <a:lnTo>
                  <a:pt x="47" y="53"/>
                </a:lnTo>
                <a:close/>
              </a:path>
            </a:pathLst>
          </a:custGeom>
          <a:solidFill>
            <a:schemeClr val="bg1"/>
          </a:solidFill>
          <a:ln>
            <a:noFill/>
          </a:ln>
          <a:effectLst/>
          <a:extLst/>
        </p:spPr>
        <p:txBody>
          <a:bodyPr anchor="t" anchorCtr="0" bIns="34290" compatLnSpc="1" lIns="68580" numCol="1" rIns="68580" tIns="34290" vert="horz" wrap="square">
            <a:prstTxWarp prst="textNoShape">
              <a:avLst/>
            </a:prstTxWarp>
          </a:bodyPr>
          <a:lstStyle/>
          <a:p>
            <a:endParaRPr lang="id-ID" sz="2400">
              <a:latin charset="-122" panose="020b0503020204020204" pitchFamily="34" typeface="微软雅黑"/>
              <a:ea charset="-122" panose="020b0503020204020204" pitchFamily="34" typeface="微软雅黑"/>
            </a:endParaRPr>
          </a:p>
        </p:txBody>
      </p:sp>
      <p:sp>
        <p:nvSpPr>
          <p:cNvPr id="3" name="文本框 2"/>
          <p:cNvSpPr txBox="1"/>
          <p:nvPr/>
        </p:nvSpPr>
        <p:spPr>
          <a:xfrm>
            <a:off x="4267815" y="2128595"/>
            <a:ext cx="716280" cy="731520"/>
          </a:xfrm>
          <a:prstGeom prst="rect">
            <a:avLst/>
          </a:prstGeom>
          <a:noFill/>
        </p:spPr>
        <p:txBody>
          <a:bodyPr rtlCol="0" wrap="none">
            <a:spAutoFit/>
          </a:bodyPr>
          <a:lstStyle/>
          <a:p>
            <a:r>
              <a:rPr altLang="en-US" b="1" lang="zh-CN" sz="2100">
                <a:latin charset="-122" panose="020b0503020204020204" pitchFamily="34" typeface="微软雅黑"/>
                <a:ea charset="-122" panose="020b0503020204020204" pitchFamily="34" typeface="微软雅黑"/>
              </a:rPr>
              <a:t>添加</a:t>
            </a:r>
          </a:p>
          <a:p>
            <a:r>
              <a:rPr altLang="en-US" b="1" lang="zh-CN" sz="2100">
                <a:latin charset="-122" panose="020b0503020204020204" pitchFamily="34" typeface="微软雅黑"/>
                <a:ea charset="-122" panose="020b0503020204020204" pitchFamily="34" typeface="微软雅黑"/>
              </a:rPr>
              <a:t>内容</a:t>
            </a:r>
          </a:p>
        </p:txBody>
      </p:sp>
    </p:spTree>
    <p:extLst>
      <p:ext uri="{BB962C8B-B14F-4D97-AF65-F5344CB8AC3E}">
        <p14:creationId val="331399042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1000" id="7"/>
                                        <p:tgtEl>
                                          <p:spTgt spid="6"/>
                                        </p:tgtEl>
                                      </p:cBhvr>
                                    </p:animEffect>
                                    <p:anim calcmode="lin" valueType="num">
                                      <p:cBhvr>
                                        <p:cTn dur="1000" fill="hold" id="8"/>
                                        <p:tgtEl>
                                          <p:spTgt spid="6"/>
                                        </p:tgtEl>
                                        <p:attrNameLst>
                                          <p:attrName>ppt_x</p:attrName>
                                        </p:attrNameLst>
                                      </p:cBhvr>
                                      <p:tavLst>
                                        <p:tav tm="0">
                                          <p:val>
                                            <p:strVal val="#ppt_x"/>
                                          </p:val>
                                        </p:tav>
                                        <p:tav tm="100000">
                                          <p:val>
                                            <p:strVal val="#ppt_x"/>
                                          </p:val>
                                        </p:tav>
                                      </p:tavLst>
                                    </p:anim>
                                    <p:anim calcmode="lin" valueType="num">
                                      <p:cBhvr>
                                        <p:cTn dur="10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53" presetSubtype="0">
                                  <p:stCondLst>
                                    <p:cond delay="0"/>
                                  </p:stCondLst>
                                  <p:childTnLst>
                                    <p:set>
                                      <p:cBhvr>
                                        <p:cTn dur="1" fill="hold" id="12">
                                          <p:stCondLst>
                                            <p:cond delay="0"/>
                                          </p:stCondLst>
                                        </p:cTn>
                                        <p:tgtEl>
                                          <p:spTgt spid="3"/>
                                        </p:tgtEl>
                                        <p:attrNameLst>
                                          <p:attrName>style.visibility</p:attrName>
                                        </p:attrNameLst>
                                      </p:cBhvr>
                                      <p:to>
                                        <p:strVal val="visible"/>
                                      </p:to>
                                    </p:set>
                                    <p:anim calcmode="lin" valueType="num">
                                      <p:cBhvr>
                                        <p:cTn dur="500" fill="hold" id="13"/>
                                        <p:tgtEl>
                                          <p:spTgt spid="3"/>
                                        </p:tgtEl>
                                        <p:attrNameLst>
                                          <p:attrName>ppt_w</p:attrName>
                                        </p:attrNameLst>
                                      </p:cBhvr>
                                      <p:tavLst>
                                        <p:tav tm="0">
                                          <p:val>
                                            <p:fltVal val="0"/>
                                          </p:val>
                                        </p:tav>
                                        <p:tav tm="100000">
                                          <p:val>
                                            <p:strVal val="#ppt_w"/>
                                          </p:val>
                                        </p:tav>
                                      </p:tavLst>
                                    </p:anim>
                                    <p:anim calcmode="lin" valueType="num">
                                      <p:cBhvr>
                                        <p:cTn dur="500" fill="hold" id="14"/>
                                        <p:tgtEl>
                                          <p:spTgt spid="3"/>
                                        </p:tgtEl>
                                        <p:attrNameLst>
                                          <p:attrName>ppt_h</p:attrName>
                                        </p:attrNameLst>
                                      </p:cBhvr>
                                      <p:tavLst>
                                        <p:tav tm="0">
                                          <p:val>
                                            <p:fltVal val="0"/>
                                          </p:val>
                                        </p:tav>
                                        <p:tav tm="100000">
                                          <p:val>
                                            <p:strVal val="#ppt_h"/>
                                          </p:val>
                                        </p:tav>
                                      </p:tavLst>
                                    </p:anim>
                                    <p:animEffect filter="fade" transition="in">
                                      <p:cBhvr>
                                        <p:cTn dur="500" id="15"/>
                                        <p:tgtEl>
                                          <p:spTgt spid="3"/>
                                        </p:tgtEl>
                                      </p:cBhvr>
                                    </p:animEffect>
                                  </p:childTnLst>
                                </p:cTn>
                              </p:par>
                            </p:childTnLst>
                          </p:cTn>
                        </p:par>
                        <p:par>
                          <p:cTn fill="hold" id="16" nodeType="afterGroup">
                            <p:stCondLst>
                              <p:cond delay="1500"/>
                            </p:stCondLst>
                            <p:childTnLst>
                              <p:par>
                                <p:cTn fill="hold" grpId="0" id="17" nodeType="afterEffect" presetClass="entr" presetID="53" presetSubtype="0">
                                  <p:stCondLst>
                                    <p:cond delay="0"/>
                                  </p:stCondLst>
                                  <p:childTnLst>
                                    <p:set>
                                      <p:cBhvr>
                                        <p:cTn dur="1" fill="hold" id="18">
                                          <p:stCondLst>
                                            <p:cond delay="0"/>
                                          </p:stCondLst>
                                        </p:cTn>
                                        <p:tgtEl>
                                          <p:spTgt spid="57"/>
                                        </p:tgtEl>
                                        <p:attrNameLst>
                                          <p:attrName>style.visibility</p:attrName>
                                        </p:attrNameLst>
                                      </p:cBhvr>
                                      <p:to>
                                        <p:strVal val="visible"/>
                                      </p:to>
                                    </p:set>
                                    <p:anim calcmode="lin" valueType="num">
                                      <p:cBhvr>
                                        <p:cTn dur="500" fill="hold" id="19"/>
                                        <p:tgtEl>
                                          <p:spTgt spid="57"/>
                                        </p:tgtEl>
                                        <p:attrNameLst>
                                          <p:attrName>ppt_w</p:attrName>
                                        </p:attrNameLst>
                                      </p:cBhvr>
                                      <p:tavLst>
                                        <p:tav tm="0">
                                          <p:val>
                                            <p:fltVal val="0"/>
                                          </p:val>
                                        </p:tav>
                                        <p:tav tm="100000">
                                          <p:val>
                                            <p:strVal val="#ppt_w"/>
                                          </p:val>
                                        </p:tav>
                                      </p:tavLst>
                                    </p:anim>
                                    <p:anim calcmode="lin" valueType="num">
                                      <p:cBhvr>
                                        <p:cTn dur="500" fill="hold" id="20"/>
                                        <p:tgtEl>
                                          <p:spTgt spid="57"/>
                                        </p:tgtEl>
                                        <p:attrNameLst>
                                          <p:attrName>ppt_h</p:attrName>
                                        </p:attrNameLst>
                                      </p:cBhvr>
                                      <p:tavLst>
                                        <p:tav tm="0">
                                          <p:val>
                                            <p:fltVal val="0"/>
                                          </p:val>
                                        </p:tav>
                                        <p:tav tm="100000">
                                          <p:val>
                                            <p:strVal val="#ppt_h"/>
                                          </p:val>
                                        </p:tav>
                                      </p:tavLst>
                                    </p:anim>
                                    <p:animEffect filter="fade" transition="in">
                                      <p:cBhvr>
                                        <p:cTn dur="500" id="21"/>
                                        <p:tgtEl>
                                          <p:spTgt spid="57"/>
                                        </p:tgtEl>
                                      </p:cBhvr>
                                    </p:animEffect>
                                  </p:childTnLst>
                                </p:cTn>
                              </p:par>
                              <p:par>
                                <p:cTn fill="hold" grpId="0" id="22" nodeType="withEffect" presetClass="entr" presetID="53" presetSubtype="0">
                                  <p:stCondLst>
                                    <p:cond delay="0"/>
                                  </p:stCondLst>
                                  <p:childTnLst>
                                    <p:set>
                                      <p:cBhvr>
                                        <p:cTn dur="1" fill="hold" id="23">
                                          <p:stCondLst>
                                            <p:cond delay="0"/>
                                          </p:stCondLst>
                                        </p:cTn>
                                        <p:tgtEl>
                                          <p:spTgt spid="68"/>
                                        </p:tgtEl>
                                        <p:attrNameLst>
                                          <p:attrName>style.visibility</p:attrName>
                                        </p:attrNameLst>
                                      </p:cBhvr>
                                      <p:to>
                                        <p:strVal val="visible"/>
                                      </p:to>
                                    </p:set>
                                    <p:anim calcmode="lin" valueType="num">
                                      <p:cBhvr>
                                        <p:cTn dur="500" fill="hold" id="24"/>
                                        <p:tgtEl>
                                          <p:spTgt spid="68"/>
                                        </p:tgtEl>
                                        <p:attrNameLst>
                                          <p:attrName>ppt_w</p:attrName>
                                        </p:attrNameLst>
                                      </p:cBhvr>
                                      <p:tavLst>
                                        <p:tav tm="0">
                                          <p:val>
                                            <p:fltVal val="0"/>
                                          </p:val>
                                        </p:tav>
                                        <p:tav tm="100000">
                                          <p:val>
                                            <p:strVal val="#ppt_w"/>
                                          </p:val>
                                        </p:tav>
                                      </p:tavLst>
                                    </p:anim>
                                    <p:anim calcmode="lin" valueType="num">
                                      <p:cBhvr>
                                        <p:cTn dur="500" fill="hold" id="25"/>
                                        <p:tgtEl>
                                          <p:spTgt spid="68"/>
                                        </p:tgtEl>
                                        <p:attrNameLst>
                                          <p:attrName>ppt_h</p:attrName>
                                        </p:attrNameLst>
                                      </p:cBhvr>
                                      <p:tavLst>
                                        <p:tav tm="0">
                                          <p:val>
                                            <p:fltVal val="0"/>
                                          </p:val>
                                        </p:tav>
                                        <p:tav tm="100000">
                                          <p:val>
                                            <p:strVal val="#ppt_h"/>
                                          </p:val>
                                        </p:tav>
                                      </p:tavLst>
                                    </p:anim>
                                    <p:animEffect filter="fade" transition="in">
                                      <p:cBhvr>
                                        <p:cTn dur="500" id="26"/>
                                        <p:tgtEl>
                                          <p:spTgt spid="68"/>
                                        </p:tgtEl>
                                      </p:cBhvr>
                                    </p:animEffect>
                                  </p:childTnLst>
                                </p:cTn>
                              </p:par>
                            </p:childTnLst>
                          </p:cTn>
                        </p:par>
                        <p:par>
                          <p:cTn fill="hold" id="27" nodeType="afterGroup">
                            <p:stCondLst>
                              <p:cond delay="2000"/>
                            </p:stCondLst>
                            <p:childTnLst>
                              <p:par>
                                <p:cTn fill="hold" grpId="0" id="28" nodeType="afterEffect" presetClass="entr" presetID="10" presetSubtype="0">
                                  <p:stCondLst>
                                    <p:cond delay="0"/>
                                  </p:stCondLst>
                                  <p:childTnLst>
                                    <p:set>
                                      <p:cBhvr>
                                        <p:cTn dur="1" fill="hold" id="29">
                                          <p:stCondLst>
                                            <p:cond delay="0"/>
                                          </p:stCondLst>
                                        </p:cTn>
                                        <p:tgtEl>
                                          <p:spTgt spid="58"/>
                                        </p:tgtEl>
                                        <p:attrNameLst>
                                          <p:attrName>style.visibility</p:attrName>
                                        </p:attrNameLst>
                                      </p:cBhvr>
                                      <p:to>
                                        <p:strVal val="visible"/>
                                      </p:to>
                                    </p:set>
                                    <p:animEffect filter="fade" transition="in">
                                      <p:cBhvr>
                                        <p:cTn dur="500" id="30"/>
                                        <p:tgtEl>
                                          <p:spTgt spid="58"/>
                                        </p:tgtEl>
                                      </p:cBhvr>
                                    </p:animEffect>
                                  </p:childTnLst>
                                </p:cTn>
                              </p:par>
                            </p:childTnLst>
                          </p:cTn>
                        </p:par>
                        <p:par>
                          <p:cTn fill="hold" id="31" nodeType="afterGroup">
                            <p:stCondLst>
                              <p:cond delay="2500"/>
                            </p:stCondLst>
                            <p:childTnLst>
                              <p:par>
                                <p:cTn fill="hold" grpId="0" id="32" nodeType="afterEffect" presetClass="entr" presetID="53" presetSubtype="0">
                                  <p:stCondLst>
                                    <p:cond delay="0"/>
                                  </p:stCondLst>
                                  <p:childTnLst>
                                    <p:set>
                                      <p:cBhvr>
                                        <p:cTn dur="1" fill="hold" id="33">
                                          <p:stCondLst>
                                            <p:cond delay="0"/>
                                          </p:stCondLst>
                                        </p:cTn>
                                        <p:tgtEl>
                                          <p:spTgt spid="61"/>
                                        </p:tgtEl>
                                        <p:attrNameLst>
                                          <p:attrName>style.visibility</p:attrName>
                                        </p:attrNameLst>
                                      </p:cBhvr>
                                      <p:to>
                                        <p:strVal val="visible"/>
                                      </p:to>
                                    </p:set>
                                    <p:anim calcmode="lin" valueType="num">
                                      <p:cBhvr>
                                        <p:cTn dur="500" fill="hold" id="34"/>
                                        <p:tgtEl>
                                          <p:spTgt spid="61"/>
                                        </p:tgtEl>
                                        <p:attrNameLst>
                                          <p:attrName>ppt_w</p:attrName>
                                        </p:attrNameLst>
                                      </p:cBhvr>
                                      <p:tavLst>
                                        <p:tav tm="0">
                                          <p:val>
                                            <p:fltVal val="0"/>
                                          </p:val>
                                        </p:tav>
                                        <p:tav tm="100000">
                                          <p:val>
                                            <p:strVal val="#ppt_w"/>
                                          </p:val>
                                        </p:tav>
                                      </p:tavLst>
                                    </p:anim>
                                    <p:anim calcmode="lin" valueType="num">
                                      <p:cBhvr>
                                        <p:cTn dur="500" fill="hold" id="35"/>
                                        <p:tgtEl>
                                          <p:spTgt spid="61"/>
                                        </p:tgtEl>
                                        <p:attrNameLst>
                                          <p:attrName>ppt_h</p:attrName>
                                        </p:attrNameLst>
                                      </p:cBhvr>
                                      <p:tavLst>
                                        <p:tav tm="0">
                                          <p:val>
                                            <p:fltVal val="0"/>
                                          </p:val>
                                        </p:tav>
                                        <p:tav tm="100000">
                                          <p:val>
                                            <p:strVal val="#ppt_h"/>
                                          </p:val>
                                        </p:tav>
                                      </p:tavLst>
                                    </p:anim>
                                    <p:animEffect filter="fade" transition="in">
                                      <p:cBhvr>
                                        <p:cTn dur="500" id="36"/>
                                        <p:tgtEl>
                                          <p:spTgt spid="61"/>
                                        </p:tgtEl>
                                      </p:cBhvr>
                                    </p:animEffect>
                                  </p:childTnLst>
                                </p:cTn>
                              </p:par>
                              <p:par>
                                <p:cTn fill="hold" grpId="0" id="37" nodeType="withEffect" presetClass="entr" presetID="53" presetSubtype="0">
                                  <p:stCondLst>
                                    <p:cond delay="0"/>
                                  </p:stCondLst>
                                  <p:childTnLst>
                                    <p:set>
                                      <p:cBhvr>
                                        <p:cTn dur="1" fill="hold" id="38">
                                          <p:stCondLst>
                                            <p:cond delay="0"/>
                                          </p:stCondLst>
                                        </p:cTn>
                                        <p:tgtEl>
                                          <p:spTgt spid="65"/>
                                        </p:tgtEl>
                                        <p:attrNameLst>
                                          <p:attrName>style.visibility</p:attrName>
                                        </p:attrNameLst>
                                      </p:cBhvr>
                                      <p:to>
                                        <p:strVal val="visible"/>
                                      </p:to>
                                    </p:set>
                                    <p:anim calcmode="lin" valueType="num">
                                      <p:cBhvr>
                                        <p:cTn dur="500" fill="hold" id="39"/>
                                        <p:tgtEl>
                                          <p:spTgt spid="65"/>
                                        </p:tgtEl>
                                        <p:attrNameLst>
                                          <p:attrName>ppt_w</p:attrName>
                                        </p:attrNameLst>
                                      </p:cBhvr>
                                      <p:tavLst>
                                        <p:tav tm="0">
                                          <p:val>
                                            <p:fltVal val="0"/>
                                          </p:val>
                                        </p:tav>
                                        <p:tav tm="100000">
                                          <p:val>
                                            <p:strVal val="#ppt_w"/>
                                          </p:val>
                                        </p:tav>
                                      </p:tavLst>
                                    </p:anim>
                                    <p:anim calcmode="lin" valueType="num">
                                      <p:cBhvr>
                                        <p:cTn dur="500" fill="hold" id="40"/>
                                        <p:tgtEl>
                                          <p:spTgt spid="65"/>
                                        </p:tgtEl>
                                        <p:attrNameLst>
                                          <p:attrName>ppt_h</p:attrName>
                                        </p:attrNameLst>
                                      </p:cBhvr>
                                      <p:tavLst>
                                        <p:tav tm="0">
                                          <p:val>
                                            <p:fltVal val="0"/>
                                          </p:val>
                                        </p:tav>
                                        <p:tav tm="100000">
                                          <p:val>
                                            <p:strVal val="#ppt_h"/>
                                          </p:val>
                                        </p:tav>
                                      </p:tavLst>
                                    </p:anim>
                                    <p:animEffect filter="fade" transition="in">
                                      <p:cBhvr>
                                        <p:cTn dur="500" id="41"/>
                                        <p:tgtEl>
                                          <p:spTgt spid="65"/>
                                        </p:tgtEl>
                                      </p:cBhvr>
                                    </p:animEffect>
                                  </p:childTnLst>
                                </p:cTn>
                              </p:par>
                            </p:childTnLst>
                          </p:cTn>
                        </p:par>
                        <p:par>
                          <p:cTn fill="hold" id="42" nodeType="afterGroup">
                            <p:stCondLst>
                              <p:cond delay="3000"/>
                            </p:stCondLst>
                            <p:childTnLst>
                              <p:par>
                                <p:cTn fill="hold" id="43" nodeType="afterEffect" presetClass="entr" presetID="10" presetSubtype="0">
                                  <p:stCondLst>
                                    <p:cond delay="0"/>
                                  </p:stCondLst>
                                  <p:childTnLst>
                                    <p:set>
                                      <p:cBhvr>
                                        <p:cTn dur="1" fill="hold" id="44">
                                          <p:stCondLst>
                                            <p:cond delay="0"/>
                                          </p:stCondLst>
                                        </p:cTn>
                                        <p:tgtEl>
                                          <p:spTgt spid="62">
                                            <p:txEl>
                                              <p:pRg end="0" st="0"/>
                                            </p:txEl>
                                          </p:spTgt>
                                        </p:tgtEl>
                                        <p:attrNameLst>
                                          <p:attrName>style.visibility</p:attrName>
                                        </p:attrNameLst>
                                      </p:cBhvr>
                                      <p:to>
                                        <p:strVal val="visible"/>
                                      </p:to>
                                    </p:set>
                                    <p:animEffect filter="fade" transition="in">
                                      <p:cBhvr>
                                        <p:cTn dur="500" id="45"/>
                                        <p:tgtEl>
                                          <p:spTgt spid="62">
                                            <p:txEl>
                                              <p:pRg end="0" st="0"/>
                                            </p:txEl>
                                          </p:spTgt>
                                        </p:tgtEl>
                                      </p:cBhvr>
                                    </p:animEffect>
                                  </p:childTnLst>
                                </p:cTn>
                              </p:par>
                            </p:childTnLst>
                          </p:cTn>
                        </p:par>
                        <p:par>
                          <p:cTn fill="hold" id="46" nodeType="afterGroup">
                            <p:stCondLst>
                              <p:cond delay="3500"/>
                            </p:stCondLst>
                            <p:childTnLst>
                              <p:par>
                                <p:cTn fill="hold" grpId="0" id="47" nodeType="afterEffect" presetClass="entr" presetID="53" presetSubtype="0">
                                  <p:stCondLst>
                                    <p:cond delay="0"/>
                                  </p:stCondLst>
                                  <p:childTnLst>
                                    <p:set>
                                      <p:cBhvr>
                                        <p:cTn dur="1" fill="hold" id="48">
                                          <p:stCondLst>
                                            <p:cond delay="0"/>
                                          </p:stCondLst>
                                        </p:cTn>
                                        <p:tgtEl>
                                          <p:spTgt spid="63"/>
                                        </p:tgtEl>
                                        <p:attrNameLst>
                                          <p:attrName>style.visibility</p:attrName>
                                        </p:attrNameLst>
                                      </p:cBhvr>
                                      <p:to>
                                        <p:strVal val="visible"/>
                                      </p:to>
                                    </p:set>
                                    <p:anim calcmode="lin" valueType="num">
                                      <p:cBhvr>
                                        <p:cTn dur="500" fill="hold" id="49"/>
                                        <p:tgtEl>
                                          <p:spTgt spid="63"/>
                                        </p:tgtEl>
                                        <p:attrNameLst>
                                          <p:attrName>ppt_w</p:attrName>
                                        </p:attrNameLst>
                                      </p:cBhvr>
                                      <p:tavLst>
                                        <p:tav tm="0">
                                          <p:val>
                                            <p:fltVal val="0"/>
                                          </p:val>
                                        </p:tav>
                                        <p:tav tm="100000">
                                          <p:val>
                                            <p:strVal val="#ppt_w"/>
                                          </p:val>
                                        </p:tav>
                                      </p:tavLst>
                                    </p:anim>
                                    <p:anim calcmode="lin" valueType="num">
                                      <p:cBhvr>
                                        <p:cTn dur="500" fill="hold" id="50"/>
                                        <p:tgtEl>
                                          <p:spTgt spid="63"/>
                                        </p:tgtEl>
                                        <p:attrNameLst>
                                          <p:attrName>ppt_h</p:attrName>
                                        </p:attrNameLst>
                                      </p:cBhvr>
                                      <p:tavLst>
                                        <p:tav tm="0">
                                          <p:val>
                                            <p:fltVal val="0"/>
                                          </p:val>
                                        </p:tav>
                                        <p:tav tm="100000">
                                          <p:val>
                                            <p:strVal val="#ppt_h"/>
                                          </p:val>
                                        </p:tav>
                                      </p:tavLst>
                                    </p:anim>
                                    <p:animEffect filter="fade" transition="in">
                                      <p:cBhvr>
                                        <p:cTn dur="500" id="51"/>
                                        <p:tgtEl>
                                          <p:spTgt spid="63"/>
                                        </p:tgtEl>
                                      </p:cBhvr>
                                    </p:animEffect>
                                  </p:childTnLst>
                                </p:cTn>
                              </p:par>
                              <p:par>
                                <p:cTn fill="hold" grpId="0" id="52" nodeType="withEffect" presetClass="entr" presetID="53" presetSubtype="0">
                                  <p:stCondLst>
                                    <p:cond delay="0"/>
                                  </p:stCondLst>
                                  <p:childTnLst>
                                    <p:set>
                                      <p:cBhvr>
                                        <p:cTn dur="1" fill="hold" id="53">
                                          <p:stCondLst>
                                            <p:cond delay="0"/>
                                          </p:stCondLst>
                                        </p:cTn>
                                        <p:tgtEl>
                                          <p:spTgt spid="67"/>
                                        </p:tgtEl>
                                        <p:attrNameLst>
                                          <p:attrName>style.visibility</p:attrName>
                                        </p:attrNameLst>
                                      </p:cBhvr>
                                      <p:to>
                                        <p:strVal val="visible"/>
                                      </p:to>
                                    </p:set>
                                    <p:anim calcmode="lin" valueType="num">
                                      <p:cBhvr>
                                        <p:cTn dur="500" fill="hold" id="54"/>
                                        <p:tgtEl>
                                          <p:spTgt spid="67"/>
                                        </p:tgtEl>
                                        <p:attrNameLst>
                                          <p:attrName>ppt_w</p:attrName>
                                        </p:attrNameLst>
                                      </p:cBhvr>
                                      <p:tavLst>
                                        <p:tav tm="0">
                                          <p:val>
                                            <p:fltVal val="0"/>
                                          </p:val>
                                        </p:tav>
                                        <p:tav tm="100000">
                                          <p:val>
                                            <p:strVal val="#ppt_w"/>
                                          </p:val>
                                        </p:tav>
                                      </p:tavLst>
                                    </p:anim>
                                    <p:anim calcmode="lin" valueType="num">
                                      <p:cBhvr>
                                        <p:cTn dur="500" fill="hold" id="55"/>
                                        <p:tgtEl>
                                          <p:spTgt spid="67"/>
                                        </p:tgtEl>
                                        <p:attrNameLst>
                                          <p:attrName>ppt_h</p:attrName>
                                        </p:attrNameLst>
                                      </p:cBhvr>
                                      <p:tavLst>
                                        <p:tav tm="0">
                                          <p:val>
                                            <p:fltVal val="0"/>
                                          </p:val>
                                        </p:tav>
                                        <p:tav tm="100000">
                                          <p:val>
                                            <p:strVal val="#ppt_h"/>
                                          </p:val>
                                        </p:tav>
                                      </p:tavLst>
                                    </p:anim>
                                    <p:animEffect filter="fade" transition="in">
                                      <p:cBhvr>
                                        <p:cTn dur="500" id="56"/>
                                        <p:tgtEl>
                                          <p:spTgt spid="67"/>
                                        </p:tgtEl>
                                      </p:cBhvr>
                                    </p:animEffect>
                                  </p:childTnLst>
                                </p:cTn>
                              </p:par>
                            </p:childTnLst>
                          </p:cTn>
                        </p:par>
                        <p:par>
                          <p:cTn fill="hold" id="57" nodeType="afterGroup">
                            <p:stCondLst>
                              <p:cond delay="4000"/>
                            </p:stCondLst>
                            <p:childTnLst>
                              <p:par>
                                <p:cTn fill="hold" grpId="0" id="58" nodeType="afterEffect" presetClass="entr" presetID="10" presetSubtype="0">
                                  <p:stCondLst>
                                    <p:cond delay="0"/>
                                  </p:stCondLst>
                                  <p:childTnLst>
                                    <p:set>
                                      <p:cBhvr>
                                        <p:cTn dur="1" fill="hold" id="59">
                                          <p:stCondLst>
                                            <p:cond delay="0"/>
                                          </p:stCondLst>
                                        </p:cTn>
                                        <p:tgtEl>
                                          <p:spTgt spid="64"/>
                                        </p:tgtEl>
                                        <p:attrNameLst>
                                          <p:attrName>style.visibility</p:attrName>
                                        </p:attrNameLst>
                                      </p:cBhvr>
                                      <p:to>
                                        <p:strVal val="visible"/>
                                      </p:to>
                                    </p:set>
                                    <p:animEffect filter="fade" transition="in">
                                      <p:cBhvr>
                                        <p:cTn dur="500" id="60"/>
                                        <p:tgtEl>
                                          <p:spTgt spid="64"/>
                                        </p:tgtEl>
                                      </p:cBhvr>
                                    </p:animEffect>
                                  </p:childTnLst>
                                </p:cTn>
                              </p:par>
                            </p:childTnLst>
                          </p:cTn>
                        </p:par>
                        <p:par>
                          <p:cTn fill="hold" id="61" nodeType="afterGroup">
                            <p:stCondLst>
                              <p:cond delay="4500"/>
                            </p:stCondLst>
                            <p:childTnLst>
                              <p:par>
                                <p:cTn fill="hold" grpId="0" id="62" nodeType="afterEffect" presetClass="entr" presetID="53" presetSubtype="0">
                                  <p:stCondLst>
                                    <p:cond delay="0"/>
                                  </p:stCondLst>
                                  <p:childTnLst>
                                    <p:set>
                                      <p:cBhvr>
                                        <p:cTn dur="1" fill="hold" id="63">
                                          <p:stCondLst>
                                            <p:cond delay="0"/>
                                          </p:stCondLst>
                                        </p:cTn>
                                        <p:tgtEl>
                                          <p:spTgt spid="59"/>
                                        </p:tgtEl>
                                        <p:attrNameLst>
                                          <p:attrName>style.visibility</p:attrName>
                                        </p:attrNameLst>
                                      </p:cBhvr>
                                      <p:to>
                                        <p:strVal val="visible"/>
                                      </p:to>
                                    </p:set>
                                    <p:anim calcmode="lin" valueType="num">
                                      <p:cBhvr>
                                        <p:cTn dur="500" fill="hold" id="64"/>
                                        <p:tgtEl>
                                          <p:spTgt spid="59"/>
                                        </p:tgtEl>
                                        <p:attrNameLst>
                                          <p:attrName>ppt_w</p:attrName>
                                        </p:attrNameLst>
                                      </p:cBhvr>
                                      <p:tavLst>
                                        <p:tav tm="0">
                                          <p:val>
                                            <p:fltVal val="0"/>
                                          </p:val>
                                        </p:tav>
                                        <p:tav tm="100000">
                                          <p:val>
                                            <p:strVal val="#ppt_w"/>
                                          </p:val>
                                        </p:tav>
                                      </p:tavLst>
                                    </p:anim>
                                    <p:anim calcmode="lin" valueType="num">
                                      <p:cBhvr>
                                        <p:cTn dur="500" fill="hold" id="65"/>
                                        <p:tgtEl>
                                          <p:spTgt spid="59"/>
                                        </p:tgtEl>
                                        <p:attrNameLst>
                                          <p:attrName>ppt_h</p:attrName>
                                        </p:attrNameLst>
                                      </p:cBhvr>
                                      <p:tavLst>
                                        <p:tav tm="0">
                                          <p:val>
                                            <p:fltVal val="0"/>
                                          </p:val>
                                        </p:tav>
                                        <p:tav tm="100000">
                                          <p:val>
                                            <p:strVal val="#ppt_h"/>
                                          </p:val>
                                        </p:tav>
                                      </p:tavLst>
                                    </p:anim>
                                    <p:animEffect filter="fade" transition="in">
                                      <p:cBhvr>
                                        <p:cTn dur="500" id="66"/>
                                        <p:tgtEl>
                                          <p:spTgt spid="59"/>
                                        </p:tgtEl>
                                      </p:cBhvr>
                                    </p:animEffect>
                                  </p:childTnLst>
                                </p:cTn>
                              </p:par>
                              <p:par>
                                <p:cTn fill="hold" grpId="0" id="67" nodeType="withEffect" presetClass="entr" presetID="53" presetSubtype="0">
                                  <p:stCondLst>
                                    <p:cond delay="0"/>
                                  </p:stCondLst>
                                  <p:childTnLst>
                                    <p:set>
                                      <p:cBhvr>
                                        <p:cTn dur="1" fill="hold" id="68">
                                          <p:stCondLst>
                                            <p:cond delay="0"/>
                                          </p:stCondLst>
                                        </p:cTn>
                                        <p:tgtEl>
                                          <p:spTgt spid="66"/>
                                        </p:tgtEl>
                                        <p:attrNameLst>
                                          <p:attrName>style.visibility</p:attrName>
                                        </p:attrNameLst>
                                      </p:cBhvr>
                                      <p:to>
                                        <p:strVal val="visible"/>
                                      </p:to>
                                    </p:set>
                                    <p:anim calcmode="lin" valueType="num">
                                      <p:cBhvr>
                                        <p:cTn dur="500" fill="hold" id="69"/>
                                        <p:tgtEl>
                                          <p:spTgt spid="66"/>
                                        </p:tgtEl>
                                        <p:attrNameLst>
                                          <p:attrName>ppt_w</p:attrName>
                                        </p:attrNameLst>
                                      </p:cBhvr>
                                      <p:tavLst>
                                        <p:tav tm="0">
                                          <p:val>
                                            <p:fltVal val="0"/>
                                          </p:val>
                                        </p:tav>
                                        <p:tav tm="100000">
                                          <p:val>
                                            <p:strVal val="#ppt_w"/>
                                          </p:val>
                                        </p:tav>
                                      </p:tavLst>
                                    </p:anim>
                                    <p:anim calcmode="lin" valueType="num">
                                      <p:cBhvr>
                                        <p:cTn dur="500" fill="hold" id="70"/>
                                        <p:tgtEl>
                                          <p:spTgt spid="66"/>
                                        </p:tgtEl>
                                        <p:attrNameLst>
                                          <p:attrName>ppt_h</p:attrName>
                                        </p:attrNameLst>
                                      </p:cBhvr>
                                      <p:tavLst>
                                        <p:tav tm="0">
                                          <p:val>
                                            <p:fltVal val="0"/>
                                          </p:val>
                                        </p:tav>
                                        <p:tav tm="100000">
                                          <p:val>
                                            <p:strVal val="#ppt_h"/>
                                          </p:val>
                                        </p:tav>
                                      </p:tavLst>
                                    </p:anim>
                                    <p:animEffect filter="fade" transition="in">
                                      <p:cBhvr>
                                        <p:cTn dur="500" id="71"/>
                                        <p:tgtEl>
                                          <p:spTgt spid="66"/>
                                        </p:tgtEl>
                                      </p:cBhvr>
                                    </p:animEffect>
                                  </p:childTnLst>
                                </p:cTn>
                              </p:par>
                            </p:childTnLst>
                          </p:cTn>
                        </p:par>
                        <p:par>
                          <p:cTn fill="hold" id="72" nodeType="afterGroup">
                            <p:stCondLst>
                              <p:cond delay="5000"/>
                            </p:stCondLst>
                            <p:childTnLst>
                              <p:par>
                                <p:cTn fill="hold" grpId="0" id="73" nodeType="afterEffect" presetClass="entr" presetID="10" presetSubtype="0">
                                  <p:stCondLst>
                                    <p:cond delay="0"/>
                                  </p:stCondLst>
                                  <p:childTnLst>
                                    <p:set>
                                      <p:cBhvr>
                                        <p:cTn dur="1" fill="hold" id="74">
                                          <p:stCondLst>
                                            <p:cond delay="0"/>
                                          </p:stCondLst>
                                        </p:cTn>
                                        <p:tgtEl>
                                          <p:spTgt spid="60"/>
                                        </p:tgtEl>
                                        <p:attrNameLst>
                                          <p:attrName>style.visibility</p:attrName>
                                        </p:attrNameLst>
                                      </p:cBhvr>
                                      <p:to>
                                        <p:strVal val="visible"/>
                                      </p:to>
                                    </p:set>
                                    <p:animEffect filter="fade" transition="in">
                                      <p:cBhvr>
                                        <p:cTn dur="500" id="75"/>
                                        <p:tgtEl>
                                          <p:spTgt spid="6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7"/>
      <p:bldP grpId="0" spid="58"/>
      <p:bldP grpId="0" spid="59"/>
      <p:bldP grpId="0" spid="60"/>
      <p:bldP grpId="0" spid="61"/>
      <p:bldP grpId="0" spid="63"/>
      <p:bldP grpId="0" spid="64"/>
      <p:bldP grpId="0" spid="65"/>
      <p:bldP grpId="0" spid="66"/>
      <p:bldP grpId="0" spid="67"/>
      <p:bldP grpId="0" spid="68"/>
      <p:bldP grpId="0" spid="3"/>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文本框 25"/>
          <p:cNvSpPr txBox="1"/>
          <p:nvPr/>
        </p:nvSpPr>
        <p:spPr>
          <a:xfrm>
            <a:off x="2209800" y="1920954"/>
            <a:ext cx="1021080" cy="1097280"/>
          </a:xfrm>
          <a:prstGeom prst="rect">
            <a:avLst/>
          </a:prstGeom>
          <a:noFill/>
        </p:spPr>
        <p:txBody>
          <a:bodyPr rtlCol="0" vert="horz" wrap="none">
            <a:spAutoFit/>
          </a:bodyPr>
          <a:lstStyle/>
          <a:p>
            <a:r>
              <a:rPr altLang="zh-CN" b="1" lang="en-US" smtClean="0" sz="6600">
                <a:solidFill>
                  <a:schemeClr val="tx1">
                    <a:lumMod val="75000"/>
                    <a:lumOff val="25000"/>
                  </a:schemeClr>
                </a:solidFill>
                <a:latin charset="-122" panose="02000000000000000000" pitchFamily="2" typeface="杨任东竹石体-Regular"/>
                <a:ea charset="-122" panose="02000000000000000000" pitchFamily="2" typeface="杨任东竹石体-Regular"/>
              </a:rPr>
              <a:t>04</a:t>
            </a:r>
          </a:p>
        </p:txBody>
      </p:sp>
      <p:sp>
        <p:nvSpPr>
          <p:cNvPr id="27" name="矩形 26"/>
          <p:cNvSpPr/>
          <p:nvPr/>
        </p:nvSpPr>
        <p:spPr>
          <a:xfrm>
            <a:off x="3248521" y="1997154"/>
            <a:ext cx="3535680" cy="762000"/>
          </a:xfrm>
          <a:prstGeom prst="rect">
            <a:avLst/>
          </a:prstGeom>
        </p:spPr>
        <p:txBody>
          <a:bodyPr wrap="none">
            <a:spAutoFit/>
          </a:bodyPr>
          <a:lstStyle/>
          <a:p>
            <a:pPr algn="ctr"/>
            <a:r>
              <a:rPr altLang="en-US" b="1" lang="zh-CN" sz="4400">
                <a:solidFill>
                  <a:schemeClr val="tx1">
                    <a:lumMod val="75000"/>
                    <a:lumOff val="25000"/>
                  </a:schemeClr>
                </a:solidFill>
                <a:latin charset="-122" panose="02000000000000000000" pitchFamily="2" typeface="杨任东竹石体-Regular"/>
                <a:ea charset="-122" panose="02000000000000000000" pitchFamily="2" typeface="杨任东竹石体-Regular"/>
              </a:rPr>
              <a:t>工作存在问题</a:t>
            </a:r>
          </a:p>
        </p:txBody>
      </p:sp>
      <p:sp>
        <p:nvSpPr>
          <p:cNvPr id="28" name="矩形 27"/>
          <p:cNvSpPr/>
          <p:nvPr/>
        </p:nvSpPr>
        <p:spPr>
          <a:xfrm>
            <a:off x="3048000" y="2606754"/>
            <a:ext cx="3902048" cy="259080"/>
          </a:xfrm>
          <a:prstGeom prst="rect">
            <a:avLst/>
          </a:prstGeom>
        </p:spPr>
        <p:txBody>
          <a:bodyPr wrap="square">
            <a:spAutoFit/>
          </a:bodyPr>
          <a:lstStyle/>
          <a:p>
            <a:pPr algn="ctr"/>
            <a:r>
              <a:rPr altLang="en-US" lang="zh-CN" smtClean="0" sz="1100">
                <a:solidFill>
                  <a:schemeClr val="tx1">
                    <a:lumMod val="75000"/>
                    <a:lumOff val="25000"/>
                  </a:schemeClr>
                </a:solidFill>
                <a:latin charset="-122" panose="02000000000000000000" pitchFamily="2" typeface="杨任东竹石体-Regular"/>
                <a:ea charset="-122" panose="02000000000000000000" pitchFamily="2" typeface="杨任东竹石体-Regular"/>
              </a:rPr>
              <a:t>点击添加主要内容点击添加主要内容点击添加主要内容</a:t>
            </a:r>
          </a:p>
        </p:txBody>
      </p:sp>
    </p:spTree>
    <p:extLst>
      <p:ext uri="{BB962C8B-B14F-4D97-AF65-F5344CB8AC3E}">
        <p14:creationId val="1721869387"/>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ppt_w</p:attrName>
                                        </p:attrNameLst>
                                      </p:cBhvr>
                                      <p:tavLst>
                                        <p:tav tm="0">
                                          <p:val>
                                            <p:fltVal val="0"/>
                                          </p:val>
                                        </p:tav>
                                        <p:tav tm="100000">
                                          <p:val>
                                            <p:strVal val="#ppt_w"/>
                                          </p:val>
                                        </p:tav>
                                      </p:tavLst>
                                    </p:anim>
                                    <p:anim calcmode="lin" valueType="num">
                                      <p:cBhvr>
                                        <p:cTn dur="500" fill="hold" id="8"/>
                                        <p:tgtEl>
                                          <p:spTgt spid="26"/>
                                        </p:tgtEl>
                                        <p:attrNameLst>
                                          <p:attrName>ppt_h</p:attrName>
                                        </p:attrNameLst>
                                      </p:cBhvr>
                                      <p:tavLst>
                                        <p:tav tm="0">
                                          <p:val>
                                            <p:fltVal val="0"/>
                                          </p:val>
                                        </p:tav>
                                        <p:tav tm="100000">
                                          <p:val>
                                            <p:strVal val="#ppt_h"/>
                                          </p:val>
                                        </p:tav>
                                      </p:tavLst>
                                    </p:anim>
                                    <p:animEffect filter="fade" transition="in">
                                      <p:cBhvr>
                                        <p:cTn dur="500" id="9"/>
                                        <p:tgtEl>
                                          <p:spTgt spid="26"/>
                                        </p:tgtEl>
                                      </p:cBhvr>
                                    </p:animEffect>
                                  </p:childTnLst>
                                </p:cTn>
                              </p:par>
                            </p:childTnLst>
                          </p:cTn>
                        </p:par>
                        <p:par>
                          <p:cTn fill="hold" id="10" nodeType="afterGroup">
                            <p:stCondLst>
                              <p:cond delay="500"/>
                            </p:stCondLst>
                            <p:childTnLst>
                              <p:par>
                                <p:cTn fill="hold" grpId="0" id="11" nodeType="afterEffect" presetClass="entr" presetID="53" presetSubtype="0">
                                  <p:stCondLst>
                                    <p:cond delay="0"/>
                                  </p:stCondLst>
                                  <p:childTnLst>
                                    <p:set>
                                      <p:cBhvr>
                                        <p:cTn dur="1" fill="hold" id="12">
                                          <p:stCondLst>
                                            <p:cond delay="0"/>
                                          </p:stCondLst>
                                        </p:cTn>
                                        <p:tgtEl>
                                          <p:spTgt spid="27"/>
                                        </p:tgtEl>
                                        <p:attrNameLst>
                                          <p:attrName>style.visibility</p:attrName>
                                        </p:attrNameLst>
                                      </p:cBhvr>
                                      <p:to>
                                        <p:strVal val="visible"/>
                                      </p:to>
                                    </p:set>
                                    <p:anim calcmode="lin" valueType="num">
                                      <p:cBhvr>
                                        <p:cTn dur="500" fill="hold" id="13"/>
                                        <p:tgtEl>
                                          <p:spTgt spid="27"/>
                                        </p:tgtEl>
                                        <p:attrNameLst>
                                          <p:attrName>ppt_w</p:attrName>
                                        </p:attrNameLst>
                                      </p:cBhvr>
                                      <p:tavLst>
                                        <p:tav tm="0">
                                          <p:val>
                                            <p:fltVal val="0"/>
                                          </p:val>
                                        </p:tav>
                                        <p:tav tm="100000">
                                          <p:val>
                                            <p:strVal val="#ppt_w"/>
                                          </p:val>
                                        </p:tav>
                                      </p:tavLst>
                                    </p:anim>
                                    <p:anim calcmode="lin" valueType="num">
                                      <p:cBhvr>
                                        <p:cTn dur="500" fill="hold" id="14"/>
                                        <p:tgtEl>
                                          <p:spTgt spid="27"/>
                                        </p:tgtEl>
                                        <p:attrNameLst>
                                          <p:attrName>ppt_h</p:attrName>
                                        </p:attrNameLst>
                                      </p:cBhvr>
                                      <p:tavLst>
                                        <p:tav tm="0">
                                          <p:val>
                                            <p:fltVal val="0"/>
                                          </p:val>
                                        </p:tav>
                                        <p:tav tm="100000">
                                          <p:val>
                                            <p:strVal val="#ppt_h"/>
                                          </p:val>
                                        </p:tav>
                                      </p:tavLst>
                                    </p:anim>
                                    <p:animEffect filter="fade" transition="in">
                                      <p:cBhvr>
                                        <p:cTn dur="500" id="15"/>
                                        <p:tgtEl>
                                          <p:spTgt spid="27"/>
                                        </p:tgtEl>
                                      </p:cBhvr>
                                    </p:animEffect>
                                  </p:childTnLst>
                                </p:cTn>
                              </p:par>
                            </p:childTnLst>
                          </p:cTn>
                        </p:par>
                        <p:par>
                          <p:cTn fill="hold" id="16" nodeType="afterGroup">
                            <p:stCondLst>
                              <p:cond delay="1000"/>
                            </p:stCondLst>
                            <p:childTnLst>
                              <p:par>
                                <p:cTn fill="hold" grpId="0" id="17" nodeType="afterEffect" presetClass="entr" presetID="16" presetSubtype="21">
                                  <p:stCondLst>
                                    <p:cond delay="0"/>
                                  </p:stCondLst>
                                  <p:childTnLst>
                                    <p:set>
                                      <p:cBhvr>
                                        <p:cTn dur="1" fill="hold" id="18">
                                          <p:stCondLst>
                                            <p:cond delay="0"/>
                                          </p:stCondLst>
                                        </p:cTn>
                                        <p:tgtEl>
                                          <p:spTgt spid="28"/>
                                        </p:tgtEl>
                                        <p:attrNameLst>
                                          <p:attrName>style.visibility</p:attrName>
                                        </p:attrNameLst>
                                      </p:cBhvr>
                                      <p:to>
                                        <p:strVal val="visible"/>
                                      </p:to>
                                    </p:set>
                                    <p:animEffect filter="barn(inVertical)" transition="in">
                                      <p:cBhvr>
                                        <p:cTn dur="500" id="19"/>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27"/>
      <p:bldP grpId="0" spid="28"/>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6" name="组合 15"/>
          <p:cNvGrpSpPr/>
          <p:nvPr/>
        </p:nvGrpSpPr>
        <p:grpSpPr>
          <a:xfrm>
            <a:off x="2754554" y="1432263"/>
            <a:ext cx="2261569" cy="369332"/>
            <a:chOff x="2521220" y="1333276"/>
            <a:chExt cx="2261569" cy="369332"/>
          </a:xfrm>
        </p:grpSpPr>
        <p:sp>
          <p:nvSpPr>
            <p:cNvPr id="17" name="文本框 4">
              <a:extLst>
                <a:ext uri="{FF2B5EF4-FFF2-40B4-BE49-F238E27FC236}">
                  <a16:creationId xmlns:a16="http://schemas.microsoft.com/office/drawing/2014/main" id="{CC07DAC8-58AC-43B0-935C-885B10BD98CA}"/>
                </a:ext>
              </a:extLst>
            </p:cNvPr>
            <p:cNvSpPr txBox="1">
              <a:spLocks noChangeArrowheads="1"/>
            </p:cNvSpPr>
            <p:nvPr/>
          </p:nvSpPr>
          <p:spPr bwMode="auto">
            <a:xfrm>
              <a:off x="2521220" y="1333276"/>
              <a:ext cx="2261569" cy="335280"/>
            </a:xfrm>
            <a:prstGeom prst="rect">
              <a:avLst/>
            </a:prstGeom>
            <a:noFill/>
            <a:ln>
              <a:noFill/>
            </a:ln>
            <a:extLst>
              <a:ext uri="{91240B29-F687-4F45-9708-019B960494DF}">
                <a14:hiddenLine w="9525">
                  <a:solidFill>
                    <a:srgbClr val="000000"/>
                  </a:solidFill>
                  <a:miter lim="800000"/>
                  <a:headEnd/>
                  <a:tailEnd/>
                </a14:hiddenLine>
              </a:ext>
            </a:extLst>
          </p:spPr>
          <p:txBody>
            <a:bodyPr vert="horz" wrap="square">
              <a:spAutoFit/>
            </a:bodyPr>
            <a:lstStyle/>
            <a:p>
              <a:pPr algn="ctr"/>
              <a:r>
                <a:rPr altLang="en-US" b="1" lang="zh-CN" sz="1600">
                  <a:solidFill>
                    <a:schemeClr val="accent1"/>
                  </a:solidFill>
                  <a:latin charset="-122" panose="020b0503020204020204" pitchFamily="34" typeface="微软雅黑"/>
                  <a:ea charset="-122" panose="020b0503020204020204" pitchFamily="34" typeface="微软雅黑"/>
                </a:rPr>
                <a:t>一   工作整体概况</a:t>
              </a:r>
            </a:p>
          </p:txBody>
        </p:sp>
        <p:sp>
          <p:nvSpPr>
            <p:cNvPr id="20" name="椭圆 19"/>
            <p:cNvSpPr/>
            <p:nvPr/>
          </p:nvSpPr>
          <p:spPr>
            <a:xfrm>
              <a:off x="2671930" y="1341431"/>
              <a:ext cx="361177" cy="361177"/>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grpSp>
      <p:grpSp>
        <p:nvGrpSpPr>
          <p:cNvPr id="21" name="组合 20"/>
          <p:cNvGrpSpPr/>
          <p:nvPr/>
        </p:nvGrpSpPr>
        <p:grpSpPr>
          <a:xfrm>
            <a:off x="5154846" y="1440418"/>
            <a:ext cx="2261569" cy="369332"/>
            <a:chOff x="2521220" y="1333276"/>
            <a:chExt cx="2261569" cy="369332"/>
          </a:xfrm>
        </p:grpSpPr>
        <p:sp>
          <p:nvSpPr>
            <p:cNvPr id="22" name="文本框 4">
              <a:extLst>
                <a:ext uri="{FF2B5EF4-FFF2-40B4-BE49-F238E27FC236}">
                  <a16:creationId xmlns:a16="http://schemas.microsoft.com/office/drawing/2014/main" id="{CC07DAC8-58AC-43B0-935C-885B10BD98CA}"/>
                </a:ext>
              </a:extLst>
            </p:cNvPr>
            <p:cNvSpPr txBox="1">
              <a:spLocks noChangeArrowheads="1"/>
            </p:cNvSpPr>
            <p:nvPr/>
          </p:nvSpPr>
          <p:spPr bwMode="auto">
            <a:xfrm>
              <a:off x="2521220" y="1333276"/>
              <a:ext cx="2261569" cy="365760"/>
            </a:xfrm>
            <a:prstGeom prst="rect">
              <a:avLst/>
            </a:prstGeom>
            <a:noFill/>
            <a:ln>
              <a:noFill/>
            </a:ln>
            <a:extLst>
              <a:ext uri="{91240B29-F687-4F45-9708-019B960494DF}">
                <a14:hiddenLine w="9525">
                  <a:solidFill>
                    <a:srgbClr val="000000"/>
                  </a:solidFill>
                  <a:miter lim="800000"/>
                  <a:headEnd/>
                  <a:tailEnd/>
                </a14:hiddenLine>
              </a:ext>
            </a:extLst>
          </p:spPr>
          <p:txBody>
            <a:bodyPr vert="horz" wrap="square">
              <a:spAutoFit/>
            </a:bodyPr>
            <a:lstStyle/>
            <a:p>
              <a:pPr algn="ctr"/>
              <a:r>
                <a:rPr altLang="en-US" lang="zh-CN" smtClean="0">
                  <a:solidFill>
                    <a:schemeClr val="accent1"/>
                  </a:solidFill>
                  <a:latin charset="-122" panose="020b0503020204020204" pitchFamily="34" typeface="微软雅黑"/>
                  <a:ea charset="-122" panose="020b0503020204020204" pitchFamily="34" typeface="微软雅黑"/>
                </a:rPr>
                <a:t>四   工作存在问题</a:t>
              </a:r>
            </a:p>
          </p:txBody>
        </p:sp>
        <p:sp>
          <p:nvSpPr>
            <p:cNvPr id="23" name="椭圆 22"/>
            <p:cNvSpPr/>
            <p:nvPr/>
          </p:nvSpPr>
          <p:spPr>
            <a:xfrm>
              <a:off x="2671930" y="1341431"/>
              <a:ext cx="361177" cy="361177"/>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grpSp>
      <p:grpSp>
        <p:nvGrpSpPr>
          <p:cNvPr id="24" name="组合 23"/>
          <p:cNvGrpSpPr/>
          <p:nvPr/>
        </p:nvGrpSpPr>
        <p:grpSpPr>
          <a:xfrm>
            <a:off x="2754554" y="2050018"/>
            <a:ext cx="2261569" cy="369332"/>
            <a:chOff x="2521220" y="1333276"/>
            <a:chExt cx="2261569" cy="369332"/>
          </a:xfrm>
        </p:grpSpPr>
        <p:sp>
          <p:nvSpPr>
            <p:cNvPr id="25" name="文本框 4">
              <a:extLst>
                <a:ext uri="{FF2B5EF4-FFF2-40B4-BE49-F238E27FC236}">
                  <a16:creationId xmlns:a16="http://schemas.microsoft.com/office/drawing/2014/main" id="{CC07DAC8-58AC-43B0-935C-885B10BD98CA}"/>
                </a:ext>
              </a:extLst>
            </p:cNvPr>
            <p:cNvSpPr txBox="1">
              <a:spLocks noChangeArrowheads="1"/>
            </p:cNvSpPr>
            <p:nvPr/>
          </p:nvSpPr>
          <p:spPr bwMode="auto">
            <a:xfrm>
              <a:off x="2521220" y="1333276"/>
              <a:ext cx="2261569" cy="365760"/>
            </a:xfrm>
            <a:prstGeom prst="rect">
              <a:avLst/>
            </a:prstGeom>
            <a:noFill/>
            <a:ln>
              <a:noFill/>
            </a:ln>
            <a:extLst>
              <a:ext uri="{91240B29-F687-4F45-9708-019B960494DF}">
                <a14:hiddenLine w="9525">
                  <a:solidFill>
                    <a:srgbClr val="000000"/>
                  </a:solidFill>
                  <a:miter lim="800000"/>
                  <a:headEnd/>
                  <a:tailEnd/>
                </a14:hiddenLine>
              </a:ext>
            </a:extLst>
          </p:spPr>
          <p:txBody>
            <a:bodyPr vert="horz" wrap="square">
              <a:spAutoFit/>
            </a:bodyPr>
            <a:lstStyle/>
            <a:p>
              <a:pPr algn="ctr"/>
              <a:r>
                <a:rPr altLang="en-US" lang="zh-CN" smtClean="0">
                  <a:solidFill>
                    <a:schemeClr val="accent1"/>
                  </a:solidFill>
                  <a:latin charset="-122" panose="020b0503020204020204" pitchFamily="34" typeface="微软雅黑"/>
                  <a:ea charset="-122" panose="020b0503020204020204" pitchFamily="34" typeface="微软雅黑"/>
                </a:rPr>
                <a:t>二   主要工作进度</a:t>
              </a:r>
            </a:p>
          </p:txBody>
        </p:sp>
        <p:sp>
          <p:nvSpPr>
            <p:cNvPr id="29" name="椭圆 28"/>
            <p:cNvSpPr/>
            <p:nvPr/>
          </p:nvSpPr>
          <p:spPr>
            <a:xfrm>
              <a:off x="2671930" y="1341431"/>
              <a:ext cx="361177" cy="361177"/>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grpSp>
      <p:grpSp>
        <p:nvGrpSpPr>
          <p:cNvPr id="30" name="组合 29"/>
          <p:cNvGrpSpPr/>
          <p:nvPr/>
        </p:nvGrpSpPr>
        <p:grpSpPr>
          <a:xfrm>
            <a:off x="5154846" y="2058174"/>
            <a:ext cx="2261569" cy="369332"/>
            <a:chOff x="2521220" y="1333276"/>
            <a:chExt cx="2261569" cy="369332"/>
          </a:xfrm>
        </p:grpSpPr>
        <p:sp>
          <p:nvSpPr>
            <p:cNvPr id="34" name="文本框 4">
              <a:extLst>
                <a:ext uri="{FF2B5EF4-FFF2-40B4-BE49-F238E27FC236}">
                  <a16:creationId xmlns:a16="http://schemas.microsoft.com/office/drawing/2014/main" id="{CC07DAC8-58AC-43B0-935C-885B10BD98CA}"/>
                </a:ext>
              </a:extLst>
            </p:cNvPr>
            <p:cNvSpPr txBox="1">
              <a:spLocks noChangeArrowheads="1"/>
            </p:cNvSpPr>
            <p:nvPr/>
          </p:nvSpPr>
          <p:spPr bwMode="auto">
            <a:xfrm>
              <a:off x="2521220" y="1333276"/>
              <a:ext cx="2261569" cy="365760"/>
            </a:xfrm>
            <a:prstGeom prst="rect">
              <a:avLst/>
            </a:prstGeom>
            <a:noFill/>
            <a:ln>
              <a:noFill/>
            </a:ln>
            <a:extLst>
              <a:ext uri="{91240B29-F687-4F45-9708-019B960494DF}">
                <a14:hiddenLine w="9525">
                  <a:solidFill>
                    <a:srgbClr val="000000"/>
                  </a:solidFill>
                  <a:miter lim="800000"/>
                  <a:headEnd/>
                  <a:tailEnd/>
                </a14:hiddenLine>
              </a:ext>
            </a:extLst>
          </p:spPr>
          <p:txBody>
            <a:bodyPr vert="horz" wrap="square">
              <a:spAutoFit/>
            </a:bodyPr>
            <a:lstStyle/>
            <a:p>
              <a:pPr algn="ctr"/>
              <a:r>
                <a:rPr altLang="en-US" lang="zh-CN" smtClean="0">
                  <a:solidFill>
                    <a:schemeClr val="accent1"/>
                  </a:solidFill>
                  <a:latin charset="-122" panose="020b0503020204020204" pitchFamily="34" typeface="微软雅黑"/>
                  <a:ea charset="-122" panose="020b0503020204020204" pitchFamily="34" typeface="微软雅黑"/>
                </a:rPr>
                <a:t>五   未来工作计划</a:t>
              </a:r>
            </a:p>
          </p:txBody>
        </p:sp>
        <p:sp>
          <p:nvSpPr>
            <p:cNvPr id="35" name="椭圆 34"/>
            <p:cNvSpPr/>
            <p:nvPr/>
          </p:nvSpPr>
          <p:spPr>
            <a:xfrm>
              <a:off x="2671930" y="1341431"/>
              <a:ext cx="361177" cy="361177"/>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grpSp>
      <p:grpSp>
        <p:nvGrpSpPr>
          <p:cNvPr id="36" name="组合 35"/>
          <p:cNvGrpSpPr/>
          <p:nvPr/>
        </p:nvGrpSpPr>
        <p:grpSpPr>
          <a:xfrm>
            <a:off x="2754554" y="2659618"/>
            <a:ext cx="2261569" cy="369332"/>
            <a:chOff x="2521220" y="1333276"/>
            <a:chExt cx="2261569" cy="369332"/>
          </a:xfrm>
        </p:grpSpPr>
        <p:sp>
          <p:nvSpPr>
            <p:cNvPr id="37" name="文本框 4">
              <a:extLst>
                <a:ext uri="{FF2B5EF4-FFF2-40B4-BE49-F238E27FC236}">
                  <a16:creationId xmlns:a16="http://schemas.microsoft.com/office/drawing/2014/main" id="{CC07DAC8-58AC-43B0-935C-885B10BD98CA}"/>
                </a:ext>
              </a:extLst>
            </p:cNvPr>
            <p:cNvSpPr txBox="1">
              <a:spLocks noChangeArrowheads="1"/>
            </p:cNvSpPr>
            <p:nvPr/>
          </p:nvSpPr>
          <p:spPr bwMode="auto">
            <a:xfrm>
              <a:off x="2521220" y="1333276"/>
              <a:ext cx="2261569" cy="365760"/>
            </a:xfrm>
            <a:prstGeom prst="rect">
              <a:avLst/>
            </a:prstGeom>
            <a:noFill/>
            <a:ln>
              <a:noFill/>
            </a:ln>
            <a:extLst>
              <a:ext uri="{91240B29-F687-4F45-9708-019B960494DF}">
                <a14:hiddenLine w="9525">
                  <a:solidFill>
                    <a:srgbClr val="000000"/>
                  </a:solidFill>
                  <a:miter lim="800000"/>
                  <a:headEnd/>
                  <a:tailEnd/>
                </a14:hiddenLine>
              </a:ext>
            </a:extLst>
          </p:spPr>
          <p:txBody>
            <a:bodyPr vert="horz" wrap="square">
              <a:spAutoFit/>
            </a:bodyPr>
            <a:lstStyle/>
            <a:p>
              <a:pPr algn="ctr"/>
              <a:r>
                <a:rPr altLang="en-US" lang="zh-CN" smtClean="0">
                  <a:solidFill>
                    <a:schemeClr val="accent1"/>
                  </a:solidFill>
                  <a:latin charset="-122" panose="020b0503020204020204" pitchFamily="34" typeface="微软雅黑"/>
                  <a:ea charset="-122" panose="020b0503020204020204" pitchFamily="34" typeface="微软雅黑"/>
                </a:rPr>
                <a:t>三   重点工作汇报</a:t>
              </a:r>
            </a:p>
          </p:txBody>
        </p:sp>
        <p:sp>
          <p:nvSpPr>
            <p:cNvPr id="38" name="椭圆 37"/>
            <p:cNvSpPr/>
            <p:nvPr/>
          </p:nvSpPr>
          <p:spPr>
            <a:xfrm>
              <a:off x="2671930" y="1341431"/>
              <a:ext cx="361177" cy="361177"/>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grpSp>
      <p:sp>
        <p:nvSpPr>
          <p:cNvPr id="39" name="文本框 38"/>
          <p:cNvSpPr txBox="1"/>
          <p:nvPr/>
        </p:nvSpPr>
        <p:spPr>
          <a:xfrm>
            <a:off x="1905000" y="1269445"/>
            <a:ext cx="741680" cy="1432560"/>
          </a:xfrm>
          <a:prstGeom prst="rect">
            <a:avLst/>
          </a:prstGeom>
          <a:noFill/>
        </p:spPr>
        <p:txBody>
          <a:bodyPr rtlCol="0" vert="horz" wrap="none">
            <a:spAutoFit/>
          </a:bodyPr>
          <a:lstStyle/>
          <a:p>
            <a:r>
              <a:rPr altLang="en-US" b="1" lang="zh-CN" smtClean="0" sz="4400">
                <a:solidFill>
                  <a:schemeClr val="accent1"/>
                </a:solidFill>
                <a:latin charset="-122" panose="02000000000000000000" pitchFamily="2" typeface="杨任东竹石体-Regular"/>
                <a:ea charset="-122" panose="02000000000000000000" pitchFamily="2" typeface="杨任东竹石体-Regular"/>
              </a:rPr>
              <a:t>目</a:t>
            </a:r>
          </a:p>
          <a:p>
            <a:r>
              <a:rPr altLang="en-US" b="1" lang="zh-CN" smtClean="0" sz="4400">
                <a:solidFill>
                  <a:schemeClr val="accent1"/>
                </a:solidFill>
                <a:latin charset="-122" panose="02000000000000000000" pitchFamily="2" typeface="杨任东竹石体-Regular"/>
                <a:ea charset="-122" panose="02000000000000000000" pitchFamily="2" typeface="杨任东竹石体-Regular"/>
              </a:rPr>
              <a:t>录</a:t>
            </a:r>
          </a:p>
        </p:txBody>
      </p:sp>
    </p:spTree>
    <p:extLst>
      <p:ext uri="{BB962C8B-B14F-4D97-AF65-F5344CB8AC3E}">
        <p14:creationId val="207871311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39"/>
                                        </p:tgtEl>
                                        <p:attrNameLst>
                                          <p:attrName>style.visibility</p:attrName>
                                        </p:attrNameLst>
                                      </p:cBhvr>
                                      <p:to>
                                        <p:strVal val="visible"/>
                                      </p:to>
                                    </p:set>
                                    <p:anim calcmode="lin" valueType="num">
                                      <p:cBhvr>
                                        <p:cTn dur="500" fill="hold" id="7"/>
                                        <p:tgtEl>
                                          <p:spTgt spid="39"/>
                                        </p:tgtEl>
                                        <p:attrNameLst>
                                          <p:attrName>ppt_w</p:attrName>
                                        </p:attrNameLst>
                                      </p:cBhvr>
                                      <p:tavLst>
                                        <p:tav tm="0">
                                          <p:val>
                                            <p:fltVal val="0"/>
                                          </p:val>
                                        </p:tav>
                                        <p:tav tm="100000">
                                          <p:val>
                                            <p:strVal val="#ppt_w"/>
                                          </p:val>
                                        </p:tav>
                                      </p:tavLst>
                                    </p:anim>
                                    <p:anim calcmode="lin" valueType="num">
                                      <p:cBhvr>
                                        <p:cTn dur="500" fill="hold" id="8"/>
                                        <p:tgtEl>
                                          <p:spTgt spid="39"/>
                                        </p:tgtEl>
                                        <p:attrNameLst>
                                          <p:attrName>ppt_h</p:attrName>
                                        </p:attrNameLst>
                                      </p:cBhvr>
                                      <p:tavLst>
                                        <p:tav tm="0">
                                          <p:val>
                                            <p:fltVal val="0"/>
                                          </p:val>
                                        </p:tav>
                                        <p:tav tm="100000">
                                          <p:val>
                                            <p:strVal val="#ppt_h"/>
                                          </p:val>
                                        </p:tav>
                                      </p:tavLst>
                                    </p:anim>
                                    <p:animEffect filter="fade" transition="in">
                                      <p:cBhvr>
                                        <p:cTn dur="500" id="9"/>
                                        <p:tgtEl>
                                          <p:spTgt spid="39"/>
                                        </p:tgtEl>
                                      </p:cBhvr>
                                    </p:animEffect>
                                  </p:childTnLst>
                                </p:cTn>
                              </p:par>
                            </p:childTnLst>
                          </p:cTn>
                        </p:par>
                        <p:par>
                          <p:cTn fill="hold" id="10" nodeType="afterGroup">
                            <p:stCondLst>
                              <p:cond delay="500"/>
                            </p:stCondLst>
                            <p:childTnLst>
                              <p:par>
                                <p:cTn fill="hold" id="11" nodeType="afterEffect" presetClass="entr" presetID="22" presetSubtype="8">
                                  <p:stCondLst>
                                    <p:cond delay="0"/>
                                  </p:stCondLst>
                                  <p:childTnLst>
                                    <p:set>
                                      <p:cBhvr>
                                        <p:cTn dur="1" fill="hold" id="12">
                                          <p:stCondLst>
                                            <p:cond delay="0"/>
                                          </p:stCondLst>
                                        </p:cTn>
                                        <p:tgtEl>
                                          <p:spTgt spid="16"/>
                                        </p:tgtEl>
                                        <p:attrNameLst>
                                          <p:attrName>style.visibility</p:attrName>
                                        </p:attrNameLst>
                                      </p:cBhvr>
                                      <p:to>
                                        <p:strVal val="visible"/>
                                      </p:to>
                                    </p:set>
                                    <p:animEffect filter="wipe(left)" transition="in">
                                      <p:cBhvr>
                                        <p:cTn dur="500" id="13"/>
                                        <p:tgtEl>
                                          <p:spTgt spid="16"/>
                                        </p:tgtEl>
                                      </p:cBhvr>
                                    </p:animEffect>
                                  </p:childTnLst>
                                </p:cTn>
                              </p:par>
                            </p:childTnLst>
                          </p:cTn>
                        </p:par>
                        <p:par>
                          <p:cTn fill="hold" id="14" nodeType="afterGroup">
                            <p:stCondLst>
                              <p:cond delay="1000"/>
                            </p:stCondLst>
                            <p:childTnLst>
                              <p:par>
                                <p:cTn fill="hold" id="15" nodeType="afterEffect" presetClass="entr" presetID="22" presetSubtype="8">
                                  <p:stCondLst>
                                    <p:cond delay="0"/>
                                  </p:stCondLst>
                                  <p:childTnLst>
                                    <p:set>
                                      <p:cBhvr>
                                        <p:cTn dur="1" fill="hold" id="16">
                                          <p:stCondLst>
                                            <p:cond delay="0"/>
                                          </p:stCondLst>
                                        </p:cTn>
                                        <p:tgtEl>
                                          <p:spTgt spid="24"/>
                                        </p:tgtEl>
                                        <p:attrNameLst>
                                          <p:attrName>style.visibility</p:attrName>
                                        </p:attrNameLst>
                                      </p:cBhvr>
                                      <p:to>
                                        <p:strVal val="visible"/>
                                      </p:to>
                                    </p:set>
                                    <p:animEffect filter="wipe(left)" transition="in">
                                      <p:cBhvr>
                                        <p:cTn dur="500" id="17"/>
                                        <p:tgtEl>
                                          <p:spTgt spid="24"/>
                                        </p:tgtEl>
                                      </p:cBhvr>
                                    </p:animEffect>
                                  </p:childTnLst>
                                </p:cTn>
                              </p:par>
                            </p:childTnLst>
                          </p:cTn>
                        </p:par>
                        <p:par>
                          <p:cTn fill="hold" id="18" nodeType="afterGroup">
                            <p:stCondLst>
                              <p:cond delay="1500"/>
                            </p:stCondLst>
                            <p:childTnLst>
                              <p:par>
                                <p:cTn fill="hold" id="19" nodeType="afterEffect" presetClass="entr" presetID="22" presetSubtype="8">
                                  <p:stCondLst>
                                    <p:cond delay="0"/>
                                  </p:stCondLst>
                                  <p:childTnLst>
                                    <p:set>
                                      <p:cBhvr>
                                        <p:cTn dur="1" fill="hold" id="20">
                                          <p:stCondLst>
                                            <p:cond delay="0"/>
                                          </p:stCondLst>
                                        </p:cTn>
                                        <p:tgtEl>
                                          <p:spTgt spid="36"/>
                                        </p:tgtEl>
                                        <p:attrNameLst>
                                          <p:attrName>style.visibility</p:attrName>
                                        </p:attrNameLst>
                                      </p:cBhvr>
                                      <p:to>
                                        <p:strVal val="visible"/>
                                      </p:to>
                                    </p:set>
                                    <p:animEffect filter="wipe(left)" transition="in">
                                      <p:cBhvr>
                                        <p:cTn dur="500" id="21"/>
                                        <p:tgtEl>
                                          <p:spTgt spid="36"/>
                                        </p:tgtEl>
                                      </p:cBhvr>
                                    </p:animEffect>
                                  </p:childTnLst>
                                </p:cTn>
                              </p:par>
                            </p:childTnLst>
                          </p:cTn>
                        </p:par>
                        <p:par>
                          <p:cTn fill="hold" id="22" nodeType="afterGroup">
                            <p:stCondLst>
                              <p:cond delay="2000"/>
                            </p:stCondLst>
                            <p:childTnLst>
                              <p:par>
                                <p:cTn fill="hold" id="23" nodeType="afterEffect" presetClass="entr" presetID="22" presetSubtype="8">
                                  <p:stCondLst>
                                    <p:cond delay="0"/>
                                  </p:stCondLst>
                                  <p:childTnLst>
                                    <p:set>
                                      <p:cBhvr>
                                        <p:cTn dur="1" fill="hold" id="24">
                                          <p:stCondLst>
                                            <p:cond delay="0"/>
                                          </p:stCondLst>
                                        </p:cTn>
                                        <p:tgtEl>
                                          <p:spTgt spid="21"/>
                                        </p:tgtEl>
                                        <p:attrNameLst>
                                          <p:attrName>style.visibility</p:attrName>
                                        </p:attrNameLst>
                                      </p:cBhvr>
                                      <p:to>
                                        <p:strVal val="visible"/>
                                      </p:to>
                                    </p:set>
                                    <p:animEffect filter="wipe(left)" transition="in">
                                      <p:cBhvr>
                                        <p:cTn dur="500" id="25"/>
                                        <p:tgtEl>
                                          <p:spTgt spid="21"/>
                                        </p:tgtEl>
                                      </p:cBhvr>
                                    </p:animEffect>
                                  </p:childTnLst>
                                </p:cTn>
                              </p:par>
                            </p:childTnLst>
                          </p:cTn>
                        </p:par>
                        <p:par>
                          <p:cTn fill="hold" id="26" nodeType="afterGroup">
                            <p:stCondLst>
                              <p:cond delay="2500"/>
                            </p:stCondLst>
                            <p:childTnLst>
                              <p:par>
                                <p:cTn fill="hold" id="27" nodeType="afterEffect" presetClass="entr" presetID="22" presetSubtype="8">
                                  <p:stCondLst>
                                    <p:cond delay="0"/>
                                  </p:stCondLst>
                                  <p:childTnLst>
                                    <p:set>
                                      <p:cBhvr>
                                        <p:cTn dur="1" fill="hold" id="28">
                                          <p:stCondLst>
                                            <p:cond delay="0"/>
                                          </p:stCondLst>
                                        </p:cTn>
                                        <p:tgtEl>
                                          <p:spTgt spid="30"/>
                                        </p:tgtEl>
                                        <p:attrNameLst>
                                          <p:attrName>style.visibility</p:attrName>
                                        </p:attrNameLst>
                                      </p:cBhvr>
                                      <p:to>
                                        <p:strVal val="visible"/>
                                      </p:to>
                                    </p:set>
                                    <p:animEffect filter="wipe(left)" transition="in">
                                      <p:cBhvr>
                                        <p:cTn dur="500" id="29"/>
                                        <p:tgtEl>
                                          <p:spTgt spid="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9"/>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2" name="Rectangle 21"/>
          <p:cNvSpPr/>
          <p:nvPr/>
        </p:nvSpPr>
        <p:spPr>
          <a:xfrm>
            <a:off x="1354534" y="1896971"/>
            <a:ext cx="1599416" cy="202791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AU">
              <a:latin charset="-122" panose="020b0503020204020204" pitchFamily="34" typeface="微软雅黑"/>
              <a:ea charset="-122" panose="020b0503020204020204" pitchFamily="34" typeface="微软雅黑"/>
            </a:endParaRPr>
          </a:p>
        </p:txBody>
      </p:sp>
      <p:grpSp>
        <p:nvGrpSpPr>
          <p:cNvPr id="65" name="Group 64"/>
          <p:cNvGrpSpPr/>
          <p:nvPr/>
        </p:nvGrpSpPr>
        <p:grpSpPr>
          <a:xfrm>
            <a:off x="1354535" y="1803076"/>
            <a:ext cx="2341415" cy="2258970"/>
            <a:chOff x="5814064" y="2222232"/>
            <a:chExt cx="1434962" cy="1384435"/>
          </a:xfrm>
        </p:grpSpPr>
        <p:sp>
          <p:nvSpPr>
            <p:cNvPr id="66" name="Freeform 32"/>
            <p:cNvSpPr/>
            <p:nvPr/>
          </p:nvSpPr>
          <p:spPr bwMode="auto">
            <a:xfrm>
              <a:off x="5814064" y="2222232"/>
              <a:ext cx="1057694" cy="1384435"/>
            </a:xfrm>
            <a:custGeom>
              <a:gdLst>
                <a:gd fmla="*/ 296 w 296" name="T0"/>
                <a:gd fmla="*/ 366 h 387" name="T1"/>
                <a:gd fmla="*/ 296 w 296" name="T2"/>
                <a:gd fmla="*/ 22 h 387" name="T3"/>
                <a:gd fmla="*/ 274 w 296" name="T4"/>
                <a:gd fmla="*/ 0 h 387" name="T5"/>
                <a:gd fmla="*/ 21 w 296" name="T6"/>
                <a:gd fmla="*/ 0 h 387" name="T7"/>
                <a:gd fmla="*/ 0 w 296" name="T8"/>
                <a:gd fmla="*/ 22 h 387" name="T9"/>
                <a:gd fmla="*/ 0 w 296" name="T10"/>
                <a:gd fmla="*/ 366 h 387" name="T11"/>
                <a:gd fmla="*/ 21 w 296" name="T12"/>
                <a:gd fmla="*/ 387 h 387" name="T13"/>
                <a:gd fmla="*/ 274 w 296" name="T14"/>
                <a:gd fmla="*/ 387 h 387" name="T15"/>
                <a:gd fmla="*/ 296 w 296" name="T16"/>
                <a:gd fmla="*/ 366 h 38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87" w="296">
                  <a:moveTo>
                    <a:pt x="296" y="366"/>
                  </a:moveTo>
                  <a:cubicBezTo>
                    <a:pt x="296" y="22"/>
                    <a:pt x="296" y="22"/>
                    <a:pt x="296" y="22"/>
                  </a:cubicBezTo>
                  <a:cubicBezTo>
                    <a:pt x="296" y="10"/>
                    <a:pt x="286" y="0"/>
                    <a:pt x="274" y="0"/>
                  </a:cubicBezTo>
                  <a:cubicBezTo>
                    <a:pt x="21" y="0"/>
                    <a:pt x="21" y="0"/>
                    <a:pt x="21" y="0"/>
                  </a:cubicBezTo>
                  <a:cubicBezTo>
                    <a:pt x="9" y="0"/>
                    <a:pt x="0" y="10"/>
                    <a:pt x="0" y="22"/>
                  </a:cubicBezTo>
                  <a:cubicBezTo>
                    <a:pt x="0" y="366"/>
                    <a:pt x="0" y="366"/>
                    <a:pt x="0" y="366"/>
                  </a:cubicBezTo>
                  <a:cubicBezTo>
                    <a:pt x="0" y="378"/>
                    <a:pt x="9" y="387"/>
                    <a:pt x="21" y="387"/>
                  </a:cubicBezTo>
                  <a:cubicBezTo>
                    <a:pt x="274" y="387"/>
                    <a:pt x="274" y="387"/>
                    <a:pt x="274" y="387"/>
                  </a:cubicBezTo>
                  <a:cubicBezTo>
                    <a:pt x="286" y="387"/>
                    <a:pt x="296" y="378"/>
                    <a:pt x="296" y="366"/>
                  </a:cubicBezTo>
                  <a:close/>
                </a:path>
              </a:pathLst>
            </a:custGeom>
            <a:solidFill>
              <a:schemeClr val="tx2">
                <a:lumMod val="75000"/>
              </a:schemeClr>
            </a:solidFill>
            <a:ln>
              <a:noFill/>
            </a:ln>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67" name="Freeform 33"/>
            <p:cNvSpPr/>
            <p:nvPr/>
          </p:nvSpPr>
          <p:spPr bwMode="auto">
            <a:xfrm>
              <a:off x="6356385" y="2390654"/>
              <a:ext cx="414321" cy="1054326"/>
            </a:xfrm>
            <a:custGeom>
              <a:gdLst>
                <a:gd fmla="*/ 122 w 123" name="T0"/>
                <a:gd fmla="*/ 246 h 313" name="T1"/>
                <a:gd fmla="*/ 123 w 123" name="T2"/>
                <a:gd fmla="*/ 248 h 313" name="T3"/>
                <a:gd fmla="*/ 123 w 123" name="T4"/>
                <a:gd fmla="*/ 0 h 313" name="T5"/>
                <a:gd fmla="*/ 0 w 123" name="T6"/>
                <a:gd fmla="*/ 0 h 313" name="T7"/>
                <a:gd fmla="*/ 0 w 123" name="T8"/>
                <a:gd fmla="*/ 313 h 313" name="T9"/>
                <a:gd fmla="*/ 56 w 123" name="T10"/>
                <a:gd fmla="*/ 313 h 313" name="T11"/>
                <a:gd fmla="*/ 122 w 123" name="T12"/>
                <a:gd fmla="*/ 246 h 313" name="T13"/>
              </a:gdLst>
              <a:cxnLst>
                <a:cxn ang="0">
                  <a:pos x="T0" y="T1"/>
                </a:cxn>
                <a:cxn ang="0">
                  <a:pos x="T2" y="T3"/>
                </a:cxn>
                <a:cxn ang="0">
                  <a:pos x="T4" y="T5"/>
                </a:cxn>
                <a:cxn ang="0">
                  <a:pos x="T6" y="T7"/>
                </a:cxn>
                <a:cxn ang="0">
                  <a:pos x="T8" y="T9"/>
                </a:cxn>
                <a:cxn ang="0">
                  <a:pos x="T10" y="T11"/>
                </a:cxn>
                <a:cxn ang="0">
                  <a:pos x="T12" y="T13"/>
                </a:cxn>
              </a:cxnLst>
              <a:rect b="b" l="0" r="r" t="0"/>
              <a:pathLst>
                <a:path h="313" w="123">
                  <a:moveTo>
                    <a:pt x="122" y="246"/>
                  </a:moveTo>
                  <a:lnTo>
                    <a:pt x="123" y="248"/>
                  </a:lnTo>
                  <a:lnTo>
                    <a:pt x="123" y="0"/>
                  </a:lnTo>
                  <a:lnTo>
                    <a:pt x="0" y="0"/>
                  </a:lnTo>
                  <a:lnTo>
                    <a:pt x="0" y="313"/>
                  </a:lnTo>
                  <a:lnTo>
                    <a:pt x="56" y="313"/>
                  </a:lnTo>
                  <a:lnTo>
                    <a:pt x="122" y="246"/>
                  </a:lnTo>
                  <a:close/>
                </a:path>
              </a:pathLst>
            </a:custGeom>
            <a:solidFill>
              <a:schemeClr val="bg2">
                <a:lumMod val="95000"/>
              </a:schemeClr>
            </a:solidFill>
            <a:ln>
              <a:noFill/>
            </a:ln>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68" name="Rectangle 34"/>
            <p:cNvSpPr>
              <a:spLocks noChangeArrowheads="1"/>
            </p:cNvSpPr>
            <p:nvPr/>
          </p:nvSpPr>
          <p:spPr bwMode="auto">
            <a:xfrm>
              <a:off x="5942065" y="2390654"/>
              <a:ext cx="414321" cy="1054326"/>
            </a:xfrm>
            <a:prstGeom prst="rect">
              <a:avLst/>
            </a:prstGeom>
            <a:solidFill>
              <a:schemeClr val="accent1"/>
            </a:solidFill>
            <a:ln>
              <a:noFill/>
            </a:ln>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69" name="Freeform 35"/>
            <p:cNvSpPr>
              <a:spLocks noEditPoints="1"/>
            </p:cNvSpPr>
            <p:nvPr/>
          </p:nvSpPr>
          <p:spPr bwMode="auto">
            <a:xfrm>
              <a:off x="6006065" y="2525392"/>
              <a:ext cx="158318" cy="784851"/>
            </a:xfrm>
            <a:custGeom>
              <a:gdLst>
                <a:gd fmla="*/ 12 w 44" name="T0"/>
                <a:gd fmla="*/ 0 h 220" name="T1"/>
                <a:gd fmla="*/ 0 w 44" name="T2"/>
                <a:gd fmla="*/ 32 h 220" name="T3"/>
                <a:gd fmla="*/ 32 w 44" name="T4"/>
                <a:gd fmla="*/ 44 h 220" name="T5"/>
                <a:gd fmla="*/ 44 w 44" name="T6"/>
                <a:gd fmla="*/ 12 h 220" name="T7"/>
                <a:gd fmla="*/ 37 w 44" name="T8"/>
                <a:gd fmla="*/ 32 h 220" name="T9"/>
                <a:gd fmla="*/ 12 w 44" name="T10"/>
                <a:gd fmla="*/ 37 h 220" name="T11"/>
                <a:gd fmla="*/ 8 w 44" name="T12"/>
                <a:gd fmla="*/ 12 h 220" name="T13"/>
                <a:gd fmla="*/ 32 w 44" name="T14"/>
                <a:gd fmla="*/ 7 h 220" name="T15"/>
                <a:gd fmla="*/ 37 w 44" name="T16"/>
                <a:gd fmla="*/ 32 h 220" name="T17"/>
                <a:gd fmla="*/ 12 w 44" name="T18"/>
                <a:gd fmla="*/ 59 h 220" name="T19"/>
                <a:gd fmla="*/ 0 w 44" name="T20"/>
                <a:gd fmla="*/ 91 h 220" name="T21"/>
                <a:gd fmla="*/ 32 w 44" name="T22"/>
                <a:gd fmla="*/ 103 h 220" name="T23"/>
                <a:gd fmla="*/ 44 w 44" name="T24"/>
                <a:gd fmla="*/ 71 h 220" name="T25"/>
                <a:gd fmla="*/ 37 w 44" name="T26"/>
                <a:gd fmla="*/ 91 h 220" name="T27"/>
                <a:gd fmla="*/ 12 w 44" name="T28"/>
                <a:gd fmla="*/ 95 h 220" name="T29"/>
                <a:gd fmla="*/ 8 w 44" name="T30"/>
                <a:gd fmla="*/ 71 h 220" name="T31"/>
                <a:gd fmla="*/ 32 w 44" name="T32"/>
                <a:gd fmla="*/ 66 h 220" name="T33"/>
                <a:gd fmla="*/ 37 w 44" name="T34"/>
                <a:gd fmla="*/ 91 h 220" name="T35"/>
                <a:gd fmla="*/ 12 w 44" name="T36"/>
                <a:gd fmla="*/ 117 h 220" name="T37"/>
                <a:gd fmla="*/ 0 w 44" name="T38"/>
                <a:gd fmla="*/ 149 h 220" name="T39"/>
                <a:gd fmla="*/ 32 w 44" name="T40"/>
                <a:gd fmla="*/ 161 h 220" name="T41"/>
                <a:gd fmla="*/ 44 w 44" name="T42"/>
                <a:gd fmla="*/ 129 h 220" name="T43"/>
                <a:gd fmla="*/ 37 w 44" name="T44"/>
                <a:gd fmla="*/ 149 h 220" name="T45"/>
                <a:gd fmla="*/ 12 w 44" name="T46"/>
                <a:gd fmla="*/ 154 h 220" name="T47"/>
                <a:gd fmla="*/ 8 w 44" name="T48"/>
                <a:gd fmla="*/ 129 h 220" name="T49"/>
                <a:gd fmla="*/ 32 w 44" name="T50"/>
                <a:gd fmla="*/ 125 h 220" name="T51"/>
                <a:gd fmla="*/ 37 w 44" name="T52"/>
                <a:gd fmla="*/ 149 h 220" name="T53"/>
                <a:gd fmla="*/ 12 w 44" name="T54"/>
                <a:gd fmla="*/ 176 h 220" name="T55"/>
                <a:gd fmla="*/ 0 w 44" name="T56"/>
                <a:gd fmla="*/ 208 h 220" name="T57"/>
                <a:gd fmla="*/ 32 w 44" name="T58"/>
                <a:gd fmla="*/ 220 h 220" name="T59"/>
                <a:gd fmla="*/ 44 w 44" name="T60"/>
                <a:gd fmla="*/ 188 h 220" name="T61"/>
                <a:gd fmla="*/ 37 w 44" name="T62"/>
                <a:gd fmla="*/ 208 h 220" name="T63"/>
                <a:gd fmla="*/ 12 w 44" name="T64"/>
                <a:gd fmla="*/ 213 h 220" name="T65"/>
                <a:gd fmla="*/ 8 w 44" name="T66"/>
                <a:gd fmla="*/ 188 h 220" name="T67"/>
                <a:gd fmla="*/ 32 w 44" name="T68"/>
                <a:gd fmla="*/ 183 h 220" name="T69"/>
                <a:gd fmla="*/ 37 w 44" name="T70"/>
                <a:gd fmla="*/ 208 h 220"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220" w="44">
                  <a:moveTo>
                    <a:pt x="32" y="0"/>
                  </a:moveTo>
                  <a:cubicBezTo>
                    <a:pt x="12" y="0"/>
                    <a:pt x="12" y="0"/>
                    <a:pt x="12" y="0"/>
                  </a:cubicBezTo>
                  <a:cubicBezTo>
                    <a:pt x="6" y="0"/>
                    <a:pt x="0" y="5"/>
                    <a:pt x="0" y="12"/>
                  </a:cubicBezTo>
                  <a:cubicBezTo>
                    <a:pt x="0" y="32"/>
                    <a:pt x="0" y="32"/>
                    <a:pt x="0" y="32"/>
                  </a:cubicBezTo>
                  <a:cubicBezTo>
                    <a:pt x="0" y="39"/>
                    <a:pt x="6" y="44"/>
                    <a:pt x="12" y="44"/>
                  </a:cubicBezTo>
                  <a:cubicBezTo>
                    <a:pt x="32" y="44"/>
                    <a:pt x="32" y="44"/>
                    <a:pt x="32" y="44"/>
                  </a:cubicBezTo>
                  <a:cubicBezTo>
                    <a:pt x="39" y="44"/>
                    <a:pt x="44" y="39"/>
                    <a:pt x="44" y="32"/>
                  </a:cubicBezTo>
                  <a:cubicBezTo>
                    <a:pt x="44" y="12"/>
                    <a:pt x="44" y="12"/>
                    <a:pt x="44" y="12"/>
                  </a:cubicBezTo>
                  <a:cubicBezTo>
                    <a:pt x="44" y="5"/>
                    <a:pt x="39" y="0"/>
                    <a:pt x="32" y="0"/>
                  </a:cubicBezTo>
                  <a:close/>
                  <a:moveTo>
                    <a:pt x="37" y="32"/>
                  </a:moveTo>
                  <a:cubicBezTo>
                    <a:pt x="37" y="35"/>
                    <a:pt x="35" y="37"/>
                    <a:pt x="32" y="37"/>
                  </a:cubicBezTo>
                  <a:cubicBezTo>
                    <a:pt x="12" y="37"/>
                    <a:pt x="12" y="37"/>
                    <a:pt x="12" y="37"/>
                  </a:cubicBezTo>
                  <a:cubicBezTo>
                    <a:pt x="10" y="37"/>
                    <a:pt x="8" y="35"/>
                    <a:pt x="8" y="32"/>
                  </a:cubicBezTo>
                  <a:cubicBezTo>
                    <a:pt x="8" y="12"/>
                    <a:pt x="8" y="12"/>
                    <a:pt x="8" y="12"/>
                  </a:cubicBezTo>
                  <a:cubicBezTo>
                    <a:pt x="8" y="9"/>
                    <a:pt x="10" y="7"/>
                    <a:pt x="12" y="7"/>
                  </a:cubicBezTo>
                  <a:cubicBezTo>
                    <a:pt x="32" y="7"/>
                    <a:pt x="32" y="7"/>
                    <a:pt x="32" y="7"/>
                  </a:cubicBezTo>
                  <a:cubicBezTo>
                    <a:pt x="35" y="7"/>
                    <a:pt x="37" y="9"/>
                    <a:pt x="37" y="12"/>
                  </a:cubicBezTo>
                  <a:lnTo>
                    <a:pt x="37" y="32"/>
                  </a:lnTo>
                  <a:close/>
                  <a:moveTo>
                    <a:pt x="32" y="59"/>
                  </a:moveTo>
                  <a:cubicBezTo>
                    <a:pt x="12" y="59"/>
                    <a:pt x="12" y="59"/>
                    <a:pt x="12" y="59"/>
                  </a:cubicBezTo>
                  <a:cubicBezTo>
                    <a:pt x="6" y="59"/>
                    <a:pt x="0" y="64"/>
                    <a:pt x="0" y="71"/>
                  </a:cubicBezTo>
                  <a:cubicBezTo>
                    <a:pt x="0" y="91"/>
                    <a:pt x="0" y="91"/>
                    <a:pt x="0" y="91"/>
                  </a:cubicBezTo>
                  <a:cubicBezTo>
                    <a:pt x="0" y="97"/>
                    <a:pt x="6" y="103"/>
                    <a:pt x="12" y="103"/>
                  </a:cubicBezTo>
                  <a:cubicBezTo>
                    <a:pt x="32" y="103"/>
                    <a:pt x="32" y="103"/>
                    <a:pt x="32" y="103"/>
                  </a:cubicBezTo>
                  <a:cubicBezTo>
                    <a:pt x="39" y="103"/>
                    <a:pt x="44" y="97"/>
                    <a:pt x="44" y="91"/>
                  </a:cubicBezTo>
                  <a:cubicBezTo>
                    <a:pt x="44" y="71"/>
                    <a:pt x="44" y="71"/>
                    <a:pt x="44" y="71"/>
                  </a:cubicBezTo>
                  <a:cubicBezTo>
                    <a:pt x="44" y="64"/>
                    <a:pt x="39" y="59"/>
                    <a:pt x="32" y="59"/>
                  </a:cubicBezTo>
                  <a:close/>
                  <a:moveTo>
                    <a:pt x="37" y="91"/>
                  </a:moveTo>
                  <a:cubicBezTo>
                    <a:pt x="37" y="93"/>
                    <a:pt x="35" y="95"/>
                    <a:pt x="32" y="95"/>
                  </a:cubicBezTo>
                  <a:cubicBezTo>
                    <a:pt x="12" y="95"/>
                    <a:pt x="12" y="95"/>
                    <a:pt x="12" y="95"/>
                  </a:cubicBezTo>
                  <a:cubicBezTo>
                    <a:pt x="10" y="95"/>
                    <a:pt x="8" y="93"/>
                    <a:pt x="8" y="91"/>
                  </a:cubicBezTo>
                  <a:cubicBezTo>
                    <a:pt x="8" y="71"/>
                    <a:pt x="8" y="71"/>
                    <a:pt x="8" y="71"/>
                  </a:cubicBezTo>
                  <a:cubicBezTo>
                    <a:pt x="8" y="68"/>
                    <a:pt x="10" y="66"/>
                    <a:pt x="12" y="66"/>
                  </a:cubicBezTo>
                  <a:cubicBezTo>
                    <a:pt x="32" y="66"/>
                    <a:pt x="32" y="66"/>
                    <a:pt x="32" y="66"/>
                  </a:cubicBezTo>
                  <a:cubicBezTo>
                    <a:pt x="35" y="66"/>
                    <a:pt x="37" y="68"/>
                    <a:pt x="37" y="71"/>
                  </a:cubicBezTo>
                  <a:lnTo>
                    <a:pt x="37" y="91"/>
                  </a:lnTo>
                  <a:close/>
                  <a:moveTo>
                    <a:pt x="32" y="117"/>
                  </a:moveTo>
                  <a:cubicBezTo>
                    <a:pt x="12" y="117"/>
                    <a:pt x="12" y="117"/>
                    <a:pt x="12" y="117"/>
                  </a:cubicBezTo>
                  <a:cubicBezTo>
                    <a:pt x="6" y="117"/>
                    <a:pt x="0" y="123"/>
                    <a:pt x="0" y="129"/>
                  </a:cubicBezTo>
                  <a:cubicBezTo>
                    <a:pt x="0" y="149"/>
                    <a:pt x="0" y="149"/>
                    <a:pt x="0" y="149"/>
                  </a:cubicBezTo>
                  <a:cubicBezTo>
                    <a:pt x="0" y="156"/>
                    <a:pt x="6" y="161"/>
                    <a:pt x="12" y="161"/>
                  </a:cubicBezTo>
                  <a:cubicBezTo>
                    <a:pt x="32" y="161"/>
                    <a:pt x="32" y="161"/>
                    <a:pt x="32" y="161"/>
                  </a:cubicBezTo>
                  <a:cubicBezTo>
                    <a:pt x="39" y="161"/>
                    <a:pt x="44" y="156"/>
                    <a:pt x="44" y="149"/>
                  </a:cubicBezTo>
                  <a:cubicBezTo>
                    <a:pt x="44" y="129"/>
                    <a:pt x="44" y="129"/>
                    <a:pt x="44" y="129"/>
                  </a:cubicBezTo>
                  <a:cubicBezTo>
                    <a:pt x="44" y="123"/>
                    <a:pt x="39" y="117"/>
                    <a:pt x="32" y="117"/>
                  </a:cubicBezTo>
                  <a:close/>
                  <a:moveTo>
                    <a:pt x="37" y="149"/>
                  </a:moveTo>
                  <a:cubicBezTo>
                    <a:pt x="37" y="152"/>
                    <a:pt x="35" y="154"/>
                    <a:pt x="32" y="154"/>
                  </a:cubicBezTo>
                  <a:cubicBezTo>
                    <a:pt x="12" y="154"/>
                    <a:pt x="12" y="154"/>
                    <a:pt x="12" y="154"/>
                  </a:cubicBezTo>
                  <a:cubicBezTo>
                    <a:pt x="10" y="154"/>
                    <a:pt x="8" y="152"/>
                    <a:pt x="8" y="149"/>
                  </a:cubicBezTo>
                  <a:cubicBezTo>
                    <a:pt x="8" y="129"/>
                    <a:pt x="8" y="129"/>
                    <a:pt x="8" y="129"/>
                  </a:cubicBezTo>
                  <a:cubicBezTo>
                    <a:pt x="8" y="127"/>
                    <a:pt x="10" y="125"/>
                    <a:pt x="12" y="125"/>
                  </a:cubicBezTo>
                  <a:cubicBezTo>
                    <a:pt x="32" y="125"/>
                    <a:pt x="32" y="125"/>
                    <a:pt x="32" y="125"/>
                  </a:cubicBezTo>
                  <a:cubicBezTo>
                    <a:pt x="35" y="125"/>
                    <a:pt x="37" y="127"/>
                    <a:pt x="37" y="129"/>
                  </a:cubicBezTo>
                  <a:lnTo>
                    <a:pt x="37" y="149"/>
                  </a:lnTo>
                  <a:close/>
                  <a:moveTo>
                    <a:pt x="32" y="176"/>
                  </a:moveTo>
                  <a:cubicBezTo>
                    <a:pt x="12" y="176"/>
                    <a:pt x="12" y="176"/>
                    <a:pt x="12" y="176"/>
                  </a:cubicBezTo>
                  <a:cubicBezTo>
                    <a:pt x="6" y="176"/>
                    <a:pt x="0" y="181"/>
                    <a:pt x="0" y="188"/>
                  </a:cubicBezTo>
                  <a:cubicBezTo>
                    <a:pt x="0" y="208"/>
                    <a:pt x="0" y="208"/>
                    <a:pt x="0" y="208"/>
                  </a:cubicBezTo>
                  <a:cubicBezTo>
                    <a:pt x="0" y="215"/>
                    <a:pt x="6" y="220"/>
                    <a:pt x="12" y="220"/>
                  </a:cubicBezTo>
                  <a:cubicBezTo>
                    <a:pt x="32" y="220"/>
                    <a:pt x="32" y="220"/>
                    <a:pt x="32" y="220"/>
                  </a:cubicBezTo>
                  <a:cubicBezTo>
                    <a:pt x="39" y="220"/>
                    <a:pt x="44" y="215"/>
                    <a:pt x="44" y="208"/>
                  </a:cubicBezTo>
                  <a:cubicBezTo>
                    <a:pt x="44" y="188"/>
                    <a:pt x="44" y="188"/>
                    <a:pt x="44" y="188"/>
                  </a:cubicBezTo>
                  <a:cubicBezTo>
                    <a:pt x="44" y="181"/>
                    <a:pt x="39" y="176"/>
                    <a:pt x="32" y="176"/>
                  </a:cubicBezTo>
                  <a:close/>
                  <a:moveTo>
                    <a:pt x="37" y="208"/>
                  </a:moveTo>
                  <a:cubicBezTo>
                    <a:pt x="37" y="211"/>
                    <a:pt x="35" y="213"/>
                    <a:pt x="32" y="213"/>
                  </a:cubicBezTo>
                  <a:cubicBezTo>
                    <a:pt x="12" y="213"/>
                    <a:pt x="12" y="213"/>
                    <a:pt x="12" y="213"/>
                  </a:cubicBezTo>
                  <a:cubicBezTo>
                    <a:pt x="10" y="213"/>
                    <a:pt x="8" y="211"/>
                    <a:pt x="8" y="208"/>
                  </a:cubicBezTo>
                  <a:cubicBezTo>
                    <a:pt x="8" y="188"/>
                    <a:pt x="8" y="188"/>
                    <a:pt x="8" y="188"/>
                  </a:cubicBezTo>
                  <a:cubicBezTo>
                    <a:pt x="8" y="185"/>
                    <a:pt x="10" y="183"/>
                    <a:pt x="12" y="183"/>
                  </a:cubicBezTo>
                  <a:cubicBezTo>
                    <a:pt x="32" y="183"/>
                    <a:pt x="32" y="183"/>
                    <a:pt x="32" y="183"/>
                  </a:cubicBezTo>
                  <a:cubicBezTo>
                    <a:pt x="35" y="183"/>
                    <a:pt x="37" y="185"/>
                    <a:pt x="37" y="188"/>
                  </a:cubicBezTo>
                  <a:lnTo>
                    <a:pt x="37" y="208"/>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70" name="Freeform 36"/>
            <p:cNvSpPr>
              <a:spLocks noEditPoints="1"/>
            </p:cNvSpPr>
            <p:nvPr/>
          </p:nvSpPr>
          <p:spPr bwMode="auto">
            <a:xfrm>
              <a:off x="6225015" y="2663500"/>
              <a:ext cx="454742" cy="640005"/>
            </a:xfrm>
            <a:custGeom>
              <a:gdLst>
                <a:gd fmla="*/ 135 w 135" name="T0"/>
                <a:gd fmla="*/ 0 h 190" name="T1"/>
                <a:gd fmla="*/ 135 w 135" name="T2"/>
                <a:gd fmla="*/ 3 h 190" name="T3"/>
                <a:gd fmla="*/ 0 w 135" name="T4"/>
                <a:gd fmla="*/ 3 h 190" name="T5"/>
                <a:gd fmla="*/ 0 w 135" name="T6"/>
                <a:gd fmla="*/ 0 h 190" name="T7"/>
                <a:gd fmla="*/ 135 w 135" name="T8"/>
                <a:gd fmla="*/ 0 h 190" name="T9"/>
                <a:gd fmla="*/ 0 w 135" name="T10"/>
                <a:gd fmla="*/ 66 h 190" name="T11"/>
                <a:gd fmla="*/ 135 w 135" name="T12"/>
                <a:gd fmla="*/ 66 h 190" name="T13"/>
                <a:gd fmla="*/ 135 w 135" name="T14"/>
                <a:gd fmla="*/ 62 h 190" name="T15"/>
                <a:gd fmla="*/ 0 w 135" name="T16"/>
                <a:gd fmla="*/ 62 h 190" name="T17"/>
                <a:gd fmla="*/ 0 w 135" name="T18"/>
                <a:gd fmla="*/ 66 h 190" name="T19"/>
                <a:gd fmla="*/ 0 w 135" name="T20"/>
                <a:gd fmla="*/ 127 h 190" name="T21"/>
                <a:gd fmla="*/ 135 w 135" name="T22"/>
                <a:gd fmla="*/ 127 h 190" name="T23"/>
                <a:gd fmla="*/ 135 w 135" name="T24"/>
                <a:gd fmla="*/ 124 h 190" name="T25"/>
                <a:gd fmla="*/ 0 w 135" name="T26"/>
                <a:gd fmla="*/ 124 h 190" name="T27"/>
                <a:gd fmla="*/ 0 w 135" name="T28"/>
                <a:gd fmla="*/ 127 h 190" name="T29"/>
                <a:gd fmla="*/ 0 w 135" name="T30"/>
                <a:gd fmla="*/ 190 h 190" name="T31"/>
                <a:gd fmla="*/ 135 w 135" name="T32"/>
                <a:gd fmla="*/ 190 h 190" name="T33"/>
                <a:gd fmla="*/ 135 w 135" name="T34"/>
                <a:gd fmla="*/ 186 h 190" name="T35"/>
                <a:gd fmla="*/ 0 w 135" name="T36"/>
                <a:gd fmla="*/ 186 h 190" name="T37"/>
                <a:gd fmla="*/ 0 w 135" name="T38"/>
                <a:gd fmla="*/ 190 h 19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90" w="135">
                  <a:moveTo>
                    <a:pt x="135" y="0"/>
                  </a:moveTo>
                  <a:lnTo>
                    <a:pt x="135" y="3"/>
                  </a:lnTo>
                  <a:lnTo>
                    <a:pt x="0" y="3"/>
                  </a:lnTo>
                  <a:lnTo>
                    <a:pt x="0" y="0"/>
                  </a:lnTo>
                  <a:lnTo>
                    <a:pt x="135" y="0"/>
                  </a:lnTo>
                  <a:close/>
                  <a:moveTo>
                    <a:pt x="0" y="66"/>
                  </a:moveTo>
                  <a:lnTo>
                    <a:pt x="135" y="66"/>
                  </a:lnTo>
                  <a:lnTo>
                    <a:pt x="135" y="62"/>
                  </a:lnTo>
                  <a:lnTo>
                    <a:pt x="0" y="62"/>
                  </a:lnTo>
                  <a:lnTo>
                    <a:pt x="0" y="66"/>
                  </a:lnTo>
                  <a:close/>
                  <a:moveTo>
                    <a:pt x="0" y="127"/>
                  </a:moveTo>
                  <a:lnTo>
                    <a:pt x="135" y="127"/>
                  </a:lnTo>
                  <a:lnTo>
                    <a:pt x="135" y="124"/>
                  </a:lnTo>
                  <a:lnTo>
                    <a:pt x="0" y="124"/>
                  </a:lnTo>
                  <a:lnTo>
                    <a:pt x="0" y="127"/>
                  </a:lnTo>
                  <a:close/>
                  <a:moveTo>
                    <a:pt x="0" y="190"/>
                  </a:moveTo>
                  <a:lnTo>
                    <a:pt x="135" y="190"/>
                  </a:lnTo>
                  <a:lnTo>
                    <a:pt x="135" y="186"/>
                  </a:lnTo>
                  <a:lnTo>
                    <a:pt x="0" y="186"/>
                  </a:lnTo>
                  <a:lnTo>
                    <a:pt x="0" y="190"/>
                  </a:lnTo>
                  <a:close/>
                </a:path>
              </a:pathLst>
            </a:custGeom>
            <a:solidFill>
              <a:schemeClr val="accent6"/>
            </a:solidFill>
            <a:ln>
              <a:noFill/>
            </a:ln>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71" name="Freeform 37"/>
            <p:cNvSpPr/>
            <p:nvPr/>
          </p:nvSpPr>
          <p:spPr bwMode="auto">
            <a:xfrm>
              <a:off x="6545017" y="3219293"/>
              <a:ext cx="222318" cy="225687"/>
            </a:xfrm>
            <a:custGeom>
              <a:gdLst>
                <a:gd fmla="*/ 66 w 66" name="T0"/>
                <a:gd fmla="*/ 0 h 67" name="T1"/>
                <a:gd fmla="*/ 0 w 66" name="T2"/>
                <a:gd fmla="*/ 0 h 67" name="T3"/>
                <a:gd fmla="*/ 0 w 66" name="T4"/>
                <a:gd fmla="*/ 67 h 67" name="T5"/>
                <a:gd fmla="*/ 66 w 66" name="T6"/>
                <a:gd fmla="*/ 0 h 67" name="T7"/>
              </a:gdLst>
              <a:cxnLst>
                <a:cxn ang="0">
                  <a:pos x="T0" y="T1"/>
                </a:cxn>
                <a:cxn ang="0">
                  <a:pos x="T2" y="T3"/>
                </a:cxn>
                <a:cxn ang="0">
                  <a:pos x="T4" y="T5"/>
                </a:cxn>
                <a:cxn ang="0">
                  <a:pos x="T6" y="T7"/>
                </a:cxn>
              </a:cxnLst>
              <a:rect b="b" l="0" r="r" t="0"/>
              <a:pathLst>
                <a:path h="67" w="66">
                  <a:moveTo>
                    <a:pt x="66" y="0"/>
                  </a:moveTo>
                  <a:lnTo>
                    <a:pt x="0" y="0"/>
                  </a:lnTo>
                  <a:lnTo>
                    <a:pt x="0" y="67"/>
                  </a:lnTo>
                  <a:lnTo>
                    <a:pt x="66" y="0"/>
                  </a:ln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72" name="Freeform 38"/>
            <p:cNvSpPr/>
            <p:nvPr/>
          </p:nvSpPr>
          <p:spPr bwMode="auto">
            <a:xfrm>
              <a:off x="6457437" y="3071081"/>
              <a:ext cx="111161" cy="151582"/>
            </a:xfrm>
            <a:custGeom>
              <a:gdLst>
                <a:gd fmla="*/ 23 w 31" name="T0"/>
                <a:gd fmla="*/ 7 h 42" name="T1"/>
                <a:gd fmla="*/ 6 w 31" name="T2"/>
                <a:gd fmla="*/ 4 h 42" name="T3"/>
                <a:gd fmla="*/ 0 w 31" name="T4"/>
                <a:gd fmla="*/ 33 h 42" name="T5"/>
                <a:gd fmla="*/ 9 w 31" name="T6"/>
                <a:gd fmla="*/ 42 h 42" name="T7"/>
                <a:gd fmla="*/ 27 w 31" name="T8"/>
                <a:gd fmla="*/ 24 h 42" name="T9"/>
                <a:gd fmla="*/ 23 w 31" name="T10"/>
                <a:gd fmla="*/ 7 h 42" name="T11"/>
              </a:gdLst>
              <a:cxnLst>
                <a:cxn ang="0">
                  <a:pos x="T0" y="T1"/>
                </a:cxn>
                <a:cxn ang="0">
                  <a:pos x="T2" y="T3"/>
                </a:cxn>
                <a:cxn ang="0">
                  <a:pos x="T4" y="T5"/>
                </a:cxn>
                <a:cxn ang="0">
                  <a:pos x="T6" y="T7"/>
                </a:cxn>
                <a:cxn ang="0">
                  <a:pos x="T8" y="T9"/>
                </a:cxn>
                <a:cxn ang="0">
                  <a:pos x="T10" y="T11"/>
                </a:cxn>
              </a:cxnLst>
              <a:rect b="b" l="0" r="r" t="0"/>
              <a:pathLst>
                <a:path h="42" w="31">
                  <a:moveTo>
                    <a:pt x="23" y="7"/>
                  </a:moveTo>
                  <a:cubicBezTo>
                    <a:pt x="17" y="1"/>
                    <a:pt x="10" y="0"/>
                    <a:pt x="6" y="4"/>
                  </a:cubicBezTo>
                  <a:cubicBezTo>
                    <a:pt x="0" y="33"/>
                    <a:pt x="0" y="33"/>
                    <a:pt x="0" y="33"/>
                  </a:cubicBezTo>
                  <a:cubicBezTo>
                    <a:pt x="9" y="42"/>
                    <a:pt x="9" y="42"/>
                    <a:pt x="9" y="42"/>
                  </a:cubicBezTo>
                  <a:cubicBezTo>
                    <a:pt x="27" y="24"/>
                    <a:pt x="27" y="24"/>
                    <a:pt x="27" y="24"/>
                  </a:cubicBezTo>
                  <a:cubicBezTo>
                    <a:pt x="31" y="21"/>
                    <a:pt x="29" y="13"/>
                    <a:pt x="23" y="7"/>
                  </a:cubicBezTo>
                  <a:close/>
                </a:path>
              </a:pathLst>
            </a:custGeom>
            <a:solidFill>
              <a:schemeClr val="tx2">
                <a:lumMod val="20000"/>
                <a:lumOff val="80000"/>
              </a:schemeClr>
            </a:solidFill>
            <a:ln>
              <a:noFill/>
            </a:ln>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73" name="Freeform 39"/>
            <p:cNvSpPr/>
            <p:nvPr/>
          </p:nvSpPr>
          <p:spPr bwMode="auto">
            <a:xfrm>
              <a:off x="6487754" y="3145187"/>
              <a:ext cx="151582" cy="107790"/>
            </a:xfrm>
            <a:custGeom>
              <a:gdLst>
                <a:gd fmla="*/ 35 w 42" name="T0"/>
                <a:gd fmla="*/ 7 h 30" name="T1"/>
                <a:gd fmla="*/ 18 w 42" name="T2"/>
                <a:gd fmla="*/ 3 h 30" name="T3"/>
                <a:gd fmla="*/ 0 w 42" name="T4"/>
                <a:gd fmla="*/ 21 h 30" name="T5"/>
                <a:gd fmla="*/ 9 w 42" name="T6"/>
                <a:gd fmla="*/ 30 h 30" name="T7"/>
                <a:gd fmla="*/ 39 w 42" name="T8"/>
                <a:gd fmla="*/ 24 h 30" name="T9"/>
                <a:gd fmla="*/ 35 w 42" name="T10"/>
                <a:gd fmla="*/ 7 h 30" name="T11"/>
              </a:gdLst>
              <a:cxnLst>
                <a:cxn ang="0">
                  <a:pos x="T0" y="T1"/>
                </a:cxn>
                <a:cxn ang="0">
                  <a:pos x="T2" y="T3"/>
                </a:cxn>
                <a:cxn ang="0">
                  <a:pos x="T4" y="T5"/>
                </a:cxn>
                <a:cxn ang="0">
                  <a:pos x="T6" y="T7"/>
                </a:cxn>
                <a:cxn ang="0">
                  <a:pos x="T8" y="T9"/>
                </a:cxn>
                <a:cxn ang="0">
                  <a:pos x="T10" y="T11"/>
                </a:cxn>
              </a:cxnLst>
              <a:rect b="b" l="0" r="r" t="0"/>
              <a:pathLst>
                <a:path h="30" w="42">
                  <a:moveTo>
                    <a:pt x="35" y="7"/>
                  </a:moveTo>
                  <a:cubicBezTo>
                    <a:pt x="29" y="1"/>
                    <a:pt x="22" y="0"/>
                    <a:pt x="18" y="3"/>
                  </a:cubicBezTo>
                  <a:cubicBezTo>
                    <a:pt x="0" y="21"/>
                    <a:pt x="0" y="21"/>
                    <a:pt x="0" y="21"/>
                  </a:cubicBezTo>
                  <a:cubicBezTo>
                    <a:pt x="9" y="30"/>
                    <a:pt x="9" y="30"/>
                    <a:pt x="9" y="30"/>
                  </a:cubicBezTo>
                  <a:cubicBezTo>
                    <a:pt x="39" y="24"/>
                    <a:pt x="39" y="24"/>
                    <a:pt x="39" y="24"/>
                  </a:cubicBezTo>
                  <a:cubicBezTo>
                    <a:pt x="42" y="20"/>
                    <a:pt x="41" y="13"/>
                    <a:pt x="35" y="7"/>
                  </a:cubicBezTo>
                  <a:close/>
                </a:path>
              </a:pathLst>
            </a:custGeom>
            <a:solidFill>
              <a:schemeClr val="tx2">
                <a:lumMod val="40000"/>
                <a:lumOff val="60000"/>
              </a:schemeClr>
            </a:solidFill>
            <a:ln>
              <a:noFill/>
            </a:ln>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74" name="Freeform 40"/>
            <p:cNvSpPr/>
            <p:nvPr/>
          </p:nvSpPr>
          <p:spPr bwMode="auto">
            <a:xfrm>
              <a:off x="6443964" y="3188978"/>
              <a:ext cx="43791" cy="80843"/>
            </a:xfrm>
            <a:custGeom>
              <a:gdLst>
                <a:gd fmla="*/ 4 w 13" name="T0"/>
                <a:gd fmla="*/ 0 h 24" name="T1"/>
                <a:gd fmla="*/ 0 w 13" name="T2"/>
                <a:gd fmla="*/ 24 h 24" name="T3"/>
                <a:gd fmla="*/ 13 w 13" name="T4"/>
                <a:gd fmla="*/ 10 h 24" name="T5"/>
                <a:gd fmla="*/ 4 w 13" name="T6"/>
                <a:gd fmla="*/ 0 h 24" name="T7"/>
              </a:gdLst>
              <a:cxnLst>
                <a:cxn ang="0">
                  <a:pos x="T0" y="T1"/>
                </a:cxn>
                <a:cxn ang="0">
                  <a:pos x="T2" y="T3"/>
                </a:cxn>
                <a:cxn ang="0">
                  <a:pos x="T4" y="T5"/>
                </a:cxn>
                <a:cxn ang="0">
                  <a:pos x="T6" y="T7"/>
                </a:cxn>
              </a:cxnLst>
              <a:rect b="b" l="0" r="r" t="0"/>
              <a:pathLst>
                <a:path h="24" w="13">
                  <a:moveTo>
                    <a:pt x="4" y="0"/>
                  </a:moveTo>
                  <a:lnTo>
                    <a:pt x="0" y="24"/>
                  </a:lnTo>
                  <a:lnTo>
                    <a:pt x="13" y="10"/>
                  </a:lnTo>
                  <a:lnTo>
                    <a:pt x="4" y="0"/>
                  </a:ln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75" name="Freeform 41"/>
            <p:cNvSpPr/>
            <p:nvPr/>
          </p:nvSpPr>
          <p:spPr bwMode="auto">
            <a:xfrm>
              <a:off x="6443964" y="3222663"/>
              <a:ext cx="77476" cy="47159"/>
            </a:xfrm>
            <a:custGeom>
              <a:gdLst>
                <a:gd fmla="*/ 13 w 23" name="T0"/>
                <a:gd fmla="*/ 0 h 14" name="T1"/>
                <a:gd fmla="*/ 0 w 23" name="T2"/>
                <a:gd fmla="*/ 14 h 14" name="T3"/>
                <a:gd fmla="*/ 23 w 23" name="T4"/>
                <a:gd fmla="*/ 9 h 14" name="T5"/>
                <a:gd fmla="*/ 13 w 23" name="T6"/>
                <a:gd fmla="*/ 0 h 14" name="T7"/>
              </a:gdLst>
              <a:cxnLst>
                <a:cxn ang="0">
                  <a:pos x="T0" y="T1"/>
                </a:cxn>
                <a:cxn ang="0">
                  <a:pos x="T2" y="T3"/>
                </a:cxn>
                <a:cxn ang="0">
                  <a:pos x="T4" y="T5"/>
                </a:cxn>
                <a:cxn ang="0">
                  <a:pos x="T6" y="T7"/>
                </a:cxn>
              </a:cxnLst>
              <a:rect b="b" l="0" r="r" t="0"/>
              <a:pathLst>
                <a:path h="14" w="23">
                  <a:moveTo>
                    <a:pt x="13" y="0"/>
                  </a:moveTo>
                  <a:lnTo>
                    <a:pt x="0" y="14"/>
                  </a:lnTo>
                  <a:lnTo>
                    <a:pt x="23" y="9"/>
                  </a:lnTo>
                  <a:lnTo>
                    <a:pt x="13" y="0"/>
                  </a:lnTo>
                  <a:close/>
                </a:path>
              </a:pathLst>
            </a:custGeom>
            <a:solidFill>
              <a:srgbClr val="58595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76" name="Freeform 42"/>
            <p:cNvSpPr/>
            <p:nvPr/>
          </p:nvSpPr>
          <p:spPr bwMode="auto">
            <a:xfrm>
              <a:off x="6477649" y="2636551"/>
              <a:ext cx="522111" cy="522111"/>
            </a:xfrm>
            <a:custGeom>
              <a:gdLst>
                <a:gd fmla="*/ 125 w 146" name="T0"/>
                <a:gd fmla="*/ 0 h 146" name="T1"/>
                <a:gd fmla="*/ 0 w 146" name="T2"/>
                <a:gd fmla="*/ 126 h 146" name="T3"/>
                <a:gd fmla="*/ 17 w 146" name="T4"/>
                <a:gd fmla="*/ 129 h 146" name="T5"/>
                <a:gd fmla="*/ 21 w 146" name="T6"/>
                <a:gd fmla="*/ 146 h 146" name="T7"/>
                <a:gd fmla="*/ 146 w 146" name="T8"/>
                <a:gd fmla="*/ 21 h 146" name="T9"/>
                <a:gd fmla="*/ 125 w 146" name="T10"/>
                <a:gd fmla="*/ 0 h 146" name="T11"/>
              </a:gdLst>
              <a:cxnLst>
                <a:cxn ang="0">
                  <a:pos x="T0" y="T1"/>
                </a:cxn>
                <a:cxn ang="0">
                  <a:pos x="T2" y="T3"/>
                </a:cxn>
                <a:cxn ang="0">
                  <a:pos x="T4" y="T5"/>
                </a:cxn>
                <a:cxn ang="0">
                  <a:pos x="T6" y="T7"/>
                </a:cxn>
                <a:cxn ang="0">
                  <a:pos x="T8" y="T9"/>
                </a:cxn>
                <a:cxn ang="0">
                  <a:pos x="T10" y="T11"/>
                </a:cxn>
              </a:cxnLst>
              <a:rect b="b" l="0" r="r" t="0"/>
              <a:pathLst>
                <a:path h="146" w="146">
                  <a:moveTo>
                    <a:pt x="125" y="0"/>
                  </a:moveTo>
                  <a:cubicBezTo>
                    <a:pt x="0" y="126"/>
                    <a:pt x="0" y="126"/>
                    <a:pt x="0" y="126"/>
                  </a:cubicBezTo>
                  <a:cubicBezTo>
                    <a:pt x="4" y="122"/>
                    <a:pt x="11" y="123"/>
                    <a:pt x="17" y="129"/>
                  </a:cubicBezTo>
                  <a:cubicBezTo>
                    <a:pt x="23" y="135"/>
                    <a:pt x="25" y="143"/>
                    <a:pt x="21" y="146"/>
                  </a:cubicBezTo>
                  <a:cubicBezTo>
                    <a:pt x="146" y="21"/>
                    <a:pt x="146" y="21"/>
                    <a:pt x="146" y="21"/>
                  </a:cubicBezTo>
                  <a:lnTo>
                    <a:pt x="125" y="0"/>
                  </a:lnTo>
                  <a:close/>
                </a:path>
              </a:pathLst>
            </a:custGeom>
            <a:solidFill>
              <a:schemeClr val="accent3"/>
            </a:solidFill>
            <a:ln>
              <a:noFill/>
            </a:ln>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77" name="Freeform 43"/>
            <p:cNvSpPr/>
            <p:nvPr/>
          </p:nvSpPr>
          <p:spPr bwMode="auto">
            <a:xfrm>
              <a:off x="6551755" y="2710658"/>
              <a:ext cx="522111" cy="522111"/>
            </a:xfrm>
            <a:custGeom>
              <a:gdLst>
                <a:gd fmla="*/ 125 w 146" name="T0"/>
                <a:gd fmla="*/ 0 h 146" name="T1"/>
                <a:gd fmla="*/ 0 w 146" name="T2"/>
                <a:gd fmla="*/ 125 h 146" name="T3"/>
                <a:gd fmla="*/ 17 w 146" name="T4"/>
                <a:gd fmla="*/ 129 h 146" name="T5"/>
                <a:gd fmla="*/ 21 w 146" name="T6"/>
                <a:gd fmla="*/ 146 h 146" name="T7"/>
                <a:gd fmla="*/ 146 w 146" name="T8"/>
                <a:gd fmla="*/ 21 h 146" name="T9"/>
                <a:gd fmla="*/ 125 w 146" name="T10"/>
                <a:gd fmla="*/ 0 h 146" name="T11"/>
              </a:gdLst>
              <a:cxnLst>
                <a:cxn ang="0">
                  <a:pos x="T0" y="T1"/>
                </a:cxn>
                <a:cxn ang="0">
                  <a:pos x="T2" y="T3"/>
                </a:cxn>
                <a:cxn ang="0">
                  <a:pos x="T4" y="T5"/>
                </a:cxn>
                <a:cxn ang="0">
                  <a:pos x="T6" y="T7"/>
                </a:cxn>
                <a:cxn ang="0">
                  <a:pos x="T8" y="T9"/>
                </a:cxn>
                <a:cxn ang="0">
                  <a:pos x="T10" y="T11"/>
                </a:cxn>
              </a:cxnLst>
              <a:rect b="b" l="0" r="r" t="0"/>
              <a:pathLst>
                <a:path h="146" w="146">
                  <a:moveTo>
                    <a:pt x="125" y="0"/>
                  </a:moveTo>
                  <a:cubicBezTo>
                    <a:pt x="0" y="125"/>
                    <a:pt x="0" y="125"/>
                    <a:pt x="0" y="125"/>
                  </a:cubicBezTo>
                  <a:cubicBezTo>
                    <a:pt x="4" y="122"/>
                    <a:pt x="11" y="123"/>
                    <a:pt x="17" y="129"/>
                  </a:cubicBezTo>
                  <a:cubicBezTo>
                    <a:pt x="23" y="135"/>
                    <a:pt x="24" y="142"/>
                    <a:pt x="21" y="146"/>
                  </a:cubicBezTo>
                  <a:cubicBezTo>
                    <a:pt x="146" y="21"/>
                    <a:pt x="146" y="21"/>
                    <a:pt x="146" y="21"/>
                  </a:cubicBezTo>
                  <a:lnTo>
                    <a:pt x="125" y="0"/>
                  </a:lnTo>
                  <a:close/>
                </a:path>
              </a:pathLst>
            </a:custGeom>
            <a:solidFill>
              <a:schemeClr val="accent1">
                <a:lumMod val="75000"/>
              </a:schemeClr>
            </a:solidFill>
            <a:ln>
              <a:noFill/>
            </a:ln>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78" name="Freeform 44"/>
            <p:cNvSpPr/>
            <p:nvPr/>
          </p:nvSpPr>
          <p:spPr bwMode="auto">
            <a:xfrm>
              <a:off x="6945864" y="2458023"/>
              <a:ext cx="242529" cy="229055"/>
            </a:xfrm>
            <a:custGeom>
              <a:gdLst>
                <a:gd fmla="*/ 72 w 72" name="T0"/>
                <a:gd fmla="*/ 19 h 68" name="T1"/>
                <a:gd fmla="*/ 54 w 72" name="T2"/>
                <a:gd fmla="*/ 0 h 68" name="T3"/>
                <a:gd fmla="*/ 46 w 72" name="T4"/>
                <a:gd fmla="*/ 0 h 68" name="T5"/>
                <a:gd fmla="*/ 0 w 72" name="T6"/>
                <a:gd fmla="*/ 46 h 68" name="T7"/>
                <a:gd fmla="*/ 22 w 72" name="T8"/>
                <a:gd fmla="*/ 68 h 68" name="T9"/>
                <a:gd fmla="*/ 72 w 72" name="T10"/>
                <a:gd fmla="*/ 19 h 68" name="T11"/>
              </a:gdLst>
              <a:cxnLst>
                <a:cxn ang="0">
                  <a:pos x="T0" y="T1"/>
                </a:cxn>
                <a:cxn ang="0">
                  <a:pos x="T2" y="T3"/>
                </a:cxn>
                <a:cxn ang="0">
                  <a:pos x="T4" y="T5"/>
                </a:cxn>
                <a:cxn ang="0">
                  <a:pos x="T6" y="T7"/>
                </a:cxn>
                <a:cxn ang="0">
                  <a:pos x="T8" y="T9"/>
                </a:cxn>
                <a:cxn ang="0">
                  <a:pos x="T10" y="T11"/>
                </a:cxn>
              </a:cxnLst>
              <a:rect b="b" l="0" r="r" t="0"/>
              <a:pathLst>
                <a:path h="68" w="72">
                  <a:moveTo>
                    <a:pt x="72" y="19"/>
                  </a:moveTo>
                  <a:lnTo>
                    <a:pt x="54" y="0"/>
                  </a:lnTo>
                  <a:lnTo>
                    <a:pt x="46" y="0"/>
                  </a:lnTo>
                  <a:lnTo>
                    <a:pt x="0" y="46"/>
                  </a:lnTo>
                  <a:lnTo>
                    <a:pt x="22" y="68"/>
                  </a:lnTo>
                  <a:lnTo>
                    <a:pt x="72" y="19"/>
                  </a:lnTo>
                  <a:close/>
                </a:path>
              </a:pathLst>
            </a:custGeom>
            <a:solidFill>
              <a:schemeClr val="accent3"/>
            </a:solidFill>
            <a:ln>
              <a:noFill/>
            </a:ln>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79" name="Freeform 45"/>
            <p:cNvSpPr/>
            <p:nvPr/>
          </p:nvSpPr>
          <p:spPr bwMode="auto">
            <a:xfrm>
              <a:off x="7019971" y="2522025"/>
              <a:ext cx="229055" cy="242529"/>
            </a:xfrm>
            <a:custGeom>
              <a:gdLst>
                <a:gd fmla="*/ 23 w 68" name="T0"/>
                <a:gd fmla="*/ 72 h 72" name="T1"/>
                <a:gd fmla="*/ 68 w 68" name="T2"/>
                <a:gd fmla="*/ 26 h 72" name="T3"/>
                <a:gd fmla="*/ 68 w 68" name="T4"/>
                <a:gd fmla="*/ 18 h 72" name="T5"/>
                <a:gd fmla="*/ 50 w 68" name="T6"/>
                <a:gd fmla="*/ 0 h 72" name="T7"/>
                <a:gd fmla="*/ 0 w 68" name="T8"/>
                <a:gd fmla="*/ 49 h 72" name="T9"/>
                <a:gd fmla="*/ 23 w 68" name="T10"/>
                <a:gd fmla="*/ 72 h 72" name="T11"/>
              </a:gdLst>
              <a:cxnLst>
                <a:cxn ang="0">
                  <a:pos x="T0" y="T1"/>
                </a:cxn>
                <a:cxn ang="0">
                  <a:pos x="T2" y="T3"/>
                </a:cxn>
                <a:cxn ang="0">
                  <a:pos x="T4" y="T5"/>
                </a:cxn>
                <a:cxn ang="0">
                  <a:pos x="T6" y="T7"/>
                </a:cxn>
                <a:cxn ang="0">
                  <a:pos x="T8" y="T9"/>
                </a:cxn>
                <a:cxn ang="0">
                  <a:pos x="T10" y="T11"/>
                </a:cxn>
              </a:cxnLst>
              <a:rect b="b" l="0" r="r" t="0"/>
              <a:pathLst>
                <a:path h="72" w="68">
                  <a:moveTo>
                    <a:pt x="23" y="72"/>
                  </a:moveTo>
                  <a:lnTo>
                    <a:pt x="68" y="26"/>
                  </a:lnTo>
                  <a:lnTo>
                    <a:pt x="68" y="18"/>
                  </a:lnTo>
                  <a:lnTo>
                    <a:pt x="50" y="0"/>
                  </a:lnTo>
                  <a:lnTo>
                    <a:pt x="0" y="49"/>
                  </a:lnTo>
                  <a:lnTo>
                    <a:pt x="23" y="72"/>
                  </a:lnTo>
                  <a:close/>
                </a:path>
              </a:pathLst>
            </a:custGeom>
            <a:solidFill>
              <a:schemeClr val="accent1">
                <a:lumMod val="75000"/>
              </a:schemeClr>
            </a:solidFill>
            <a:ln>
              <a:noFill/>
            </a:ln>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80" name="Freeform 46"/>
            <p:cNvSpPr/>
            <p:nvPr/>
          </p:nvSpPr>
          <p:spPr bwMode="auto">
            <a:xfrm>
              <a:off x="6925653" y="2612972"/>
              <a:ext cx="94316" cy="97686"/>
            </a:xfrm>
            <a:custGeom>
              <a:gdLst>
                <a:gd fmla="*/ 28 w 28" name="T0"/>
                <a:gd fmla="*/ 22 h 29" name="T1"/>
                <a:gd fmla="*/ 6 w 28" name="T2"/>
                <a:gd fmla="*/ 0 h 29" name="T3"/>
                <a:gd fmla="*/ 0 w 28" name="T4"/>
                <a:gd fmla="*/ 7 h 29" name="T5"/>
                <a:gd fmla="*/ 22 w 28" name="T6"/>
                <a:gd fmla="*/ 29 h 29" name="T7"/>
                <a:gd fmla="*/ 28 w 28" name="T8"/>
                <a:gd fmla="*/ 22 h 29" name="T9"/>
              </a:gdLst>
              <a:cxnLst>
                <a:cxn ang="0">
                  <a:pos x="T0" y="T1"/>
                </a:cxn>
                <a:cxn ang="0">
                  <a:pos x="T2" y="T3"/>
                </a:cxn>
                <a:cxn ang="0">
                  <a:pos x="T4" y="T5"/>
                </a:cxn>
                <a:cxn ang="0">
                  <a:pos x="T6" y="T7"/>
                </a:cxn>
                <a:cxn ang="0">
                  <a:pos x="T8" y="T9"/>
                </a:cxn>
              </a:cxnLst>
              <a:rect b="b" l="0" r="r" t="0"/>
              <a:pathLst>
                <a:path h="28" w="28">
                  <a:moveTo>
                    <a:pt x="28" y="22"/>
                  </a:moveTo>
                  <a:lnTo>
                    <a:pt x="6" y="0"/>
                  </a:lnTo>
                  <a:lnTo>
                    <a:pt x="0" y="7"/>
                  </a:lnTo>
                  <a:lnTo>
                    <a:pt x="22" y="29"/>
                  </a:lnTo>
                  <a:lnTo>
                    <a:pt x="28" y="22"/>
                  </a:lnTo>
                  <a:close/>
                </a:path>
              </a:pathLst>
            </a:custGeom>
            <a:solidFill>
              <a:schemeClr val="bg2">
                <a:lumMod val="95000"/>
              </a:schemeClr>
            </a:solidFill>
            <a:ln>
              <a:noFill/>
            </a:ln>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81" name="Freeform 47"/>
            <p:cNvSpPr/>
            <p:nvPr/>
          </p:nvSpPr>
          <p:spPr bwMode="auto">
            <a:xfrm>
              <a:off x="6999760" y="2687078"/>
              <a:ext cx="97686" cy="97686"/>
            </a:xfrm>
            <a:custGeom>
              <a:gdLst>
                <a:gd fmla="*/ 0 w 29" name="T0"/>
                <a:gd fmla="*/ 7 h 29" name="T1"/>
                <a:gd fmla="*/ 22 w 29" name="T2"/>
                <a:gd fmla="*/ 29 h 29" name="T3"/>
                <a:gd fmla="*/ 29 w 29" name="T4"/>
                <a:gd fmla="*/ 23 h 29" name="T5"/>
                <a:gd fmla="*/ 6 w 29" name="T6"/>
                <a:gd fmla="*/ 0 h 29" name="T7"/>
                <a:gd fmla="*/ 0 w 29" name="T8"/>
                <a:gd fmla="*/ 7 h 29" name="T9"/>
              </a:gdLst>
              <a:cxnLst>
                <a:cxn ang="0">
                  <a:pos x="T0" y="T1"/>
                </a:cxn>
                <a:cxn ang="0">
                  <a:pos x="T2" y="T3"/>
                </a:cxn>
                <a:cxn ang="0">
                  <a:pos x="T4" y="T5"/>
                </a:cxn>
                <a:cxn ang="0">
                  <a:pos x="T6" y="T7"/>
                </a:cxn>
                <a:cxn ang="0">
                  <a:pos x="T8" y="T9"/>
                </a:cxn>
              </a:cxnLst>
              <a:rect b="b" l="0" r="r" t="0"/>
              <a:pathLst>
                <a:path h="28" w="28">
                  <a:moveTo>
                    <a:pt x="0" y="7"/>
                  </a:moveTo>
                  <a:lnTo>
                    <a:pt x="22" y="29"/>
                  </a:lnTo>
                  <a:lnTo>
                    <a:pt x="29" y="23"/>
                  </a:lnTo>
                  <a:lnTo>
                    <a:pt x="6" y="0"/>
                  </a:lnTo>
                  <a:lnTo>
                    <a:pt x="0" y="7"/>
                  </a:lnTo>
                  <a:close/>
                </a:path>
              </a:pathLst>
            </a:custGeom>
            <a:solidFill>
              <a:schemeClr val="tx2">
                <a:lumMod val="20000"/>
                <a:lumOff val="80000"/>
              </a:schemeClr>
            </a:solidFill>
            <a:ln>
              <a:noFill/>
            </a:ln>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grpSp>
      <p:sp>
        <p:nvSpPr>
          <p:cNvPr id="93" name="Text Placeholder 26"/>
          <p:cNvSpPr txBox="1"/>
          <p:nvPr/>
        </p:nvSpPr>
        <p:spPr>
          <a:xfrm>
            <a:off x="6346735" y="2774350"/>
            <a:ext cx="2152691" cy="1926771"/>
          </a:xfrm>
          <a:prstGeom prst="rect">
            <a:avLst/>
          </a:prstGeom>
        </p:spPr>
        <p:txBody>
          <a:bodyPr bIns="34290" lIns="68580" rIns="68580" tIns="34290"/>
          <a:lstStyle>
            <a:lvl1pPr algn="l" defTabSz="914400" eaLnBrk="1" hangingPunct="1" indent="0" latinLnBrk="0" marL="0" rtl="0">
              <a:lnSpc>
                <a:spcPct val="90000"/>
              </a:lnSpc>
              <a:spcBef>
                <a:spcPts val="1000"/>
              </a:spcBef>
              <a:buFontTx/>
              <a:buNone/>
              <a:defRPr kern="1200" sz="1600">
                <a:solidFill>
                  <a:schemeClr val="tx1"/>
                </a:solidFill>
                <a:latin typeface="+mn-lt"/>
                <a:ea typeface="+mn-ea"/>
                <a:cs typeface="+mn-cs"/>
              </a:defRPr>
            </a:lvl1pPr>
            <a:lvl2pPr algn="l" defTabSz="914400" eaLnBrk="1" hangingPunct="1" indent="0" latinLnBrk="0" marL="457200" rtl="0">
              <a:lnSpc>
                <a:spcPct val="90000"/>
              </a:lnSpc>
              <a:spcBef>
                <a:spcPts val="500"/>
              </a:spcBef>
              <a:buFontTx/>
              <a:buNone/>
              <a:defRPr kern="1200" sz="1400">
                <a:solidFill>
                  <a:schemeClr val="tx1"/>
                </a:solidFill>
                <a:latin typeface="+mn-lt"/>
                <a:ea typeface="+mn-ea"/>
                <a:cs typeface="+mn-cs"/>
              </a:defRPr>
            </a:lvl2pPr>
            <a:lvl3pPr algn="l" defTabSz="914400" eaLnBrk="1" hangingPunct="1" indent="0" latinLnBrk="0" marL="914400" rtl="0">
              <a:lnSpc>
                <a:spcPct val="90000"/>
              </a:lnSpc>
              <a:spcBef>
                <a:spcPts val="500"/>
              </a:spcBef>
              <a:buFontTx/>
              <a:buNone/>
              <a:defRPr kern="1200" sz="1200">
                <a:solidFill>
                  <a:schemeClr val="tx1"/>
                </a:solidFill>
                <a:latin typeface="+mn-lt"/>
                <a:ea typeface="+mn-ea"/>
                <a:cs typeface="+mn-cs"/>
              </a:defRPr>
            </a:lvl3pPr>
            <a:lvl4pPr algn="l" defTabSz="914400" eaLnBrk="1" hangingPunct="1" indent="0" latinLnBrk="0" marL="1371600" rtl="0">
              <a:lnSpc>
                <a:spcPct val="90000"/>
              </a:lnSpc>
              <a:spcBef>
                <a:spcPts val="500"/>
              </a:spcBef>
              <a:buFontTx/>
              <a:buNone/>
              <a:defRPr kern="1200" sz="1100">
                <a:solidFill>
                  <a:schemeClr val="tx1"/>
                </a:solidFill>
                <a:latin typeface="+mn-lt"/>
                <a:ea typeface="+mn-ea"/>
                <a:cs typeface="+mn-cs"/>
              </a:defRPr>
            </a:lvl4pPr>
            <a:lvl5pPr algn="l" defTabSz="914400" eaLnBrk="1" hangingPunct="1" indent="0" latinLnBrk="0" marL="1828800" rtl="0">
              <a:lnSpc>
                <a:spcPct val="90000"/>
              </a:lnSpc>
              <a:spcBef>
                <a:spcPts val="500"/>
              </a:spcBef>
              <a:buFontTx/>
              <a:buNone/>
              <a:defRPr kern="1200" sz="11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defTabSz="701983" indent="-128585" marL="128585">
              <a:lnSpc>
                <a:spcPct val="150000"/>
              </a:lnSpc>
              <a:buFont charset="2" panose="05000000000000000000" pitchFamily="2" typeface="Wingdings"/>
              <a:buChar char="q"/>
            </a:pPr>
            <a:r>
              <a:rPr altLang="en-US" lang="zh-CN" sz="1200">
                <a:latin charset="-122" panose="020b0503020204020204" pitchFamily="34" typeface="微软雅黑"/>
                <a:ea charset="-122" panose="020b0503020204020204" pitchFamily="34" typeface="微软雅黑"/>
              </a:rPr>
              <a:t>点击添加内容点击添加内容</a:t>
            </a:r>
          </a:p>
          <a:p>
            <a:pPr defTabSz="701983" indent="-128585" marL="128585">
              <a:lnSpc>
                <a:spcPct val="150000"/>
              </a:lnSpc>
              <a:buFont charset="2" panose="05000000000000000000" pitchFamily="2" typeface="Wingdings"/>
              <a:buChar char="q"/>
            </a:pPr>
            <a:r>
              <a:rPr altLang="en-US" lang="zh-CN" sz="1200">
                <a:latin charset="-122" panose="020b0503020204020204" pitchFamily="34" typeface="微软雅黑"/>
                <a:ea charset="-122" panose="020b0503020204020204" pitchFamily="34" typeface="微软雅黑"/>
              </a:rPr>
              <a:t>点击添加内容点击添加内容</a:t>
            </a:r>
          </a:p>
          <a:p>
            <a:pPr defTabSz="701983" indent="-128585" marL="128585">
              <a:lnSpc>
                <a:spcPct val="150000"/>
              </a:lnSpc>
              <a:buFont charset="2" panose="05000000000000000000" pitchFamily="2" typeface="Wingdings"/>
              <a:buChar char="q"/>
            </a:pPr>
            <a:r>
              <a:rPr altLang="en-US" lang="zh-CN" sz="1200">
                <a:latin charset="-122" panose="020b0503020204020204" pitchFamily="34" typeface="微软雅黑"/>
                <a:ea charset="-122" panose="020b0503020204020204" pitchFamily="34" typeface="微软雅黑"/>
              </a:rPr>
              <a:t>点击添加内容点击添加内容</a:t>
            </a:r>
          </a:p>
          <a:p>
            <a:pPr defTabSz="701983" indent="-128585" marL="128585">
              <a:lnSpc>
                <a:spcPct val="150000"/>
              </a:lnSpc>
              <a:buFont charset="2" panose="05000000000000000000" pitchFamily="2" typeface="Wingdings"/>
              <a:buChar char="q"/>
            </a:pPr>
            <a:r>
              <a:rPr altLang="en-US" lang="zh-CN" sz="1200">
                <a:latin charset="-122" panose="020b0503020204020204" pitchFamily="34" typeface="微软雅黑"/>
                <a:ea charset="-122" panose="020b0503020204020204" pitchFamily="34" typeface="微软雅黑"/>
              </a:rPr>
              <a:t>点击添加内容点击添加内容</a:t>
            </a:r>
          </a:p>
          <a:p>
            <a:pPr defTabSz="701983" indent="-128585" marL="128585">
              <a:lnSpc>
                <a:spcPct val="150000"/>
              </a:lnSpc>
              <a:buFont charset="2" panose="05000000000000000000" pitchFamily="2" typeface="Wingdings"/>
              <a:buChar char="q"/>
            </a:pPr>
            <a:r>
              <a:rPr altLang="en-US" lang="zh-CN" sz="1200">
                <a:latin charset="-122" panose="020b0503020204020204" pitchFamily="34" typeface="微软雅黑"/>
                <a:ea charset="-122" panose="020b0503020204020204" pitchFamily="34" typeface="微软雅黑"/>
              </a:rPr>
              <a:t>点击添加内容点击添加内容</a:t>
            </a:r>
          </a:p>
        </p:txBody>
      </p:sp>
      <p:grpSp>
        <p:nvGrpSpPr>
          <p:cNvPr id="23" name="Group 22"/>
          <p:cNvGrpSpPr/>
          <p:nvPr/>
        </p:nvGrpSpPr>
        <p:grpSpPr>
          <a:xfrm flipH="1" flipV="1">
            <a:off x="3097316" y="1285999"/>
            <a:ext cx="749627" cy="640903"/>
            <a:chOff x="1985980" y="2906793"/>
            <a:chExt cx="999502" cy="854537"/>
          </a:xfrm>
        </p:grpSpPr>
        <p:sp>
          <p:nvSpPr>
            <p:cNvPr id="24" name="Shape 147"/>
            <p:cNvSpPr/>
            <p:nvPr/>
          </p:nvSpPr>
          <p:spPr>
            <a:xfrm rot="16200000">
              <a:off x="2485716" y="2974323"/>
              <a:ext cx="567296" cy="432236"/>
            </a:xfrm>
            <a:custGeom>
              <a:gdLst>
                <a:gd fmla="*/ 14579 w 14600" name="connsiteX0"/>
                <a:gd fmla="*/ 23171 h 23171" name="connsiteY0"/>
                <a:gd fmla="*/ 14579 w 14600" name="connsiteX1"/>
                <a:gd fmla="*/ 9127 h 23171" name="connsiteY1"/>
                <a:gd fmla="*/ 13712 w 14600" name="connsiteX2"/>
                <a:gd fmla="*/ 3098 h 23171" name="connsiteY2"/>
                <a:gd fmla="*/ 10326 w 14600" name="connsiteX3"/>
                <a:gd fmla="*/ 169 h 23171" name="connsiteY3"/>
                <a:gd fmla="*/ 0 w 14600" name="connsiteX4"/>
                <a:gd fmla="*/ 0 h 2317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extrusionOk="0" h="23171" w="14600">
                  <a:moveTo>
                    <a:pt x="14579" y="23171"/>
                  </a:moveTo>
                  <a:lnTo>
                    <a:pt x="14579" y="9127"/>
                  </a:lnTo>
                  <a:cubicBezTo>
                    <a:pt x="14688" y="6953"/>
                    <a:pt x="14375" y="4779"/>
                    <a:pt x="13712" y="3098"/>
                  </a:cubicBezTo>
                  <a:cubicBezTo>
                    <a:pt x="12885" y="997"/>
                    <a:pt x="11616" y="-100"/>
                    <a:pt x="10326" y="169"/>
                  </a:cubicBezTo>
                  <a:lnTo>
                    <a:pt x="0" y="0"/>
                  </a:lnTo>
                </a:path>
              </a:pathLst>
            </a:custGeom>
            <a:ln cmpd="sng" w="6350">
              <a:solidFill>
                <a:schemeClr val="tx2"/>
              </a:solidFill>
              <a:prstDash val="dash"/>
              <a:miter lim="400000"/>
            </a:ln>
          </p:spPr>
          <p:txBody>
            <a:bodyPr anchor="ctr" bIns="50800" lIns="50800" rIns="50800" tIns="50800"/>
            <a:lstStyle/>
            <a:p>
              <a:pPr lvl="0">
                <a:defRPr sz="2400"/>
              </a:pPr>
              <a:endParaRPr sz="2700">
                <a:latin charset="-122" panose="020b0503020204020204" pitchFamily="34" typeface="微软雅黑"/>
                <a:ea charset="-122" panose="020b0503020204020204" pitchFamily="34" typeface="微软雅黑"/>
              </a:endParaRPr>
            </a:p>
          </p:txBody>
        </p:sp>
        <p:sp>
          <p:nvSpPr>
            <p:cNvPr id="25" name="Shape 147"/>
            <p:cNvSpPr/>
            <p:nvPr/>
          </p:nvSpPr>
          <p:spPr>
            <a:xfrm flipH="1" rot="10800000">
              <a:off x="1987241" y="3469623"/>
              <a:ext cx="567296" cy="244911"/>
            </a:xfrm>
            <a:custGeom>
              <a:gdLst>
                <a:gd fmla="*/ 14579 w 14600" name="connsiteX0"/>
                <a:gd fmla="*/ 13129 h 13129" name="connsiteY0"/>
                <a:gd fmla="*/ 14579 w 14600" name="connsiteX1"/>
                <a:gd fmla="*/ 9127 h 13129" name="connsiteY1"/>
                <a:gd fmla="*/ 13712 w 14600" name="connsiteX2"/>
                <a:gd fmla="*/ 3098 h 13129" name="connsiteY2"/>
                <a:gd fmla="*/ 10326 w 14600" name="connsiteX3"/>
                <a:gd fmla="*/ 169 h 13129" name="connsiteY3"/>
                <a:gd fmla="*/ 0 w 14600" name="connsiteX4"/>
                <a:gd fmla="*/ 0 h 1312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extrusionOk="0" h="13129" w="14600">
                  <a:moveTo>
                    <a:pt x="14579" y="13129"/>
                  </a:moveTo>
                  <a:lnTo>
                    <a:pt x="14579" y="9127"/>
                  </a:lnTo>
                  <a:cubicBezTo>
                    <a:pt x="14688" y="6953"/>
                    <a:pt x="14375" y="4779"/>
                    <a:pt x="13712" y="3098"/>
                  </a:cubicBezTo>
                  <a:cubicBezTo>
                    <a:pt x="12885" y="997"/>
                    <a:pt x="11616" y="-100"/>
                    <a:pt x="10326" y="169"/>
                  </a:cubicBezTo>
                  <a:lnTo>
                    <a:pt x="0" y="0"/>
                  </a:lnTo>
                </a:path>
              </a:pathLst>
            </a:custGeom>
            <a:ln cmpd="sng" w="6350">
              <a:solidFill>
                <a:schemeClr val="tx2"/>
              </a:solidFill>
              <a:prstDash val="dash"/>
              <a:miter lim="400000"/>
            </a:ln>
          </p:spPr>
          <p:txBody>
            <a:bodyPr anchor="ctr" bIns="50800" lIns="50800" rIns="50800" tIns="50800"/>
            <a:lstStyle/>
            <a:p>
              <a:pPr lvl="0">
                <a:defRPr sz="2400"/>
              </a:pPr>
              <a:endParaRPr sz="2700">
                <a:latin charset="-122" panose="020b0503020204020204" pitchFamily="34" typeface="微软雅黑"/>
                <a:ea charset="-122" panose="020b0503020204020204" pitchFamily="34" typeface="微软雅黑"/>
              </a:endParaRPr>
            </a:p>
          </p:txBody>
        </p:sp>
        <p:sp>
          <p:nvSpPr>
            <p:cNvPr id="26" name="Oval 25"/>
            <p:cNvSpPr/>
            <p:nvPr/>
          </p:nvSpPr>
          <p:spPr>
            <a:xfrm>
              <a:off x="1985980" y="3666390"/>
              <a:ext cx="94942" cy="94940"/>
            </a:xfrm>
            <a:prstGeom prst="ellipse">
              <a:avLst/>
            </a:prstGeom>
            <a:solidFill>
              <a:schemeClr val="bg1"/>
            </a:solidFill>
            <a:ln cmpd="sng" w="6350">
              <a:solidFill>
                <a:schemeClr val="tx2"/>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100">
                <a:latin charset="-122" panose="020b0503020204020204" pitchFamily="34" typeface="微软雅黑"/>
                <a:ea charset="-122" panose="020b0503020204020204" pitchFamily="34" typeface="微软雅黑"/>
              </a:endParaRPr>
            </a:p>
          </p:txBody>
        </p:sp>
      </p:grpSp>
      <p:grpSp>
        <p:nvGrpSpPr>
          <p:cNvPr id="27" name="Group 26"/>
          <p:cNvGrpSpPr/>
          <p:nvPr/>
        </p:nvGrpSpPr>
        <p:grpSpPr>
          <a:xfrm flipH="1">
            <a:off x="3226130" y="3410475"/>
            <a:ext cx="749627" cy="640903"/>
            <a:chOff x="1985980" y="2906793"/>
            <a:chExt cx="999502" cy="854537"/>
          </a:xfrm>
        </p:grpSpPr>
        <p:sp>
          <p:nvSpPr>
            <p:cNvPr id="28" name="Shape 147"/>
            <p:cNvSpPr/>
            <p:nvPr/>
          </p:nvSpPr>
          <p:spPr>
            <a:xfrm rot="16200000">
              <a:off x="2485716" y="2974323"/>
              <a:ext cx="567296" cy="432236"/>
            </a:xfrm>
            <a:custGeom>
              <a:gdLst>
                <a:gd fmla="*/ 14579 w 14600" name="connsiteX0"/>
                <a:gd fmla="*/ 23171 h 23171" name="connsiteY0"/>
                <a:gd fmla="*/ 14579 w 14600" name="connsiteX1"/>
                <a:gd fmla="*/ 9127 h 23171" name="connsiteY1"/>
                <a:gd fmla="*/ 13712 w 14600" name="connsiteX2"/>
                <a:gd fmla="*/ 3098 h 23171" name="connsiteY2"/>
                <a:gd fmla="*/ 10326 w 14600" name="connsiteX3"/>
                <a:gd fmla="*/ 169 h 23171" name="connsiteY3"/>
                <a:gd fmla="*/ 0 w 14600" name="connsiteX4"/>
                <a:gd fmla="*/ 0 h 2317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extrusionOk="0" h="23171" w="14600">
                  <a:moveTo>
                    <a:pt x="14579" y="23171"/>
                  </a:moveTo>
                  <a:lnTo>
                    <a:pt x="14579" y="9127"/>
                  </a:lnTo>
                  <a:cubicBezTo>
                    <a:pt x="14688" y="6953"/>
                    <a:pt x="14375" y="4779"/>
                    <a:pt x="13712" y="3098"/>
                  </a:cubicBezTo>
                  <a:cubicBezTo>
                    <a:pt x="12885" y="997"/>
                    <a:pt x="11616" y="-100"/>
                    <a:pt x="10326" y="169"/>
                  </a:cubicBezTo>
                  <a:lnTo>
                    <a:pt x="0" y="0"/>
                  </a:lnTo>
                </a:path>
              </a:pathLst>
            </a:custGeom>
            <a:ln cmpd="sng" w="6350">
              <a:solidFill>
                <a:schemeClr val="tx2"/>
              </a:solidFill>
              <a:prstDash val="dash"/>
              <a:miter lim="400000"/>
            </a:ln>
          </p:spPr>
          <p:txBody>
            <a:bodyPr anchor="ctr" bIns="50800" lIns="50800" rIns="50800" tIns="50800"/>
            <a:lstStyle/>
            <a:p>
              <a:pPr lvl="0">
                <a:defRPr sz="2400"/>
              </a:pPr>
              <a:endParaRPr sz="2700">
                <a:latin charset="-122" panose="020b0503020204020204" pitchFamily="34" typeface="微软雅黑"/>
                <a:ea charset="-122" panose="020b0503020204020204" pitchFamily="34" typeface="微软雅黑"/>
              </a:endParaRPr>
            </a:p>
          </p:txBody>
        </p:sp>
        <p:sp>
          <p:nvSpPr>
            <p:cNvPr id="29" name="Shape 147"/>
            <p:cNvSpPr/>
            <p:nvPr/>
          </p:nvSpPr>
          <p:spPr>
            <a:xfrm flipH="1" rot="10800000">
              <a:off x="1987241" y="3469623"/>
              <a:ext cx="567296" cy="244911"/>
            </a:xfrm>
            <a:custGeom>
              <a:gdLst>
                <a:gd fmla="*/ 14579 w 14600" name="connsiteX0"/>
                <a:gd fmla="*/ 13129 h 13129" name="connsiteY0"/>
                <a:gd fmla="*/ 14579 w 14600" name="connsiteX1"/>
                <a:gd fmla="*/ 9127 h 13129" name="connsiteY1"/>
                <a:gd fmla="*/ 13712 w 14600" name="connsiteX2"/>
                <a:gd fmla="*/ 3098 h 13129" name="connsiteY2"/>
                <a:gd fmla="*/ 10326 w 14600" name="connsiteX3"/>
                <a:gd fmla="*/ 169 h 13129" name="connsiteY3"/>
                <a:gd fmla="*/ 0 w 14600" name="connsiteX4"/>
                <a:gd fmla="*/ 0 h 1312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extrusionOk="0" h="13129" w="14600">
                  <a:moveTo>
                    <a:pt x="14579" y="13129"/>
                  </a:moveTo>
                  <a:lnTo>
                    <a:pt x="14579" y="9127"/>
                  </a:lnTo>
                  <a:cubicBezTo>
                    <a:pt x="14688" y="6953"/>
                    <a:pt x="14375" y="4779"/>
                    <a:pt x="13712" y="3098"/>
                  </a:cubicBezTo>
                  <a:cubicBezTo>
                    <a:pt x="12885" y="997"/>
                    <a:pt x="11616" y="-100"/>
                    <a:pt x="10326" y="169"/>
                  </a:cubicBezTo>
                  <a:lnTo>
                    <a:pt x="0" y="0"/>
                  </a:lnTo>
                </a:path>
              </a:pathLst>
            </a:custGeom>
            <a:ln cmpd="sng" w="6350">
              <a:solidFill>
                <a:schemeClr val="tx2"/>
              </a:solidFill>
              <a:prstDash val="dash"/>
              <a:miter lim="400000"/>
            </a:ln>
          </p:spPr>
          <p:txBody>
            <a:bodyPr anchor="ctr" bIns="50800" lIns="50800" rIns="50800" tIns="50800"/>
            <a:lstStyle/>
            <a:p>
              <a:pPr lvl="0">
                <a:defRPr sz="2400"/>
              </a:pPr>
              <a:endParaRPr sz="2700">
                <a:latin charset="-122" panose="020b0503020204020204" pitchFamily="34" typeface="微软雅黑"/>
                <a:ea charset="-122" panose="020b0503020204020204" pitchFamily="34" typeface="微软雅黑"/>
              </a:endParaRPr>
            </a:p>
          </p:txBody>
        </p:sp>
        <p:sp>
          <p:nvSpPr>
            <p:cNvPr id="30" name="Oval 29"/>
            <p:cNvSpPr/>
            <p:nvPr/>
          </p:nvSpPr>
          <p:spPr>
            <a:xfrm>
              <a:off x="1985980" y="3666390"/>
              <a:ext cx="94942" cy="94940"/>
            </a:xfrm>
            <a:prstGeom prst="ellipse">
              <a:avLst/>
            </a:prstGeom>
            <a:solidFill>
              <a:schemeClr val="bg1"/>
            </a:solidFill>
            <a:ln cmpd="sng" w="6350">
              <a:solidFill>
                <a:schemeClr val="tx2"/>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100">
                <a:latin charset="-122" panose="020b0503020204020204" pitchFamily="34" typeface="微软雅黑"/>
                <a:ea charset="-122" panose="020b0503020204020204" pitchFamily="34" typeface="微软雅黑"/>
              </a:endParaRPr>
            </a:p>
          </p:txBody>
        </p:sp>
      </p:grpSp>
      <p:grpSp>
        <p:nvGrpSpPr>
          <p:cNvPr id="31" name="Group 30"/>
          <p:cNvGrpSpPr/>
          <p:nvPr/>
        </p:nvGrpSpPr>
        <p:grpSpPr>
          <a:xfrm flipH="1">
            <a:off x="3430252" y="2703145"/>
            <a:ext cx="756806" cy="71205"/>
            <a:chOff x="3647186" y="3784583"/>
            <a:chExt cx="1009075" cy="94940"/>
          </a:xfrm>
        </p:grpSpPr>
        <p:cxnSp>
          <p:nvCxnSpPr>
            <p:cNvPr id="32" name="Straight Connector 31"/>
            <p:cNvCxnSpPr/>
            <p:nvPr/>
          </p:nvCxnSpPr>
          <p:spPr>
            <a:xfrm flipH="1">
              <a:off x="3647186" y="3834651"/>
              <a:ext cx="1009075" cy="0"/>
            </a:xfrm>
            <a:prstGeom prst="line">
              <a:avLst/>
            </a:prstGeom>
            <a:ln cmpd="sng" w="6350">
              <a:solidFill>
                <a:schemeClr val="tx2"/>
              </a:solidFill>
              <a:prstDash val="dash"/>
            </a:ln>
            <a:effectLst/>
          </p:spPr>
          <p:style>
            <a:lnRef idx="2">
              <a:schemeClr val="accent1"/>
            </a:lnRef>
            <a:fillRef idx="0">
              <a:schemeClr val="accent1"/>
            </a:fillRef>
            <a:effectRef idx="1">
              <a:schemeClr val="accent1"/>
            </a:effectRef>
            <a:fontRef idx="minor">
              <a:schemeClr val="tx1"/>
            </a:fontRef>
          </p:style>
        </p:cxnSp>
        <p:sp>
          <p:nvSpPr>
            <p:cNvPr id="33" name="Oval 32"/>
            <p:cNvSpPr/>
            <p:nvPr/>
          </p:nvSpPr>
          <p:spPr>
            <a:xfrm>
              <a:off x="3653536" y="3784583"/>
              <a:ext cx="94942" cy="94940"/>
            </a:xfrm>
            <a:prstGeom prst="ellipse">
              <a:avLst/>
            </a:prstGeom>
            <a:solidFill>
              <a:schemeClr val="bg1"/>
            </a:solidFill>
            <a:ln cmpd="sng" w="6350">
              <a:solidFill>
                <a:schemeClr val="tx2"/>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100">
                <a:latin charset="-122" panose="020b0503020204020204" pitchFamily="34" typeface="微软雅黑"/>
                <a:ea charset="-122" panose="020b0503020204020204" pitchFamily="34" typeface="微软雅黑"/>
              </a:endParaRPr>
            </a:p>
          </p:txBody>
        </p:sp>
      </p:grpSp>
      <p:grpSp>
        <p:nvGrpSpPr>
          <p:cNvPr id="34" name="Group 33"/>
          <p:cNvGrpSpPr/>
          <p:nvPr/>
        </p:nvGrpSpPr>
        <p:grpSpPr>
          <a:xfrm>
            <a:off x="4318208" y="2641547"/>
            <a:ext cx="1987141" cy="742487"/>
            <a:chOff x="8277006" y="1849618"/>
            <a:chExt cx="2338188" cy="989983"/>
          </a:xfrm>
        </p:grpSpPr>
        <p:sp>
          <p:nvSpPr>
            <p:cNvPr id="35" name="Text Placeholder 60"/>
            <p:cNvSpPr txBox="1"/>
            <p:nvPr/>
          </p:nvSpPr>
          <p:spPr>
            <a:xfrm>
              <a:off x="8277006" y="1849618"/>
              <a:ext cx="2338188" cy="292100"/>
            </a:xfrm>
            <a:prstGeom prst="rect">
              <a:avLst/>
            </a:prstGeom>
          </p:spPr>
          <p:txBody>
            <a:bodyPr/>
            <a:lstStyle>
              <a:lvl1pPr algn="l" defTabSz="914400" eaLnBrk="1" hangingPunct="1" indent="0" latinLnBrk="0" marL="0" rtl="0">
                <a:lnSpc>
                  <a:spcPct val="90000"/>
                </a:lnSpc>
                <a:spcBef>
                  <a:spcPts val="1000"/>
                </a:spcBef>
                <a:buFont charset="0" panose="020b0604020202020204" pitchFamily="34" typeface="Arial"/>
                <a:buNone/>
                <a:defRPr kern="1200" sz="1800">
                  <a:solidFill>
                    <a:schemeClr val="tx1"/>
                  </a:solidFill>
                  <a:latin typeface="+mn-lt"/>
                  <a:ea typeface="+mn-ea"/>
                  <a:cs typeface="+mn-cs"/>
                </a:defRPr>
              </a:lvl1pPr>
              <a:lvl2pPr algn="l" defTabSz="914400" eaLnBrk="1" hangingPunct="1" indent="0" latinLnBrk="0" marL="4572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2pPr>
              <a:lvl3pPr algn="l" defTabSz="914400" eaLnBrk="1" hangingPunct="1" indent="0" latinLnBrk="0" marL="9144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3pPr>
              <a:lvl4pPr algn="l" defTabSz="914400" eaLnBrk="1" hangingPunct="1" indent="0" latinLnBrk="0" marL="13716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4pPr>
              <a:lvl5pPr algn="l" defTabSz="914400" eaLnBrk="1" hangingPunct="1" indent="0" latinLnBrk="0" marL="18288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en-US" b="1" lang="zh-CN" sz="1350">
                  <a:solidFill>
                    <a:schemeClr val="accent1"/>
                  </a:solidFill>
                  <a:latin charset="-122" panose="020b0503020204020204" pitchFamily="34" typeface="微软雅黑"/>
                  <a:ea charset="-122" panose="020b0503020204020204" pitchFamily="34" typeface="微软雅黑"/>
                </a:rPr>
                <a:t>点击添加内容</a:t>
              </a:r>
            </a:p>
          </p:txBody>
        </p:sp>
        <p:sp>
          <p:nvSpPr>
            <p:cNvPr id="36" name="Text Placeholder 62"/>
            <p:cNvSpPr txBox="1"/>
            <p:nvPr/>
          </p:nvSpPr>
          <p:spPr>
            <a:xfrm>
              <a:off x="8277006" y="2157864"/>
              <a:ext cx="2338188" cy="681737"/>
            </a:xfrm>
            <a:prstGeom prst="rect">
              <a:avLst/>
            </a:prstGeom>
          </p:spPr>
          <p:txBody>
            <a:bodyPr/>
            <a:lstStyle>
              <a:lvl1pPr algn="l" defTabSz="914400" eaLnBrk="1" hangingPunct="1" indent="0" latinLnBrk="0" marL="0" rtl="0">
                <a:lnSpc>
                  <a:spcPct val="90000"/>
                </a:lnSpc>
                <a:spcBef>
                  <a:spcPts val="1000"/>
                </a:spcBef>
                <a:buFont charset="0" panose="020b0604020202020204" pitchFamily="34" typeface="Arial"/>
                <a:buNone/>
                <a:defRPr kern="1200" sz="1800">
                  <a:solidFill>
                    <a:schemeClr val="tx1"/>
                  </a:solidFill>
                  <a:latin typeface="+mn-lt"/>
                  <a:ea typeface="+mn-ea"/>
                  <a:cs typeface="+mn-cs"/>
                </a:defRPr>
              </a:lvl1pPr>
              <a:lvl2pPr algn="l" defTabSz="914400" eaLnBrk="1" hangingPunct="1" indent="0" latinLnBrk="0" marL="4572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2pPr>
              <a:lvl3pPr algn="l" defTabSz="914400" eaLnBrk="1" hangingPunct="1" indent="0" latinLnBrk="0" marL="9144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3pPr>
              <a:lvl4pPr algn="l" defTabSz="914400" eaLnBrk="1" hangingPunct="1" indent="0" latinLnBrk="0" marL="13716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4pPr>
              <a:lvl5pPr algn="l" defTabSz="914400" eaLnBrk="1" hangingPunct="1" indent="0" latinLnBrk="0" marL="18288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en-US" lang="zh-CN" sz="1050">
                  <a:solidFill>
                    <a:schemeClr val="tx1">
                      <a:lumMod val="50000"/>
                      <a:lumOff val="50000"/>
                    </a:schemeClr>
                  </a:solidFill>
                  <a:latin charset="-122" panose="020b0503020204020204" pitchFamily="34" typeface="微软雅黑"/>
                  <a:ea charset="-122" panose="020b0503020204020204" pitchFamily="34" typeface="微软雅黑"/>
                </a:rPr>
                <a:t>点击添加内容点击添加内容点击添加内容点击添加内容点击添加内容</a:t>
              </a:r>
            </a:p>
          </p:txBody>
        </p:sp>
      </p:grpSp>
      <p:grpSp>
        <p:nvGrpSpPr>
          <p:cNvPr id="37" name="Group 36"/>
          <p:cNvGrpSpPr/>
          <p:nvPr/>
        </p:nvGrpSpPr>
        <p:grpSpPr>
          <a:xfrm>
            <a:off x="4005886" y="1184415"/>
            <a:ext cx="1987141" cy="742487"/>
            <a:chOff x="8277006" y="1849618"/>
            <a:chExt cx="2338188" cy="989983"/>
          </a:xfrm>
        </p:grpSpPr>
        <p:sp>
          <p:nvSpPr>
            <p:cNvPr id="38" name="Text Placeholder 60"/>
            <p:cNvSpPr txBox="1"/>
            <p:nvPr/>
          </p:nvSpPr>
          <p:spPr>
            <a:xfrm>
              <a:off x="8277006" y="1849618"/>
              <a:ext cx="2338188" cy="292100"/>
            </a:xfrm>
            <a:prstGeom prst="rect">
              <a:avLst/>
            </a:prstGeom>
          </p:spPr>
          <p:txBody>
            <a:bodyPr/>
            <a:lstStyle>
              <a:lvl1pPr algn="l" defTabSz="914400" eaLnBrk="1" hangingPunct="1" indent="0" latinLnBrk="0" marL="0" rtl="0">
                <a:lnSpc>
                  <a:spcPct val="90000"/>
                </a:lnSpc>
                <a:spcBef>
                  <a:spcPts val="1000"/>
                </a:spcBef>
                <a:buFont charset="0" panose="020b0604020202020204" pitchFamily="34" typeface="Arial"/>
                <a:buNone/>
                <a:defRPr kern="1200" sz="1800">
                  <a:solidFill>
                    <a:schemeClr val="tx1"/>
                  </a:solidFill>
                  <a:latin typeface="+mn-lt"/>
                  <a:ea typeface="+mn-ea"/>
                  <a:cs typeface="+mn-cs"/>
                </a:defRPr>
              </a:lvl1pPr>
              <a:lvl2pPr algn="l" defTabSz="914400" eaLnBrk="1" hangingPunct="1" indent="0" latinLnBrk="0" marL="4572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2pPr>
              <a:lvl3pPr algn="l" defTabSz="914400" eaLnBrk="1" hangingPunct="1" indent="0" latinLnBrk="0" marL="9144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3pPr>
              <a:lvl4pPr algn="l" defTabSz="914400" eaLnBrk="1" hangingPunct="1" indent="0" latinLnBrk="0" marL="13716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4pPr>
              <a:lvl5pPr algn="l" defTabSz="914400" eaLnBrk="1" hangingPunct="1" indent="0" latinLnBrk="0" marL="18288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en-US" b="1" lang="zh-CN" sz="1350">
                  <a:solidFill>
                    <a:schemeClr val="accent1"/>
                  </a:solidFill>
                  <a:latin charset="-122" panose="020b0503020204020204" pitchFamily="34" typeface="微软雅黑"/>
                  <a:ea charset="-122" panose="020b0503020204020204" pitchFamily="34" typeface="微软雅黑"/>
                </a:rPr>
                <a:t>点击添加内容</a:t>
              </a:r>
            </a:p>
          </p:txBody>
        </p:sp>
        <p:sp>
          <p:nvSpPr>
            <p:cNvPr id="39" name="Text Placeholder 62"/>
            <p:cNvSpPr txBox="1"/>
            <p:nvPr/>
          </p:nvSpPr>
          <p:spPr>
            <a:xfrm>
              <a:off x="8277006" y="2157864"/>
              <a:ext cx="2338188" cy="681737"/>
            </a:xfrm>
            <a:prstGeom prst="rect">
              <a:avLst/>
            </a:prstGeom>
          </p:spPr>
          <p:txBody>
            <a:bodyPr/>
            <a:lstStyle>
              <a:lvl1pPr algn="l" defTabSz="914400" eaLnBrk="1" hangingPunct="1" indent="0" latinLnBrk="0" marL="0" rtl="0">
                <a:lnSpc>
                  <a:spcPct val="90000"/>
                </a:lnSpc>
                <a:spcBef>
                  <a:spcPts val="1000"/>
                </a:spcBef>
                <a:buFont charset="0" panose="020b0604020202020204" pitchFamily="34" typeface="Arial"/>
                <a:buNone/>
                <a:defRPr kern="1200" sz="1800">
                  <a:solidFill>
                    <a:schemeClr val="tx1"/>
                  </a:solidFill>
                  <a:latin typeface="+mn-lt"/>
                  <a:ea typeface="+mn-ea"/>
                  <a:cs typeface="+mn-cs"/>
                </a:defRPr>
              </a:lvl1pPr>
              <a:lvl2pPr algn="l" defTabSz="914400" eaLnBrk="1" hangingPunct="1" indent="0" latinLnBrk="0" marL="4572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2pPr>
              <a:lvl3pPr algn="l" defTabSz="914400" eaLnBrk="1" hangingPunct="1" indent="0" latinLnBrk="0" marL="9144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3pPr>
              <a:lvl4pPr algn="l" defTabSz="914400" eaLnBrk="1" hangingPunct="1" indent="0" latinLnBrk="0" marL="13716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4pPr>
              <a:lvl5pPr algn="l" defTabSz="914400" eaLnBrk="1" hangingPunct="1" indent="0" latinLnBrk="0" marL="18288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en-US" lang="zh-CN" sz="1050">
                  <a:solidFill>
                    <a:schemeClr val="tx1">
                      <a:lumMod val="50000"/>
                      <a:lumOff val="50000"/>
                    </a:schemeClr>
                  </a:solidFill>
                  <a:latin charset="-122" panose="020b0503020204020204" pitchFamily="34" typeface="微软雅黑"/>
                  <a:ea charset="-122" panose="020b0503020204020204" pitchFamily="34" typeface="微软雅黑"/>
                </a:rPr>
                <a:t>点击添加内容点击添加内容点击添加内容点击添加内容点击添加内容</a:t>
              </a:r>
            </a:p>
          </p:txBody>
        </p:sp>
      </p:grpSp>
      <p:grpSp>
        <p:nvGrpSpPr>
          <p:cNvPr id="40" name="Group 39"/>
          <p:cNvGrpSpPr/>
          <p:nvPr/>
        </p:nvGrpSpPr>
        <p:grpSpPr>
          <a:xfrm>
            <a:off x="4073627" y="3924440"/>
            <a:ext cx="1987141" cy="742487"/>
            <a:chOff x="8277006" y="1849618"/>
            <a:chExt cx="2338188" cy="989983"/>
          </a:xfrm>
        </p:grpSpPr>
        <p:sp>
          <p:nvSpPr>
            <p:cNvPr id="41" name="Text Placeholder 60"/>
            <p:cNvSpPr txBox="1"/>
            <p:nvPr/>
          </p:nvSpPr>
          <p:spPr>
            <a:xfrm>
              <a:off x="8277006" y="1849618"/>
              <a:ext cx="2338188" cy="292100"/>
            </a:xfrm>
            <a:prstGeom prst="rect">
              <a:avLst/>
            </a:prstGeom>
          </p:spPr>
          <p:txBody>
            <a:bodyPr/>
            <a:lstStyle>
              <a:lvl1pPr algn="l" defTabSz="914400" eaLnBrk="1" hangingPunct="1" indent="0" latinLnBrk="0" marL="0" rtl="0">
                <a:lnSpc>
                  <a:spcPct val="90000"/>
                </a:lnSpc>
                <a:spcBef>
                  <a:spcPts val="1000"/>
                </a:spcBef>
                <a:buFont charset="0" panose="020b0604020202020204" pitchFamily="34" typeface="Arial"/>
                <a:buNone/>
                <a:defRPr kern="1200" sz="1800">
                  <a:solidFill>
                    <a:schemeClr val="tx1"/>
                  </a:solidFill>
                  <a:latin typeface="+mn-lt"/>
                  <a:ea typeface="+mn-ea"/>
                  <a:cs typeface="+mn-cs"/>
                </a:defRPr>
              </a:lvl1pPr>
              <a:lvl2pPr algn="l" defTabSz="914400" eaLnBrk="1" hangingPunct="1" indent="0" latinLnBrk="0" marL="4572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2pPr>
              <a:lvl3pPr algn="l" defTabSz="914400" eaLnBrk="1" hangingPunct="1" indent="0" latinLnBrk="0" marL="9144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3pPr>
              <a:lvl4pPr algn="l" defTabSz="914400" eaLnBrk="1" hangingPunct="1" indent="0" latinLnBrk="0" marL="13716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4pPr>
              <a:lvl5pPr algn="l" defTabSz="914400" eaLnBrk="1" hangingPunct="1" indent="0" latinLnBrk="0" marL="18288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en-US" b="1" lang="zh-CN" sz="1350">
                  <a:solidFill>
                    <a:schemeClr val="accent1"/>
                  </a:solidFill>
                  <a:latin charset="-122" panose="020b0503020204020204" pitchFamily="34" typeface="微软雅黑"/>
                  <a:ea charset="-122" panose="020b0503020204020204" pitchFamily="34" typeface="微软雅黑"/>
                </a:rPr>
                <a:t>点击添加内容</a:t>
              </a:r>
            </a:p>
          </p:txBody>
        </p:sp>
        <p:sp>
          <p:nvSpPr>
            <p:cNvPr id="42" name="Text Placeholder 62"/>
            <p:cNvSpPr txBox="1"/>
            <p:nvPr/>
          </p:nvSpPr>
          <p:spPr>
            <a:xfrm>
              <a:off x="8277006" y="2157864"/>
              <a:ext cx="2338188" cy="681737"/>
            </a:xfrm>
            <a:prstGeom prst="rect">
              <a:avLst/>
            </a:prstGeom>
          </p:spPr>
          <p:txBody>
            <a:bodyPr/>
            <a:lstStyle>
              <a:lvl1pPr algn="l" defTabSz="914400" eaLnBrk="1" hangingPunct="1" indent="0" latinLnBrk="0" marL="0" rtl="0">
                <a:lnSpc>
                  <a:spcPct val="90000"/>
                </a:lnSpc>
                <a:spcBef>
                  <a:spcPts val="1000"/>
                </a:spcBef>
                <a:buFont charset="0" panose="020b0604020202020204" pitchFamily="34" typeface="Arial"/>
                <a:buNone/>
                <a:defRPr kern="1200" sz="1800">
                  <a:solidFill>
                    <a:schemeClr val="tx1"/>
                  </a:solidFill>
                  <a:latin typeface="+mn-lt"/>
                  <a:ea typeface="+mn-ea"/>
                  <a:cs typeface="+mn-cs"/>
                </a:defRPr>
              </a:lvl1pPr>
              <a:lvl2pPr algn="l" defTabSz="914400" eaLnBrk="1" hangingPunct="1" indent="0" latinLnBrk="0" marL="4572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2pPr>
              <a:lvl3pPr algn="l" defTabSz="914400" eaLnBrk="1" hangingPunct="1" indent="0" latinLnBrk="0" marL="9144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3pPr>
              <a:lvl4pPr algn="l" defTabSz="914400" eaLnBrk="1" hangingPunct="1" indent="0" latinLnBrk="0" marL="13716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4pPr>
              <a:lvl5pPr algn="l" defTabSz="914400" eaLnBrk="1" hangingPunct="1" indent="0" latinLnBrk="0" marL="18288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en-US" lang="zh-CN" sz="1050">
                  <a:solidFill>
                    <a:schemeClr val="tx1">
                      <a:lumMod val="50000"/>
                      <a:lumOff val="50000"/>
                    </a:schemeClr>
                  </a:solidFill>
                  <a:latin charset="-122" panose="020b0503020204020204" pitchFamily="34" typeface="微软雅黑"/>
                  <a:ea charset="-122" panose="020b0503020204020204" pitchFamily="34" typeface="微软雅黑"/>
                </a:rPr>
                <a:t>点击添加内容点击添加内容点击添加内容点击添加内容点击添加内容</a:t>
              </a:r>
            </a:p>
          </p:txBody>
        </p:sp>
      </p:grpSp>
    </p:spTree>
    <p:extLst>
      <p:ext uri="{BB962C8B-B14F-4D97-AF65-F5344CB8AC3E}">
        <p14:creationId val="234837441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65"/>
                                        </p:tgtEl>
                                        <p:attrNameLst>
                                          <p:attrName>style.visibility</p:attrName>
                                        </p:attrNameLst>
                                      </p:cBhvr>
                                      <p:to>
                                        <p:strVal val="visible"/>
                                      </p:to>
                                    </p:set>
                                    <p:anim calcmode="lin" valueType="num">
                                      <p:cBhvr>
                                        <p:cTn dur="500" fill="hold" id="7"/>
                                        <p:tgtEl>
                                          <p:spTgt spid="65"/>
                                        </p:tgtEl>
                                        <p:attrNameLst>
                                          <p:attrName>ppt_w</p:attrName>
                                        </p:attrNameLst>
                                      </p:cBhvr>
                                      <p:tavLst>
                                        <p:tav tm="0">
                                          <p:val>
                                            <p:fltVal val="0"/>
                                          </p:val>
                                        </p:tav>
                                        <p:tav tm="100000">
                                          <p:val>
                                            <p:strVal val="#ppt_w"/>
                                          </p:val>
                                        </p:tav>
                                      </p:tavLst>
                                    </p:anim>
                                    <p:anim calcmode="lin" valueType="num">
                                      <p:cBhvr>
                                        <p:cTn dur="500" fill="hold" id="8"/>
                                        <p:tgtEl>
                                          <p:spTgt spid="65"/>
                                        </p:tgtEl>
                                        <p:attrNameLst>
                                          <p:attrName>ppt_h</p:attrName>
                                        </p:attrNameLst>
                                      </p:cBhvr>
                                      <p:tavLst>
                                        <p:tav tm="0">
                                          <p:val>
                                            <p:fltVal val="0"/>
                                          </p:val>
                                        </p:tav>
                                        <p:tav tm="100000">
                                          <p:val>
                                            <p:strVal val="#ppt_h"/>
                                          </p:val>
                                        </p:tav>
                                      </p:tavLst>
                                    </p:anim>
                                    <p:animEffect filter="fade" transition="in">
                                      <p:cBhvr>
                                        <p:cTn dur="500" id="9"/>
                                        <p:tgtEl>
                                          <p:spTgt spid="65"/>
                                        </p:tgtEl>
                                      </p:cBhvr>
                                    </p:animEffect>
                                  </p:childTnLst>
                                </p:cTn>
                              </p:par>
                              <p:par>
                                <p:cTn fill="hold" grpId="0" id="10" nodeType="withEffect" presetClass="entr" presetID="22" presetSubtype="8">
                                  <p:stCondLst>
                                    <p:cond delay="0"/>
                                  </p:stCondLst>
                                  <p:childTnLst>
                                    <p:set>
                                      <p:cBhvr>
                                        <p:cTn dur="1" fill="hold" id="11">
                                          <p:stCondLst>
                                            <p:cond delay="0"/>
                                          </p:stCondLst>
                                        </p:cTn>
                                        <p:tgtEl>
                                          <p:spTgt spid="22"/>
                                        </p:tgtEl>
                                        <p:attrNameLst>
                                          <p:attrName>style.visibility</p:attrName>
                                        </p:attrNameLst>
                                      </p:cBhvr>
                                      <p:to>
                                        <p:strVal val="visible"/>
                                      </p:to>
                                    </p:set>
                                    <p:animEffect filter="wipe(left)" transition="in">
                                      <p:cBhvr>
                                        <p:cTn dur="500" id="12"/>
                                        <p:tgtEl>
                                          <p:spTgt spid="22"/>
                                        </p:tgtEl>
                                      </p:cBhvr>
                                    </p:animEffect>
                                  </p:childTnLst>
                                </p:cTn>
                              </p:par>
                            </p:childTnLst>
                          </p:cTn>
                        </p:par>
                        <p:par>
                          <p:cTn fill="hold" id="13" nodeType="afterGroup">
                            <p:stCondLst>
                              <p:cond delay="500"/>
                            </p:stCondLst>
                            <p:childTnLst>
                              <p:par>
                                <p:cTn fill="hold" id="14" nodeType="afterEffect" presetClass="entr" presetID="22" presetSubtype="8">
                                  <p:stCondLst>
                                    <p:cond delay="0"/>
                                  </p:stCondLst>
                                  <p:childTnLst>
                                    <p:set>
                                      <p:cBhvr>
                                        <p:cTn dur="1" fill="hold" id="15">
                                          <p:stCondLst>
                                            <p:cond delay="0"/>
                                          </p:stCondLst>
                                        </p:cTn>
                                        <p:tgtEl>
                                          <p:spTgt spid="23"/>
                                        </p:tgtEl>
                                        <p:attrNameLst>
                                          <p:attrName>style.visibility</p:attrName>
                                        </p:attrNameLst>
                                      </p:cBhvr>
                                      <p:to>
                                        <p:strVal val="visible"/>
                                      </p:to>
                                    </p:set>
                                    <p:animEffect filter="wipe(left)" transition="in">
                                      <p:cBhvr>
                                        <p:cTn dur="500" id="16"/>
                                        <p:tgtEl>
                                          <p:spTgt spid="23"/>
                                        </p:tgtEl>
                                      </p:cBhvr>
                                    </p:animEffect>
                                  </p:childTnLst>
                                </p:cTn>
                              </p:par>
                            </p:childTnLst>
                          </p:cTn>
                        </p:par>
                        <p:par>
                          <p:cTn fill="hold" id="17" nodeType="afterGroup">
                            <p:stCondLst>
                              <p:cond delay="1000"/>
                            </p:stCondLst>
                            <p:childTnLst>
                              <p:par>
                                <p:cTn fill="hold" id="18" nodeType="afterEffect" presetClass="entr" presetID="10" presetSubtype="0">
                                  <p:stCondLst>
                                    <p:cond delay="0"/>
                                  </p:stCondLst>
                                  <p:childTnLst>
                                    <p:set>
                                      <p:cBhvr>
                                        <p:cTn dur="1" fill="hold" id="19">
                                          <p:stCondLst>
                                            <p:cond delay="0"/>
                                          </p:stCondLst>
                                        </p:cTn>
                                        <p:tgtEl>
                                          <p:spTgt spid="37"/>
                                        </p:tgtEl>
                                        <p:attrNameLst>
                                          <p:attrName>style.visibility</p:attrName>
                                        </p:attrNameLst>
                                      </p:cBhvr>
                                      <p:to>
                                        <p:strVal val="visible"/>
                                      </p:to>
                                    </p:set>
                                    <p:animEffect filter="fade" transition="in">
                                      <p:cBhvr>
                                        <p:cTn dur="500" id="20"/>
                                        <p:tgtEl>
                                          <p:spTgt spid="37"/>
                                        </p:tgtEl>
                                      </p:cBhvr>
                                    </p:animEffect>
                                  </p:childTnLst>
                                </p:cTn>
                              </p:par>
                            </p:childTnLst>
                          </p:cTn>
                        </p:par>
                        <p:par>
                          <p:cTn fill="hold" id="21" nodeType="afterGroup">
                            <p:stCondLst>
                              <p:cond delay="1500"/>
                            </p:stCondLst>
                            <p:childTnLst>
                              <p:par>
                                <p:cTn fill="hold" id="22" nodeType="afterEffect" presetClass="entr" presetID="22" presetSubtype="8">
                                  <p:stCondLst>
                                    <p:cond delay="0"/>
                                  </p:stCondLst>
                                  <p:childTnLst>
                                    <p:set>
                                      <p:cBhvr>
                                        <p:cTn dur="1" fill="hold" id="23">
                                          <p:stCondLst>
                                            <p:cond delay="0"/>
                                          </p:stCondLst>
                                        </p:cTn>
                                        <p:tgtEl>
                                          <p:spTgt spid="31"/>
                                        </p:tgtEl>
                                        <p:attrNameLst>
                                          <p:attrName>style.visibility</p:attrName>
                                        </p:attrNameLst>
                                      </p:cBhvr>
                                      <p:to>
                                        <p:strVal val="visible"/>
                                      </p:to>
                                    </p:set>
                                    <p:animEffect filter="wipe(left)" transition="in">
                                      <p:cBhvr>
                                        <p:cTn dur="500" id="24"/>
                                        <p:tgtEl>
                                          <p:spTgt spid="31"/>
                                        </p:tgtEl>
                                      </p:cBhvr>
                                    </p:animEffect>
                                  </p:childTnLst>
                                </p:cTn>
                              </p:par>
                            </p:childTnLst>
                          </p:cTn>
                        </p:par>
                        <p:par>
                          <p:cTn fill="hold" id="25" nodeType="afterGroup">
                            <p:stCondLst>
                              <p:cond delay="2000"/>
                            </p:stCondLst>
                            <p:childTnLst>
                              <p:par>
                                <p:cTn fill="hold" id="26" nodeType="afterEffect" presetClass="entr" presetID="10" presetSubtype="0">
                                  <p:stCondLst>
                                    <p:cond delay="0"/>
                                  </p:stCondLst>
                                  <p:childTnLst>
                                    <p:set>
                                      <p:cBhvr>
                                        <p:cTn dur="1" fill="hold" id="27">
                                          <p:stCondLst>
                                            <p:cond delay="0"/>
                                          </p:stCondLst>
                                        </p:cTn>
                                        <p:tgtEl>
                                          <p:spTgt spid="34"/>
                                        </p:tgtEl>
                                        <p:attrNameLst>
                                          <p:attrName>style.visibility</p:attrName>
                                        </p:attrNameLst>
                                      </p:cBhvr>
                                      <p:to>
                                        <p:strVal val="visible"/>
                                      </p:to>
                                    </p:set>
                                    <p:animEffect filter="fade" transition="in">
                                      <p:cBhvr>
                                        <p:cTn dur="500" id="28"/>
                                        <p:tgtEl>
                                          <p:spTgt spid="34"/>
                                        </p:tgtEl>
                                      </p:cBhvr>
                                    </p:animEffect>
                                  </p:childTnLst>
                                </p:cTn>
                              </p:par>
                            </p:childTnLst>
                          </p:cTn>
                        </p:par>
                        <p:par>
                          <p:cTn fill="hold" id="29" nodeType="afterGroup">
                            <p:stCondLst>
                              <p:cond delay="2500"/>
                            </p:stCondLst>
                            <p:childTnLst>
                              <p:par>
                                <p:cTn fill="hold" id="30" nodeType="afterEffect" presetClass="entr" presetID="22" presetSubtype="8">
                                  <p:stCondLst>
                                    <p:cond delay="0"/>
                                  </p:stCondLst>
                                  <p:childTnLst>
                                    <p:set>
                                      <p:cBhvr>
                                        <p:cTn dur="1" fill="hold" id="31">
                                          <p:stCondLst>
                                            <p:cond delay="0"/>
                                          </p:stCondLst>
                                        </p:cTn>
                                        <p:tgtEl>
                                          <p:spTgt spid="27"/>
                                        </p:tgtEl>
                                        <p:attrNameLst>
                                          <p:attrName>style.visibility</p:attrName>
                                        </p:attrNameLst>
                                      </p:cBhvr>
                                      <p:to>
                                        <p:strVal val="visible"/>
                                      </p:to>
                                    </p:set>
                                    <p:animEffect filter="wipe(left)" transition="in">
                                      <p:cBhvr>
                                        <p:cTn dur="500" id="32"/>
                                        <p:tgtEl>
                                          <p:spTgt spid="27"/>
                                        </p:tgtEl>
                                      </p:cBhvr>
                                    </p:animEffect>
                                  </p:childTnLst>
                                </p:cTn>
                              </p:par>
                            </p:childTnLst>
                          </p:cTn>
                        </p:par>
                        <p:par>
                          <p:cTn fill="hold" id="33" nodeType="afterGroup">
                            <p:stCondLst>
                              <p:cond delay="3000"/>
                            </p:stCondLst>
                            <p:childTnLst>
                              <p:par>
                                <p:cTn fill="hold" id="34" nodeType="afterEffect" presetClass="entr" presetID="10" presetSubtype="0">
                                  <p:stCondLst>
                                    <p:cond delay="0"/>
                                  </p:stCondLst>
                                  <p:childTnLst>
                                    <p:set>
                                      <p:cBhvr>
                                        <p:cTn dur="1" fill="hold" id="35">
                                          <p:stCondLst>
                                            <p:cond delay="0"/>
                                          </p:stCondLst>
                                        </p:cTn>
                                        <p:tgtEl>
                                          <p:spTgt spid="40"/>
                                        </p:tgtEl>
                                        <p:attrNameLst>
                                          <p:attrName>style.visibility</p:attrName>
                                        </p:attrNameLst>
                                      </p:cBhvr>
                                      <p:to>
                                        <p:strVal val="visible"/>
                                      </p:to>
                                    </p:set>
                                    <p:animEffect filter="fade" transition="in">
                                      <p:cBhvr>
                                        <p:cTn dur="500" id="36"/>
                                        <p:tgtEl>
                                          <p:spTgt spid="40"/>
                                        </p:tgtEl>
                                      </p:cBhvr>
                                    </p:animEffect>
                                  </p:childTnLst>
                                </p:cTn>
                              </p:par>
                            </p:childTnLst>
                          </p:cTn>
                        </p:par>
                        <p:par>
                          <p:cTn fill="hold" id="37" nodeType="afterGroup">
                            <p:stCondLst>
                              <p:cond delay="3500"/>
                            </p:stCondLst>
                            <p:childTnLst>
                              <p:par>
                                <p:cTn fill="hold" grpId="0" id="38" nodeType="afterEffect" presetClass="entr" presetID="47" presetSubtype="0">
                                  <p:stCondLst>
                                    <p:cond delay="0"/>
                                  </p:stCondLst>
                                  <p:childTnLst>
                                    <p:set>
                                      <p:cBhvr>
                                        <p:cTn dur="1" fill="hold" id="39">
                                          <p:stCondLst>
                                            <p:cond delay="0"/>
                                          </p:stCondLst>
                                        </p:cTn>
                                        <p:tgtEl>
                                          <p:spTgt spid="93">
                                            <p:txEl>
                                              <p:pRg end="0" st="0"/>
                                            </p:txEl>
                                          </p:spTgt>
                                        </p:tgtEl>
                                        <p:attrNameLst>
                                          <p:attrName>style.visibility</p:attrName>
                                        </p:attrNameLst>
                                      </p:cBhvr>
                                      <p:to>
                                        <p:strVal val="visible"/>
                                      </p:to>
                                    </p:set>
                                    <p:animEffect filter="fade" transition="in">
                                      <p:cBhvr>
                                        <p:cTn dur="500" id="40"/>
                                        <p:tgtEl>
                                          <p:spTgt spid="93">
                                            <p:txEl>
                                              <p:pRg end="0" st="0"/>
                                            </p:txEl>
                                          </p:spTgt>
                                        </p:tgtEl>
                                      </p:cBhvr>
                                    </p:animEffect>
                                    <p:anim calcmode="lin" valueType="num">
                                      <p:cBhvr>
                                        <p:cTn dur="500" fill="hold" id="41"/>
                                        <p:tgtEl>
                                          <p:spTgt spid="93">
                                            <p:txEl>
                                              <p:pRg end="0" st="0"/>
                                            </p:txEl>
                                          </p:spTgt>
                                        </p:tgtEl>
                                        <p:attrNameLst>
                                          <p:attrName>ppt_x</p:attrName>
                                        </p:attrNameLst>
                                      </p:cBhvr>
                                      <p:tavLst>
                                        <p:tav tm="0">
                                          <p:val>
                                            <p:strVal val="#ppt_x"/>
                                          </p:val>
                                        </p:tav>
                                        <p:tav tm="100000">
                                          <p:val>
                                            <p:strVal val="#ppt_x"/>
                                          </p:val>
                                        </p:tav>
                                      </p:tavLst>
                                    </p:anim>
                                    <p:anim calcmode="lin" valueType="num">
                                      <p:cBhvr>
                                        <p:cTn dur="500" fill="hold" id="42"/>
                                        <p:tgtEl>
                                          <p:spTgt spid="93">
                                            <p:txEl>
                                              <p:pRg end="0" st="0"/>
                                            </p:txEl>
                                          </p:spTgt>
                                        </p:tgtEl>
                                        <p:attrNameLst>
                                          <p:attrName>ppt_y</p:attrName>
                                        </p:attrNameLst>
                                      </p:cBhvr>
                                      <p:tavLst>
                                        <p:tav tm="0">
                                          <p:val>
                                            <p:strVal val="#ppt_y-.1"/>
                                          </p:val>
                                        </p:tav>
                                        <p:tav tm="100000">
                                          <p:val>
                                            <p:strVal val="#ppt_y"/>
                                          </p:val>
                                        </p:tav>
                                      </p:tavLst>
                                    </p:anim>
                                  </p:childTnLst>
                                </p:cTn>
                              </p:par>
                            </p:childTnLst>
                          </p:cTn>
                        </p:par>
                        <p:par>
                          <p:cTn fill="hold" id="43" nodeType="afterGroup">
                            <p:stCondLst>
                              <p:cond delay="4000"/>
                            </p:stCondLst>
                            <p:childTnLst>
                              <p:par>
                                <p:cTn fill="hold" grpId="0" id="44" nodeType="afterEffect" presetClass="entr" presetID="47" presetSubtype="0">
                                  <p:stCondLst>
                                    <p:cond delay="0"/>
                                  </p:stCondLst>
                                  <p:childTnLst>
                                    <p:set>
                                      <p:cBhvr>
                                        <p:cTn dur="1" fill="hold" id="45">
                                          <p:stCondLst>
                                            <p:cond delay="0"/>
                                          </p:stCondLst>
                                        </p:cTn>
                                        <p:tgtEl>
                                          <p:spTgt spid="93">
                                            <p:txEl>
                                              <p:pRg end="1" st="1"/>
                                            </p:txEl>
                                          </p:spTgt>
                                        </p:tgtEl>
                                        <p:attrNameLst>
                                          <p:attrName>style.visibility</p:attrName>
                                        </p:attrNameLst>
                                      </p:cBhvr>
                                      <p:to>
                                        <p:strVal val="visible"/>
                                      </p:to>
                                    </p:set>
                                    <p:animEffect filter="fade" transition="in">
                                      <p:cBhvr>
                                        <p:cTn dur="500" id="46"/>
                                        <p:tgtEl>
                                          <p:spTgt spid="93">
                                            <p:txEl>
                                              <p:pRg end="1" st="1"/>
                                            </p:txEl>
                                          </p:spTgt>
                                        </p:tgtEl>
                                      </p:cBhvr>
                                    </p:animEffect>
                                    <p:anim calcmode="lin" valueType="num">
                                      <p:cBhvr>
                                        <p:cTn dur="500" fill="hold" id="47"/>
                                        <p:tgtEl>
                                          <p:spTgt spid="93">
                                            <p:txEl>
                                              <p:pRg end="1" st="1"/>
                                            </p:txEl>
                                          </p:spTgt>
                                        </p:tgtEl>
                                        <p:attrNameLst>
                                          <p:attrName>ppt_x</p:attrName>
                                        </p:attrNameLst>
                                      </p:cBhvr>
                                      <p:tavLst>
                                        <p:tav tm="0">
                                          <p:val>
                                            <p:strVal val="#ppt_x"/>
                                          </p:val>
                                        </p:tav>
                                        <p:tav tm="100000">
                                          <p:val>
                                            <p:strVal val="#ppt_x"/>
                                          </p:val>
                                        </p:tav>
                                      </p:tavLst>
                                    </p:anim>
                                    <p:anim calcmode="lin" valueType="num">
                                      <p:cBhvr>
                                        <p:cTn dur="500" fill="hold" id="48"/>
                                        <p:tgtEl>
                                          <p:spTgt spid="93">
                                            <p:txEl>
                                              <p:pRg end="1" st="1"/>
                                            </p:txEl>
                                          </p:spTgt>
                                        </p:tgtEl>
                                        <p:attrNameLst>
                                          <p:attrName>ppt_y</p:attrName>
                                        </p:attrNameLst>
                                      </p:cBhvr>
                                      <p:tavLst>
                                        <p:tav tm="0">
                                          <p:val>
                                            <p:strVal val="#ppt_y-.1"/>
                                          </p:val>
                                        </p:tav>
                                        <p:tav tm="100000">
                                          <p:val>
                                            <p:strVal val="#ppt_y"/>
                                          </p:val>
                                        </p:tav>
                                      </p:tavLst>
                                    </p:anim>
                                  </p:childTnLst>
                                </p:cTn>
                              </p:par>
                            </p:childTnLst>
                          </p:cTn>
                        </p:par>
                        <p:par>
                          <p:cTn fill="hold" id="49" nodeType="afterGroup">
                            <p:stCondLst>
                              <p:cond delay="4500"/>
                            </p:stCondLst>
                            <p:childTnLst>
                              <p:par>
                                <p:cTn fill="hold" grpId="0" id="50" nodeType="afterEffect" presetClass="entr" presetID="47" presetSubtype="0">
                                  <p:stCondLst>
                                    <p:cond delay="0"/>
                                  </p:stCondLst>
                                  <p:childTnLst>
                                    <p:set>
                                      <p:cBhvr>
                                        <p:cTn dur="1" fill="hold" id="51">
                                          <p:stCondLst>
                                            <p:cond delay="0"/>
                                          </p:stCondLst>
                                        </p:cTn>
                                        <p:tgtEl>
                                          <p:spTgt spid="93">
                                            <p:txEl>
                                              <p:pRg end="2" st="2"/>
                                            </p:txEl>
                                          </p:spTgt>
                                        </p:tgtEl>
                                        <p:attrNameLst>
                                          <p:attrName>style.visibility</p:attrName>
                                        </p:attrNameLst>
                                      </p:cBhvr>
                                      <p:to>
                                        <p:strVal val="visible"/>
                                      </p:to>
                                    </p:set>
                                    <p:animEffect filter="fade" transition="in">
                                      <p:cBhvr>
                                        <p:cTn dur="500" id="52"/>
                                        <p:tgtEl>
                                          <p:spTgt spid="93">
                                            <p:txEl>
                                              <p:pRg end="2" st="2"/>
                                            </p:txEl>
                                          </p:spTgt>
                                        </p:tgtEl>
                                      </p:cBhvr>
                                    </p:animEffect>
                                    <p:anim calcmode="lin" valueType="num">
                                      <p:cBhvr>
                                        <p:cTn dur="500" fill="hold" id="53"/>
                                        <p:tgtEl>
                                          <p:spTgt spid="93">
                                            <p:txEl>
                                              <p:pRg end="2" st="2"/>
                                            </p:txEl>
                                          </p:spTgt>
                                        </p:tgtEl>
                                        <p:attrNameLst>
                                          <p:attrName>ppt_x</p:attrName>
                                        </p:attrNameLst>
                                      </p:cBhvr>
                                      <p:tavLst>
                                        <p:tav tm="0">
                                          <p:val>
                                            <p:strVal val="#ppt_x"/>
                                          </p:val>
                                        </p:tav>
                                        <p:tav tm="100000">
                                          <p:val>
                                            <p:strVal val="#ppt_x"/>
                                          </p:val>
                                        </p:tav>
                                      </p:tavLst>
                                    </p:anim>
                                    <p:anim calcmode="lin" valueType="num">
                                      <p:cBhvr>
                                        <p:cTn dur="500" fill="hold" id="54"/>
                                        <p:tgtEl>
                                          <p:spTgt spid="93">
                                            <p:txEl>
                                              <p:pRg end="2" st="2"/>
                                            </p:txEl>
                                          </p:spTgt>
                                        </p:tgtEl>
                                        <p:attrNameLst>
                                          <p:attrName>ppt_y</p:attrName>
                                        </p:attrNameLst>
                                      </p:cBhvr>
                                      <p:tavLst>
                                        <p:tav tm="0">
                                          <p:val>
                                            <p:strVal val="#ppt_y-.1"/>
                                          </p:val>
                                        </p:tav>
                                        <p:tav tm="100000">
                                          <p:val>
                                            <p:strVal val="#ppt_y"/>
                                          </p:val>
                                        </p:tav>
                                      </p:tavLst>
                                    </p:anim>
                                  </p:childTnLst>
                                </p:cTn>
                              </p:par>
                            </p:childTnLst>
                          </p:cTn>
                        </p:par>
                        <p:par>
                          <p:cTn fill="hold" id="55" nodeType="afterGroup">
                            <p:stCondLst>
                              <p:cond delay="5000"/>
                            </p:stCondLst>
                            <p:childTnLst>
                              <p:par>
                                <p:cTn fill="hold" grpId="0" id="56" nodeType="afterEffect" presetClass="entr" presetID="47" presetSubtype="0">
                                  <p:stCondLst>
                                    <p:cond delay="0"/>
                                  </p:stCondLst>
                                  <p:childTnLst>
                                    <p:set>
                                      <p:cBhvr>
                                        <p:cTn dur="1" fill="hold" id="57">
                                          <p:stCondLst>
                                            <p:cond delay="0"/>
                                          </p:stCondLst>
                                        </p:cTn>
                                        <p:tgtEl>
                                          <p:spTgt spid="93">
                                            <p:txEl>
                                              <p:pRg end="3" st="3"/>
                                            </p:txEl>
                                          </p:spTgt>
                                        </p:tgtEl>
                                        <p:attrNameLst>
                                          <p:attrName>style.visibility</p:attrName>
                                        </p:attrNameLst>
                                      </p:cBhvr>
                                      <p:to>
                                        <p:strVal val="visible"/>
                                      </p:to>
                                    </p:set>
                                    <p:animEffect filter="fade" transition="in">
                                      <p:cBhvr>
                                        <p:cTn dur="500" id="58"/>
                                        <p:tgtEl>
                                          <p:spTgt spid="93">
                                            <p:txEl>
                                              <p:pRg end="3" st="3"/>
                                            </p:txEl>
                                          </p:spTgt>
                                        </p:tgtEl>
                                      </p:cBhvr>
                                    </p:animEffect>
                                    <p:anim calcmode="lin" valueType="num">
                                      <p:cBhvr>
                                        <p:cTn dur="500" fill="hold" id="59"/>
                                        <p:tgtEl>
                                          <p:spTgt spid="93">
                                            <p:txEl>
                                              <p:pRg end="3" st="3"/>
                                            </p:txEl>
                                          </p:spTgt>
                                        </p:tgtEl>
                                        <p:attrNameLst>
                                          <p:attrName>ppt_x</p:attrName>
                                        </p:attrNameLst>
                                      </p:cBhvr>
                                      <p:tavLst>
                                        <p:tav tm="0">
                                          <p:val>
                                            <p:strVal val="#ppt_x"/>
                                          </p:val>
                                        </p:tav>
                                        <p:tav tm="100000">
                                          <p:val>
                                            <p:strVal val="#ppt_x"/>
                                          </p:val>
                                        </p:tav>
                                      </p:tavLst>
                                    </p:anim>
                                    <p:anim calcmode="lin" valueType="num">
                                      <p:cBhvr>
                                        <p:cTn dur="500" fill="hold" id="60"/>
                                        <p:tgtEl>
                                          <p:spTgt spid="93">
                                            <p:txEl>
                                              <p:pRg end="3" st="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build="p" grpId="0" spid="93" uiExpand="1"/>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1"/>
          <p:cNvGrpSpPr/>
          <p:nvPr/>
        </p:nvGrpSpPr>
        <p:grpSpPr>
          <a:xfrm rot="1016215">
            <a:off x="3372985" y="1517461"/>
            <a:ext cx="2572736" cy="2574173"/>
            <a:chOff x="4676776" y="2278062"/>
            <a:chExt cx="2843213" cy="2844801"/>
          </a:xfrm>
        </p:grpSpPr>
        <p:sp>
          <p:nvSpPr>
            <p:cNvPr id="23" name="Freeform 20"/>
            <p:cNvSpPr/>
            <p:nvPr/>
          </p:nvSpPr>
          <p:spPr bwMode="auto">
            <a:xfrm>
              <a:off x="4902201" y="3098800"/>
              <a:ext cx="1370013" cy="1192213"/>
            </a:xfrm>
            <a:custGeom>
              <a:gdLst>
                <a:gd fmla="*/ 648 w 863" name="T0"/>
                <a:gd fmla="*/ 751 h 751" name="T1"/>
                <a:gd fmla="*/ 216 w 863" name="T2"/>
                <a:gd fmla="*/ 751 h 751" name="T3"/>
                <a:gd fmla="*/ 0 w 863" name="T4"/>
                <a:gd fmla="*/ 376 h 751" name="T5"/>
                <a:gd fmla="*/ 216 w 863" name="T6"/>
                <a:gd fmla="*/ 0 h 751" name="T7"/>
                <a:gd fmla="*/ 648 w 863" name="T8"/>
                <a:gd fmla="*/ 0 h 751" name="T9"/>
                <a:gd fmla="*/ 863 w 863" name="T10"/>
                <a:gd fmla="*/ 376 h 751" name="T11"/>
                <a:gd fmla="*/ 648 w 863" name="T12"/>
                <a:gd fmla="*/ 751 h 751" name="T13"/>
              </a:gdLst>
              <a:cxnLst>
                <a:cxn ang="0">
                  <a:pos x="T0" y="T1"/>
                </a:cxn>
                <a:cxn ang="0">
                  <a:pos x="T2" y="T3"/>
                </a:cxn>
                <a:cxn ang="0">
                  <a:pos x="T4" y="T5"/>
                </a:cxn>
                <a:cxn ang="0">
                  <a:pos x="T6" y="T7"/>
                </a:cxn>
                <a:cxn ang="0">
                  <a:pos x="T8" y="T9"/>
                </a:cxn>
                <a:cxn ang="0">
                  <a:pos x="T10" y="T11"/>
                </a:cxn>
                <a:cxn ang="0">
                  <a:pos x="T12" y="T13"/>
                </a:cxn>
              </a:cxnLst>
              <a:rect b="b" l="0" r="r" t="0"/>
              <a:pathLst>
                <a:path h="751" w="863">
                  <a:moveTo>
                    <a:pt x="648" y="751"/>
                  </a:moveTo>
                  <a:lnTo>
                    <a:pt x="216" y="751"/>
                  </a:lnTo>
                  <a:lnTo>
                    <a:pt x="0" y="376"/>
                  </a:lnTo>
                  <a:lnTo>
                    <a:pt x="216" y="0"/>
                  </a:lnTo>
                  <a:lnTo>
                    <a:pt x="648" y="0"/>
                  </a:lnTo>
                  <a:lnTo>
                    <a:pt x="863" y="376"/>
                  </a:lnTo>
                  <a:lnTo>
                    <a:pt x="648" y="751"/>
                  </a:lnTo>
                  <a:close/>
                </a:path>
              </a:pathLst>
            </a:custGeom>
            <a:noFill/>
            <a:ln cap="flat" w="112713">
              <a:solidFill>
                <a:schemeClr val="accent2"/>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lang="en-US"/>
            </a:p>
          </p:txBody>
        </p:sp>
        <p:sp>
          <p:nvSpPr>
            <p:cNvPr id="24" name="Freeform 21"/>
            <p:cNvSpPr/>
            <p:nvPr/>
          </p:nvSpPr>
          <p:spPr bwMode="auto">
            <a:xfrm>
              <a:off x="5930901" y="3706812"/>
              <a:ext cx="1370013" cy="1190625"/>
            </a:xfrm>
            <a:custGeom>
              <a:gdLst>
                <a:gd fmla="*/ 647 w 863" name="T0"/>
                <a:gd fmla="*/ 750 h 750" name="T1"/>
                <a:gd fmla="*/ 215 w 863" name="T2"/>
                <a:gd fmla="*/ 750 h 750" name="T3"/>
                <a:gd fmla="*/ 0 w 863" name="T4"/>
                <a:gd fmla="*/ 375 h 750" name="T5"/>
                <a:gd fmla="*/ 215 w 863" name="T6"/>
                <a:gd fmla="*/ 0 h 750" name="T7"/>
                <a:gd fmla="*/ 647 w 863" name="T8"/>
                <a:gd fmla="*/ 0 h 750" name="T9"/>
                <a:gd fmla="*/ 863 w 863" name="T10"/>
                <a:gd fmla="*/ 375 h 750" name="T11"/>
                <a:gd fmla="*/ 647 w 863" name="T12"/>
                <a:gd fmla="*/ 750 h 750" name="T13"/>
              </a:gdLst>
              <a:cxnLst>
                <a:cxn ang="0">
                  <a:pos x="T0" y="T1"/>
                </a:cxn>
                <a:cxn ang="0">
                  <a:pos x="T2" y="T3"/>
                </a:cxn>
                <a:cxn ang="0">
                  <a:pos x="T4" y="T5"/>
                </a:cxn>
                <a:cxn ang="0">
                  <a:pos x="T6" y="T7"/>
                </a:cxn>
                <a:cxn ang="0">
                  <a:pos x="T8" y="T9"/>
                </a:cxn>
                <a:cxn ang="0">
                  <a:pos x="T10" y="T11"/>
                </a:cxn>
                <a:cxn ang="0">
                  <a:pos x="T12" y="T13"/>
                </a:cxn>
              </a:cxnLst>
              <a:rect b="b" l="0" r="r" t="0"/>
              <a:pathLst>
                <a:path h="750" w="863">
                  <a:moveTo>
                    <a:pt x="647" y="750"/>
                  </a:moveTo>
                  <a:lnTo>
                    <a:pt x="215" y="750"/>
                  </a:lnTo>
                  <a:lnTo>
                    <a:pt x="0" y="375"/>
                  </a:lnTo>
                  <a:lnTo>
                    <a:pt x="215" y="0"/>
                  </a:lnTo>
                  <a:lnTo>
                    <a:pt x="647" y="0"/>
                  </a:lnTo>
                  <a:lnTo>
                    <a:pt x="863" y="375"/>
                  </a:lnTo>
                  <a:lnTo>
                    <a:pt x="647" y="750"/>
                  </a:lnTo>
                  <a:close/>
                </a:path>
              </a:pathLst>
            </a:custGeom>
            <a:noFill/>
            <a:ln cap="flat" w="112713">
              <a:solidFill>
                <a:schemeClr val="accent2"/>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lang="en-US"/>
            </a:p>
          </p:txBody>
        </p:sp>
        <p:sp>
          <p:nvSpPr>
            <p:cNvPr id="25" name="Line 22"/>
            <p:cNvSpPr>
              <a:spLocks noChangeShapeType="1"/>
            </p:cNvSpPr>
            <p:nvPr/>
          </p:nvSpPr>
          <p:spPr bwMode="auto">
            <a:xfrm flipV="1">
              <a:off x="5930901" y="2509837"/>
              <a:ext cx="330200" cy="588963"/>
            </a:xfrm>
            <a:prstGeom prst="line">
              <a:avLst/>
            </a:prstGeom>
            <a:noFill/>
            <a:ln cap="flat" w="112713">
              <a:solidFill>
                <a:schemeClr val="accent2"/>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lang="en-US"/>
            </a:p>
          </p:txBody>
        </p:sp>
        <p:sp>
          <p:nvSpPr>
            <p:cNvPr id="26" name="Line 23"/>
            <p:cNvSpPr>
              <a:spLocks noChangeShapeType="1"/>
            </p:cNvSpPr>
            <p:nvPr/>
          </p:nvSpPr>
          <p:spPr bwMode="auto">
            <a:xfrm flipV="1">
              <a:off x="6964364" y="3098800"/>
              <a:ext cx="330200" cy="596900"/>
            </a:xfrm>
            <a:prstGeom prst="line">
              <a:avLst/>
            </a:prstGeom>
            <a:noFill/>
            <a:ln cap="flat" w="112713">
              <a:solidFill>
                <a:schemeClr val="accent2"/>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lang="en-US"/>
            </a:p>
          </p:txBody>
        </p:sp>
        <p:sp>
          <p:nvSpPr>
            <p:cNvPr id="27" name="Line 24"/>
            <p:cNvSpPr>
              <a:spLocks noChangeShapeType="1"/>
            </p:cNvSpPr>
            <p:nvPr/>
          </p:nvSpPr>
          <p:spPr bwMode="auto">
            <a:xfrm flipV="1">
              <a:off x="4902201" y="4302125"/>
              <a:ext cx="331788" cy="595313"/>
            </a:xfrm>
            <a:prstGeom prst="line">
              <a:avLst/>
            </a:prstGeom>
            <a:noFill/>
            <a:ln cap="flat" w="112713">
              <a:solidFill>
                <a:schemeClr val="accent2"/>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lang="en-US"/>
            </a:p>
          </p:txBody>
        </p:sp>
        <p:sp>
          <p:nvSpPr>
            <p:cNvPr id="28" name="Oval 25"/>
            <p:cNvSpPr>
              <a:spLocks noChangeArrowheads="1"/>
            </p:cNvSpPr>
            <p:nvPr/>
          </p:nvSpPr>
          <p:spPr bwMode="auto">
            <a:xfrm>
              <a:off x="6048376" y="3470275"/>
              <a:ext cx="449263" cy="449263"/>
            </a:xfrm>
            <a:prstGeom prst="ellipse">
              <a:avLst/>
            </a:prstGeom>
            <a:solidFill>
              <a:schemeClr val="accent1"/>
            </a:solidFill>
            <a:ln>
              <a:noFill/>
            </a:ln>
          </p:spPr>
          <p:txBody>
            <a:bodyPr anchor="t" anchorCtr="0" bIns="45720" compatLnSpc="1" lIns="91440" numCol="1" rIns="91440" tIns="45720" vert="horz" wrap="square">
              <a:prstTxWarp prst="textNoShape">
                <a:avLst/>
              </a:prstTxWarp>
            </a:bodyPr>
            <a:lstStyle/>
            <a:p>
              <a:endParaRPr lang="en-US"/>
            </a:p>
          </p:txBody>
        </p:sp>
        <p:sp>
          <p:nvSpPr>
            <p:cNvPr id="29" name="Oval 26"/>
            <p:cNvSpPr>
              <a:spLocks noChangeArrowheads="1"/>
            </p:cNvSpPr>
            <p:nvPr/>
          </p:nvSpPr>
          <p:spPr bwMode="auto">
            <a:xfrm>
              <a:off x="4756151" y="3536950"/>
              <a:ext cx="314325" cy="309563"/>
            </a:xfrm>
            <a:prstGeom prst="ellipse">
              <a:avLst/>
            </a:prstGeom>
            <a:solidFill>
              <a:schemeClr val="accent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p>
          </p:txBody>
        </p:sp>
        <p:sp>
          <p:nvSpPr>
            <p:cNvPr id="30" name="Oval 27"/>
            <p:cNvSpPr>
              <a:spLocks noChangeArrowheads="1"/>
            </p:cNvSpPr>
            <p:nvPr/>
          </p:nvSpPr>
          <p:spPr bwMode="auto">
            <a:xfrm>
              <a:off x="5772151" y="2947987"/>
              <a:ext cx="309563" cy="307975"/>
            </a:xfrm>
            <a:prstGeom prst="ellipse">
              <a:avLst/>
            </a:prstGeom>
            <a:solidFill>
              <a:schemeClr val="accent2"/>
            </a:solidFill>
            <a:ln>
              <a:noFill/>
            </a:ln>
          </p:spPr>
          <p:txBody>
            <a:bodyPr anchor="t" anchorCtr="0" bIns="45720" compatLnSpc="1" lIns="91440" numCol="1" rIns="91440" tIns="45720" vert="horz" wrap="square">
              <a:prstTxWarp prst="textNoShape">
                <a:avLst/>
              </a:prstTxWarp>
            </a:bodyPr>
            <a:lstStyle/>
            <a:p>
              <a:endParaRPr lang="en-US"/>
            </a:p>
          </p:txBody>
        </p:sp>
        <p:sp>
          <p:nvSpPr>
            <p:cNvPr id="31" name="Oval 28"/>
            <p:cNvSpPr>
              <a:spLocks noChangeArrowheads="1"/>
            </p:cNvSpPr>
            <p:nvPr/>
          </p:nvSpPr>
          <p:spPr bwMode="auto">
            <a:xfrm>
              <a:off x="6807201" y="3554412"/>
              <a:ext cx="307975" cy="309563"/>
            </a:xfrm>
            <a:prstGeom prst="ellipse">
              <a:avLst/>
            </a:prstGeom>
            <a:solidFill>
              <a:schemeClr val="accent6"/>
            </a:solidFill>
            <a:ln>
              <a:noFill/>
            </a:ln>
          </p:spPr>
          <p:txBody>
            <a:bodyPr anchor="t" anchorCtr="0" bIns="45720" compatLnSpc="1" lIns="91440" numCol="1" rIns="91440" tIns="45720" vert="horz" wrap="square">
              <a:prstTxWarp prst="textNoShape">
                <a:avLst/>
              </a:prstTxWarp>
            </a:bodyPr>
            <a:lstStyle/>
            <a:p>
              <a:endParaRPr lang="en-US"/>
            </a:p>
          </p:txBody>
        </p:sp>
        <p:sp>
          <p:nvSpPr>
            <p:cNvPr id="32" name="Oval 29"/>
            <p:cNvSpPr>
              <a:spLocks noChangeArrowheads="1"/>
            </p:cNvSpPr>
            <p:nvPr/>
          </p:nvSpPr>
          <p:spPr bwMode="auto">
            <a:xfrm>
              <a:off x="7115176" y="4116387"/>
              <a:ext cx="314325" cy="309563"/>
            </a:xfrm>
            <a:prstGeom prst="ellipse">
              <a:avLst/>
            </a:prstGeom>
            <a:solidFill>
              <a:schemeClr val="accent5"/>
            </a:solidFill>
            <a:ln>
              <a:noFill/>
            </a:ln>
          </p:spPr>
          <p:txBody>
            <a:bodyPr anchor="t" anchorCtr="0" bIns="45720" compatLnSpc="1" lIns="91440" numCol="1" rIns="91440" tIns="45720" vert="horz" wrap="square">
              <a:prstTxWarp prst="textNoShape">
                <a:avLst/>
              </a:prstTxWarp>
            </a:bodyPr>
            <a:lstStyle/>
            <a:p>
              <a:endParaRPr lang="en-US"/>
            </a:p>
          </p:txBody>
        </p:sp>
        <p:sp>
          <p:nvSpPr>
            <p:cNvPr id="33" name="Oval 30"/>
            <p:cNvSpPr>
              <a:spLocks noChangeArrowheads="1"/>
            </p:cNvSpPr>
            <p:nvPr/>
          </p:nvSpPr>
          <p:spPr bwMode="auto">
            <a:xfrm>
              <a:off x="6121401" y="4724400"/>
              <a:ext cx="309563" cy="307975"/>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p>
          </p:txBody>
        </p:sp>
        <p:sp>
          <p:nvSpPr>
            <p:cNvPr id="39" name="Oval 36"/>
            <p:cNvSpPr>
              <a:spLocks noChangeArrowheads="1"/>
            </p:cNvSpPr>
            <p:nvPr/>
          </p:nvSpPr>
          <p:spPr bwMode="auto">
            <a:xfrm>
              <a:off x="7070726" y="2874962"/>
              <a:ext cx="449263" cy="449263"/>
            </a:xfrm>
            <a:prstGeom prst="ellipse">
              <a:avLst/>
            </a:prstGeom>
            <a:solidFill>
              <a:schemeClr val="accent3"/>
            </a:solidFill>
            <a:ln>
              <a:noFill/>
            </a:ln>
          </p:spPr>
          <p:txBody>
            <a:bodyPr anchor="t" anchorCtr="0" bIns="45720" compatLnSpc="1" lIns="91440" numCol="1" rIns="91440" tIns="45720" vert="horz" wrap="square">
              <a:prstTxWarp prst="textNoShape">
                <a:avLst/>
              </a:prstTxWarp>
            </a:bodyPr>
            <a:lstStyle/>
            <a:p>
              <a:endParaRPr lang="en-US"/>
            </a:p>
          </p:txBody>
        </p:sp>
        <p:sp>
          <p:nvSpPr>
            <p:cNvPr id="40" name="Oval 37"/>
            <p:cNvSpPr>
              <a:spLocks noChangeArrowheads="1"/>
            </p:cNvSpPr>
            <p:nvPr/>
          </p:nvSpPr>
          <p:spPr bwMode="auto">
            <a:xfrm>
              <a:off x="4676776" y="4673600"/>
              <a:ext cx="450850" cy="449263"/>
            </a:xfrm>
            <a:prstGeom prst="ellipse">
              <a:avLst/>
            </a:pr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p>
          </p:txBody>
        </p:sp>
        <p:sp>
          <p:nvSpPr>
            <p:cNvPr id="41" name="Oval 38"/>
            <p:cNvSpPr>
              <a:spLocks noChangeArrowheads="1"/>
            </p:cNvSpPr>
            <p:nvPr/>
          </p:nvSpPr>
          <p:spPr bwMode="auto">
            <a:xfrm>
              <a:off x="6037264" y="2278062"/>
              <a:ext cx="449263" cy="455613"/>
            </a:xfrm>
            <a:prstGeom prst="ellipse">
              <a:avLst/>
            </a:pr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p>
          </p:txBody>
        </p:sp>
        <p:sp>
          <p:nvSpPr>
            <p:cNvPr id="46" name="Oval 43"/>
            <p:cNvSpPr>
              <a:spLocks noChangeArrowheads="1"/>
            </p:cNvSpPr>
            <p:nvPr/>
          </p:nvSpPr>
          <p:spPr bwMode="auto">
            <a:xfrm>
              <a:off x="5138739" y="2981325"/>
              <a:ext cx="234950" cy="236538"/>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p>
          </p:txBody>
        </p:sp>
        <p:sp>
          <p:nvSpPr>
            <p:cNvPr id="47" name="Oval 44"/>
            <p:cNvSpPr>
              <a:spLocks noChangeArrowheads="1"/>
            </p:cNvSpPr>
            <p:nvPr/>
          </p:nvSpPr>
          <p:spPr bwMode="auto">
            <a:xfrm>
              <a:off x="5127626" y="4173537"/>
              <a:ext cx="234950" cy="234950"/>
            </a:xfrm>
            <a:prstGeom prst="ellipse">
              <a:avLst/>
            </a:prstGeom>
            <a:solidFill>
              <a:schemeClr val="accent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p>
          </p:txBody>
        </p:sp>
        <p:sp>
          <p:nvSpPr>
            <p:cNvPr id="48" name="Oval 45"/>
            <p:cNvSpPr>
              <a:spLocks noChangeArrowheads="1"/>
            </p:cNvSpPr>
            <p:nvPr/>
          </p:nvSpPr>
          <p:spPr bwMode="auto">
            <a:xfrm>
              <a:off x="5795964" y="4156075"/>
              <a:ext cx="230188" cy="230188"/>
            </a:xfrm>
            <a:prstGeom prst="ellipse">
              <a:avLst/>
            </a:pr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p>
          </p:txBody>
        </p:sp>
        <p:sp>
          <p:nvSpPr>
            <p:cNvPr id="49" name="Oval 46"/>
            <p:cNvSpPr>
              <a:spLocks noChangeArrowheads="1"/>
            </p:cNvSpPr>
            <p:nvPr/>
          </p:nvSpPr>
          <p:spPr bwMode="auto">
            <a:xfrm>
              <a:off x="6840539" y="4779962"/>
              <a:ext cx="234950" cy="236538"/>
            </a:xfrm>
            <a:prstGeom prst="ellipse">
              <a:avLst/>
            </a:prstGeom>
            <a:solidFill>
              <a:schemeClr val="accent4"/>
            </a:solidFill>
            <a:ln>
              <a:noFill/>
            </a:ln>
          </p:spPr>
          <p:txBody>
            <a:bodyPr anchor="t" anchorCtr="0" bIns="45720" compatLnSpc="1" lIns="91440" numCol="1" rIns="91440" tIns="45720" vert="horz" wrap="square">
              <a:prstTxWarp prst="textNoShape">
                <a:avLst/>
              </a:prstTxWarp>
            </a:bodyPr>
            <a:lstStyle/>
            <a:p>
              <a:endParaRPr lang="en-US"/>
            </a:p>
          </p:txBody>
        </p:sp>
      </p:grpSp>
      <p:sp>
        <p:nvSpPr>
          <p:cNvPr id="42" name="TextBox 41"/>
          <p:cNvSpPr txBox="1"/>
          <p:nvPr/>
        </p:nvSpPr>
        <p:spPr>
          <a:xfrm>
            <a:off x="6942311" y="1517461"/>
            <a:ext cx="1051560" cy="251460"/>
          </a:xfrm>
          <a:prstGeom prst="rect">
            <a:avLst/>
          </a:prstGeom>
          <a:noFill/>
        </p:spPr>
        <p:txBody>
          <a:bodyPr bIns="34290" lIns="68580" rIns="68580" rtlCol="0" tIns="34290" wrap="none">
            <a:spAutoFit/>
          </a:bodyPr>
          <a:lstStyle/>
          <a:p>
            <a:r>
              <a:rPr altLang="en-US" b="1" lang="zh-CN" sz="1200">
                <a:solidFill>
                  <a:schemeClr val="tx2"/>
                </a:solidFill>
                <a:cs typeface="Lato Regular"/>
              </a:rPr>
              <a:t>点击添加内容</a:t>
            </a:r>
          </a:p>
        </p:txBody>
      </p:sp>
      <p:sp>
        <p:nvSpPr>
          <p:cNvPr id="43" name="TextBox 42"/>
          <p:cNvSpPr txBox="1"/>
          <p:nvPr/>
        </p:nvSpPr>
        <p:spPr>
          <a:xfrm>
            <a:off x="6942311" y="1720104"/>
            <a:ext cx="1679765" cy="562356"/>
          </a:xfrm>
          <a:prstGeom prst="rect">
            <a:avLst/>
          </a:prstGeom>
          <a:noFill/>
        </p:spPr>
        <p:txBody>
          <a:bodyPr bIns="34290" lIns="68580" rIns="68580" rtlCol="0" tIns="34290" wrap="square">
            <a:spAutoFit/>
          </a:bodyPr>
          <a:lstStyle/>
          <a:p>
            <a:pPr>
              <a:lnSpc>
                <a:spcPct val="120000"/>
              </a:lnSpc>
            </a:pPr>
            <a:r>
              <a:rPr altLang="en-US" lang="zh-CN" sz="900">
                <a:solidFill>
                  <a:schemeClr val="tx2"/>
                </a:solidFill>
                <a:cs typeface="Lato Light"/>
              </a:rPr>
              <a:t>点击添加内容点击添加内容点击添加内容点击添加内容点击添加内容</a:t>
            </a:r>
          </a:p>
        </p:txBody>
      </p:sp>
      <p:sp>
        <p:nvSpPr>
          <p:cNvPr id="50" name="TextBox 49"/>
          <p:cNvSpPr txBox="1"/>
          <p:nvPr/>
        </p:nvSpPr>
        <p:spPr>
          <a:xfrm>
            <a:off x="6948723" y="2528178"/>
            <a:ext cx="1051560" cy="251460"/>
          </a:xfrm>
          <a:prstGeom prst="rect">
            <a:avLst/>
          </a:prstGeom>
          <a:noFill/>
        </p:spPr>
        <p:txBody>
          <a:bodyPr bIns="34290" lIns="68580" rIns="68580" rtlCol="0" tIns="34290" wrap="none">
            <a:spAutoFit/>
          </a:bodyPr>
          <a:lstStyle/>
          <a:p>
            <a:r>
              <a:rPr altLang="en-US" b="1" lang="zh-CN" sz="1200">
                <a:solidFill>
                  <a:schemeClr val="tx2"/>
                </a:solidFill>
                <a:cs typeface="Lato Regular"/>
              </a:rPr>
              <a:t>点击添加内容</a:t>
            </a:r>
          </a:p>
        </p:txBody>
      </p:sp>
      <p:sp>
        <p:nvSpPr>
          <p:cNvPr id="51" name="TextBox 50"/>
          <p:cNvSpPr txBox="1"/>
          <p:nvPr/>
        </p:nvSpPr>
        <p:spPr>
          <a:xfrm>
            <a:off x="6948723" y="2721162"/>
            <a:ext cx="1679765" cy="562356"/>
          </a:xfrm>
          <a:prstGeom prst="rect">
            <a:avLst/>
          </a:prstGeom>
          <a:noFill/>
        </p:spPr>
        <p:txBody>
          <a:bodyPr bIns="34290" lIns="68580" rIns="68580" rtlCol="0" tIns="34290" wrap="square">
            <a:spAutoFit/>
          </a:bodyPr>
          <a:lstStyle/>
          <a:p>
            <a:pPr>
              <a:lnSpc>
                <a:spcPct val="120000"/>
              </a:lnSpc>
            </a:pPr>
            <a:r>
              <a:rPr altLang="en-US" lang="zh-CN" sz="900">
                <a:solidFill>
                  <a:schemeClr val="tx2"/>
                </a:solidFill>
                <a:cs typeface="Lato Light"/>
              </a:rPr>
              <a:t>点击添加内容点击添加内容点击添加内容点击添加内容点击添加内容</a:t>
            </a:r>
          </a:p>
        </p:txBody>
      </p:sp>
      <p:sp>
        <p:nvSpPr>
          <p:cNvPr id="54" name="TextBox 53"/>
          <p:cNvSpPr txBox="1"/>
          <p:nvPr/>
        </p:nvSpPr>
        <p:spPr>
          <a:xfrm>
            <a:off x="6948722" y="3554389"/>
            <a:ext cx="1051560" cy="251460"/>
          </a:xfrm>
          <a:prstGeom prst="rect">
            <a:avLst/>
          </a:prstGeom>
          <a:noFill/>
        </p:spPr>
        <p:txBody>
          <a:bodyPr bIns="34290" lIns="68580" rIns="68580" rtlCol="0" tIns="34290" wrap="none">
            <a:spAutoFit/>
          </a:bodyPr>
          <a:lstStyle/>
          <a:p>
            <a:r>
              <a:rPr altLang="en-US" b="1" lang="zh-CN" sz="1200">
                <a:solidFill>
                  <a:schemeClr val="tx2"/>
                </a:solidFill>
                <a:cs typeface="Lato Regular"/>
              </a:rPr>
              <a:t>点击添加内容</a:t>
            </a:r>
          </a:p>
        </p:txBody>
      </p:sp>
      <p:sp>
        <p:nvSpPr>
          <p:cNvPr id="55" name="TextBox 54"/>
          <p:cNvSpPr txBox="1"/>
          <p:nvPr/>
        </p:nvSpPr>
        <p:spPr>
          <a:xfrm>
            <a:off x="6948723" y="3757032"/>
            <a:ext cx="1679765" cy="562356"/>
          </a:xfrm>
          <a:prstGeom prst="rect">
            <a:avLst/>
          </a:prstGeom>
          <a:noFill/>
        </p:spPr>
        <p:txBody>
          <a:bodyPr bIns="34290" lIns="68580" rIns="68580" rtlCol="0" tIns="34290" wrap="square">
            <a:spAutoFit/>
          </a:bodyPr>
          <a:lstStyle/>
          <a:p>
            <a:pPr>
              <a:lnSpc>
                <a:spcPct val="120000"/>
              </a:lnSpc>
            </a:pPr>
            <a:r>
              <a:rPr altLang="en-US" lang="zh-CN" sz="900">
                <a:solidFill>
                  <a:schemeClr val="tx2"/>
                </a:solidFill>
                <a:cs typeface="Lato Light"/>
              </a:rPr>
              <a:t>点击添加内容点击添加内容点击添加内容点击添加内容点击添加内容</a:t>
            </a:r>
          </a:p>
        </p:txBody>
      </p:sp>
      <p:sp>
        <p:nvSpPr>
          <p:cNvPr id="71" name="AutoShape 19"/>
          <p:cNvSpPr>
            <a:spLocks noChangeAspect="1"/>
          </p:cNvSpPr>
          <p:nvPr/>
        </p:nvSpPr>
        <p:spPr bwMode="auto">
          <a:xfrm>
            <a:off x="6560437" y="3636929"/>
            <a:ext cx="292682" cy="292759"/>
          </a:xfrm>
          <a:custGeom>
            <a:gdLst>
              <a:gd fmla="*/ 10800 w 21600" name="T0"/>
              <a:gd fmla="*/ 10789 h 21579" name="T1"/>
              <a:gd fmla="*/ 10800 w 21600" name="T2"/>
              <a:gd fmla="*/ 10789 h 21579" name="T3"/>
              <a:gd fmla="*/ 10800 w 21600" name="T4"/>
              <a:gd fmla="*/ 10789 h 21579" name="T5"/>
              <a:gd fmla="*/ 10800 w 21600" name="T6"/>
              <a:gd fmla="*/ 10789 h 21579" name="T7"/>
            </a:gdLst>
            <a:cxnLst>
              <a:cxn ang="0">
                <a:pos x="T0" y="T1"/>
              </a:cxn>
              <a:cxn ang="0">
                <a:pos x="T2" y="T3"/>
              </a:cxn>
              <a:cxn ang="0">
                <a:pos x="T4" y="T5"/>
              </a:cxn>
              <a:cxn ang="0">
                <a:pos x="T6" y="T7"/>
              </a:cxn>
            </a:cxnLst>
            <a:rect b="b" l="0" r="r" t="0"/>
            <a:pathLst>
              <a:path h="21579" w="21600">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chemeClr val="accent6"/>
          </a:solidFill>
          <a:ln>
            <a:noFill/>
          </a:ln>
          <a:effectLst/>
          <a:extLst/>
        </p:spPr>
        <p:txBody>
          <a:bodyPr anchor="ctr" bIns="38092" lIns="38092" rIns="38092" tIns="38092"/>
          <a:lstStyle/>
          <a:p>
            <a:pPr defTabSz="342815">
              <a:defRPr/>
            </a:pPr>
            <a:endParaRPr lang="es-ES" sz="2700">
              <a:solidFill>
                <a:schemeClr val="bg1"/>
              </a:solidFill>
              <a:effectLst>
                <a:outerShdw algn="tl" blurRad="38100" dir="2700000" dist="38100">
                  <a:srgbClr val="000000"/>
                </a:outerShdw>
              </a:effectLst>
              <a:latin charset="0" typeface="Gill Sans"/>
              <a:cs charset="0" typeface="Gill Sans"/>
              <a:sym charset="0" typeface="Gill Sans"/>
            </a:endParaRPr>
          </a:p>
        </p:txBody>
      </p:sp>
      <p:sp>
        <p:nvSpPr>
          <p:cNvPr id="74" name="Freeform 73"/>
          <p:cNvSpPr>
            <a:spLocks noChangeArrowheads="1" noChangeAspect="1"/>
          </p:cNvSpPr>
          <p:nvPr/>
        </p:nvSpPr>
        <p:spPr bwMode="auto">
          <a:xfrm>
            <a:off x="6592490" y="1586806"/>
            <a:ext cx="254675" cy="304808"/>
          </a:xfrm>
          <a:custGeom>
            <a:gdLst>
              <a:gd fmla="*/ 206367 w 449768" name="connsiteX0"/>
              <a:gd fmla="*/ 423375 h 538305" name="connsiteY0"/>
              <a:gd fmla="*/ 208536 w 449768" name="connsiteX1"/>
              <a:gd fmla="*/ 434347 h 538305" name="connsiteY1"/>
              <a:gd fmla="*/ 136133 w 449768" name="connsiteX2"/>
              <a:gd fmla="*/ 527584 h 538305" name="connsiteY2"/>
              <a:gd fmla="*/ 120760 w 449768" name="connsiteX3"/>
              <a:gd fmla="*/ 517169 h 538305" name="connsiteY3"/>
              <a:gd fmla="*/ 192667 w 449768" name="connsiteX4"/>
              <a:gd fmla="*/ 423933 h 538305" name="connsiteY4"/>
              <a:gd fmla="*/ 206367 w 449768" name="connsiteX5"/>
              <a:gd fmla="*/ 423375 h 538305" name="connsiteY5"/>
              <a:gd fmla="*/ 158371 w 449768" name="connsiteX6"/>
              <a:gd fmla="*/ 386315 h 538305" name="connsiteY6"/>
              <a:gd fmla="*/ 160292 w 449768" name="connsiteX7"/>
              <a:gd fmla="*/ 397002 h 538305" name="connsiteY7"/>
              <a:gd fmla="*/ 51725 w 449768" name="connsiteX8"/>
              <a:gd fmla="*/ 536376 h 538305" name="connsiteY8"/>
              <a:gd fmla="*/ 41315 w 449768" name="connsiteX9"/>
              <a:gd fmla="*/ 525997 h 538305" name="connsiteY9"/>
              <a:gd fmla="*/ 144924 w 449768" name="connsiteX10"/>
              <a:gd fmla="*/ 387118 h 538305" name="connsiteY10"/>
              <a:gd fmla="*/ 158371 w 449768" name="connsiteX11"/>
              <a:gd fmla="*/ 386315 h 538305" name="connsiteY11"/>
              <a:gd fmla="*/ 112005 w 449768" name="connsiteX12"/>
              <a:gd fmla="*/ 349971 h 538305" name="connsiteY12"/>
              <a:gd fmla="*/ 113740 w 449768" name="connsiteX13"/>
              <a:gd fmla="*/ 362927 h 538305" name="connsiteY13"/>
              <a:gd fmla="*/ 41338 w 449768" name="connsiteX14"/>
              <a:gd fmla="*/ 455221 h 538305" name="connsiteY14"/>
              <a:gd fmla="*/ 25965 w 449768" name="connsiteX15"/>
              <a:gd fmla="*/ 444857 h 538305" name="connsiteY15"/>
              <a:gd fmla="*/ 98367 w 449768" name="connsiteX16"/>
              <a:gd fmla="*/ 352562 h 538305" name="connsiteY16"/>
              <a:gd fmla="*/ 112005 w 449768" name="connsiteX17"/>
              <a:gd fmla="*/ 349971 h 538305" name="connsiteY17"/>
              <a:gd fmla="*/ 287508 w 449768" name="connsiteX18"/>
              <a:gd fmla="*/ 153269 h 538305" name="connsiteY18"/>
              <a:gd fmla="*/ 261020 w 449768" name="connsiteX19"/>
              <a:gd fmla="*/ 165441 h 538305" name="connsiteY19"/>
              <a:gd fmla="*/ 255548 w 449768" name="connsiteX20"/>
              <a:gd fmla="*/ 175874 h 538305" name="connsiteY20"/>
              <a:gd fmla="*/ 276441 w 449768" name="connsiteX21"/>
              <a:gd fmla="*/ 232511 h 538305" name="connsiteY21"/>
              <a:gd fmla="*/ 328174 w 449768" name="connsiteX22"/>
              <a:gd fmla="*/ 227543 h 538305" name="connsiteY22"/>
              <a:gd fmla="*/ 333645 w 449768" name="connsiteX23"/>
              <a:gd fmla="*/ 217110 h 538305" name="connsiteY23"/>
              <a:gd fmla="*/ 317727 w 449768" name="connsiteX24"/>
              <a:gd fmla="*/ 160472 h 538305" name="connsiteY24"/>
              <a:gd fmla="*/ 287508 w 449768" name="connsiteX25"/>
              <a:gd fmla="*/ 153269 h 538305" name="connsiteY25"/>
              <a:gd fmla="*/ 437111 w 449768" name="connsiteX26"/>
              <a:gd fmla="*/ 0 h 538305" name="connsiteY26"/>
              <a:gd fmla="*/ 442086 w 449768" name="connsiteX27"/>
              <a:gd fmla="*/ 0 h 538305" name="connsiteY27"/>
              <a:gd fmla="*/ 447557 w 449768" name="connsiteX28"/>
              <a:gd fmla="*/ 4968 h 538305" name="connsiteY28"/>
              <a:gd fmla="*/ 447557 w 449768" name="connsiteX29"/>
              <a:gd fmla="*/ 9937 h 538305" name="connsiteY29"/>
              <a:gd fmla="*/ 447557 w 449768" name="connsiteX30"/>
              <a:gd fmla="*/ 20370 h 538305" name="connsiteY30"/>
              <a:gd fmla="*/ 447557 w 449768" name="connsiteX31"/>
              <a:gd fmla="*/ 46204 h 538305" name="connsiteY31"/>
              <a:gd fmla="*/ 442086 w 449768" name="connsiteX32"/>
              <a:gd fmla="*/ 103338 h 538305" name="connsiteY32"/>
              <a:gd fmla="*/ 442086 w 449768" name="connsiteX33"/>
              <a:gd fmla="*/ 113771 h 538305" name="connsiteY33"/>
              <a:gd fmla="*/ 437111 w 449768" name="connsiteX34"/>
              <a:gd fmla="*/ 134141 h 538305" name="connsiteY34"/>
              <a:gd fmla="*/ 421194 w 449768" name="connsiteX35"/>
              <a:gd fmla="*/ 175874 h 538305" name="connsiteY35"/>
              <a:gd fmla="*/ 354040 w 449768" name="connsiteX36"/>
              <a:gd fmla="*/ 289645 h 538305" name="connsiteY36"/>
              <a:gd fmla="*/ 344091 w 449768" name="connsiteX37"/>
              <a:gd fmla="*/ 325913 h 538305" name="connsiteY37"/>
              <a:gd fmla="*/ 276441 w 449768" name="connsiteX38"/>
              <a:gd fmla="*/ 506754 h 538305" name="connsiteY38"/>
              <a:gd fmla="*/ 261020 w 449768" name="connsiteX39"/>
              <a:gd fmla="*/ 496321 h 538305" name="connsiteY39"/>
              <a:gd fmla="*/ 17278 w 449768" name="connsiteX40"/>
              <a:gd fmla="*/ 310511 h 538305" name="connsiteY40"/>
              <a:gd fmla="*/ 1858 w 449768" name="connsiteX41"/>
              <a:gd fmla="*/ 289645 h 538305" name="connsiteY41"/>
              <a:gd fmla="*/ 162528 w 449768" name="connsiteX42"/>
              <a:gd fmla="*/ 186307 h 538305" name="connsiteY42"/>
              <a:gd fmla="*/ 193369 w 449768" name="connsiteX43"/>
              <a:gd fmla="*/ 165441 h 538305" name="connsiteY43"/>
              <a:gd fmla="*/ 312753 w 449768" name="connsiteX44"/>
              <a:gd fmla="*/ 51669 h 538305" name="connsiteY44"/>
              <a:gd fmla="*/ 400799 w 449768" name="connsiteX45"/>
              <a:gd fmla="*/ 9937 h 538305" name="connsiteY45"/>
              <a:gd fmla="*/ 426665 w 449768" name="connsiteX46"/>
              <a:gd fmla="*/ 4968 h 538305" name="connsiteY46"/>
              <a:gd fmla="*/ 437111 w 449768" name="connsiteX47"/>
              <a:gd fmla="*/ 0 h 538305" name="connsiteY4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b="b" l="l" r="r" t="t"/>
            <a:pathLst>
              <a:path h="538305" w="449768">
                <a:moveTo>
                  <a:pt x="206367" y="423375"/>
                </a:moveTo>
                <a:cubicBezTo>
                  <a:pt x="209652" y="425297"/>
                  <a:pt x="211016" y="429140"/>
                  <a:pt x="208536" y="434347"/>
                </a:cubicBezTo>
                <a:cubicBezTo>
                  <a:pt x="198122" y="460136"/>
                  <a:pt x="172335" y="506754"/>
                  <a:pt x="136133" y="527584"/>
                </a:cubicBezTo>
                <a:cubicBezTo>
                  <a:pt x="125719" y="532543"/>
                  <a:pt x="115305" y="527584"/>
                  <a:pt x="120760" y="517169"/>
                </a:cubicBezTo>
                <a:cubicBezTo>
                  <a:pt x="130678" y="491380"/>
                  <a:pt x="151507" y="450217"/>
                  <a:pt x="192667" y="423933"/>
                </a:cubicBezTo>
                <a:cubicBezTo>
                  <a:pt x="197874" y="421453"/>
                  <a:pt x="203081" y="421453"/>
                  <a:pt x="206367" y="423375"/>
                </a:cubicBezTo>
                <a:close/>
                <a:moveTo>
                  <a:pt x="158371" y="386315"/>
                </a:moveTo>
                <a:cubicBezTo>
                  <a:pt x="161532" y="388230"/>
                  <a:pt x="162771" y="392060"/>
                  <a:pt x="160292" y="397002"/>
                </a:cubicBezTo>
                <a:cubicBezTo>
                  <a:pt x="144924" y="433081"/>
                  <a:pt x="113693" y="500297"/>
                  <a:pt x="51725" y="536376"/>
                </a:cubicBezTo>
                <a:cubicBezTo>
                  <a:pt x="41315" y="541318"/>
                  <a:pt x="36357" y="536376"/>
                  <a:pt x="41315" y="525997"/>
                </a:cubicBezTo>
                <a:cubicBezTo>
                  <a:pt x="51725" y="489918"/>
                  <a:pt x="82957" y="422702"/>
                  <a:pt x="144924" y="387118"/>
                </a:cubicBezTo>
                <a:cubicBezTo>
                  <a:pt x="150130" y="384399"/>
                  <a:pt x="155211" y="384399"/>
                  <a:pt x="158371" y="386315"/>
                </a:cubicBezTo>
                <a:close/>
                <a:moveTo>
                  <a:pt x="112005" y="349971"/>
                </a:moveTo>
                <a:cubicBezTo>
                  <a:pt x="115228" y="352562"/>
                  <a:pt x="116468" y="357744"/>
                  <a:pt x="113740" y="362927"/>
                </a:cubicBezTo>
                <a:cubicBezTo>
                  <a:pt x="103326" y="388591"/>
                  <a:pt x="77539" y="429556"/>
                  <a:pt x="41338" y="455221"/>
                </a:cubicBezTo>
                <a:cubicBezTo>
                  <a:pt x="25965" y="460157"/>
                  <a:pt x="21006" y="455221"/>
                  <a:pt x="25965" y="444857"/>
                </a:cubicBezTo>
                <a:cubicBezTo>
                  <a:pt x="36379" y="419192"/>
                  <a:pt x="57207" y="378227"/>
                  <a:pt x="98367" y="352562"/>
                </a:cubicBezTo>
                <a:cubicBezTo>
                  <a:pt x="103574" y="347380"/>
                  <a:pt x="108781" y="347380"/>
                  <a:pt x="112005" y="349971"/>
                </a:cubicBezTo>
                <a:close/>
                <a:moveTo>
                  <a:pt x="287508" y="153269"/>
                </a:moveTo>
                <a:cubicBezTo>
                  <a:pt x="277809" y="153890"/>
                  <a:pt x="268730" y="157740"/>
                  <a:pt x="261020" y="165441"/>
                </a:cubicBezTo>
                <a:cubicBezTo>
                  <a:pt x="261020" y="170409"/>
                  <a:pt x="261020" y="170409"/>
                  <a:pt x="255548" y="175874"/>
                </a:cubicBezTo>
                <a:cubicBezTo>
                  <a:pt x="245600" y="196243"/>
                  <a:pt x="250574" y="222575"/>
                  <a:pt x="276441" y="232511"/>
                </a:cubicBezTo>
                <a:cubicBezTo>
                  <a:pt x="291861" y="242944"/>
                  <a:pt x="317727" y="242944"/>
                  <a:pt x="328174" y="227543"/>
                </a:cubicBezTo>
                <a:cubicBezTo>
                  <a:pt x="333645" y="222575"/>
                  <a:pt x="333645" y="222575"/>
                  <a:pt x="333645" y="217110"/>
                </a:cubicBezTo>
                <a:cubicBezTo>
                  <a:pt x="349066" y="196243"/>
                  <a:pt x="338620" y="170409"/>
                  <a:pt x="317727" y="160472"/>
                </a:cubicBezTo>
                <a:cubicBezTo>
                  <a:pt x="307530" y="155256"/>
                  <a:pt x="297208" y="152648"/>
                  <a:pt x="287508" y="153269"/>
                </a:cubicBezTo>
                <a:close/>
                <a:moveTo>
                  <a:pt x="437111" y="0"/>
                </a:moveTo>
                <a:lnTo>
                  <a:pt x="442086" y="0"/>
                </a:lnTo>
                <a:cubicBezTo>
                  <a:pt x="447557" y="0"/>
                  <a:pt x="452532" y="0"/>
                  <a:pt x="447557" y="4968"/>
                </a:cubicBezTo>
                <a:lnTo>
                  <a:pt x="447557" y="9937"/>
                </a:lnTo>
                <a:cubicBezTo>
                  <a:pt x="452532" y="15402"/>
                  <a:pt x="447557" y="15402"/>
                  <a:pt x="447557" y="20370"/>
                </a:cubicBezTo>
                <a:cubicBezTo>
                  <a:pt x="447557" y="25835"/>
                  <a:pt x="447557" y="36268"/>
                  <a:pt x="447557" y="46204"/>
                </a:cubicBezTo>
                <a:cubicBezTo>
                  <a:pt x="447557" y="62102"/>
                  <a:pt x="447557" y="82472"/>
                  <a:pt x="442086" y="103338"/>
                </a:cubicBezTo>
                <a:cubicBezTo>
                  <a:pt x="442086" y="108306"/>
                  <a:pt x="442086" y="108306"/>
                  <a:pt x="442086" y="113771"/>
                </a:cubicBezTo>
                <a:cubicBezTo>
                  <a:pt x="437111" y="124205"/>
                  <a:pt x="437111" y="129173"/>
                  <a:pt x="437111" y="134141"/>
                </a:cubicBezTo>
                <a:cubicBezTo>
                  <a:pt x="431640" y="150039"/>
                  <a:pt x="426665" y="165441"/>
                  <a:pt x="421194" y="175874"/>
                </a:cubicBezTo>
                <a:cubicBezTo>
                  <a:pt x="406271" y="212141"/>
                  <a:pt x="385378" y="248409"/>
                  <a:pt x="354040" y="289645"/>
                </a:cubicBezTo>
                <a:cubicBezTo>
                  <a:pt x="349066" y="294613"/>
                  <a:pt x="344091" y="315479"/>
                  <a:pt x="344091" y="325913"/>
                </a:cubicBezTo>
                <a:cubicBezTo>
                  <a:pt x="354040" y="367148"/>
                  <a:pt x="359512" y="460053"/>
                  <a:pt x="276441" y="506754"/>
                </a:cubicBezTo>
                <a:cubicBezTo>
                  <a:pt x="265994" y="517187"/>
                  <a:pt x="255548" y="512219"/>
                  <a:pt x="261020" y="496321"/>
                </a:cubicBezTo>
                <a:cubicBezTo>
                  <a:pt x="261020" y="439684"/>
                  <a:pt x="240128" y="305046"/>
                  <a:pt x="17278" y="310511"/>
                </a:cubicBezTo>
                <a:cubicBezTo>
                  <a:pt x="1858" y="310511"/>
                  <a:pt x="-3117" y="300078"/>
                  <a:pt x="1858" y="289645"/>
                </a:cubicBezTo>
                <a:cubicBezTo>
                  <a:pt x="17278" y="253377"/>
                  <a:pt x="59062" y="180842"/>
                  <a:pt x="162528" y="186307"/>
                </a:cubicBezTo>
                <a:cubicBezTo>
                  <a:pt x="172975" y="186307"/>
                  <a:pt x="188395" y="175874"/>
                  <a:pt x="193369" y="165441"/>
                </a:cubicBezTo>
                <a:cubicBezTo>
                  <a:pt x="214261" y="139606"/>
                  <a:pt x="250574" y="87937"/>
                  <a:pt x="312753" y="51669"/>
                </a:cubicBezTo>
                <a:cubicBezTo>
                  <a:pt x="349066" y="25835"/>
                  <a:pt x="379907" y="15402"/>
                  <a:pt x="400799" y="9937"/>
                </a:cubicBezTo>
                <a:cubicBezTo>
                  <a:pt x="416219" y="9937"/>
                  <a:pt x="426665" y="9937"/>
                  <a:pt x="426665" y="4968"/>
                </a:cubicBezTo>
                <a:cubicBezTo>
                  <a:pt x="431640" y="4968"/>
                  <a:pt x="431640" y="0"/>
                  <a:pt x="437111" y="0"/>
                </a:cubicBezTo>
                <a:close/>
              </a:path>
            </a:pathLst>
          </a:custGeom>
          <a:solidFill>
            <a:schemeClr val="accent2"/>
          </a:solidFill>
          <a:ln>
            <a:noFill/>
          </a:ln>
          <a:effectLst/>
          <a:extLst>
            <a:ext uri="{91240B29-F687-4F45-9708-019B960494DF}">
              <a14:hiddenLine cap="flat" w="9525">
                <a:solidFill>
                  <a:srgbClr val="808080"/>
                </a:solidFill>
                <a:bevel/>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4290" lIns="68580" rIns="68580" tIns="34290" wrap="square">
            <a:noAutofit/>
          </a:bodyPr>
          <a:lstStyle/>
          <a:p>
            <a:pPr>
              <a:defRPr/>
            </a:pPr>
            <a:endParaRPr lang="en-US">
              <a:ea charset="0" typeface="SimSun"/>
            </a:endParaRPr>
          </a:p>
        </p:txBody>
      </p:sp>
      <p:sp>
        <p:nvSpPr>
          <p:cNvPr id="75" name="Freeform 328"/>
          <p:cNvSpPr>
            <a:spLocks noChangeArrowheads="1" noChangeAspect="1"/>
          </p:cNvSpPr>
          <p:nvPr/>
        </p:nvSpPr>
        <p:spPr bwMode="auto">
          <a:xfrm>
            <a:off x="6469009" y="2629591"/>
            <a:ext cx="384111" cy="214292"/>
          </a:xfrm>
          <a:custGeom>
            <a:gdLst>
              <a:gd fmla="*/ 585 w 1564" name="T0"/>
              <a:gd fmla="*/ 610 h 871" name="T1"/>
              <a:gd fmla="*/ 451 w 1564" name="T2"/>
              <a:gd fmla="*/ 744 h 871" name="T3"/>
              <a:gd fmla="*/ 585 w 1564" name="T4"/>
              <a:gd fmla="*/ 870 h 871" name="T5"/>
              <a:gd fmla="*/ 710 w 1564" name="T6"/>
              <a:gd fmla="*/ 744 h 871" name="T7"/>
              <a:gd fmla="*/ 585 w 1564" name="T8"/>
              <a:gd fmla="*/ 610 h 871" name="T9"/>
              <a:gd fmla="*/ 585 w 1564" name="T10"/>
              <a:gd fmla="*/ 811 h 871" name="T11"/>
              <a:gd fmla="*/ 518 w 1564" name="T12"/>
              <a:gd fmla="*/ 744 h 871" name="T13"/>
              <a:gd fmla="*/ 585 w 1564" name="T14"/>
              <a:gd fmla="*/ 677 h 871" name="T15"/>
              <a:gd fmla="*/ 643 w 1564" name="T16"/>
              <a:gd fmla="*/ 744 h 871" name="T17"/>
              <a:gd fmla="*/ 585 w 1564" name="T18"/>
              <a:gd fmla="*/ 811 h 871" name="T19"/>
              <a:gd fmla="*/ 1563 w 1564" name="T20"/>
              <a:gd fmla="*/ 519 h 871" name="T21"/>
              <a:gd fmla="*/ 1563 w 1564" name="T22"/>
              <a:gd fmla="*/ 652 h 871" name="T23"/>
              <a:gd fmla="*/ 1505 w 1564" name="T24"/>
              <a:gd fmla="*/ 719 h 871" name="T25"/>
              <a:gd fmla="*/ 1429 w 1564" name="T26"/>
              <a:gd fmla="*/ 719 h 871" name="T27"/>
              <a:gd fmla="*/ 1262 w 1564" name="T28"/>
              <a:gd fmla="*/ 569 h 871" name="T29"/>
              <a:gd fmla="*/ 1095 w 1564" name="T30"/>
              <a:gd fmla="*/ 719 h 871" name="T31"/>
              <a:gd fmla="*/ 752 w 1564" name="T32"/>
              <a:gd fmla="*/ 719 h 871" name="T33"/>
              <a:gd fmla="*/ 585 w 1564" name="T34"/>
              <a:gd fmla="*/ 569 h 871" name="T35"/>
              <a:gd fmla="*/ 409 w 1564" name="T36"/>
              <a:gd fmla="*/ 719 h 871" name="T37"/>
              <a:gd fmla="*/ 326 w 1564" name="T38"/>
              <a:gd fmla="*/ 719 h 871" name="T39"/>
              <a:gd fmla="*/ 267 w 1564" name="T40"/>
              <a:gd fmla="*/ 652 h 871" name="T41"/>
              <a:gd fmla="*/ 267 w 1564" name="T42"/>
              <a:gd fmla="*/ 519 h 871" name="T43"/>
              <a:gd fmla="*/ 1563 w 1564" name="T44"/>
              <a:gd fmla="*/ 519 h 871" name="T45"/>
              <a:gd fmla="*/ 1262 w 1564" name="T46"/>
              <a:gd fmla="*/ 610 h 871" name="T47"/>
              <a:gd fmla="*/ 1128 w 1564" name="T48"/>
              <a:gd fmla="*/ 744 h 871" name="T49"/>
              <a:gd fmla="*/ 1262 w 1564" name="T50"/>
              <a:gd fmla="*/ 870 h 871" name="T51"/>
              <a:gd fmla="*/ 1396 w 1564" name="T52"/>
              <a:gd fmla="*/ 744 h 871" name="T53"/>
              <a:gd fmla="*/ 1262 w 1564" name="T54"/>
              <a:gd fmla="*/ 610 h 871" name="T55"/>
              <a:gd fmla="*/ 1262 w 1564" name="T56"/>
              <a:gd fmla="*/ 811 h 871" name="T57"/>
              <a:gd fmla="*/ 1195 w 1564" name="T58"/>
              <a:gd fmla="*/ 744 h 871" name="T59"/>
              <a:gd fmla="*/ 1262 w 1564" name="T60"/>
              <a:gd fmla="*/ 677 h 871" name="T61"/>
              <a:gd fmla="*/ 1329 w 1564" name="T62"/>
              <a:gd fmla="*/ 744 h 871" name="T63"/>
              <a:gd fmla="*/ 1262 w 1564" name="T64"/>
              <a:gd fmla="*/ 811 h 871" name="T65"/>
              <a:gd fmla="*/ 1538 w 1564" name="T66"/>
              <a:gd fmla="*/ 376 h 871" name="T67"/>
              <a:gd fmla="*/ 1295 w 1564" name="T68"/>
              <a:gd fmla="*/ 134 h 871" name="T69"/>
              <a:gd fmla="*/ 1229 w 1564" name="T70"/>
              <a:gd fmla="*/ 109 h 871" name="T71"/>
              <a:gd fmla="*/ 1112 w 1564" name="T72"/>
              <a:gd fmla="*/ 109 h 871" name="T73"/>
              <a:gd fmla="*/ 1112 w 1564" name="T74"/>
              <a:gd fmla="*/ 59 h 871" name="T75"/>
              <a:gd fmla="*/ 1045 w 1564" name="T76"/>
              <a:gd fmla="*/ 0 h 871" name="T77"/>
              <a:gd fmla="*/ 326 w 1564" name="T78"/>
              <a:gd fmla="*/ 0 h 871" name="T79"/>
              <a:gd fmla="*/ 267 w 1564" name="T80"/>
              <a:gd fmla="*/ 59 h 871" name="T81"/>
              <a:gd fmla="*/ 267 w 1564" name="T82"/>
              <a:gd fmla="*/ 75 h 871" name="T83"/>
              <a:gd fmla="*/ 8 w 1564" name="T84"/>
              <a:gd fmla="*/ 101 h 871" name="T85"/>
              <a:gd fmla="*/ 459 w 1564" name="T86"/>
              <a:gd fmla="*/ 159 h 871" name="T87"/>
              <a:gd fmla="*/ 0 w 1564" name="T88"/>
              <a:gd fmla="*/ 209 h 871" name="T89"/>
              <a:gd fmla="*/ 459 w 1564" name="T90"/>
              <a:gd fmla="*/ 268 h 871" name="T91"/>
              <a:gd fmla="*/ 0 w 1564" name="T92"/>
              <a:gd fmla="*/ 309 h 871" name="T93"/>
              <a:gd fmla="*/ 267 w 1564" name="T94"/>
              <a:gd fmla="*/ 360 h 871" name="T95"/>
              <a:gd fmla="*/ 267 w 1564" name="T96"/>
              <a:gd fmla="*/ 485 h 871" name="T97"/>
              <a:gd fmla="*/ 1563 w 1564" name="T98"/>
              <a:gd fmla="*/ 485 h 871" name="T99"/>
              <a:gd fmla="*/ 1563 w 1564" name="T100"/>
              <a:gd fmla="*/ 435 h 871" name="T101"/>
              <a:gd fmla="*/ 1538 w 1564" name="T102"/>
              <a:gd fmla="*/ 376 h 871" name="T103"/>
              <a:gd fmla="*/ 1429 w 1564" name="T104"/>
              <a:gd fmla="*/ 385 h 871" name="T105"/>
              <a:gd fmla="*/ 1195 w 1564" name="T106"/>
              <a:gd fmla="*/ 385 h 871" name="T107"/>
              <a:gd fmla="*/ 1178 w 1564" name="T108"/>
              <a:gd fmla="*/ 376 h 871" name="T109"/>
              <a:gd fmla="*/ 1178 w 1564" name="T110"/>
              <a:gd fmla="*/ 193 h 871" name="T111"/>
              <a:gd fmla="*/ 1195 w 1564" name="T112"/>
              <a:gd fmla="*/ 184 h 871" name="T113"/>
              <a:gd fmla="*/ 1237 w 1564" name="T114"/>
              <a:gd fmla="*/ 184 h 871" name="T115"/>
              <a:gd fmla="*/ 1245 w 1564" name="T116"/>
              <a:gd fmla="*/ 184 h 871" name="T117"/>
              <a:gd fmla="*/ 1438 w 1564" name="T118"/>
              <a:gd fmla="*/ 368 h 871" name="T119"/>
              <a:gd fmla="*/ 1429 w 1564" name="T120"/>
              <a:gd fmla="*/ 385 h 871" name="T121"/>
              <a:gd fmla="*/ 1429 w 1564" name="T122"/>
              <a:gd fmla="*/ 385 h 871" name="T123"/>
              <a:gd fmla="*/ 1429 w 1564" name="T124"/>
              <a:gd fmla="*/ 385 h 871"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871" w="1564">
                <a:moveTo>
                  <a:pt x="585" y="610"/>
                </a:moveTo>
                <a:cubicBezTo>
                  <a:pt x="510" y="610"/>
                  <a:pt x="451" y="669"/>
                  <a:pt x="451" y="744"/>
                </a:cubicBezTo>
                <a:cubicBezTo>
                  <a:pt x="451" y="820"/>
                  <a:pt x="510" y="870"/>
                  <a:pt x="585" y="870"/>
                </a:cubicBezTo>
                <a:cubicBezTo>
                  <a:pt x="652" y="870"/>
                  <a:pt x="710" y="820"/>
                  <a:pt x="710" y="744"/>
                </a:cubicBezTo>
                <a:cubicBezTo>
                  <a:pt x="710" y="669"/>
                  <a:pt x="652" y="610"/>
                  <a:pt x="585" y="610"/>
                </a:cubicBezTo>
                <a:close/>
                <a:moveTo>
                  <a:pt x="585" y="811"/>
                </a:moveTo>
                <a:cubicBezTo>
                  <a:pt x="543" y="811"/>
                  <a:pt x="518" y="778"/>
                  <a:pt x="518" y="744"/>
                </a:cubicBezTo>
                <a:cubicBezTo>
                  <a:pt x="518" y="711"/>
                  <a:pt x="543" y="677"/>
                  <a:pt x="585" y="677"/>
                </a:cubicBezTo>
                <a:cubicBezTo>
                  <a:pt x="618" y="677"/>
                  <a:pt x="643" y="711"/>
                  <a:pt x="643" y="744"/>
                </a:cubicBezTo>
                <a:cubicBezTo>
                  <a:pt x="643" y="778"/>
                  <a:pt x="618" y="811"/>
                  <a:pt x="585" y="811"/>
                </a:cubicBezTo>
                <a:close/>
                <a:moveTo>
                  <a:pt x="1563" y="519"/>
                </a:moveTo>
                <a:cubicBezTo>
                  <a:pt x="1563" y="652"/>
                  <a:pt x="1563" y="652"/>
                  <a:pt x="1563" y="652"/>
                </a:cubicBezTo>
                <a:cubicBezTo>
                  <a:pt x="1563" y="694"/>
                  <a:pt x="1538" y="719"/>
                  <a:pt x="1505" y="719"/>
                </a:cubicBezTo>
                <a:cubicBezTo>
                  <a:pt x="1429" y="719"/>
                  <a:pt x="1429" y="719"/>
                  <a:pt x="1429" y="719"/>
                </a:cubicBezTo>
                <a:cubicBezTo>
                  <a:pt x="1421" y="636"/>
                  <a:pt x="1346" y="569"/>
                  <a:pt x="1262" y="569"/>
                </a:cubicBezTo>
                <a:cubicBezTo>
                  <a:pt x="1178" y="569"/>
                  <a:pt x="1103" y="636"/>
                  <a:pt x="1095" y="719"/>
                </a:cubicBezTo>
                <a:cubicBezTo>
                  <a:pt x="752" y="719"/>
                  <a:pt x="752" y="719"/>
                  <a:pt x="752" y="719"/>
                </a:cubicBezTo>
                <a:cubicBezTo>
                  <a:pt x="735" y="636"/>
                  <a:pt x="669" y="569"/>
                  <a:pt x="585" y="569"/>
                </a:cubicBezTo>
                <a:cubicBezTo>
                  <a:pt x="493" y="569"/>
                  <a:pt x="426" y="636"/>
                  <a:pt x="409" y="719"/>
                </a:cubicBezTo>
                <a:cubicBezTo>
                  <a:pt x="326" y="719"/>
                  <a:pt x="326" y="719"/>
                  <a:pt x="326" y="719"/>
                </a:cubicBezTo>
                <a:cubicBezTo>
                  <a:pt x="292" y="719"/>
                  <a:pt x="267" y="694"/>
                  <a:pt x="267" y="652"/>
                </a:cubicBezTo>
                <a:cubicBezTo>
                  <a:pt x="267" y="519"/>
                  <a:pt x="267" y="519"/>
                  <a:pt x="267" y="519"/>
                </a:cubicBezTo>
                <a:lnTo>
                  <a:pt x="1563" y="519"/>
                </a:lnTo>
                <a:close/>
                <a:moveTo>
                  <a:pt x="1262" y="610"/>
                </a:moveTo>
                <a:cubicBezTo>
                  <a:pt x="1187" y="610"/>
                  <a:pt x="1128" y="669"/>
                  <a:pt x="1128" y="744"/>
                </a:cubicBezTo>
                <a:cubicBezTo>
                  <a:pt x="1128" y="820"/>
                  <a:pt x="1187" y="870"/>
                  <a:pt x="1262" y="870"/>
                </a:cubicBezTo>
                <a:cubicBezTo>
                  <a:pt x="1337" y="870"/>
                  <a:pt x="1396" y="820"/>
                  <a:pt x="1396" y="744"/>
                </a:cubicBezTo>
                <a:cubicBezTo>
                  <a:pt x="1396" y="669"/>
                  <a:pt x="1337" y="610"/>
                  <a:pt x="1262" y="610"/>
                </a:cubicBezTo>
                <a:close/>
                <a:moveTo>
                  <a:pt x="1262" y="811"/>
                </a:moveTo>
                <a:cubicBezTo>
                  <a:pt x="1229" y="811"/>
                  <a:pt x="1195" y="778"/>
                  <a:pt x="1195" y="744"/>
                </a:cubicBezTo>
                <a:cubicBezTo>
                  <a:pt x="1195" y="711"/>
                  <a:pt x="1229" y="677"/>
                  <a:pt x="1262" y="677"/>
                </a:cubicBezTo>
                <a:cubicBezTo>
                  <a:pt x="1295" y="677"/>
                  <a:pt x="1329" y="711"/>
                  <a:pt x="1329" y="744"/>
                </a:cubicBezTo>
                <a:cubicBezTo>
                  <a:pt x="1329" y="778"/>
                  <a:pt x="1295" y="811"/>
                  <a:pt x="1262" y="811"/>
                </a:cubicBezTo>
                <a:close/>
                <a:moveTo>
                  <a:pt x="1538" y="376"/>
                </a:moveTo>
                <a:cubicBezTo>
                  <a:pt x="1295" y="134"/>
                  <a:pt x="1295" y="134"/>
                  <a:pt x="1295" y="134"/>
                </a:cubicBezTo>
                <a:cubicBezTo>
                  <a:pt x="1279" y="117"/>
                  <a:pt x="1254" y="109"/>
                  <a:pt x="1229" y="109"/>
                </a:cubicBezTo>
                <a:cubicBezTo>
                  <a:pt x="1112" y="109"/>
                  <a:pt x="1112" y="109"/>
                  <a:pt x="1112" y="109"/>
                </a:cubicBezTo>
                <a:cubicBezTo>
                  <a:pt x="1112" y="59"/>
                  <a:pt x="1112" y="59"/>
                  <a:pt x="1112" y="59"/>
                </a:cubicBezTo>
                <a:cubicBezTo>
                  <a:pt x="1112" y="25"/>
                  <a:pt x="1078" y="0"/>
                  <a:pt x="1045" y="0"/>
                </a:cubicBezTo>
                <a:cubicBezTo>
                  <a:pt x="326" y="0"/>
                  <a:pt x="326" y="0"/>
                  <a:pt x="326" y="0"/>
                </a:cubicBezTo>
                <a:cubicBezTo>
                  <a:pt x="292" y="0"/>
                  <a:pt x="267" y="25"/>
                  <a:pt x="267" y="59"/>
                </a:cubicBezTo>
                <a:cubicBezTo>
                  <a:pt x="267" y="75"/>
                  <a:pt x="267" y="75"/>
                  <a:pt x="267" y="75"/>
                </a:cubicBezTo>
                <a:cubicBezTo>
                  <a:pt x="8" y="101"/>
                  <a:pt x="8" y="101"/>
                  <a:pt x="8" y="101"/>
                </a:cubicBezTo>
                <a:cubicBezTo>
                  <a:pt x="459" y="159"/>
                  <a:pt x="459" y="159"/>
                  <a:pt x="459" y="159"/>
                </a:cubicBezTo>
                <a:cubicBezTo>
                  <a:pt x="0" y="209"/>
                  <a:pt x="0" y="209"/>
                  <a:pt x="0" y="209"/>
                </a:cubicBezTo>
                <a:cubicBezTo>
                  <a:pt x="459" y="268"/>
                  <a:pt x="459" y="268"/>
                  <a:pt x="459" y="268"/>
                </a:cubicBezTo>
                <a:cubicBezTo>
                  <a:pt x="0" y="309"/>
                  <a:pt x="0" y="309"/>
                  <a:pt x="0" y="309"/>
                </a:cubicBezTo>
                <a:cubicBezTo>
                  <a:pt x="267" y="360"/>
                  <a:pt x="267" y="360"/>
                  <a:pt x="267" y="360"/>
                </a:cubicBezTo>
                <a:cubicBezTo>
                  <a:pt x="267" y="485"/>
                  <a:pt x="267" y="485"/>
                  <a:pt x="267" y="485"/>
                </a:cubicBezTo>
                <a:cubicBezTo>
                  <a:pt x="1563" y="485"/>
                  <a:pt x="1563" y="485"/>
                  <a:pt x="1563" y="485"/>
                </a:cubicBezTo>
                <a:cubicBezTo>
                  <a:pt x="1563" y="435"/>
                  <a:pt x="1563" y="435"/>
                  <a:pt x="1563" y="435"/>
                </a:cubicBezTo>
                <a:cubicBezTo>
                  <a:pt x="1563" y="410"/>
                  <a:pt x="1555" y="393"/>
                  <a:pt x="1538" y="376"/>
                </a:cubicBezTo>
                <a:close/>
                <a:moveTo>
                  <a:pt x="1429" y="385"/>
                </a:moveTo>
                <a:cubicBezTo>
                  <a:pt x="1195" y="385"/>
                  <a:pt x="1195" y="385"/>
                  <a:pt x="1195" y="385"/>
                </a:cubicBezTo>
                <a:cubicBezTo>
                  <a:pt x="1187" y="385"/>
                  <a:pt x="1178" y="376"/>
                  <a:pt x="1178" y="376"/>
                </a:cubicBezTo>
                <a:cubicBezTo>
                  <a:pt x="1178" y="193"/>
                  <a:pt x="1178" y="193"/>
                  <a:pt x="1178" y="193"/>
                </a:cubicBezTo>
                <a:cubicBezTo>
                  <a:pt x="1178" y="184"/>
                  <a:pt x="1187" y="184"/>
                  <a:pt x="1195" y="184"/>
                </a:cubicBezTo>
                <a:cubicBezTo>
                  <a:pt x="1237" y="184"/>
                  <a:pt x="1237" y="184"/>
                  <a:pt x="1237" y="184"/>
                </a:cubicBezTo>
                <a:lnTo>
                  <a:pt x="1245" y="184"/>
                </a:lnTo>
                <a:cubicBezTo>
                  <a:pt x="1438" y="368"/>
                  <a:pt x="1438" y="368"/>
                  <a:pt x="1438" y="368"/>
                </a:cubicBezTo>
                <a:cubicBezTo>
                  <a:pt x="1446" y="376"/>
                  <a:pt x="1438" y="385"/>
                  <a:pt x="1429" y="385"/>
                </a:cubicBezTo>
                <a:close/>
                <a:moveTo>
                  <a:pt x="1429" y="385"/>
                </a:moveTo>
                <a:lnTo>
                  <a:pt x="1429" y="385"/>
                </a:lnTo>
                <a:close/>
              </a:path>
            </a:pathLst>
          </a:custGeom>
          <a:solidFill>
            <a:schemeClr val="accent4"/>
          </a:solidFill>
          <a:ln>
            <a:noFill/>
          </a:ln>
          <a:effectLst/>
          <a:extLst/>
        </p:spPr>
        <p:txBody>
          <a:bodyPr anchor="ctr" bIns="91419" lIns="182839" rIns="182839" tIns="91419" wrap="none"/>
          <a:lstStyle/>
          <a:p>
            <a:pPr>
              <a:defRPr/>
            </a:pPr>
            <a:endParaRPr lang="en-US">
              <a:ea charset="0" typeface="SimSun"/>
            </a:endParaRPr>
          </a:p>
        </p:txBody>
      </p:sp>
      <p:sp>
        <p:nvSpPr>
          <p:cNvPr id="37" name="TextBox 36"/>
          <p:cNvSpPr txBox="1"/>
          <p:nvPr/>
        </p:nvSpPr>
        <p:spPr>
          <a:xfrm flipH="1">
            <a:off x="1238729" y="1486230"/>
            <a:ext cx="1051560" cy="251460"/>
          </a:xfrm>
          <a:prstGeom prst="rect">
            <a:avLst/>
          </a:prstGeom>
          <a:noFill/>
        </p:spPr>
        <p:txBody>
          <a:bodyPr bIns="34290" lIns="68580" rIns="68580" rtlCol="0" tIns="34290" wrap="none">
            <a:spAutoFit/>
          </a:bodyPr>
          <a:lstStyle/>
          <a:p>
            <a:r>
              <a:rPr altLang="en-US" b="1" lang="zh-CN" sz="1200">
                <a:solidFill>
                  <a:schemeClr val="tx2"/>
                </a:solidFill>
                <a:cs typeface="Lato Regular"/>
              </a:rPr>
              <a:t>点击添加内容</a:t>
            </a:r>
          </a:p>
        </p:txBody>
      </p:sp>
      <p:sp>
        <p:nvSpPr>
          <p:cNvPr id="38" name="TextBox 37"/>
          <p:cNvSpPr txBox="1"/>
          <p:nvPr/>
        </p:nvSpPr>
        <p:spPr>
          <a:xfrm flipH="1">
            <a:off x="1230074" y="1679214"/>
            <a:ext cx="1679765" cy="562356"/>
          </a:xfrm>
          <a:prstGeom prst="rect">
            <a:avLst/>
          </a:prstGeom>
          <a:noFill/>
        </p:spPr>
        <p:txBody>
          <a:bodyPr bIns="34290" lIns="68580" rIns="68580" rtlCol="0" tIns="34290" wrap="square">
            <a:spAutoFit/>
          </a:bodyPr>
          <a:lstStyle/>
          <a:p>
            <a:pPr>
              <a:lnSpc>
                <a:spcPct val="120000"/>
              </a:lnSpc>
            </a:pPr>
            <a:r>
              <a:rPr altLang="en-US" lang="zh-CN" sz="900">
                <a:solidFill>
                  <a:schemeClr val="tx2"/>
                </a:solidFill>
                <a:cs typeface="Lato Light"/>
              </a:rPr>
              <a:t>点击添加内容点击添加内容点击添加内容点击添加内容点击添加内容</a:t>
            </a:r>
          </a:p>
        </p:txBody>
      </p:sp>
      <p:sp>
        <p:nvSpPr>
          <p:cNvPr id="44" name="TextBox 43"/>
          <p:cNvSpPr txBox="1"/>
          <p:nvPr/>
        </p:nvSpPr>
        <p:spPr>
          <a:xfrm flipH="1">
            <a:off x="1238731" y="2525375"/>
            <a:ext cx="1051560" cy="251460"/>
          </a:xfrm>
          <a:prstGeom prst="rect">
            <a:avLst/>
          </a:prstGeom>
          <a:noFill/>
        </p:spPr>
        <p:txBody>
          <a:bodyPr bIns="34290" lIns="68580" rIns="68580" rtlCol="0" tIns="34290" wrap="none">
            <a:spAutoFit/>
          </a:bodyPr>
          <a:lstStyle/>
          <a:p>
            <a:r>
              <a:rPr altLang="en-US" b="1" lang="zh-CN" sz="1200">
                <a:solidFill>
                  <a:schemeClr val="tx2"/>
                </a:solidFill>
                <a:cs typeface="Lato Regular"/>
              </a:rPr>
              <a:t>点击添加内容</a:t>
            </a:r>
          </a:p>
        </p:txBody>
      </p:sp>
      <p:sp>
        <p:nvSpPr>
          <p:cNvPr id="45" name="TextBox 44"/>
          <p:cNvSpPr txBox="1"/>
          <p:nvPr/>
        </p:nvSpPr>
        <p:spPr>
          <a:xfrm flipH="1">
            <a:off x="1230075" y="2728019"/>
            <a:ext cx="1679765" cy="562356"/>
          </a:xfrm>
          <a:prstGeom prst="rect">
            <a:avLst/>
          </a:prstGeom>
          <a:noFill/>
        </p:spPr>
        <p:txBody>
          <a:bodyPr bIns="34290" lIns="68580" rIns="68580" rtlCol="0" tIns="34290" wrap="square">
            <a:spAutoFit/>
          </a:bodyPr>
          <a:lstStyle/>
          <a:p>
            <a:pPr>
              <a:lnSpc>
                <a:spcPct val="120000"/>
              </a:lnSpc>
            </a:pPr>
            <a:r>
              <a:rPr altLang="en-US" lang="zh-CN" sz="900">
                <a:solidFill>
                  <a:schemeClr val="tx2"/>
                </a:solidFill>
                <a:cs typeface="Lato Light"/>
              </a:rPr>
              <a:t>点击添加内容点击添加内容点击添加内容点击添加内容点击添加内容</a:t>
            </a:r>
          </a:p>
        </p:txBody>
      </p:sp>
      <p:sp>
        <p:nvSpPr>
          <p:cNvPr id="52" name="TextBox 51"/>
          <p:cNvSpPr txBox="1"/>
          <p:nvPr/>
        </p:nvSpPr>
        <p:spPr>
          <a:xfrm flipH="1">
            <a:off x="1238729" y="3557159"/>
            <a:ext cx="1051560" cy="251460"/>
          </a:xfrm>
          <a:prstGeom prst="rect">
            <a:avLst/>
          </a:prstGeom>
          <a:noFill/>
        </p:spPr>
        <p:txBody>
          <a:bodyPr bIns="34290" lIns="68580" rIns="68580" rtlCol="0" tIns="34290" wrap="none">
            <a:spAutoFit/>
          </a:bodyPr>
          <a:lstStyle/>
          <a:p>
            <a:r>
              <a:rPr altLang="en-US" b="1" lang="zh-CN" sz="1200">
                <a:solidFill>
                  <a:schemeClr val="tx2"/>
                </a:solidFill>
                <a:cs typeface="Lato Regular"/>
              </a:rPr>
              <a:t>点击添加内容</a:t>
            </a:r>
          </a:p>
        </p:txBody>
      </p:sp>
      <p:sp>
        <p:nvSpPr>
          <p:cNvPr id="53" name="TextBox 52"/>
          <p:cNvSpPr txBox="1"/>
          <p:nvPr/>
        </p:nvSpPr>
        <p:spPr>
          <a:xfrm flipH="1">
            <a:off x="1230075" y="3759802"/>
            <a:ext cx="1679765" cy="562356"/>
          </a:xfrm>
          <a:prstGeom prst="rect">
            <a:avLst/>
          </a:prstGeom>
          <a:noFill/>
        </p:spPr>
        <p:txBody>
          <a:bodyPr bIns="34290" lIns="68580" rIns="68580" rtlCol="0" tIns="34290" wrap="square">
            <a:spAutoFit/>
          </a:bodyPr>
          <a:lstStyle/>
          <a:p>
            <a:pPr>
              <a:lnSpc>
                <a:spcPct val="120000"/>
              </a:lnSpc>
            </a:pPr>
            <a:r>
              <a:rPr altLang="en-US" lang="zh-CN" sz="900">
                <a:solidFill>
                  <a:schemeClr val="tx2"/>
                </a:solidFill>
                <a:cs typeface="Lato Light"/>
              </a:rPr>
              <a:t>点击添加内容点击添加内容点击添加内容点击添加内容点击添加内容</a:t>
            </a:r>
          </a:p>
        </p:txBody>
      </p:sp>
      <p:sp>
        <p:nvSpPr>
          <p:cNvPr id="72" name="AutoShape 84"/>
          <p:cNvSpPr>
            <a:spLocks noChangeAspect="1"/>
          </p:cNvSpPr>
          <p:nvPr/>
        </p:nvSpPr>
        <p:spPr bwMode="auto">
          <a:xfrm>
            <a:off x="839636" y="3636929"/>
            <a:ext cx="314087" cy="31542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792" y="0"/>
                </a:moveTo>
                <a:cubicBezTo>
                  <a:pt x="12101" y="0"/>
                  <a:pt x="13398" y="296"/>
                  <a:pt x="14685" y="897"/>
                </a:cubicBezTo>
                <a:cubicBezTo>
                  <a:pt x="15972" y="1496"/>
                  <a:pt x="17128" y="2309"/>
                  <a:pt x="18152" y="3337"/>
                </a:cubicBezTo>
                <a:cubicBezTo>
                  <a:pt x="19173" y="4365"/>
                  <a:pt x="20002" y="5565"/>
                  <a:pt x="20642" y="6941"/>
                </a:cubicBezTo>
                <a:cubicBezTo>
                  <a:pt x="21277" y="8313"/>
                  <a:pt x="21599" y="9784"/>
                  <a:pt x="21599" y="11354"/>
                </a:cubicBezTo>
                <a:cubicBezTo>
                  <a:pt x="21599" y="12995"/>
                  <a:pt x="21305" y="14571"/>
                  <a:pt x="20722" y="16085"/>
                </a:cubicBezTo>
                <a:lnTo>
                  <a:pt x="20416" y="16895"/>
                </a:lnTo>
                <a:lnTo>
                  <a:pt x="18455" y="17245"/>
                </a:lnTo>
                <a:cubicBezTo>
                  <a:pt x="18253" y="18183"/>
                  <a:pt x="17836" y="18965"/>
                  <a:pt x="17210" y="19589"/>
                </a:cubicBezTo>
                <a:cubicBezTo>
                  <a:pt x="16584" y="20207"/>
                  <a:pt x="15843" y="20521"/>
                  <a:pt x="14996" y="20521"/>
                </a:cubicBezTo>
                <a:lnTo>
                  <a:pt x="14996" y="21074"/>
                </a:lnTo>
                <a:cubicBezTo>
                  <a:pt x="14996" y="21218"/>
                  <a:pt x="14953" y="21343"/>
                  <a:pt x="14862" y="21447"/>
                </a:cubicBezTo>
                <a:cubicBezTo>
                  <a:pt x="14770" y="21549"/>
                  <a:pt x="14664" y="21599"/>
                  <a:pt x="14534" y="21599"/>
                </a:cubicBezTo>
                <a:lnTo>
                  <a:pt x="13633" y="21599"/>
                </a:lnTo>
                <a:cubicBezTo>
                  <a:pt x="13513" y="21599"/>
                  <a:pt x="13407" y="21549"/>
                  <a:pt x="13322" y="21447"/>
                </a:cubicBezTo>
                <a:cubicBezTo>
                  <a:pt x="13238" y="21343"/>
                  <a:pt x="13193" y="21218"/>
                  <a:pt x="13193" y="21074"/>
                </a:cubicBezTo>
                <a:lnTo>
                  <a:pt x="13193" y="11354"/>
                </a:lnTo>
                <a:cubicBezTo>
                  <a:pt x="13193" y="11210"/>
                  <a:pt x="13238" y="11081"/>
                  <a:pt x="13322" y="10970"/>
                </a:cubicBezTo>
                <a:cubicBezTo>
                  <a:pt x="13407" y="10857"/>
                  <a:pt x="13513" y="10798"/>
                  <a:pt x="13633" y="10798"/>
                </a:cubicBezTo>
                <a:lnTo>
                  <a:pt x="14534" y="10798"/>
                </a:lnTo>
                <a:cubicBezTo>
                  <a:pt x="14654" y="10798"/>
                  <a:pt x="14763" y="10857"/>
                  <a:pt x="14857" y="10970"/>
                </a:cubicBezTo>
                <a:cubicBezTo>
                  <a:pt x="14949" y="11081"/>
                  <a:pt x="14996" y="11210"/>
                  <a:pt x="14996" y="11354"/>
                </a:cubicBezTo>
                <a:lnTo>
                  <a:pt x="14996" y="11880"/>
                </a:lnTo>
                <a:cubicBezTo>
                  <a:pt x="15655" y="11880"/>
                  <a:pt x="16262" y="12077"/>
                  <a:pt x="16810" y="12476"/>
                </a:cubicBezTo>
                <a:cubicBezTo>
                  <a:pt x="17359" y="12874"/>
                  <a:pt x="17787" y="13396"/>
                  <a:pt x="18095" y="14046"/>
                </a:cubicBezTo>
                <a:lnTo>
                  <a:pt x="18533" y="13947"/>
                </a:lnTo>
                <a:cubicBezTo>
                  <a:pt x="18782" y="13136"/>
                  <a:pt x="18900" y="12272"/>
                  <a:pt x="18893" y="11354"/>
                </a:cubicBezTo>
                <a:cubicBezTo>
                  <a:pt x="18893" y="10228"/>
                  <a:pt x="18648" y="9177"/>
                  <a:pt x="18156" y="8194"/>
                </a:cubicBezTo>
                <a:cubicBezTo>
                  <a:pt x="17665" y="7220"/>
                  <a:pt x="17024" y="6362"/>
                  <a:pt x="16238" y="5622"/>
                </a:cubicBezTo>
                <a:cubicBezTo>
                  <a:pt x="15455" y="4882"/>
                  <a:pt x="14584" y="4300"/>
                  <a:pt x="13621" y="3877"/>
                </a:cubicBezTo>
                <a:cubicBezTo>
                  <a:pt x="12659" y="3456"/>
                  <a:pt x="11717" y="3241"/>
                  <a:pt x="10792" y="3241"/>
                </a:cubicBezTo>
                <a:cubicBezTo>
                  <a:pt x="9868" y="3241"/>
                  <a:pt x="8929" y="3456"/>
                  <a:pt x="7971" y="3877"/>
                </a:cubicBezTo>
                <a:cubicBezTo>
                  <a:pt x="7015" y="4300"/>
                  <a:pt x="6140" y="4879"/>
                  <a:pt x="5358" y="5608"/>
                </a:cubicBezTo>
                <a:cubicBezTo>
                  <a:pt x="4572" y="6336"/>
                  <a:pt x="3934" y="7198"/>
                  <a:pt x="3443" y="8183"/>
                </a:cubicBezTo>
                <a:cubicBezTo>
                  <a:pt x="2951" y="9171"/>
                  <a:pt x="2704" y="10219"/>
                  <a:pt x="2704" y="11329"/>
                </a:cubicBezTo>
                <a:cubicBezTo>
                  <a:pt x="2704" y="12267"/>
                  <a:pt x="2824" y="13136"/>
                  <a:pt x="3066" y="13947"/>
                </a:cubicBezTo>
                <a:lnTo>
                  <a:pt x="3504" y="14046"/>
                </a:lnTo>
                <a:cubicBezTo>
                  <a:pt x="3812" y="13396"/>
                  <a:pt x="4240" y="12874"/>
                  <a:pt x="4789" y="12476"/>
                </a:cubicBezTo>
                <a:cubicBezTo>
                  <a:pt x="5337" y="12077"/>
                  <a:pt x="5942" y="11880"/>
                  <a:pt x="6603" y="11880"/>
                </a:cubicBezTo>
                <a:lnTo>
                  <a:pt x="6603" y="11354"/>
                </a:lnTo>
                <a:cubicBezTo>
                  <a:pt x="6603" y="11210"/>
                  <a:pt x="6646" y="11081"/>
                  <a:pt x="6737" y="10970"/>
                </a:cubicBezTo>
                <a:cubicBezTo>
                  <a:pt x="6827" y="10857"/>
                  <a:pt x="6935" y="10798"/>
                  <a:pt x="7065" y="10798"/>
                </a:cubicBezTo>
                <a:lnTo>
                  <a:pt x="7966" y="10798"/>
                </a:lnTo>
                <a:cubicBezTo>
                  <a:pt x="8086" y="10798"/>
                  <a:pt x="8187" y="10857"/>
                  <a:pt x="8270" y="10970"/>
                </a:cubicBezTo>
                <a:cubicBezTo>
                  <a:pt x="8352" y="11081"/>
                  <a:pt x="8392" y="11210"/>
                  <a:pt x="8392" y="11354"/>
                </a:cubicBezTo>
                <a:lnTo>
                  <a:pt x="8392" y="21074"/>
                </a:lnTo>
                <a:cubicBezTo>
                  <a:pt x="8392" y="21218"/>
                  <a:pt x="8352" y="21343"/>
                  <a:pt x="8270" y="21447"/>
                </a:cubicBezTo>
                <a:cubicBezTo>
                  <a:pt x="8187" y="21549"/>
                  <a:pt x="8086" y="21599"/>
                  <a:pt x="7966" y="21599"/>
                </a:cubicBezTo>
                <a:lnTo>
                  <a:pt x="7065" y="21599"/>
                </a:lnTo>
                <a:cubicBezTo>
                  <a:pt x="6945" y="21599"/>
                  <a:pt x="6836" y="21549"/>
                  <a:pt x="6742" y="21447"/>
                </a:cubicBezTo>
                <a:cubicBezTo>
                  <a:pt x="6650" y="21343"/>
                  <a:pt x="6603" y="21218"/>
                  <a:pt x="6603" y="21074"/>
                </a:cubicBezTo>
                <a:lnTo>
                  <a:pt x="6603" y="20521"/>
                </a:lnTo>
                <a:cubicBezTo>
                  <a:pt x="6189" y="20521"/>
                  <a:pt x="5789" y="20436"/>
                  <a:pt x="5403" y="20270"/>
                </a:cubicBezTo>
                <a:cubicBezTo>
                  <a:pt x="5015" y="20103"/>
                  <a:pt x="4671" y="19877"/>
                  <a:pt x="4370" y="19589"/>
                </a:cubicBezTo>
                <a:cubicBezTo>
                  <a:pt x="4073" y="19298"/>
                  <a:pt x="3814" y="18956"/>
                  <a:pt x="3598" y="18558"/>
                </a:cubicBezTo>
                <a:cubicBezTo>
                  <a:pt x="3388" y="18163"/>
                  <a:pt x="3233" y="17725"/>
                  <a:pt x="3144" y="17245"/>
                </a:cubicBezTo>
                <a:lnTo>
                  <a:pt x="1172" y="16895"/>
                </a:lnTo>
                <a:lnTo>
                  <a:pt x="877" y="16085"/>
                </a:lnTo>
                <a:cubicBezTo>
                  <a:pt x="294" y="14571"/>
                  <a:pt x="0" y="12987"/>
                  <a:pt x="0" y="11326"/>
                </a:cubicBezTo>
                <a:cubicBezTo>
                  <a:pt x="0" y="9776"/>
                  <a:pt x="320" y="8310"/>
                  <a:pt x="957" y="6938"/>
                </a:cubicBezTo>
                <a:cubicBezTo>
                  <a:pt x="1595" y="5563"/>
                  <a:pt x="2426" y="4363"/>
                  <a:pt x="3447" y="3335"/>
                </a:cubicBezTo>
                <a:cubicBezTo>
                  <a:pt x="4469" y="2307"/>
                  <a:pt x="5622" y="1493"/>
                  <a:pt x="6909" y="895"/>
                </a:cubicBezTo>
                <a:cubicBezTo>
                  <a:pt x="8192" y="296"/>
                  <a:pt x="9486" y="0"/>
                  <a:pt x="10792" y="0"/>
                </a:cubicBezTo>
              </a:path>
            </a:pathLst>
          </a:custGeom>
          <a:solidFill>
            <a:schemeClr val="accent5"/>
          </a:solidFill>
          <a:ln>
            <a:noFill/>
          </a:ln>
          <a:effectLst/>
          <a:extLst/>
        </p:spPr>
        <p:txBody>
          <a:bodyPr anchor="ctr" bIns="76184" lIns="76184" rIns="76184" tIns="76184"/>
          <a:lstStyle/>
          <a:p>
            <a:pPr defTabSz="685493">
              <a:defRPr/>
            </a:pPr>
            <a:endParaRPr lang="es-ES" sz="5000">
              <a:solidFill>
                <a:srgbClr val="44CEB9"/>
              </a:solidFill>
              <a:effectLst>
                <a:outerShdw algn="tl" blurRad="38100" dir="2700000" dist="38100">
                  <a:srgbClr val="000000"/>
                </a:outerShdw>
              </a:effectLst>
              <a:latin charset="0" typeface="Gill Sans"/>
              <a:cs charset="0" typeface="Gill Sans"/>
              <a:sym charset="0" typeface="Gill Sans"/>
            </a:endParaRPr>
          </a:p>
        </p:txBody>
      </p:sp>
      <p:sp>
        <p:nvSpPr>
          <p:cNvPr id="73" name="Freeform 72"/>
          <p:cNvSpPr>
            <a:spLocks noChangeArrowheads="1" noChangeAspect="1"/>
          </p:cNvSpPr>
          <p:nvPr/>
        </p:nvSpPr>
        <p:spPr bwMode="auto">
          <a:xfrm>
            <a:off x="825999" y="1558504"/>
            <a:ext cx="332544" cy="294086"/>
          </a:xfrm>
          <a:custGeom>
            <a:gdLst>
              <a:gd fmla="*/ 358785 w 512434" name="connsiteX0"/>
              <a:gd fmla="*/ 409158 h 453171" name="connsiteY0"/>
              <a:gd fmla="*/ 345300 w 512434" name="connsiteX1"/>
              <a:gd fmla="*/ 425866 h 453171" name="connsiteY1"/>
              <a:gd fmla="*/ 358785 w 512434" name="connsiteX2"/>
              <a:gd fmla="*/ 439722 h 453171" name="connsiteY2"/>
              <a:gd fmla="*/ 372270 w 512434" name="connsiteX3"/>
              <a:gd fmla="*/ 425866 h 453171" name="connsiteY3"/>
              <a:gd fmla="*/ 358785 w 512434" name="connsiteX4"/>
              <a:gd fmla="*/ 409158 h 453171" name="connsiteY4"/>
              <a:gd fmla="*/ 151153 w 512434" name="connsiteX5"/>
              <a:gd fmla="*/ 300585 h 453171" name="connsiteY5"/>
              <a:gd fmla="*/ 195731 w 512434" name="connsiteX6"/>
              <a:gd fmla="*/ 300585 h 453171" name="connsiteY6"/>
              <a:gd fmla="*/ 195731 w 512434" name="connsiteX7"/>
              <a:gd fmla="*/ 345175 h 453171" name="connsiteY7"/>
              <a:gd fmla="*/ 151153 w 512434" name="connsiteX8"/>
              <a:gd fmla="*/ 345175 h 453171" name="connsiteY8"/>
              <a:gd fmla="*/ 71978 w 512434" name="connsiteX9"/>
              <a:gd fmla="*/ 300585 h 453171" name="connsiteY9"/>
              <a:gd fmla="*/ 120152 w 512434" name="connsiteX10"/>
              <a:gd fmla="*/ 300585 h 453171" name="connsiteY10"/>
              <a:gd fmla="*/ 120152 w 512434" name="connsiteX11"/>
              <a:gd fmla="*/ 345175 h 453171" name="connsiteY11"/>
              <a:gd fmla="*/ 71978 w 512434" name="connsiteX12"/>
              <a:gd fmla="*/ 345175 h 453171" name="connsiteY12"/>
              <a:gd fmla="*/ 481786 w 512434" name="connsiteX13"/>
              <a:gd fmla="*/ 286492 h 453171" name="connsiteY13"/>
              <a:gd fmla="*/ 468300 w 512434" name="connsiteX14"/>
              <a:gd fmla="*/ 299940 h 453171" name="connsiteY14"/>
              <a:gd fmla="*/ 481786 w 512434" name="connsiteX15"/>
              <a:gd fmla="*/ 313389 h 453171" name="connsiteY15"/>
              <a:gd fmla="*/ 498948 w 512434" name="connsiteX16"/>
              <a:gd fmla="*/ 299940 h 453171" name="connsiteY16"/>
              <a:gd fmla="*/ 481786 w 512434" name="connsiteX17"/>
              <a:gd fmla="*/ 286492 h 453171" name="connsiteY17"/>
              <a:gd fmla="*/ 235785 w 512434" name="connsiteX18"/>
              <a:gd fmla="*/ 286492 h 453171" name="connsiteY18"/>
              <a:gd fmla="*/ 222300 w 512434" name="connsiteX19"/>
              <a:gd fmla="*/ 299940 h 453171" name="connsiteY19"/>
              <a:gd fmla="*/ 235785 w 512434" name="connsiteX20"/>
              <a:gd fmla="*/ 313389 h 453171" name="connsiteY20"/>
              <a:gd fmla="*/ 249270 w 512434" name="connsiteX21"/>
              <a:gd fmla="*/ 299940 h 453171" name="connsiteY21"/>
              <a:gd fmla="*/ 235785 w 512434" name="connsiteX22"/>
              <a:gd fmla="*/ 286492 h 453171" name="connsiteY22"/>
              <a:gd fmla="*/ 151153 w 512434" name="connsiteX23"/>
              <a:gd fmla="*/ 228588 h 453171" name="connsiteY23"/>
              <a:gd fmla="*/ 195731 w 512434" name="connsiteX24"/>
              <a:gd fmla="*/ 228588 h 453171" name="connsiteY24"/>
              <a:gd fmla="*/ 195731 w 512434" name="connsiteX25"/>
              <a:gd fmla="*/ 273178 h 453171" name="connsiteY25"/>
              <a:gd fmla="*/ 151153 w 512434" name="connsiteX26"/>
              <a:gd fmla="*/ 273178 h 453171" name="connsiteY26"/>
              <a:gd fmla="*/ 71978 w 512434" name="connsiteX27"/>
              <a:gd fmla="*/ 228588 h 453171" name="connsiteY27"/>
              <a:gd fmla="*/ 120152 w 512434" name="connsiteX28"/>
              <a:gd fmla="*/ 228588 h 453171" name="connsiteY28"/>
              <a:gd fmla="*/ 120152 w 512434" name="connsiteX29"/>
              <a:gd fmla="*/ 273178 h 453171" name="connsiteY29"/>
              <a:gd fmla="*/ 71978 w 512434" name="connsiteX30"/>
              <a:gd fmla="*/ 273178 h 453171" name="connsiteY30"/>
              <a:gd fmla="*/ 427028 w 512434" name="connsiteX31"/>
              <a:gd fmla="*/ 221695 h 453171" name="connsiteY31"/>
              <a:gd fmla="*/ 372270 w 512434" name="connsiteX32"/>
              <a:gd fmla="*/ 275896 h 453171" name="connsiteY32"/>
              <a:gd fmla="*/ 358785 w 512434" name="connsiteX33"/>
              <a:gd fmla="*/ 272636 h 453171" name="connsiteY33"/>
              <a:gd fmla="*/ 341622 w 512434" name="connsiteX34"/>
              <a:gd fmla="*/ 279564 h 453171" name="connsiteY34"/>
              <a:gd fmla="*/ 283596 w 512434" name="connsiteX35"/>
              <a:gd fmla="*/ 238404 h 453171" name="connsiteY35"/>
              <a:gd fmla="*/ 266433 w 512434" name="connsiteX36"/>
              <a:gd fmla="*/ 238404 h 453171" name="connsiteY36"/>
              <a:gd fmla="*/ 270111 w 512434" name="connsiteX37"/>
              <a:gd fmla="*/ 255520 h 453171" name="connsiteY37"/>
              <a:gd fmla="*/ 331406 w 512434" name="connsiteX38"/>
              <a:gd fmla="*/ 303200 h 453171" name="connsiteY38"/>
              <a:gd fmla="*/ 358785 w 512434" name="connsiteX39"/>
              <a:gd fmla="*/ 327245 h 453171" name="connsiteY39"/>
              <a:gd fmla="*/ 386164 w 512434" name="connsiteX40"/>
              <a:gd fmla="*/ 299940 h 453171" name="connsiteY40"/>
              <a:gd fmla="*/ 386164 w 512434" name="connsiteX41"/>
              <a:gd fmla="*/ 296680 h 453171" name="connsiteY41"/>
              <a:gd fmla="*/ 444191 w 512434" name="connsiteX42"/>
              <a:gd fmla="*/ 238404 h 453171" name="connsiteY42"/>
              <a:gd fmla="*/ 444191 w 512434" name="connsiteX43"/>
              <a:gd fmla="*/ 221695 h 453171" name="connsiteY43"/>
              <a:gd fmla="*/ 427028 w 512434" name="connsiteX44"/>
              <a:gd fmla="*/ 221695 h 453171" name="connsiteY44"/>
              <a:gd fmla="*/ 358785 w 512434" name="connsiteX45"/>
              <a:gd fmla="*/ 163826 h 453171" name="connsiteY45"/>
              <a:gd fmla="*/ 345300 w 512434" name="connsiteX46"/>
              <a:gd fmla="*/ 177274 h 453171" name="connsiteY46"/>
              <a:gd fmla="*/ 358785 w 512434" name="connsiteX47"/>
              <a:gd fmla="*/ 190723 h 453171" name="connsiteY47"/>
              <a:gd fmla="*/ 372270 w 512434" name="connsiteX48"/>
              <a:gd fmla="*/ 177274 h 453171" name="connsiteY48"/>
              <a:gd fmla="*/ 358785 w 512434" name="connsiteX49"/>
              <a:gd fmla="*/ 163826 h 453171" name="connsiteY49"/>
              <a:gd fmla="*/ 151153 w 512434" name="connsiteX50"/>
              <a:gd fmla="*/ 156592 h 453171" name="connsiteY50"/>
              <a:gd fmla="*/ 195731 w 512434" name="connsiteX51"/>
              <a:gd fmla="*/ 156592 h 453171" name="connsiteY51"/>
              <a:gd fmla="*/ 195731 w 512434" name="connsiteX52"/>
              <a:gd fmla="*/ 201182 h 453171" name="connsiteY52"/>
              <a:gd fmla="*/ 151153 w 512434" name="connsiteX53"/>
              <a:gd fmla="*/ 201182 h 453171" name="connsiteY53"/>
              <a:gd fmla="*/ 37595 w 512434" name="connsiteX54"/>
              <a:gd fmla="*/ 102289 h 453171" name="connsiteY54"/>
              <a:gd fmla="*/ 37595 w 512434" name="connsiteX55"/>
              <a:gd fmla="*/ 374925 h 453171" name="connsiteY55"/>
              <a:gd fmla="*/ 228838 w 512434" name="connsiteX56"/>
              <a:gd fmla="*/ 374925 h 453171" name="connsiteY56"/>
              <a:gd fmla="*/ 208406 w 512434" name="connsiteX57"/>
              <a:gd fmla="*/ 299940 h 453171" name="connsiteY57"/>
              <a:gd fmla="*/ 246001 w 512434" name="connsiteX58"/>
              <a:gd fmla="*/ 201318 h 453171" name="connsiteY58"/>
              <a:gd fmla="*/ 225569 w 512434" name="connsiteX59"/>
              <a:gd fmla="*/ 201318 h 453171" name="connsiteY59"/>
              <a:gd fmla="*/ 225569 w 512434" name="connsiteX60"/>
              <a:gd fmla="*/ 156898 h 453171" name="connsiteY60"/>
              <a:gd fmla="*/ 270111 w 512434" name="connsiteX61"/>
              <a:gd fmla="*/ 156898 h 453171" name="connsiteY61"/>
              <a:gd fmla="*/ 270111 w 512434" name="connsiteX62"/>
              <a:gd fmla="*/ 177274 h 453171" name="connsiteY62"/>
              <a:gd fmla="*/ 358785 w 512434" name="connsiteX63"/>
              <a:gd fmla="*/ 149970 h 453171" name="connsiteY63"/>
              <a:gd fmla="*/ 382895 w 512434" name="connsiteX64"/>
              <a:gd fmla="*/ 149970 h 453171" name="connsiteY64"/>
              <a:gd fmla="*/ 382895 w 512434" name="connsiteX65"/>
              <a:gd fmla="*/ 102289 h 453171" name="connsiteY65"/>
              <a:gd fmla="*/ 37595 w 512434" name="connsiteX66"/>
              <a:gd fmla="*/ 102289 h 453171" name="connsiteY66"/>
              <a:gd fmla="*/ 136894 w 512434" name="connsiteX67"/>
              <a:gd fmla="*/ 30564 h 453171" name="connsiteY67"/>
              <a:gd fmla="*/ 136894 w 512434" name="connsiteX68"/>
              <a:gd fmla="*/ 68057 h 453171" name="connsiteY68"/>
              <a:gd fmla="*/ 283596 w 512434" name="connsiteX69"/>
              <a:gd fmla="*/ 68057 h 453171" name="connsiteY69"/>
              <a:gd fmla="*/ 283596 w 512434" name="connsiteX70"/>
              <a:gd fmla="*/ 30564 h 453171" name="connsiteY70"/>
              <a:gd fmla="*/ 136894 w 512434" name="connsiteX71"/>
              <a:gd fmla="*/ 30564 h 453171" name="connsiteY71"/>
              <a:gd fmla="*/ 30648 w 512434" name="connsiteX72"/>
              <a:gd fmla="*/ 0 h 453171" name="connsiteY72"/>
              <a:gd fmla="*/ 389433 w 512434" name="connsiteX73"/>
              <a:gd fmla="*/ 0 h 453171" name="connsiteY73"/>
              <a:gd fmla="*/ 420490 w 512434" name="connsiteX74"/>
              <a:gd fmla="*/ 30564 h 453171" name="connsiteY74"/>
              <a:gd fmla="*/ 420490 w 512434" name="connsiteX75"/>
              <a:gd fmla="*/ 163826 h 453171" name="connsiteY75"/>
              <a:gd fmla="*/ 512434 w 512434" name="connsiteX76"/>
              <a:gd fmla="*/ 299940 h 453171" name="connsiteY76"/>
              <a:gd fmla="*/ 358785 w 512434" name="connsiteX77"/>
              <a:gd fmla="*/ 453171 h 453171" name="connsiteY77"/>
              <a:gd fmla="*/ 263164 w 512434" name="connsiteX78"/>
              <a:gd fmla="*/ 419346 h 453171" name="connsiteY78"/>
              <a:gd fmla="*/ 30648 w 512434" name="connsiteX79"/>
              <a:gd fmla="*/ 419346 h 453171" name="connsiteY79"/>
              <a:gd fmla="*/ 0 w 512434" name="connsiteX80"/>
              <a:gd fmla="*/ 388374 h 453171" name="connsiteY80"/>
              <a:gd fmla="*/ 0 w 512434" name="connsiteX81"/>
              <a:gd fmla="*/ 30564 h 453171" name="connsiteY81"/>
              <a:gd fmla="*/ 30648 w 512434" name="connsiteX82"/>
              <a:gd fmla="*/ 0 h 453171" name="connsiteY8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b="b" l="l" r="r" t="t"/>
            <a:pathLst>
              <a:path h="453171" w="512433">
                <a:moveTo>
                  <a:pt x="358785" y="409158"/>
                </a:moveTo>
                <a:cubicBezTo>
                  <a:pt x="351838" y="409158"/>
                  <a:pt x="345300" y="415678"/>
                  <a:pt x="345300" y="425866"/>
                </a:cubicBezTo>
                <a:cubicBezTo>
                  <a:pt x="345300" y="432794"/>
                  <a:pt x="351838" y="439722"/>
                  <a:pt x="358785" y="439722"/>
                </a:cubicBezTo>
                <a:cubicBezTo>
                  <a:pt x="365732" y="439722"/>
                  <a:pt x="372270" y="432794"/>
                  <a:pt x="372270" y="425866"/>
                </a:cubicBezTo>
                <a:cubicBezTo>
                  <a:pt x="372270" y="415678"/>
                  <a:pt x="365732" y="409158"/>
                  <a:pt x="358785" y="409158"/>
                </a:cubicBezTo>
                <a:close/>
                <a:moveTo>
                  <a:pt x="151153" y="300585"/>
                </a:moveTo>
                <a:lnTo>
                  <a:pt x="195731" y="300585"/>
                </a:lnTo>
                <a:lnTo>
                  <a:pt x="195731" y="345175"/>
                </a:lnTo>
                <a:lnTo>
                  <a:pt x="151153" y="345175"/>
                </a:lnTo>
                <a:close/>
                <a:moveTo>
                  <a:pt x="71978" y="300585"/>
                </a:moveTo>
                <a:lnTo>
                  <a:pt x="120152" y="300585"/>
                </a:lnTo>
                <a:lnTo>
                  <a:pt x="120152" y="345175"/>
                </a:lnTo>
                <a:lnTo>
                  <a:pt x="71978" y="345175"/>
                </a:lnTo>
                <a:close/>
                <a:moveTo>
                  <a:pt x="481786" y="286492"/>
                </a:moveTo>
                <a:cubicBezTo>
                  <a:pt x="474839" y="286492"/>
                  <a:pt x="468300" y="293012"/>
                  <a:pt x="468300" y="299940"/>
                </a:cubicBezTo>
                <a:cubicBezTo>
                  <a:pt x="468300" y="310128"/>
                  <a:pt x="474839" y="313389"/>
                  <a:pt x="481786" y="313389"/>
                </a:cubicBezTo>
                <a:cubicBezTo>
                  <a:pt x="492002" y="313389"/>
                  <a:pt x="498948" y="310128"/>
                  <a:pt x="498948" y="299940"/>
                </a:cubicBezTo>
                <a:cubicBezTo>
                  <a:pt x="498948" y="293012"/>
                  <a:pt x="492002" y="286492"/>
                  <a:pt x="481786" y="286492"/>
                </a:cubicBezTo>
                <a:close/>
                <a:moveTo>
                  <a:pt x="235785" y="286492"/>
                </a:moveTo>
                <a:cubicBezTo>
                  <a:pt x="228838" y="286492"/>
                  <a:pt x="222300" y="293012"/>
                  <a:pt x="222300" y="299940"/>
                </a:cubicBezTo>
                <a:cubicBezTo>
                  <a:pt x="222300" y="310128"/>
                  <a:pt x="228838" y="313389"/>
                  <a:pt x="235785" y="313389"/>
                </a:cubicBezTo>
                <a:cubicBezTo>
                  <a:pt x="242732" y="313389"/>
                  <a:pt x="249270" y="310128"/>
                  <a:pt x="249270" y="299940"/>
                </a:cubicBezTo>
                <a:cubicBezTo>
                  <a:pt x="249270" y="293012"/>
                  <a:pt x="242732" y="286492"/>
                  <a:pt x="235785" y="286492"/>
                </a:cubicBezTo>
                <a:close/>
                <a:moveTo>
                  <a:pt x="151153" y="228588"/>
                </a:moveTo>
                <a:lnTo>
                  <a:pt x="195731" y="228588"/>
                </a:lnTo>
                <a:lnTo>
                  <a:pt x="195731" y="273178"/>
                </a:lnTo>
                <a:lnTo>
                  <a:pt x="151153" y="273178"/>
                </a:lnTo>
                <a:close/>
                <a:moveTo>
                  <a:pt x="71978" y="228588"/>
                </a:moveTo>
                <a:lnTo>
                  <a:pt x="120152" y="228588"/>
                </a:lnTo>
                <a:lnTo>
                  <a:pt x="120152" y="273178"/>
                </a:lnTo>
                <a:lnTo>
                  <a:pt x="71978" y="273178"/>
                </a:lnTo>
                <a:close/>
                <a:moveTo>
                  <a:pt x="427028" y="221695"/>
                </a:moveTo>
                <a:cubicBezTo>
                  <a:pt x="427028" y="221695"/>
                  <a:pt x="427028" y="221695"/>
                  <a:pt x="372270" y="275896"/>
                </a:cubicBezTo>
                <a:cubicBezTo>
                  <a:pt x="369001" y="275896"/>
                  <a:pt x="365732" y="272636"/>
                  <a:pt x="358785" y="272636"/>
                </a:cubicBezTo>
                <a:cubicBezTo>
                  <a:pt x="351838" y="272636"/>
                  <a:pt x="345300" y="275896"/>
                  <a:pt x="341622" y="279564"/>
                </a:cubicBezTo>
                <a:cubicBezTo>
                  <a:pt x="341622" y="279564"/>
                  <a:pt x="341622" y="279564"/>
                  <a:pt x="283596" y="238404"/>
                </a:cubicBezTo>
                <a:cubicBezTo>
                  <a:pt x="280327" y="231883"/>
                  <a:pt x="270111" y="235143"/>
                  <a:pt x="266433" y="238404"/>
                </a:cubicBezTo>
                <a:cubicBezTo>
                  <a:pt x="263164" y="242071"/>
                  <a:pt x="266433" y="252260"/>
                  <a:pt x="270111" y="255520"/>
                </a:cubicBezTo>
                <a:cubicBezTo>
                  <a:pt x="270111" y="255520"/>
                  <a:pt x="270111" y="255520"/>
                  <a:pt x="331406" y="303200"/>
                </a:cubicBezTo>
                <a:cubicBezTo>
                  <a:pt x="331406" y="317056"/>
                  <a:pt x="345300" y="327245"/>
                  <a:pt x="358785" y="327245"/>
                </a:cubicBezTo>
                <a:cubicBezTo>
                  <a:pt x="375948" y="327245"/>
                  <a:pt x="386164" y="317056"/>
                  <a:pt x="386164" y="299940"/>
                </a:cubicBezTo>
                <a:lnTo>
                  <a:pt x="386164" y="296680"/>
                </a:lnTo>
                <a:cubicBezTo>
                  <a:pt x="386164" y="296680"/>
                  <a:pt x="386164" y="296680"/>
                  <a:pt x="444191" y="238404"/>
                </a:cubicBezTo>
                <a:cubicBezTo>
                  <a:pt x="447869" y="231883"/>
                  <a:pt x="451138" y="224955"/>
                  <a:pt x="444191" y="221695"/>
                </a:cubicBezTo>
                <a:cubicBezTo>
                  <a:pt x="440922" y="218027"/>
                  <a:pt x="433975" y="218027"/>
                  <a:pt x="427028" y="221695"/>
                </a:cubicBezTo>
                <a:close/>
                <a:moveTo>
                  <a:pt x="358785" y="163826"/>
                </a:moveTo>
                <a:cubicBezTo>
                  <a:pt x="351838" y="163826"/>
                  <a:pt x="345300" y="170346"/>
                  <a:pt x="345300" y="177274"/>
                </a:cubicBezTo>
                <a:cubicBezTo>
                  <a:pt x="345300" y="184202"/>
                  <a:pt x="351838" y="190723"/>
                  <a:pt x="358785" y="190723"/>
                </a:cubicBezTo>
                <a:cubicBezTo>
                  <a:pt x="365732" y="190723"/>
                  <a:pt x="372270" y="184202"/>
                  <a:pt x="372270" y="177274"/>
                </a:cubicBezTo>
                <a:cubicBezTo>
                  <a:pt x="372270" y="170346"/>
                  <a:pt x="365732" y="163826"/>
                  <a:pt x="358785" y="163826"/>
                </a:cubicBezTo>
                <a:close/>
                <a:moveTo>
                  <a:pt x="151153" y="156592"/>
                </a:moveTo>
                <a:lnTo>
                  <a:pt x="195731" y="156592"/>
                </a:lnTo>
                <a:lnTo>
                  <a:pt x="195731" y="201182"/>
                </a:lnTo>
                <a:lnTo>
                  <a:pt x="151153" y="201182"/>
                </a:lnTo>
                <a:close/>
                <a:moveTo>
                  <a:pt x="37595" y="102289"/>
                </a:moveTo>
                <a:lnTo>
                  <a:pt x="37595" y="374925"/>
                </a:lnTo>
                <a:cubicBezTo>
                  <a:pt x="37595" y="374925"/>
                  <a:pt x="37595" y="374925"/>
                  <a:pt x="228838" y="374925"/>
                </a:cubicBezTo>
                <a:cubicBezTo>
                  <a:pt x="215353" y="354549"/>
                  <a:pt x="208406" y="327245"/>
                  <a:pt x="208406" y="299940"/>
                </a:cubicBezTo>
                <a:cubicBezTo>
                  <a:pt x="208406" y="262448"/>
                  <a:pt x="222300" y="228215"/>
                  <a:pt x="246001" y="201318"/>
                </a:cubicBezTo>
                <a:cubicBezTo>
                  <a:pt x="246001" y="201318"/>
                  <a:pt x="246001" y="201318"/>
                  <a:pt x="225569" y="201318"/>
                </a:cubicBezTo>
                <a:cubicBezTo>
                  <a:pt x="225569" y="201318"/>
                  <a:pt x="225569" y="201318"/>
                  <a:pt x="225569" y="156898"/>
                </a:cubicBezTo>
                <a:cubicBezTo>
                  <a:pt x="225569" y="156898"/>
                  <a:pt x="225569" y="156898"/>
                  <a:pt x="270111" y="156898"/>
                </a:cubicBezTo>
                <a:cubicBezTo>
                  <a:pt x="270111" y="156898"/>
                  <a:pt x="270111" y="156898"/>
                  <a:pt x="270111" y="177274"/>
                </a:cubicBezTo>
                <a:cubicBezTo>
                  <a:pt x="293812" y="160158"/>
                  <a:pt x="324868" y="149970"/>
                  <a:pt x="358785" y="149970"/>
                </a:cubicBezTo>
                <a:cubicBezTo>
                  <a:pt x="365732" y="149970"/>
                  <a:pt x="375948" y="149970"/>
                  <a:pt x="382895" y="149970"/>
                </a:cubicBezTo>
                <a:cubicBezTo>
                  <a:pt x="382895" y="149970"/>
                  <a:pt x="382895" y="149970"/>
                  <a:pt x="382895" y="102289"/>
                </a:cubicBezTo>
                <a:cubicBezTo>
                  <a:pt x="382895" y="102289"/>
                  <a:pt x="382895" y="102289"/>
                  <a:pt x="37595" y="102289"/>
                </a:cubicBezTo>
                <a:close/>
                <a:moveTo>
                  <a:pt x="136894" y="30564"/>
                </a:moveTo>
                <a:lnTo>
                  <a:pt x="136894" y="68057"/>
                </a:lnTo>
                <a:cubicBezTo>
                  <a:pt x="136894" y="68057"/>
                  <a:pt x="136894" y="68057"/>
                  <a:pt x="283596" y="68057"/>
                </a:cubicBezTo>
                <a:cubicBezTo>
                  <a:pt x="283596" y="68057"/>
                  <a:pt x="283596" y="68057"/>
                  <a:pt x="283596" y="30564"/>
                </a:cubicBezTo>
                <a:cubicBezTo>
                  <a:pt x="283596" y="30564"/>
                  <a:pt x="283596" y="30564"/>
                  <a:pt x="136894" y="30564"/>
                </a:cubicBezTo>
                <a:close/>
                <a:moveTo>
                  <a:pt x="30648" y="0"/>
                </a:moveTo>
                <a:cubicBezTo>
                  <a:pt x="30648" y="0"/>
                  <a:pt x="30648" y="0"/>
                  <a:pt x="389433" y="0"/>
                </a:cubicBezTo>
                <a:cubicBezTo>
                  <a:pt x="406596" y="0"/>
                  <a:pt x="420490" y="13856"/>
                  <a:pt x="420490" y="30564"/>
                </a:cubicBezTo>
                <a:cubicBezTo>
                  <a:pt x="420490" y="30564"/>
                  <a:pt x="420490" y="30564"/>
                  <a:pt x="420490" y="163826"/>
                </a:cubicBezTo>
                <a:cubicBezTo>
                  <a:pt x="474839" y="187463"/>
                  <a:pt x="512434" y="238404"/>
                  <a:pt x="512434" y="299940"/>
                </a:cubicBezTo>
                <a:cubicBezTo>
                  <a:pt x="512434" y="385113"/>
                  <a:pt x="444191" y="453171"/>
                  <a:pt x="358785" y="453171"/>
                </a:cubicBezTo>
                <a:cubicBezTo>
                  <a:pt x="324868" y="453171"/>
                  <a:pt x="290543" y="439722"/>
                  <a:pt x="263164" y="419346"/>
                </a:cubicBezTo>
                <a:cubicBezTo>
                  <a:pt x="263164" y="419346"/>
                  <a:pt x="263164" y="419346"/>
                  <a:pt x="30648" y="419346"/>
                </a:cubicBezTo>
                <a:cubicBezTo>
                  <a:pt x="13894" y="419346"/>
                  <a:pt x="0" y="405490"/>
                  <a:pt x="0" y="388374"/>
                </a:cubicBezTo>
                <a:cubicBezTo>
                  <a:pt x="0" y="388374"/>
                  <a:pt x="0" y="388374"/>
                  <a:pt x="0" y="30564"/>
                </a:cubicBezTo>
                <a:cubicBezTo>
                  <a:pt x="0" y="13856"/>
                  <a:pt x="13894" y="0"/>
                  <a:pt x="30648" y="0"/>
                </a:cubicBezTo>
                <a:close/>
              </a:path>
            </a:pathLst>
          </a:custGeom>
          <a:solidFill>
            <a:schemeClr val="accent1"/>
          </a:solidFill>
          <a:ln>
            <a:noFill/>
          </a:ln>
          <a:effectLst/>
          <a:extLst>
            <a:ext uri="{91240B29-F687-4F45-9708-019B960494DF}">
              <a14:hiddenLine cap="flat" w="9525">
                <a:solidFill>
                  <a:srgbClr val="808080"/>
                </a:solidFill>
                <a:bevel/>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4290" lIns="68580" rIns="68580" tIns="34290" wrap="square">
            <a:noAutofit/>
          </a:bodyPr>
          <a:lstStyle/>
          <a:p>
            <a:pPr>
              <a:defRPr/>
            </a:pPr>
            <a:endParaRPr lang="en-US">
              <a:ea charset="0" typeface="SimSun"/>
            </a:endParaRPr>
          </a:p>
        </p:txBody>
      </p:sp>
      <p:sp>
        <p:nvSpPr>
          <p:cNvPr id="76" name="AutoShape 87"/>
          <p:cNvSpPr>
            <a:spLocks noChangeAspect="1"/>
          </p:cNvSpPr>
          <p:nvPr/>
        </p:nvSpPr>
        <p:spPr bwMode="auto">
          <a:xfrm>
            <a:off x="821681" y="2604534"/>
            <a:ext cx="339493" cy="287644"/>
          </a:xfrm>
          <a:custGeom>
            <a:gdLst>
              <a:gd fmla="+- 0 10798 9" name="T0"/>
              <a:gd fmla="*/ T0 w 21578" name="T1"/>
              <a:gd fmla="*/ 10800 h 21600" name="T2"/>
              <a:gd fmla="+- 0 10798 9" name="T3"/>
              <a:gd fmla="*/ T3 w 21578" name="T4"/>
              <a:gd fmla="*/ 10800 h 21600" name="T5"/>
              <a:gd fmla="+- 0 10798 9" name="T6"/>
              <a:gd fmla="*/ T6 w 21578" name="T7"/>
              <a:gd fmla="*/ 10800 h 21600" name="T8"/>
              <a:gd fmla="+- 0 10798 9" name="T9"/>
              <a:gd fmla="*/ T9 w 21578" name="T10"/>
              <a:gd fmla="*/ 10800 h 21600" name="T11"/>
            </a:gdLst>
            <a:cxnLst>
              <a:cxn ang="0">
                <a:pos x="T1" y="T2"/>
              </a:cxn>
              <a:cxn ang="0">
                <a:pos x="T4" y="T5"/>
              </a:cxn>
              <a:cxn ang="0">
                <a:pos x="T7" y="T8"/>
              </a:cxn>
              <a:cxn ang="0">
                <a:pos x="T10" y="T11"/>
              </a:cxn>
            </a:cxnLst>
            <a:rect b="b" l="0" r="r" t="0"/>
            <a:pathLst>
              <a:path h="21600" w="21578">
                <a:moveTo>
                  <a:pt x="21416" y="10074"/>
                </a:moveTo>
                <a:cubicBezTo>
                  <a:pt x="21507" y="10166"/>
                  <a:pt x="21562" y="10284"/>
                  <a:pt x="21574" y="10428"/>
                </a:cubicBezTo>
                <a:cubicBezTo>
                  <a:pt x="21590" y="10569"/>
                  <a:pt x="21562" y="10702"/>
                  <a:pt x="21483" y="10820"/>
                </a:cubicBezTo>
                <a:lnTo>
                  <a:pt x="20967" y="11551"/>
                </a:lnTo>
                <a:cubicBezTo>
                  <a:pt x="20891" y="11678"/>
                  <a:pt x="20778" y="11744"/>
                  <a:pt x="20634" y="11744"/>
                </a:cubicBezTo>
                <a:lnTo>
                  <a:pt x="19889" y="11744"/>
                </a:lnTo>
                <a:cubicBezTo>
                  <a:pt x="19769" y="11744"/>
                  <a:pt x="19671" y="11704"/>
                  <a:pt x="19601" y="11632"/>
                </a:cubicBezTo>
                <a:lnTo>
                  <a:pt x="11078" y="3253"/>
                </a:lnTo>
                <a:cubicBezTo>
                  <a:pt x="10884" y="3072"/>
                  <a:pt x="10695" y="3072"/>
                  <a:pt x="10503" y="3253"/>
                </a:cubicBezTo>
                <a:lnTo>
                  <a:pt x="1980" y="11632"/>
                </a:lnTo>
                <a:cubicBezTo>
                  <a:pt x="1918" y="11704"/>
                  <a:pt x="1819" y="11744"/>
                  <a:pt x="1692" y="11744"/>
                </a:cubicBezTo>
                <a:lnTo>
                  <a:pt x="944" y="11744"/>
                </a:lnTo>
                <a:cubicBezTo>
                  <a:pt x="808" y="11744"/>
                  <a:pt x="695" y="11678"/>
                  <a:pt x="611" y="11551"/>
                </a:cubicBezTo>
                <a:lnTo>
                  <a:pt x="96" y="10820"/>
                </a:lnTo>
                <a:cubicBezTo>
                  <a:pt x="19" y="10710"/>
                  <a:pt x="-9" y="10584"/>
                  <a:pt x="2" y="10440"/>
                </a:cubicBezTo>
                <a:cubicBezTo>
                  <a:pt x="19" y="10298"/>
                  <a:pt x="74" y="10175"/>
                  <a:pt x="165" y="10074"/>
                </a:cubicBezTo>
                <a:lnTo>
                  <a:pt x="10112" y="287"/>
                </a:lnTo>
                <a:cubicBezTo>
                  <a:pt x="10321" y="106"/>
                  <a:pt x="10546" y="8"/>
                  <a:pt x="10788" y="0"/>
                </a:cubicBezTo>
                <a:cubicBezTo>
                  <a:pt x="11042" y="0"/>
                  <a:pt x="11267" y="97"/>
                  <a:pt x="11469" y="287"/>
                </a:cubicBezTo>
                <a:lnTo>
                  <a:pt x="14220" y="2991"/>
                </a:lnTo>
                <a:lnTo>
                  <a:pt x="14220" y="1586"/>
                </a:lnTo>
                <a:cubicBezTo>
                  <a:pt x="14220" y="1436"/>
                  <a:pt x="14266" y="1313"/>
                  <a:pt x="14352" y="1206"/>
                </a:cubicBezTo>
                <a:cubicBezTo>
                  <a:pt x="14441" y="1099"/>
                  <a:pt x="14546" y="1048"/>
                  <a:pt x="14669" y="1048"/>
                </a:cubicBezTo>
                <a:lnTo>
                  <a:pt x="17226" y="1048"/>
                </a:lnTo>
                <a:cubicBezTo>
                  <a:pt x="17348" y="1048"/>
                  <a:pt x="17451" y="1099"/>
                  <a:pt x="17530" y="1206"/>
                </a:cubicBezTo>
                <a:cubicBezTo>
                  <a:pt x="17609" y="1312"/>
                  <a:pt x="17653" y="1436"/>
                  <a:pt x="17653" y="1586"/>
                </a:cubicBezTo>
                <a:lnTo>
                  <a:pt x="17653" y="6383"/>
                </a:lnTo>
                <a:lnTo>
                  <a:pt x="21416" y="10074"/>
                </a:lnTo>
                <a:close/>
                <a:moveTo>
                  <a:pt x="18523" y="11977"/>
                </a:moveTo>
                <a:lnTo>
                  <a:pt x="18523" y="20551"/>
                </a:lnTo>
                <a:cubicBezTo>
                  <a:pt x="18523" y="20854"/>
                  <a:pt x="18441" y="21104"/>
                  <a:pt x="18276" y="21300"/>
                </a:cubicBezTo>
                <a:cubicBezTo>
                  <a:pt x="18110" y="21502"/>
                  <a:pt x="17904" y="21599"/>
                  <a:pt x="17653" y="21599"/>
                </a:cubicBezTo>
                <a:lnTo>
                  <a:pt x="12809" y="21599"/>
                </a:lnTo>
                <a:lnTo>
                  <a:pt x="12809" y="14736"/>
                </a:lnTo>
                <a:lnTo>
                  <a:pt x="8772" y="14736"/>
                </a:lnTo>
                <a:lnTo>
                  <a:pt x="8772" y="21599"/>
                </a:lnTo>
                <a:lnTo>
                  <a:pt x="3928" y="21599"/>
                </a:lnTo>
                <a:cubicBezTo>
                  <a:pt x="3677" y="21599"/>
                  <a:pt x="3468" y="21502"/>
                  <a:pt x="3303" y="21300"/>
                </a:cubicBezTo>
                <a:cubicBezTo>
                  <a:pt x="3140" y="21104"/>
                  <a:pt x="3056" y="20854"/>
                  <a:pt x="3056" y="20551"/>
                </a:cubicBezTo>
                <a:lnTo>
                  <a:pt x="3056" y="11977"/>
                </a:lnTo>
                <a:lnTo>
                  <a:pt x="10788" y="4356"/>
                </a:lnTo>
                <a:lnTo>
                  <a:pt x="18523" y="11977"/>
                </a:lnTo>
                <a:close/>
              </a:path>
            </a:pathLst>
          </a:custGeom>
          <a:solidFill>
            <a:schemeClr val="accent3"/>
          </a:solidFill>
          <a:ln>
            <a:noFill/>
          </a:ln>
          <a:effectLst/>
          <a:extLst/>
        </p:spPr>
        <p:txBody>
          <a:bodyPr anchor="ctr" bIns="76184" lIns="76184" rIns="76184" tIns="76184"/>
          <a:lstStyle/>
          <a:p>
            <a:pPr defTabSz="685629">
              <a:defRPr/>
            </a:pPr>
            <a:endParaRPr lang="es-ES" sz="5000">
              <a:solidFill>
                <a:srgbClr val="44CEB9"/>
              </a:solidFill>
              <a:effectLst>
                <a:outerShdw algn="tl" blurRad="38100" dir="2700000" dist="38100">
                  <a:srgbClr val="000000"/>
                </a:outerShdw>
              </a:effectLst>
              <a:latin charset="0" typeface="Gill Sans"/>
              <a:cs charset="0" typeface="Gill Sans"/>
              <a:sym charset="0" typeface="Gill Sans"/>
            </a:endParaRPr>
          </a:p>
        </p:txBody>
      </p:sp>
    </p:spTree>
    <p:extLst>
      <p:ext uri="{BB962C8B-B14F-4D97-AF65-F5344CB8AC3E}">
        <p14:creationId val="19492628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id="7"/>
                                        <p:tgtEl>
                                          <p:spTgt spid="2"/>
                                        </p:tgtEl>
                                        <p:attrNameLst>
                                          <p:attrName>ppt_y</p:attrName>
                                        </p:attrNameLst>
                                      </p:cBhvr>
                                      <p:tavLst>
                                        <p:tav tm="0">
                                          <p:val>
                                            <p:strVal val="#ppt_y+#ppt_h*1.125000"/>
                                          </p:val>
                                        </p:tav>
                                        <p:tav tm="100000">
                                          <p:val>
                                            <p:strVal val="#ppt_y"/>
                                          </p:val>
                                        </p:tav>
                                      </p:tavLst>
                                    </p:anim>
                                    <p:animEffect filter="wipe(up)" transition="in">
                                      <p:cBhvr>
                                        <p:cTn dur="500" id="8"/>
                                        <p:tgtEl>
                                          <p:spTgt spid="2"/>
                                        </p:tgtEl>
                                      </p:cBhvr>
                                    </p:animEffect>
                                  </p:childTnLst>
                                </p:cTn>
                              </p:par>
                            </p:childTnLst>
                          </p:cTn>
                        </p:par>
                        <p:par>
                          <p:cTn fill="hold" id="9" nodeType="afterGroup">
                            <p:stCondLst>
                              <p:cond delay="500"/>
                            </p:stCondLst>
                            <p:childTnLst>
                              <p:par>
                                <p:cTn fill="hold" grpId="0" id="10" nodeType="afterEffect" presetClass="entr" presetID="53" presetSubtype="0">
                                  <p:stCondLst>
                                    <p:cond delay="0"/>
                                  </p:stCondLst>
                                  <p:childTnLst>
                                    <p:set>
                                      <p:cBhvr>
                                        <p:cTn dur="1" fill="hold" id="11">
                                          <p:stCondLst>
                                            <p:cond delay="0"/>
                                          </p:stCondLst>
                                        </p:cTn>
                                        <p:tgtEl>
                                          <p:spTgt spid="73"/>
                                        </p:tgtEl>
                                        <p:attrNameLst>
                                          <p:attrName>style.visibility</p:attrName>
                                        </p:attrNameLst>
                                      </p:cBhvr>
                                      <p:to>
                                        <p:strVal val="visible"/>
                                      </p:to>
                                    </p:set>
                                    <p:anim calcmode="lin" valueType="num">
                                      <p:cBhvr>
                                        <p:cTn dur="500" fill="hold" id="12"/>
                                        <p:tgtEl>
                                          <p:spTgt spid="73"/>
                                        </p:tgtEl>
                                        <p:attrNameLst>
                                          <p:attrName>ppt_w</p:attrName>
                                        </p:attrNameLst>
                                      </p:cBhvr>
                                      <p:tavLst>
                                        <p:tav tm="0">
                                          <p:val>
                                            <p:fltVal val="0"/>
                                          </p:val>
                                        </p:tav>
                                        <p:tav tm="100000">
                                          <p:val>
                                            <p:strVal val="#ppt_w"/>
                                          </p:val>
                                        </p:tav>
                                      </p:tavLst>
                                    </p:anim>
                                    <p:anim calcmode="lin" valueType="num">
                                      <p:cBhvr>
                                        <p:cTn dur="500" fill="hold" id="13"/>
                                        <p:tgtEl>
                                          <p:spTgt spid="73"/>
                                        </p:tgtEl>
                                        <p:attrNameLst>
                                          <p:attrName>ppt_h</p:attrName>
                                        </p:attrNameLst>
                                      </p:cBhvr>
                                      <p:tavLst>
                                        <p:tav tm="0">
                                          <p:val>
                                            <p:fltVal val="0"/>
                                          </p:val>
                                        </p:tav>
                                        <p:tav tm="100000">
                                          <p:val>
                                            <p:strVal val="#ppt_h"/>
                                          </p:val>
                                        </p:tav>
                                      </p:tavLst>
                                    </p:anim>
                                    <p:animEffect filter="fade" transition="in">
                                      <p:cBhvr>
                                        <p:cTn dur="500" id="14"/>
                                        <p:tgtEl>
                                          <p:spTgt spid="73"/>
                                        </p:tgtEl>
                                      </p:cBhvr>
                                    </p:animEffect>
                                  </p:childTnLst>
                                </p:cTn>
                              </p:par>
                            </p:childTnLst>
                          </p:cTn>
                        </p:par>
                        <p:par>
                          <p:cTn fill="hold" id="15" nodeType="afterGroup">
                            <p:stCondLst>
                              <p:cond delay="1000"/>
                            </p:stCondLst>
                            <p:childTnLst>
                              <p:par>
                                <p:cTn fill="hold" grpId="0" id="16" nodeType="afterEffect" presetClass="entr" presetID="10" presetSubtype="0">
                                  <p:stCondLst>
                                    <p:cond delay="0"/>
                                  </p:stCondLst>
                                  <p:childTnLst>
                                    <p:set>
                                      <p:cBhvr>
                                        <p:cTn dur="1" fill="hold" id="17">
                                          <p:stCondLst>
                                            <p:cond delay="0"/>
                                          </p:stCondLst>
                                        </p:cTn>
                                        <p:tgtEl>
                                          <p:spTgt spid="37"/>
                                        </p:tgtEl>
                                        <p:attrNameLst>
                                          <p:attrName>style.visibility</p:attrName>
                                        </p:attrNameLst>
                                      </p:cBhvr>
                                      <p:to>
                                        <p:strVal val="visible"/>
                                      </p:to>
                                    </p:set>
                                    <p:animEffect filter="fade" transition="in">
                                      <p:cBhvr>
                                        <p:cTn dur="500" id="18"/>
                                        <p:tgtEl>
                                          <p:spTgt spid="37"/>
                                        </p:tgtEl>
                                      </p:cBhvr>
                                    </p:animEffect>
                                  </p:childTnLst>
                                </p:cTn>
                              </p:par>
                              <p:par>
                                <p:cTn fill="hold" grpId="0" id="19" nodeType="withEffect" presetClass="entr" presetID="10" presetSubtype="0">
                                  <p:stCondLst>
                                    <p:cond delay="0"/>
                                  </p:stCondLst>
                                  <p:childTnLst>
                                    <p:set>
                                      <p:cBhvr>
                                        <p:cTn dur="1" fill="hold" id="20">
                                          <p:stCondLst>
                                            <p:cond delay="0"/>
                                          </p:stCondLst>
                                        </p:cTn>
                                        <p:tgtEl>
                                          <p:spTgt spid="38"/>
                                        </p:tgtEl>
                                        <p:attrNameLst>
                                          <p:attrName>style.visibility</p:attrName>
                                        </p:attrNameLst>
                                      </p:cBhvr>
                                      <p:to>
                                        <p:strVal val="visible"/>
                                      </p:to>
                                    </p:set>
                                    <p:animEffect filter="fade" transition="in">
                                      <p:cBhvr>
                                        <p:cTn dur="500" id="21"/>
                                        <p:tgtEl>
                                          <p:spTgt spid="38"/>
                                        </p:tgtEl>
                                      </p:cBhvr>
                                    </p:animEffect>
                                  </p:childTnLst>
                                </p:cTn>
                              </p:par>
                            </p:childTnLst>
                          </p:cTn>
                        </p:par>
                        <p:par>
                          <p:cTn fill="hold" id="22" nodeType="afterGroup">
                            <p:stCondLst>
                              <p:cond delay="1500"/>
                            </p:stCondLst>
                            <p:childTnLst>
                              <p:par>
                                <p:cTn fill="hold" grpId="0" id="23" nodeType="afterEffect" presetClass="entr" presetID="53" presetSubtype="0">
                                  <p:stCondLst>
                                    <p:cond delay="0"/>
                                  </p:stCondLst>
                                  <p:childTnLst>
                                    <p:set>
                                      <p:cBhvr>
                                        <p:cTn dur="1" fill="hold" id="24">
                                          <p:stCondLst>
                                            <p:cond delay="0"/>
                                          </p:stCondLst>
                                        </p:cTn>
                                        <p:tgtEl>
                                          <p:spTgt spid="74"/>
                                        </p:tgtEl>
                                        <p:attrNameLst>
                                          <p:attrName>style.visibility</p:attrName>
                                        </p:attrNameLst>
                                      </p:cBhvr>
                                      <p:to>
                                        <p:strVal val="visible"/>
                                      </p:to>
                                    </p:set>
                                    <p:anim calcmode="lin" valueType="num">
                                      <p:cBhvr>
                                        <p:cTn dur="500" fill="hold" id="25"/>
                                        <p:tgtEl>
                                          <p:spTgt spid="74"/>
                                        </p:tgtEl>
                                        <p:attrNameLst>
                                          <p:attrName>ppt_w</p:attrName>
                                        </p:attrNameLst>
                                      </p:cBhvr>
                                      <p:tavLst>
                                        <p:tav tm="0">
                                          <p:val>
                                            <p:fltVal val="0"/>
                                          </p:val>
                                        </p:tav>
                                        <p:tav tm="100000">
                                          <p:val>
                                            <p:strVal val="#ppt_w"/>
                                          </p:val>
                                        </p:tav>
                                      </p:tavLst>
                                    </p:anim>
                                    <p:anim calcmode="lin" valueType="num">
                                      <p:cBhvr>
                                        <p:cTn dur="500" fill="hold" id="26"/>
                                        <p:tgtEl>
                                          <p:spTgt spid="74"/>
                                        </p:tgtEl>
                                        <p:attrNameLst>
                                          <p:attrName>ppt_h</p:attrName>
                                        </p:attrNameLst>
                                      </p:cBhvr>
                                      <p:tavLst>
                                        <p:tav tm="0">
                                          <p:val>
                                            <p:fltVal val="0"/>
                                          </p:val>
                                        </p:tav>
                                        <p:tav tm="100000">
                                          <p:val>
                                            <p:strVal val="#ppt_h"/>
                                          </p:val>
                                        </p:tav>
                                      </p:tavLst>
                                    </p:anim>
                                    <p:animEffect filter="fade" transition="in">
                                      <p:cBhvr>
                                        <p:cTn dur="500" id="27"/>
                                        <p:tgtEl>
                                          <p:spTgt spid="74"/>
                                        </p:tgtEl>
                                      </p:cBhvr>
                                    </p:animEffect>
                                  </p:childTnLst>
                                </p:cTn>
                              </p:par>
                            </p:childTnLst>
                          </p:cTn>
                        </p:par>
                        <p:par>
                          <p:cTn fill="hold" id="28" nodeType="afterGroup">
                            <p:stCondLst>
                              <p:cond delay="2000"/>
                            </p:stCondLst>
                            <p:childTnLst>
                              <p:par>
                                <p:cTn fill="hold" grpId="0" id="29" nodeType="afterEffect" presetClass="entr" presetID="10" presetSubtype="0">
                                  <p:stCondLst>
                                    <p:cond delay="0"/>
                                  </p:stCondLst>
                                  <p:childTnLst>
                                    <p:set>
                                      <p:cBhvr>
                                        <p:cTn dur="1" fill="hold" id="30">
                                          <p:stCondLst>
                                            <p:cond delay="0"/>
                                          </p:stCondLst>
                                        </p:cTn>
                                        <p:tgtEl>
                                          <p:spTgt spid="42"/>
                                        </p:tgtEl>
                                        <p:attrNameLst>
                                          <p:attrName>style.visibility</p:attrName>
                                        </p:attrNameLst>
                                      </p:cBhvr>
                                      <p:to>
                                        <p:strVal val="visible"/>
                                      </p:to>
                                    </p:set>
                                    <p:animEffect filter="fade" transition="in">
                                      <p:cBhvr>
                                        <p:cTn dur="500" id="31"/>
                                        <p:tgtEl>
                                          <p:spTgt spid="42"/>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43"/>
                                        </p:tgtEl>
                                        <p:attrNameLst>
                                          <p:attrName>style.visibility</p:attrName>
                                        </p:attrNameLst>
                                      </p:cBhvr>
                                      <p:to>
                                        <p:strVal val="visible"/>
                                      </p:to>
                                    </p:set>
                                    <p:animEffect filter="fade" transition="in">
                                      <p:cBhvr>
                                        <p:cTn dur="500" id="34"/>
                                        <p:tgtEl>
                                          <p:spTgt spid="43"/>
                                        </p:tgtEl>
                                      </p:cBhvr>
                                    </p:animEffect>
                                  </p:childTnLst>
                                </p:cTn>
                              </p:par>
                            </p:childTnLst>
                          </p:cTn>
                        </p:par>
                        <p:par>
                          <p:cTn fill="hold" id="35" nodeType="afterGroup">
                            <p:stCondLst>
                              <p:cond delay="2500"/>
                            </p:stCondLst>
                            <p:childTnLst>
                              <p:par>
                                <p:cTn fill="hold" grpId="0" id="36" nodeType="afterEffect" presetClass="entr" presetID="53" presetSubtype="0">
                                  <p:stCondLst>
                                    <p:cond delay="0"/>
                                  </p:stCondLst>
                                  <p:childTnLst>
                                    <p:set>
                                      <p:cBhvr>
                                        <p:cTn dur="1" fill="hold" id="37">
                                          <p:stCondLst>
                                            <p:cond delay="0"/>
                                          </p:stCondLst>
                                        </p:cTn>
                                        <p:tgtEl>
                                          <p:spTgt spid="76"/>
                                        </p:tgtEl>
                                        <p:attrNameLst>
                                          <p:attrName>style.visibility</p:attrName>
                                        </p:attrNameLst>
                                      </p:cBhvr>
                                      <p:to>
                                        <p:strVal val="visible"/>
                                      </p:to>
                                    </p:set>
                                    <p:anim calcmode="lin" valueType="num">
                                      <p:cBhvr>
                                        <p:cTn dur="500" fill="hold" id="38"/>
                                        <p:tgtEl>
                                          <p:spTgt spid="76"/>
                                        </p:tgtEl>
                                        <p:attrNameLst>
                                          <p:attrName>ppt_w</p:attrName>
                                        </p:attrNameLst>
                                      </p:cBhvr>
                                      <p:tavLst>
                                        <p:tav tm="0">
                                          <p:val>
                                            <p:fltVal val="0"/>
                                          </p:val>
                                        </p:tav>
                                        <p:tav tm="100000">
                                          <p:val>
                                            <p:strVal val="#ppt_w"/>
                                          </p:val>
                                        </p:tav>
                                      </p:tavLst>
                                    </p:anim>
                                    <p:anim calcmode="lin" valueType="num">
                                      <p:cBhvr>
                                        <p:cTn dur="500" fill="hold" id="39"/>
                                        <p:tgtEl>
                                          <p:spTgt spid="76"/>
                                        </p:tgtEl>
                                        <p:attrNameLst>
                                          <p:attrName>ppt_h</p:attrName>
                                        </p:attrNameLst>
                                      </p:cBhvr>
                                      <p:tavLst>
                                        <p:tav tm="0">
                                          <p:val>
                                            <p:fltVal val="0"/>
                                          </p:val>
                                        </p:tav>
                                        <p:tav tm="100000">
                                          <p:val>
                                            <p:strVal val="#ppt_h"/>
                                          </p:val>
                                        </p:tav>
                                      </p:tavLst>
                                    </p:anim>
                                    <p:animEffect filter="fade" transition="in">
                                      <p:cBhvr>
                                        <p:cTn dur="500" id="40"/>
                                        <p:tgtEl>
                                          <p:spTgt spid="76"/>
                                        </p:tgtEl>
                                      </p:cBhvr>
                                    </p:animEffect>
                                  </p:childTnLst>
                                </p:cTn>
                              </p:par>
                            </p:childTnLst>
                          </p:cTn>
                        </p:par>
                        <p:par>
                          <p:cTn fill="hold" id="41" nodeType="afterGroup">
                            <p:stCondLst>
                              <p:cond delay="3000"/>
                            </p:stCondLst>
                            <p:childTnLst>
                              <p:par>
                                <p:cTn fill="hold" grpId="0" id="42" nodeType="afterEffect" presetClass="entr" presetID="10" presetSubtype="0">
                                  <p:stCondLst>
                                    <p:cond delay="0"/>
                                  </p:stCondLst>
                                  <p:childTnLst>
                                    <p:set>
                                      <p:cBhvr>
                                        <p:cTn dur="1" fill="hold" id="43">
                                          <p:stCondLst>
                                            <p:cond delay="0"/>
                                          </p:stCondLst>
                                        </p:cTn>
                                        <p:tgtEl>
                                          <p:spTgt spid="44"/>
                                        </p:tgtEl>
                                        <p:attrNameLst>
                                          <p:attrName>style.visibility</p:attrName>
                                        </p:attrNameLst>
                                      </p:cBhvr>
                                      <p:to>
                                        <p:strVal val="visible"/>
                                      </p:to>
                                    </p:set>
                                    <p:animEffect filter="fade" transition="in">
                                      <p:cBhvr>
                                        <p:cTn dur="500" id="44"/>
                                        <p:tgtEl>
                                          <p:spTgt spid="44"/>
                                        </p:tgtEl>
                                      </p:cBhvr>
                                    </p:animEffect>
                                  </p:childTnLst>
                                </p:cTn>
                              </p:par>
                              <p:par>
                                <p:cTn fill="hold" grpId="0" id="45" nodeType="withEffect" presetClass="entr" presetID="10" presetSubtype="0">
                                  <p:stCondLst>
                                    <p:cond delay="0"/>
                                  </p:stCondLst>
                                  <p:childTnLst>
                                    <p:set>
                                      <p:cBhvr>
                                        <p:cTn dur="1" fill="hold" id="46">
                                          <p:stCondLst>
                                            <p:cond delay="0"/>
                                          </p:stCondLst>
                                        </p:cTn>
                                        <p:tgtEl>
                                          <p:spTgt spid="45"/>
                                        </p:tgtEl>
                                        <p:attrNameLst>
                                          <p:attrName>style.visibility</p:attrName>
                                        </p:attrNameLst>
                                      </p:cBhvr>
                                      <p:to>
                                        <p:strVal val="visible"/>
                                      </p:to>
                                    </p:set>
                                    <p:animEffect filter="fade" transition="in">
                                      <p:cBhvr>
                                        <p:cTn dur="500" id="47"/>
                                        <p:tgtEl>
                                          <p:spTgt spid="45"/>
                                        </p:tgtEl>
                                      </p:cBhvr>
                                    </p:animEffect>
                                  </p:childTnLst>
                                </p:cTn>
                              </p:par>
                            </p:childTnLst>
                          </p:cTn>
                        </p:par>
                        <p:par>
                          <p:cTn fill="hold" id="48" nodeType="afterGroup">
                            <p:stCondLst>
                              <p:cond delay="3500"/>
                            </p:stCondLst>
                            <p:childTnLst>
                              <p:par>
                                <p:cTn fill="hold" grpId="0" id="49" nodeType="afterEffect" presetClass="entr" presetID="53" presetSubtype="0">
                                  <p:stCondLst>
                                    <p:cond delay="0"/>
                                  </p:stCondLst>
                                  <p:childTnLst>
                                    <p:set>
                                      <p:cBhvr>
                                        <p:cTn dur="1" fill="hold" id="50">
                                          <p:stCondLst>
                                            <p:cond delay="0"/>
                                          </p:stCondLst>
                                        </p:cTn>
                                        <p:tgtEl>
                                          <p:spTgt spid="75"/>
                                        </p:tgtEl>
                                        <p:attrNameLst>
                                          <p:attrName>style.visibility</p:attrName>
                                        </p:attrNameLst>
                                      </p:cBhvr>
                                      <p:to>
                                        <p:strVal val="visible"/>
                                      </p:to>
                                    </p:set>
                                    <p:anim calcmode="lin" valueType="num">
                                      <p:cBhvr>
                                        <p:cTn dur="500" fill="hold" id="51"/>
                                        <p:tgtEl>
                                          <p:spTgt spid="75"/>
                                        </p:tgtEl>
                                        <p:attrNameLst>
                                          <p:attrName>ppt_w</p:attrName>
                                        </p:attrNameLst>
                                      </p:cBhvr>
                                      <p:tavLst>
                                        <p:tav tm="0">
                                          <p:val>
                                            <p:fltVal val="0"/>
                                          </p:val>
                                        </p:tav>
                                        <p:tav tm="100000">
                                          <p:val>
                                            <p:strVal val="#ppt_w"/>
                                          </p:val>
                                        </p:tav>
                                      </p:tavLst>
                                    </p:anim>
                                    <p:anim calcmode="lin" valueType="num">
                                      <p:cBhvr>
                                        <p:cTn dur="500" fill="hold" id="52"/>
                                        <p:tgtEl>
                                          <p:spTgt spid="75"/>
                                        </p:tgtEl>
                                        <p:attrNameLst>
                                          <p:attrName>ppt_h</p:attrName>
                                        </p:attrNameLst>
                                      </p:cBhvr>
                                      <p:tavLst>
                                        <p:tav tm="0">
                                          <p:val>
                                            <p:fltVal val="0"/>
                                          </p:val>
                                        </p:tav>
                                        <p:tav tm="100000">
                                          <p:val>
                                            <p:strVal val="#ppt_h"/>
                                          </p:val>
                                        </p:tav>
                                      </p:tavLst>
                                    </p:anim>
                                    <p:animEffect filter="fade" transition="in">
                                      <p:cBhvr>
                                        <p:cTn dur="500" id="53"/>
                                        <p:tgtEl>
                                          <p:spTgt spid="75"/>
                                        </p:tgtEl>
                                      </p:cBhvr>
                                    </p:animEffect>
                                  </p:childTnLst>
                                </p:cTn>
                              </p:par>
                            </p:childTnLst>
                          </p:cTn>
                        </p:par>
                        <p:par>
                          <p:cTn fill="hold" id="54" nodeType="afterGroup">
                            <p:stCondLst>
                              <p:cond delay="4000"/>
                            </p:stCondLst>
                            <p:childTnLst>
                              <p:par>
                                <p:cTn fill="hold" grpId="0" id="55" nodeType="afterEffect" presetClass="entr" presetID="10" presetSubtype="0">
                                  <p:stCondLst>
                                    <p:cond delay="0"/>
                                  </p:stCondLst>
                                  <p:childTnLst>
                                    <p:set>
                                      <p:cBhvr>
                                        <p:cTn dur="1" fill="hold" id="56">
                                          <p:stCondLst>
                                            <p:cond delay="0"/>
                                          </p:stCondLst>
                                        </p:cTn>
                                        <p:tgtEl>
                                          <p:spTgt spid="50"/>
                                        </p:tgtEl>
                                        <p:attrNameLst>
                                          <p:attrName>style.visibility</p:attrName>
                                        </p:attrNameLst>
                                      </p:cBhvr>
                                      <p:to>
                                        <p:strVal val="visible"/>
                                      </p:to>
                                    </p:set>
                                    <p:animEffect filter="fade" transition="in">
                                      <p:cBhvr>
                                        <p:cTn dur="500" id="57"/>
                                        <p:tgtEl>
                                          <p:spTgt spid="50"/>
                                        </p:tgtEl>
                                      </p:cBhvr>
                                    </p:animEffect>
                                  </p:childTnLst>
                                </p:cTn>
                              </p:par>
                              <p:par>
                                <p:cTn fill="hold" grpId="0" id="58" nodeType="withEffect" presetClass="entr" presetID="10" presetSubtype="0">
                                  <p:stCondLst>
                                    <p:cond delay="0"/>
                                  </p:stCondLst>
                                  <p:childTnLst>
                                    <p:set>
                                      <p:cBhvr>
                                        <p:cTn dur="1" fill="hold" id="59">
                                          <p:stCondLst>
                                            <p:cond delay="0"/>
                                          </p:stCondLst>
                                        </p:cTn>
                                        <p:tgtEl>
                                          <p:spTgt spid="51"/>
                                        </p:tgtEl>
                                        <p:attrNameLst>
                                          <p:attrName>style.visibility</p:attrName>
                                        </p:attrNameLst>
                                      </p:cBhvr>
                                      <p:to>
                                        <p:strVal val="visible"/>
                                      </p:to>
                                    </p:set>
                                    <p:animEffect filter="fade" transition="in">
                                      <p:cBhvr>
                                        <p:cTn dur="500" id="60"/>
                                        <p:tgtEl>
                                          <p:spTgt spid="51"/>
                                        </p:tgtEl>
                                      </p:cBhvr>
                                    </p:animEffect>
                                  </p:childTnLst>
                                </p:cTn>
                              </p:par>
                            </p:childTnLst>
                          </p:cTn>
                        </p:par>
                        <p:par>
                          <p:cTn fill="hold" id="61" nodeType="afterGroup">
                            <p:stCondLst>
                              <p:cond delay="4500"/>
                            </p:stCondLst>
                            <p:childTnLst>
                              <p:par>
                                <p:cTn fill="hold" grpId="0" id="62" nodeType="afterEffect" presetClass="entr" presetID="53" presetSubtype="0">
                                  <p:stCondLst>
                                    <p:cond delay="0"/>
                                  </p:stCondLst>
                                  <p:childTnLst>
                                    <p:set>
                                      <p:cBhvr>
                                        <p:cTn dur="1" fill="hold" id="63">
                                          <p:stCondLst>
                                            <p:cond delay="0"/>
                                          </p:stCondLst>
                                        </p:cTn>
                                        <p:tgtEl>
                                          <p:spTgt spid="72"/>
                                        </p:tgtEl>
                                        <p:attrNameLst>
                                          <p:attrName>style.visibility</p:attrName>
                                        </p:attrNameLst>
                                      </p:cBhvr>
                                      <p:to>
                                        <p:strVal val="visible"/>
                                      </p:to>
                                    </p:set>
                                    <p:anim calcmode="lin" valueType="num">
                                      <p:cBhvr>
                                        <p:cTn dur="500" fill="hold" id="64"/>
                                        <p:tgtEl>
                                          <p:spTgt spid="72"/>
                                        </p:tgtEl>
                                        <p:attrNameLst>
                                          <p:attrName>ppt_w</p:attrName>
                                        </p:attrNameLst>
                                      </p:cBhvr>
                                      <p:tavLst>
                                        <p:tav tm="0">
                                          <p:val>
                                            <p:fltVal val="0"/>
                                          </p:val>
                                        </p:tav>
                                        <p:tav tm="100000">
                                          <p:val>
                                            <p:strVal val="#ppt_w"/>
                                          </p:val>
                                        </p:tav>
                                      </p:tavLst>
                                    </p:anim>
                                    <p:anim calcmode="lin" valueType="num">
                                      <p:cBhvr>
                                        <p:cTn dur="500" fill="hold" id="65"/>
                                        <p:tgtEl>
                                          <p:spTgt spid="72"/>
                                        </p:tgtEl>
                                        <p:attrNameLst>
                                          <p:attrName>ppt_h</p:attrName>
                                        </p:attrNameLst>
                                      </p:cBhvr>
                                      <p:tavLst>
                                        <p:tav tm="0">
                                          <p:val>
                                            <p:fltVal val="0"/>
                                          </p:val>
                                        </p:tav>
                                        <p:tav tm="100000">
                                          <p:val>
                                            <p:strVal val="#ppt_h"/>
                                          </p:val>
                                        </p:tav>
                                      </p:tavLst>
                                    </p:anim>
                                    <p:animEffect filter="fade" transition="in">
                                      <p:cBhvr>
                                        <p:cTn dur="500" id="66"/>
                                        <p:tgtEl>
                                          <p:spTgt spid="72"/>
                                        </p:tgtEl>
                                      </p:cBhvr>
                                    </p:animEffect>
                                  </p:childTnLst>
                                </p:cTn>
                              </p:par>
                            </p:childTnLst>
                          </p:cTn>
                        </p:par>
                        <p:par>
                          <p:cTn fill="hold" id="67" nodeType="afterGroup">
                            <p:stCondLst>
                              <p:cond delay="5000"/>
                            </p:stCondLst>
                            <p:childTnLst>
                              <p:par>
                                <p:cTn fill="hold" grpId="0" id="68" nodeType="afterEffect" presetClass="entr" presetID="10" presetSubtype="0">
                                  <p:stCondLst>
                                    <p:cond delay="0"/>
                                  </p:stCondLst>
                                  <p:childTnLst>
                                    <p:set>
                                      <p:cBhvr>
                                        <p:cTn dur="1" fill="hold" id="69">
                                          <p:stCondLst>
                                            <p:cond delay="0"/>
                                          </p:stCondLst>
                                        </p:cTn>
                                        <p:tgtEl>
                                          <p:spTgt spid="52"/>
                                        </p:tgtEl>
                                        <p:attrNameLst>
                                          <p:attrName>style.visibility</p:attrName>
                                        </p:attrNameLst>
                                      </p:cBhvr>
                                      <p:to>
                                        <p:strVal val="visible"/>
                                      </p:to>
                                    </p:set>
                                    <p:animEffect filter="fade" transition="in">
                                      <p:cBhvr>
                                        <p:cTn dur="500" id="70"/>
                                        <p:tgtEl>
                                          <p:spTgt spid="52"/>
                                        </p:tgtEl>
                                      </p:cBhvr>
                                    </p:animEffect>
                                  </p:childTnLst>
                                </p:cTn>
                              </p:par>
                              <p:par>
                                <p:cTn fill="hold" grpId="0" id="71" nodeType="withEffect" presetClass="entr" presetID="10" presetSubtype="0">
                                  <p:stCondLst>
                                    <p:cond delay="0"/>
                                  </p:stCondLst>
                                  <p:childTnLst>
                                    <p:set>
                                      <p:cBhvr>
                                        <p:cTn dur="1" fill="hold" id="72">
                                          <p:stCondLst>
                                            <p:cond delay="0"/>
                                          </p:stCondLst>
                                        </p:cTn>
                                        <p:tgtEl>
                                          <p:spTgt spid="53"/>
                                        </p:tgtEl>
                                        <p:attrNameLst>
                                          <p:attrName>style.visibility</p:attrName>
                                        </p:attrNameLst>
                                      </p:cBhvr>
                                      <p:to>
                                        <p:strVal val="visible"/>
                                      </p:to>
                                    </p:set>
                                    <p:animEffect filter="fade" transition="in">
                                      <p:cBhvr>
                                        <p:cTn dur="500" id="73"/>
                                        <p:tgtEl>
                                          <p:spTgt spid="53"/>
                                        </p:tgtEl>
                                      </p:cBhvr>
                                    </p:animEffect>
                                  </p:childTnLst>
                                </p:cTn>
                              </p:par>
                            </p:childTnLst>
                          </p:cTn>
                        </p:par>
                        <p:par>
                          <p:cTn fill="hold" id="74" nodeType="afterGroup">
                            <p:stCondLst>
                              <p:cond delay="5500"/>
                            </p:stCondLst>
                            <p:childTnLst>
                              <p:par>
                                <p:cTn fill="hold" grpId="0" id="75" nodeType="afterEffect" presetClass="entr" presetID="53" presetSubtype="0">
                                  <p:stCondLst>
                                    <p:cond delay="0"/>
                                  </p:stCondLst>
                                  <p:childTnLst>
                                    <p:set>
                                      <p:cBhvr>
                                        <p:cTn dur="1" fill="hold" id="76">
                                          <p:stCondLst>
                                            <p:cond delay="0"/>
                                          </p:stCondLst>
                                        </p:cTn>
                                        <p:tgtEl>
                                          <p:spTgt spid="71"/>
                                        </p:tgtEl>
                                        <p:attrNameLst>
                                          <p:attrName>style.visibility</p:attrName>
                                        </p:attrNameLst>
                                      </p:cBhvr>
                                      <p:to>
                                        <p:strVal val="visible"/>
                                      </p:to>
                                    </p:set>
                                    <p:anim calcmode="lin" valueType="num">
                                      <p:cBhvr>
                                        <p:cTn dur="500" fill="hold" id="77"/>
                                        <p:tgtEl>
                                          <p:spTgt spid="71"/>
                                        </p:tgtEl>
                                        <p:attrNameLst>
                                          <p:attrName>ppt_w</p:attrName>
                                        </p:attrNameLst>
                                      </p:cBhvr>
                                      <p:tavLst>
                                        <p:tav tm="0">
                                          <p:val>
                                            <p:fltVal val="0"/>
                                          </p:val>
                                        </p:tav>
                                        <p:tav tm="100000">
                                          <p:val>
                                            <p:strVal val="#ppt_w"/>
                                          </p:val>
                                        </p:tav>
                                      </p:tavLst>
                                    </p:anim>
                                    <p:anim calcmode="lin" valueType="num">
                                      <p:cBhvr>
                                        <p:cTn dur="500" fill="hold" id="78"/>
                                        <p:tgtEl>
                                          <p:spTgt spid="71"/>
                                        </p:tgtEl>
                                        <p:attrNameLst>
                                          <p:attrName>ppt_h</p:attrName>
                                        </p:attrNameLst>
                                      </p:cBhvr>
                                      <p:tavLst>
                                        <p:tav tm="0">
                                          <p:val>
                                            <p:fltVal val="0"/>
                                          </p:val>
                                        </p:tav>
                                        <p:tav tm="100000">
                                          <p:val>
                                            <p:strVal val="#ppt_h"/>
                                          </p:val>
                                        </p:tav>
                                      </p:tavLst>
                                    </p:anim>
                                    <p:animEffect filter="fade" transition="in">
                                      <p:cBhvr>
                                        <p:cTn dur="500" id="79"/>
                                        <p:tgtEl>
                                          <p:spTgt spid="71"/>
                                        </p:tgtEl>
                                      </p:cBhvr>
                                    </p:animEffect>
                                  </p:childTnLst>
                                </p:cTn>
                              </p:par>
                            </p:childTnLst>
                          </p:cTn>
                        </p:par>
                        <p:par>
                          <p:cTn fill="hold" id="80" nodeType="afterGroup">
                            <p:stCondLst>
                              <p:cond delay="6000"/>
                            </p:stCondLst>
                            <p:childTnLst>
                              <p:par>
                                <p:cTn fill="hold" grpId="0" id="81" nodeType="afterEffect" presetClass="entr" presetID="10" presetSubtype="0">
                                  <p:stCondLst>
                                    <p:cond delay="0"/>
                                  </p:stCondLst>
                                  <p:childTnLst>
                                    <p:set>
                                      <p:cBhvr>
                                        <p:cTn dur="1" fill="hold" id="82">
                                          <p:stCondLst>
                                            <p:cond delay="0"/>
                                          </p:stCondLst>
                                        </p:cTn>
                                        <p:tgtEl>
                                          <p:spTgt spid="54"/>
                                        </p:tgtEl>
                                        <p:attrNameLst>
                                          <p:attrName>style.visibility</p:attrName>
                                        </p:attrNameLst>
                                      </p:cBhvr>
                                      <p:to>
                                        <p:strVal val="visible"/>
                                      </p:to>
                                    </p:set>
                                    <p:animEffect filter="fade" transition="in">
                                      <p:cBhvr>
                                        <p:cTn dur="500" id="83"/>
                                        <p:tgtEl>
                                          <p:spTgt spid="54"/>
                                        </p:tgtEl>
                                      </p:cBhvr>
                                    </p:animEffect>
                                  </p:childTnLst>
                                </p:cTn>
                              </p:par>
                              <p:par>
                                <p:cTn fill="hold" grpId="0" id="84" nodeType="withEffect" presetClass="entr" presetID="10" presetSubtype="0">
                                  <p:stCondLst>
                                    <p:cond delay="0"/>
                                  </p:stCondLst>
                                  <p:childTnLst>
                                    <p:set>
                                      <p:cBhvr>
                                        <p:cTn dur="1" fill="hold" id="85">
                                          <p:stCondLst>
                                            <p:cond delay="0"/>
                                          </p:stCondLst>
                                        </p:cTn>
                                        <p:tgtEl>
                                          <p:spTgt spid="55"/>
                                        </p:tgtEl>
                                        <p:attrNameLst>
                                          <p:attrName>style.visibility</p:attrName>
                                        </p:attrNameLst>
                                      </p:cBhvr>
                                      <p:to>
                                        <p:strVal val="visible"/>
                                      </p:to>
                                    </p:set>
                                    <p:animEffect filter="fade" transition="in">
                                      <p:cBhvr>
                                        <p:cTn dur="500" id="86"/>
                                        <p:tgtEl>
                                          <p:spTgt spid="5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2"/>
      <p:bldP grpId="0" spid="43"/>
      <p:bldP grpId="0" spid="50"/>
      <p:bldP grpId="0" spid="51"/>
      <p:bldP grpId="0" spid="54"/>
      <p:bldP grpId="0" spid="55"/>
      <p:bldP grpId="0" spid="71"/>
      <p:bldP grpId="0" spid="74"/>
      <p:bldP grpId="0" spid="75"/>
      <p:bldP grpId="0" spid="37"/>
      <p:bldP grpId="0" spid="38"/>
      <p:bldP grpId="0" spid="44"/>
      <p:bldP grpId="0" spid="45"/>
      <p:bldP grpId="0" spid="52"/>
      <p:bldP grpId="0" spid="53"/>
      <p:bldP grpId="0" spid="72"/>
      <p:bldP grpId="0" spid="73"/>
      <p:bldP grpId="0" spid="76"/>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3" name="Group 94"/>
          <p:cNvGrpSpPr/>
          <p:nvPr/>
        </p:nvGrpSpPr>
        <p:grpSpPr>
          <a:xfrm>
            <a:off x="2586901" y="926347"/>
            <a:ext cx="3970199" cy="3971390"/>
            <a:chOff x="2954336" y="1206696"/>
            <a:chExt cx="5294312" cy="5295904"/>
          </a:xfrm>
        </p:grpSpPr>
        <p:sp>
          <p:nvSpPr>
            <p:cNvPr id="144" name="Freeform 33"/>
            <p:cNvSpPr>
              <a:spLocks noEditPoints="1"/>
            </p:cNvSpPr>
            <p:nvPr/>
          </p:nvSpPr>
          <p:spPr bwMode="auto">
            <a:xfrm>
              <a:off x="3398836" y="1651196"/>
              <a:ext cx="4849812" cy="4851404"/>
            </a:xfrm>
            <a:custGeom>
              <a:gdLst>
                <a:gd fmla="*/ 706 w 994" name="T0"/>
                <a:gd fmla="*/ 832 h 994" name="T1"/>
                <a:gd fmla="*/ 706 w 994" name="T2"/>
                <a:gd fmla="*/ 831 h 994" name="T3"/>
                <a:gd fmla="*/ 656 w 994" name="T4"/>
                <a:gd fmla="*/ 812 h 994" name="T5"/>
                <a:gd fmla="*/ 655 w 994" name="T6"/>
                <a:gd fmla="*/ 812 h 994" name="T7"/>
                <a:gd fmla="*/ 653 w 994" name="T8"/>
                <a:gd fmla="*/ 812 h 994" name="T9"/>
                <a:gd fmla="*/ 652 w 994" name="T10"/>
                <a:gd fmla="*/ 812 h 994" name="T11"/>
                <a:gd fmla="*/ 651 w 994" name="T12"/>
                <a:gd fmla="*/ 812 h 994" name="T13"/>
                <a:gd fmla="*/ 958 w 994" name="T14"/>
                <a:gd fmla="*/ 826 h 994" name="T15"/>
                <a:gd fmla="*/ 958 w 994" name="T16"/>
                <a:gd fmla="*/ 827 h 994" name="T17"/>
                <a:gd fmla="*/ 958 w 994" name="T18"/>
                <a:gd fmla="*/ 828 h 994" name="T19"/>
                <a:gd fmla="*/ 958 w 994" name="T20"/>
                <a:gd fmla="*/ 829 h 994" name="T21"/>
                <a:gd fmla="*/ 958 w 994" name="T22"/>
                <a:gd fmla="*/ 829 h 994" name="T23"/>
                <a:gd fmla="*/ 958 w 994" name="T24"/>
                <a:gd fmla="*/ 830 h 994" name="T25"/>
                <a:gd fmla="*/ 958 w 994" name="T26"/>
                <a:gd fmla="*/ 831 h 994" name="T27"/>
                <a:gd fmla="*/ 832 w 994" name="T28"/>
                <a:gd fmla="*/ 958 h 994" name="T29"/>
                <a:gd fmla="*/ 831 w 994" name="T30"/>
                <a:gd fmla="*/ 958 h 994" name="T31"/>
                <a:gd fmla="*/ 830 w 994" name="T32"/>
                <a:gd fmla="*/ 958 h 994" name="T33"/>
                <a:gd fmla="*/ 937 w 994" name="T34"/>
                <a:gd fmla="*/ 762 h 994" name="T35"/>
                <a:gd fmla="*/ 497 w 994" name="T36"/>
                <a:gd fmla="*/ 654 h 994" name="T37"/>
                <a:gd fmla="*/ 497 w 994" name="T38"/>
                <a:gd fmla="*/ 653 h 994" name="T39"/>
                <a:gd fmla="*/ 497 w 994" name="T40"/>
                <a:gd fmla="*/ 652 h 994" name="T41"/>
                <a:gd fmla="*/ 433 w 994" name="T42"/>
                <a:gd fmla="*/ 628 h 994" name="T43"/>
                <a:gd fmla="*/ 431 w 994" name="T44"/>
                <a:gd fmla="*/ 628 h 994" name="T45"/>
                <a:gd fmla="*/ 430 w 994" name="T46"/>
                <a:gd fmla="*/ 628 h 994" name="T47"/>
                <a:gd fmla="*/ 428 w 994" name="T48"/>
                <a:gd fmla="*/ 628 h 994" name="T49"/>
                <a:gd fmla="*/ 426 w 994" name="T50"/>
                <a:gd fmla="*/ 628 h 994" name="T51"/>
                <a:gd fmla="*/ 812 w 994" name="T52"/>
                <a:gd fmla="*/ 650 h 994" name="T53"/>
                <a:gd fmla="*/ 812 w 994" name="T54"/>
                <a:gd fmla="*/ 651 h 994" name="T55"/>
                <a:gd fmla="*/ 812 w 994" name="T56"/>
                <a:gd fmla="*/ 652 h 994" name="T57"/>
                <a:gd fmla="*/ 812 w 994" name="T58"/>
                <a:gd fmla="*/ 653 h 994" name="T59"/>
                <a:gd fmla="*/ 812 w 994" name="T60"/>
                <a:gd fmla="*/ 654 h 994" name="T61"/>
                <a:gd fmla="*/ 812 w 994" name="T62"/>
                <a:gd fmla="*/ 655 h 994" name="T63"/>
                <a:gd fmla="*/ 831 w 994" name="T64"/>
                <a:gd fmla="*/ 706 h 994" name="T65"/>
                <a:gd fmla="*/ 832 w 994" name="T66"/>
                <a:gd fmla="*/ 706 h 994" name="T67"/>
                <a:gd fmla="*/ 234 w 994" name="T68"/>
                <a:gd fmla="*/ 431 h 994" name="T69"/>
                <a:gd fmla="*/ 234 w 994" name="T70"/>
                <a:gd fmla="*/ 430 h 994" name="T71"/>
                <a:gd fmla="*/ 234 w 994" name="T72"/>
                <a:gd fmla="*/ 429 h 994" name="T73"/>
                <a:gd fmla="*/ 157 w 994" name="T74"/>
                <a:gd fmla="*/ 402 h 994" name="T75"/>
                <a:gd fmla="*/ 156 w 994" name="T76"/>
                <a:gd fmla="*/ 402 h 994" name="T77"/>
                <a:gd fmla="*/ 154 w 994" name="T78"/>
                <a:gd fmla="*/ 402 h 994" name="T79"/>
                <a:gd fmla="*/ 153 w 994" name="T80"/>
                <a:gd fmla="*/ 402 h 994" name="T81"/>
                <a:gd fmla="*/ 628 w 994" name="T82"/>
                <a:gd fmla="*/ 426 h 994" name="T83"/>
                <a:gd fmla="*/ 628 w 994" name="T84"/>
                <a:gd fmla="*/ 427 h 994" name="T85"/>
                <a:gd fmla="*/ 628 w 994" name="T86"/>
                <a:gd fmla="*/ 429 h 994" name="T87"/>
                <a:gd fmla="*/ 628 w 994" name="T88"/>
                <a:gd fmla="*/ 430 h 994" name="T89"/>
                <a:gd fmla="*/ 628 w 994" name="T90"/>
                <a:gd fmla="*/ 431 h 994" name="T91"/>
                <a:gd fmla="*/ 628 w 994" name="T92"/>
                <a:gd fmla="*/ 433 h 994" name="T93"/>
                <a:gd fmla="*/ 621 w 994" name="T94"/>
                <a:gd fmla="*/ 500 h 994" name="T95"/>
                <a:gd fmla="*/ 649 w 994" name="T96"/>
                <a:gd fmla="*/ 497 h 994" name="T97"/>
                <a:gd fmla="*/ 651 w 994" name="T98"/>
                <a:gd fmla="*/ 497 h 994" name="T99"/>
                <a:gd fmla="*/ 652 w 994" name="T100"/>
                <a:gd fmla="*/ 497 h 994" name="T101"/>
                <a:gd fmla="*/ 653 w 994" name="T102"/>
                <a:gd fmla="*/ 497 h 994" name="T103"/>
                <a:gd fmla="*/ 654 w 994" name="T104"/>
                <a:gd fmla="*/ 497 h 994" name="T105"/>
                <a:gd fmla="*/ 347 w 994" name="T106"/>
                <a:gd fmla="*/ 0 h 994" name="T107"/>
                <a:gd fmla="*/ 402 w 994" name="T108"/>
                <a:gd fmla="*/ 154 h 994" name="T109"/>
                <a:gd fmla="*/ 402 w 994" name="T110"/>
                <a:gd fmla="*/ 155 h 994" name="T111"/>
                <a:gd fmla="*/ 402 w 994" name="T112"/>
                <a:gd fmla="*/ 156 h 994" name="T113"/>
                <a:gd fmla="*/ 429 w 994" name="T114"/>
                <a:gd fmla="*/ 234 h 994" name="T115"/>
                <a:gd fmla="*/ 431 w 994" name="T116"/>
                <a:gd fmla="*/ 234 h 994"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994" w="994">
                  <a:moveTo>
                    <a:pt x="562" y="782"/>
                  </a:moveTo>
                  <a:cubicBezTo>
                    <a:pt x="591" y="822"/>
                    <a:pt x="638" y="848"/>
                    <a:pt x="690" y="848"/>
                  </a:cubicBezTo>
                  <a:cubicBezTo>
                    <a:pt x="696" y="848"/>
                    <a:pt x="701" y="847"/>
                    <a:pt x="707" y="847"/>
                  </a:cubicBezTo>
                  <a:cubicBezTo>
                    <a:pt x="706" y="842"/>
                    <a:pt x="706" y="837"/>
                    <a:pt x="706" y="832"/>
                  </a:cubicBezTo>
                  <a:cubicBezTo>
                    <a:pt x="706" y="832"/>
                    <a:pt x="706" y="832"/>
                    <a:pt x="706" y="832"/>
                  </a:cubicBezTo>
                  <a:cubicBezTo>
                    <a:pt x="706" y="832"/>
                    <a:pt x="706" y="832"/>
                    <a:pt x="706" y="832"/>
                  </a:cubicBezTo>
                  <a:cubicBezTo>
                    <a:pt x="706" y="832"/>
                    <a:pt x="706" y="832"/>
                    <a:pt x="706" y="832"/>
                  </a:cubicBezTo>
                  <a:cubicBezTo>
                    <a:pt x="706" y="832"/>
                    <a:pt x="706" y="832"/>
                    <a:pt x="706" y="832"/>
                  </a:cubicBezTo>
                  <a:cubicBezTo>
                    <a:pt x="706" y="832"/>
                    <a:pt x="706" y="832"/>
                    <a:pt x="706" y="832"/>
                  </a:cubicBezTo>
                  <a:cubicBezTo>
                    <a:pt x="706" y="832"/>
                    <a:pt x="706" y="832"/>
                    <a:pt x="706" y="832"/>
                  </a:cubicBezTo>
                  <a:cubicBezTo>
                    <a:pt x="706" y="832"/>
                    <a:pt x="706" y="832"/>
                    <a:pt x="706" y="832"/>
                  </a:cubicBezTo>
                  <a:cubicBezTo>
                    <a:pt x="706" y="832"/>
                    <a:pt x="706" y="832"/>
                    <a:pt x="706" y="832"/>
                  </a:cubicBezTo>
                  <a:cubicBezTo>
                    <a:pt x="706" y="832"/>
                    <a:pt x="706" y="832"/>
                    <a:pt x="706" y="832"/>
                  </a:cubicBezTo>
                  <a:cubicBezTo>
                    <a:pt x="706" y="832"/>
                    <a:pt x="706" y="832"/>
                    <a:pt x="706" y="831"/>
                  </a:cubicBezTo>
                  <a:cubicBezTo>
                    <a:pt x="706" y="831"/>
                    <a:pt x="706" y="831"/>
                    <a:pt x="706" y="831"/>
                  </a:cubicBezTo>
                  <a:cubicBezTo>
                    <a:pt x="706" y="831"/>
                    <a:pt x="706" y="831"/>
                    <a:pt x="706" y="831"/>
                  </a:cubicBezTo>
                  <a:cubicBezTo>
                    <a:pt x="706" y="831"/>
                    <a:pt x="706" y="831"/>
                    <a:pt x="706" y="831"/>
                  </a:cubicBezTo>
                  <a:cubicBezTo>
                    <a:pt x="706" y="831"/>
                    <a:pt x="706" y="831"/>
                    <a:pt x="706" y="831"/>
                  </a:cubicBezTo>
                  <a:cubicBezTo>
                    <a:pt x="706" y="831"/>
                    <a:pt x="706" y="831"/>
                    <a:pt x="706" y="831"/>
                  </a:cubicBezTo>
                  <a:cubicBezTo>
                    <a:pt x="706" y="831"/>
                    <a:pt x="706" y="831"/>
                    <a:pt x="706" y="831"/>
                  </a:cubicBezTo>
                  <a:cubicBezTo>
                    <a:pt x="706" y="831"/>
                    <a:pt x="706" y="831"/>
                    <a:pt x="706" y="831"/>
                  </a:cubicBezTo>
                  <a:cubicBezTo>
                    <a:pt x="706" y="821"/>
                    <a:pt x="707" y="811"/>
                    <a:pt x="709" y="802"/>
                  </a:cubicBezTo>
                  <a:cubicBezTo>
                    <a:pt x="693" y="808"/>
                    <a:pt x="675" y="812"/>
                    <a:pt x="656" y="812"/>
                  </a:cubicBezTo>
                  <a:cubicBezTo>
                    <a:pt x="656" y="812"/>
                    <a:pt x="656" y="812"/>
                    <a:pt x="656" y="812"/>
                  </a:cubicBezTo>
                  <a:cubicBezTo>
                    <a:pt x="656" y="812"/>
                    <a:pt x="656" y="812"/>
                    <a:pt x="656" y="812"/>
                  </a:cubicBezTo>
                  <a:cubicBezTo>
                    <a:pt x="656" y="812"/>
                    <a:pt x="656" y="812"/>
                    <a:pt x="656" y="812"/>
                  </a:cubicBezTo>
                  <a:cubicBezTo>
                    <a:pt x="656" y="812"/>
                    <a:pt x="656" y="812"/>
                    <a:pt x="656" y="812"/>
                  </a:cubicBezTo>
                  <a:cubicBezTo>
                    <a:pt x="656" y="812"/>
                    <a:pt x="656" y="812"/>
                    <a:pt x="656" y="812"/>
                  </a:cubicBezTo>
                  <a:cubicBezTo>
                    <a:pt x="656" y="812"/>
                    <a:pt x="656" y="812"/>
                    <a:pt x="656" y="812"/>
                  </a:cubicBezTo>
                  <a:cubicBezTo>
                    <a:pt x="655" y="812"/>
                    <a:pt x="655" y="812"/>
                    <a:pt x="655" y="812"/>
                  </a:cubicBezTo>
                  <a:cubicBezTo>
                    <a:pt x="655" y="812"/>
                    <a:pt x="655" y="812"/>
                    <a:pt x="655" y="812"/>
                  </a:cubicBezTo>
                  <a:cubicBezTo>
                    <a:pt x="655" y="812"/>
                    <a:pt x="655" y="812"/>
                    <a:pt x="655" y="812"/>
                  </a:cubicBezTo>
                  <a:cubicBezTo>
                    <a:pt x="655" y="812"/>
                    <a:pt x="655" y="812"/>
                    <a:pt x="655" y="812"/>
                  </a:cubicBezTo>
                  <a:cubicBezTo>
                    <a:pt x="655" y="812"/>
                    <a:pt x="655" y="812"/>
                    <a:pt x="655" y="812"/>
                  </a:cubicBezTo>
                  <a:cubicBezTo>
                    <a:pt x="655" y="812"/>
                    <a:pt x="655" y="812"/>
                    <a:pt x="655" y="812"/>
                  </a:cubicBezTo>
                  <a:cubicBezTo>
                    <a:pt x="655" y="812"/>
                    <a:pt x="655" y="812"/>
                    <a:pt x="655" y="812"/>
                  </a:cubicBezTo>
                  <a:cubicBezTo>
                    <a:pt x="654" y="812"/>
                    <a:pt x="654" y="812"/>
                    <a:pt x="654" y="812"/>
                  </a:cubicBezTo>
                  <a:cubicBezTo>
                    <a:pt x="654" y="812"/>
                    <a:pt x="654" y="812"/>
                    <a:pt x="654" y="812"/>
                  </a:cubicBezTo>
                  <a:cubicBezTo>
                    <a:pt x="654" y="812"/>
                    <a:pt x="654" y="812"/>
                    <a:pt x="654" y="812"/>
                  </a:cubicBezTo>
                  <a:cubicBezTo>
                    <a:pt x="654" y="812"/>
                    <a:pt x="654" y="812"/>
                    <a:pt x="654" y="812"/>
                  </a:cubicBezTo>
                  <a:cubicBezTo>
                    <a:pt x="654" y="812"/>
                    <a:pt x="654" y="812"/>
                    <a:pt x="654" y="812"/>
                  </a:cubicBezTo>
                  <a:cubicBezTo>
                    <a:pt x="654" y="812"/>
                    <a:pt x="654" y="812"/>
                    <a:pt x="654" y="812"/>
                  </a:cubicBezTo>
                  <a:cubicBezTo>
                    <a:pt x="654" y="812"/>
                    <a:pt x="654" y="812"/>
                    <a:pt x="654" y="812"/>
                  </a:cubicBezTo>
                  <a:cubicBezTo>
                    <a:pt x="654" y="812"/>
                    <a:pt x="654" y="812"/>
                    <a:pt x="654" y="812"/>
                  </a:cubicBezTo>
                  <a:cubicBezTo>
                    <a:pt x="653" y="812"/>
                    <a:pt x="653" y="812"/>
                    <a:pt x="653" y="812"/>
                  </a:cubicBezTo>
                  <a:cubicBezTo>
                    <a:pt x="653" y="812"/>
                    <a:pt x="653" y="812"/>
                    <a:pt x="653" y="812"/>
                  </a:cubicBezTo>
                  <a:cubicBezTo>
                    <a:pt x="653" y="812"/>
                    <a:pt x="653" y="812"/>
                    <a:pt x="653" y="812"/>
                  </a:cubicBezTo>
                  <a:cubicBezTo>
                    <a:pt x="653" y="812"/>
                    <a:pt x="653" y="812"/>
                    <a:pt x="653" y="812"/>
                  </a:cubicBezTo>
                  <a:cubicBezTo>
                    <a:pt x="653" y="812"/>
                    <a:pt x="653" y="812"/>
                    <a:pt x="653" y="812"/>
                  </a:cubicBezTo>
                  <a:cubicBezTo>
                    <a:pt x="653" y="812"/>
                    <a:pt x="653" y="812"/>
                    <a:pt x="653" y="812"/>
                  </a:cubicBezTo>
                  <a:cubicBezTo>
                    <a:pt x="653" y="812"/>
                    <a:pt x="653" y="812"/>
                    <a:pt x="653" y="812"/>
                  </a:cubicBezTo>
                  <a:cubicBezTo>
                    <a:pt x="653" y="812"/>
                    <a:pt x="652" y="812"/>
                    <a:pt x="652" y="812"/>
                  </a:cubicBezTo>
                  <a:cubicBezTo>
                    <a:pt x="652" y="812"/>
                    <a:pt x="652" y="812"/>
                    <a:pt x="652" y="812"/>
                  </a:cubicBezTo>
                  <a:cubicBezTo>
                    <a:pt x="652" y="812"/>
                    <a:pt x="652" y="812"/>
                    <a:pt x="652" y="812"/>
                  </a:cubicBezTo>
                  <a:cubicBezTo>
                    <a:pt x="652" y="812"/>
                    <a:pt x="652" y="812"/>
                    <a:pt x="652" y="812"/>
                  </a:cubicBezTo>
                  <a:cubicBezTo>
                    <a:pt x="652" y="812"/>
                    <a:pt x="652" y="812"/>
                    <a:pt x="652" y="812"/>
                  </a:cubicBezTo>
                  <a:cubicBezTo>
                    <a:pt x="652" y="812"/>
                    <a:pt x="652" y="812"/>
                    <a:pt x="652" y="812"/>
                  </a:cubicBezTo>
                  <a:cubicBezTo>
                    <a:pt x="652" y="812"/>
                    <a:pt x="652" y="812"/>
                    <a:pt x="652" y="812"/>
                  </a:cubicBezTo>
                  <a:cubicBezTo>
                    <a:pt x="652" y="812"/>
                    <a:pt x="652" y="812"/>
                    <a:pt x="652" y="812"/>
                  </a:cubicBezTo>
                  <a:cubicBezTo>
                    <a:pt x="652" y="812"/>
                    <a:pt x="651" y="812"/>
                    <a:pt x="651" y="812"/>
                  </a:cubicBezTo>
                  <a:cubicBezTo>
                    <a:pt x="651" y="812"/>
                    <a:pt x="651" y="812"/>
                    <a:pt x="651" y="812"/>
                  </a:cubicBezTo>
                  <a:cubicBezTo>
                    <a:pt x="651" y="812"/>
                    <a:pt x="651" y="812"/>
                    <a:pt x="651" y="812"/>
                  </a:cubicBezTo>
                  <a:cubicBezTo>
                    <a:pt x="651" y="812"/>
                    <a:pt x="651" y="812"/>
                    <a:pt x="651" y="812"/>
                  </a:cubicBezTo>
                  <a:cubicBezTo>
                    <a:pt x="651" y="812"/>
                    <a:pt x="651" y="812"/>
                    <a:pt x="651" y="812"/>
                  </a:cubicBezTo>
                  <a:cubicBezTo>
                    <a:pt x="651" y="812"/>
                    <a:pt x="651" y="812"/>
                    <a:pt x="651" y="812"/>
                  </a:cubicBezTo>
                  <a:cubicBezTo>
                    <a:pt x="651" y="812"/>
                    <a:pt x="651" y="812"/>
                    <a:pt x="650" y="812"/>
                  </a:cubicBezTo>
                  <a:cubicBezTo>
                    <a:pt x="650" y="812"/>
                    <a:pt x="650" y="812"/>
                    <a:pt x="650" y="812"/>
                  </a:cubicBezTo>
                  <a:cubicBezTo>
                    <a:pt x="650" y="812"/>
                    <a:pt x="650" y="812"/>
                    <a:pt x="650" y="812"/>
                  </a:cubicBezTo>
                  <a:cubicBezTo>
                    <a:pt x="650" y="812"/>
                    <a:pt x="650" y="812"/>
                    <a:pt x="650" y="812"/>
                  </a:cubicBezTo>
                  <a:cubicBezTo>
                    <a:pt x="617" y="811"/>
                    <a:pt x="587" y="800"/>
                    <a:pt x="562" y="782"/>
                  </a:cubicBezTo>
                  <a:moveTo>
                    <a:pt x="937" y="762"/>
                  </a:moveTo>
                  <a:cubicBezTo>
                    <a:pt x="949" y="781"/>
                    <a:pt x="957" y="802"/>
                    <a:pt x="958" y="826"/>
                  </a:cubicBezTo>
                  <a:cubicBezTo>
                    <a:pt x="958" y="826"/>
                    <a:pt x="958" y="826"/>
                    <a:pt x="958" y="826"/>
                  </a:cubicBezTo>
                  <a:cubicBezTo>
                    <a:pt x="958" y="826"/>
                    <a:pt x="958" y="826"/>
                    <a:pt x="958" y="826"/>
                  </a:cubicBezTo>
                  <a:cubicBezTo>
                    <a:pt x="958" y="826"/>
                    <a:pt x="958" y="826"/>
                    <a:pt x="958" y="826"/>
                  </a:cubicBezTo>
                  <a:cubicBezTo>
                    <a:pt x="958" y="826"/>
                    <a:pt x="958" y="826"/>
                    <a:pt x="958" y="826"/>
                  </a:cubicBezTo>
                  <a:cubicBezTo>
                    <a:pt x="958" y="826"/>
                    <a:pt x="958" y="826"/>
                    <a:pt x="958" y="826"/>
                  </a:cubicBezTo>
                  <a:cubicBezTo>
                    <a:pt x="958" y="826"/>
                    <a:pt x="958" y="826"/>
                    <a:pt x="958" y="826"/>
                  </a:cubicBezTo>
                  <a:cubicBezTo>
                    <a:pt x="958" y="826"/>
                    <a:pt x="958" y="826"/>
                    <a:pt x="958" y="826"/>
                  </a:cubicBezTo>
                  <a:cubicBezTo>
                    <a:pt x="958" y="827"/>
                    <a:pt x="958" y="827"/>
                    <a:pt x="958" y="827"/>
                  </a:cubicBezTo>
                  <a:cubicBezTo>
                    <a:pt x="958" y="827"/>
                    <a:pt x="958" y="827"/>
                    <a:pt x="958" y="827"/>
                  </a:cubicBezTo>
                  <a:cubicBezTo>
                    <a:pt x="958" y="827"/>
                    <a:pt x="958" y="827"/>
                    <a:pt x="958" y="827"/>
                  </a:cubicBezTo>
                  <a:cubicBezTo>
                    <a:pt x="958" y="827"/>
                    <a:pt x="958" y="827"/>
                    <a:pt x="958" y="827"/>
                  </a:cubicBezTo>
                  <a:cubicBezTo>
                    <a:pt x="958" y="827"/>
                    <a:pt x="958" y="827"/>
                    <a:pt x="958" y="827"/>
                  </a:cubicBezTo>
                  <a:cubicBezTo>
                    <a:pt x="958" y="827"/>
                    <a:pt x="958" y="827"/>
                    <a:pt x="958" y="827"/>
                  </a:cubicBezTo>
                  <a:cubicBezTo>
                    <a:pt x="958" y="827"/>
                    <a:pt x="958" y="827"/>
                    <a:pt x="958" y="827"/>
                  </a:cubicBezTo>
                  <a:cubicBezTo>
                    <a:pt x="958" y="827"/>
                    <a:pt x="958" y="827"/>
                    <a:pt x="958" y="827"/>
                  </a:cubicBezTo>
                  <a:cubicBezTo>
                    <a:pt x="958" y="827"/>
                    <a:pt x="958" y="827"/>
                    <a:pt x="958" y="827"/>
                  </a:cubicBezTo>
                  <a:cubicBezTo>
                    <a:pt x="958" y="827"/>
                    <a:pt x="958" y="828"/>
                    <a:pt x="958" y="828"/>
                  </a:cubicBezTo>
                  <a:cubicBezTo>
                    <a:pt x="958" y="828"/>
                    <a:pt x="958" y="828"/>
                    <a:pt x="958" y="828"/>
                  </a:cubicBezTo>
                  <a:cubicBezTo>
                    <a:pt x="958" y="828"/>
                    <a:pt x="958" y="828"/>
                    <a:pt x="958" y="828"/>
                  </a:cubicBezTo>
                  <a:cubicBezTo>
                    <a:pt x="958" y="828"/>
                    <a:pt x="958" y="828"/>
                    <a:pt x="958" y="828"/>
                  </a:cubicBezTo>
                  <a:cubicBezTo>
                    <a:pt x="958" y="828"/>
                    <a:pt x="958" y="828"/>
                    <a:pt x="958" y="828"/>
                  </a:cubicBezTo>
                  <a:cubicBezTo>
                    <a:pt x="958" y="828"/>
                    <a:pt x="958" y="828"/>
                    <a:pt x="958" y="828"/>
                  </a:cubicBezTo>
                  <a:cubicBezTo>
                    <a:pt x="958" y="828"/>
                    <a:pt x="958" y="828"/>
                    <a:pt x="958" y="828"/>
                  </a:cubicBezTo>
                  <a:cubicBezTo>
                    <a:pt x="958" y="828"/>
                    <a:pt x="958" y="828"/>
                    <a:pt x="958" y="828"/>
                  </a:cubicBezTo>
                  <a:cubicBezTo>
                    <a:pt x="958" y="828"/>
                    <a:pt x="958" y="828"/>
                    <a:pt x="958" y="828"/>
                  </a:cubicBezTo>
                  <a:cubicBezTo>
                    <a:pt x="958" y="828"/>
                    <a:pt x="958" y="828"/>
                    <a:pt x="958" y="828"/>
                  </a:cubicBezTo>
                  <a:cubicBezTo>
                    <a:pt x="958" y="829"/>
                    <a:pt x="958" y="829"/>
                    <a:pt x="958" y="829"/>
                  </a:cubicBezTo>
                  <a:cubicBezTo>
                    <a:pt x="958" y="829"/>
                    <a:pt x="958" y="829"/>
                    <a:pt x="958" y="829"/>
                  </a:cubicBezTo>
                  <a:cubicBezTo>
                    <a:pt x="958" y="829"/>
                    <a:pt x="958" y="829"/>
                    <a:pt x="958" y="829"/>
                  </a:cubicBezTo>
                  <a:cubicBezTo>
                    <a:pt x="958" y="829"/>
                    <a:pt x="958" y="829"/>
                    <a:pt x="958" y="829"/>
                  </a:cubicBezTo>
                  <a:cubicBezTo>
                    <a:pt x="958" y="829"/>
                    <a:pt x="958" y="829"/>
                    <a:pt x="958" y="829"/>
                  </a:cubicBezTo>
                  <a:cubicBezTo>
                    <a:pt x="958" y="829"/>
                    <a:pt x="958" y="829"/>
                    <a:pt x="958" y="829"/>
                  </a:cubicBezTo>
                  <a:cubicBezTo>
                    <a:pt x="958" y="829"/>
                    <a:pt x="958" y="829"/>
                    <a:pt x="958" y="829"/>
                  </a:cubicBezTo>
                  <a:cubicBezTo>
                    <a:pt x="958" y="829"/>
                    <a:pt x="958" y="829"/>
                    <a:pt x="958" y="829"/>
                  </a:cubicBezTo>
                  <a:cubicBezTo>
                    <a:pt x="958" y="829"/>
                    <a:pt x="958" y="829"/>
                    <a:pt x="958" y="829"/>
                  </a:cubicBezTo>
                  <a:cubicBezTo>
                    <a:pt x="958" y="829"/>
                    <a:pt x="958" y="829"/>
                    <a:pt x="958" y="829"/>
                  </a:cubicBezTo>
                  <a:cubicBezTo>
                    <a:pt x="958" y="830"/>
                    <a:pt x="958" y="830"/>
                    <a:pt x="958" y="830"/>
                  </a:cubicBezTo>
                  <a:cubicBezTo>
                    <a:pt x="958" y="830"/>
                    <a:pt x="958" y="830"/>
                    <a:pt x="958" y="830"/>
                  </a:cubicBezTo>
                  <a:cubicBezTo>
                    <a:pt x="958" y="830"/>
                    <a:pt x="958" y="830"/>
                    <a:pt x="958" y="830"/>
                  </a:cubicBezTo>
                  <a:cubicBezTo>
                    <a:pt x="958" y="830"/>
                    <a:pt x="958" y="830"/>
                    <a:pt x="958" y="830"/>
                  </a:cubicBezTo>
                  <a:cubicBezTo>
                    <a:pt x="958" y="830"/>
                    <a:pt x="958" y="830"/>
                    <a:pt x="958" y="830"/>
                  </a:cubicBezTo>
                  <a:cubicBezTo>
                    <a:pt x="958" y="830"/>
                    <a:pt x="958" y="830"/>
                    <a:pt x="958" y="830"/>
                  </a:cubicBezTo>
                  <a:cubicBezTo>
                    <a:pt x="958" y="830"/>
                    <a:pt x="958" y="830"/>
                    <a:pt x="958" y="830"/>
                  </a:cubicBezTo>
                  <a:cubicBezTo>
                    <a:pt x="958" y="830"/>
                    <a:pt x="958" y="830"/>
                    <a:pt x="958" y="830"/>
                  </a:cubicBezTo>
                  <a:cubicBezTo>
                    <a:pt x="958" y="830"/>
                    <a:pt x="958" y="830"/>
                    <a:pt x="958" y="830"/>
                  </a:cubicBezTo>
                  <a:cubicBezTo>
                    <a:pt x="958" y="830"/>
                    <a:pt x="958" y="830"/>
                    <a:pt x="958" y="830"/>
                  </a:cubicBezTo>
                  <a:cubicBezTo>
                    <a:pt x="958" y="831"/>
                    <a:pt x="958" y="831"/>
                    <a:pt x="958" y="831"/>
                  </a:cubicBezTo>
                  <a:cubicBezTo>
                    <a:pt x="958" y="831"/>
                    <a:pt x="958" y="831"/>
                    <a:pt x="958" y="831"/>
                  </a:cubicBezTo>
                  <a:cubicBezTo>
                    <a:pt x="958" y="831"/>
                    <a:pt x="958" y="831"/>
                    <a:pt x="958" y="831"/>
                  </a:cubicBezTo>
                  <a:cubicBezTo>
                    <a:pt x="958" y="831"/>
                    <a:pt x="958" y="831"/>
                    <a:pt x="958" y="831"/>
                  </a:cubicBezTo>
                  <a:cubicBezTo>
                    <a:pt x="958" y="831"/>
                    <a:pt x="958" y="831"/>
                    <a:pt x="958" y="831"/>
                  </a:cubicBezTo>
                  <a:cubicBezTo>
                    <a:pt x="958" y="831"/>
                    <a:pt x="958" y="831"/>
                    <a:pt x="958" y="831"/>
                  </a:cubicBezTo>
                  <a:cubicBezTo>
                    <a:pt x="958" y="831"/>
                    <a:pt x="958" y="831"/>
                    <a:pt x="958" y="831"/>
                  </a:cubicBezTo>
                  <a:cubicBezTo>
                    <a:pt x="958" y="831"/>
                    <a:pt x="958" y="831"/>
                    <a:pt x="958" y="831"/>
                  </a:cubicBezTo>
                  <a:cubicBezTo>
                    <a:pt x="958" y="831"/>
                    <a:pt x="958" y="831"/>
                    <a:pt x="958" y="831"/>
                  </a:cubicBezTo>
                  <a:cubicBezTo>
                    <a:pt x="958" y="831"/>
                    <a:pt x="958" y="831"/>
                    <a:pt x="958" y="831"/>
                  </a:cubicBezTo>
                  <a:cubicBezTo>
                    <a:pt x="958" y="832"/>
                    <a:pt x="958" y="832"/>
                    <a:pt x="958" y="832"/>
                  </a:cubicBezTo>
                  <a:cubicBezTo>
                    <a:pt x="958" y="832"/>
                    <a:pt x="958" y="832"/>
                    <a:pt x="958" y="832"/>
                  </a:cubicBezTo>
                  <a:cubicBezTo>
                    <a:pt x="958" y="832"/>
                    <a:pt x="958" y="832"/>
                    <a:pt x="958" y="832"/>
                  </a:cubicBezTo>
                  <a:cubicBezTo>
                    <a:pt x="958" y="832"/>
                    <a:pt x="958" y="832"/>
                    <a:pt x="958" y="832"/>
                  </a:cubicBezTo>
                  <a:cubicBezTo>
                    <a:pt x="958" y="901"/>
                    <a:pt x="902" y="958"/>
                    <a:pt x="832" y="958"/>
                  </a:cubicBezTo>
                  <a:cubicBezTo>
                    <a:pt x="832" y="958"/>
                    <a:pt x="832" y="958"/>
                    <a:pt x="832" y="958"/>
                  </a:cubicBezTo>
                  <a:cubicBezTo>
                    <a:pt x="832" y="958"/>
                    <a:pt x="832" y="958"/>
                    <a:pt x="832" y="958"/>
                  </a:cubicBezTo>
                  <a:cubicBezTo>
                    <a:pt x="832" y="958"/>
                    <a:pt x="832" y="958"/>
                    <a:pt x="832" y="958"/>
                  </a:cubicBezTo>
                  <a:cubicBezTo>
                    <a:pt x="832" y="958"/>
                    <a:pt x="832" y="958"/>
                    <a:pt x="832" y="958"/>
                  </a:cubicBezTo>
                  <a:cubicBezTo>
                    <a:pt x="832" y="958"/>
                    <a:pt x="831" y="958"/>
                    <a:pt x="831" y="958"/>
                  </a:cubicBezTo>
                  <a:cubicBezTo>
                    <a:pt x="831" y="958"/>
                    <a:pt x="831" y="958"/>
                    <a:pt x="831" y="958"/>
                  </a:cubicBezTo>
                  <a:cubicBezTo>
                    <a:pt x="831" y="958"/>
                    <a:pt x="831" y="958"/>
                    <a:pt x="831" y="958"/>
                  </a:cubicBezTo>
                  <a:cubicBezTo>
                    <a:pt x="831" y="958"/>
                    <a:pt x="831" y="958"/>
                    <a:pt x="831" y="958"/>
                  </a:cubicBezTo>
                  <a:cubicBezTo>
                    <a:pt x="831" y="958"/>
                    <a:pt x="831" y="958"/>
                    <a:pt x="831" y="958"/>
                  </a:cubicBezTo>
                  <a:cubicBezTo>
                    <a:pt x="831" y="958"/>
                    <a:pt x="831" y="958"/>
                    <a:pt x="831" y="958"/>
                  </a:cubicBezTo>
                  <a:cubicBezTo>
                    <a:pt x="831" y="958"/>
                    <a:pt x="831" y="958"/>
                    <a:pt x="831" y="958"/>
                  </a:cubicBezTo>
                  <a:cubicBezTo>
                    <a:pt x="831" y="958"/>
                    <a:pt x="831" y="958"/>
                    <a:pt x="831" y="958"/>
                  </a:cubicBezTo>
                  <a:cubicBezTo>
                    <a:pt x="831" y="958"/>
                    <a:pt x="831" y="958"/>
                    <a:pt x="831" y="958"/>
                  </a:cubicBezTo>
                  <a:cubicBezTo>
                    <a:pt x="831" y="958"/>
                    <a:pt x="831" y="958"/>
                    <a:pt x="831" y="958"/>
                  </a:cubicBezTo>
                  <a:cubicBezTo>
                    <a:pt x="831" y="958"/>
                    <a:pt x="830" y="958"/>
                    <a:pt x="830" y="958"/>
                  </a:cubicBezTo>
                  <a:cubicBezTo>
                    <a:pt x="830" y="958"/>
                    <a:pt x="830" y="958"/>
                    <a:pt x="830" y="958"/>
                  </a:cubicBezTo>
                  <a:cubicBezTo>
                    <a:pt x="830" y="958"/>
                    <a:pt x="830" y="958"/>
                    <a:pt x="830" y="958"/>
                  </a:cubicBezTo>
                  <a:cubicBezTo>
                    <a:pt x="830" y="958"/>
                    <a:pt x="830" y="958"/>
                    <a:pt x="830" y="958"/>
                  </a:cubicBezTo>
                  <a:cubicBezTo>
                    <a:pt x="830" y="958"/>
                    <a:pt x="830" y="958"/>
                    <a:pt x="830" y="958"/>
                  </a:cubicBezTo>
                  <a:cubicBezTo>
                    <a:pt x="830" y="958"/>
                    <a:pt x="830" y="958"/>
                    <a:pt x="830" y="958"/>
                  </a:cubicBezTo>
                  <a:cubicBezTo>
                    <a:pt x="830" y="958"/>
                    <a:pt x="830" y="958"/>
                    <a:pt x="830" y="958"/>
                  </a:cubicBezTo>
                  <a:cubicBezTo>
                    <a:pt x="830" y="958"/>
                    <a:pt x="830" y="958"/>
                    <a:pt x="830" y="958"/>
                  </a:cubicBezTo>
                  <a:cubicBezTo>
                    <a:pt x="830" y="958"/>
                    <a:pt x="830" y="958"/>
                    <a:pt x="830" y="958"/>
                  </a:cubicBezTo>
                  <a:cubicBezTo>
                    <a:pt x="830" y="958"/>
                    <a:pt x="830" y="958"/>
                    <a:pt x="829" y="958"/>
                  </a:cubicBezTo>
                  <a:cubicBezTo>
                    <a:pt x="829" y="958"/>
                    <a:pt x="829" y="958"/>
                    <a:pt x="829" y="958"/>
                  </a:cubicBezTo>
                  <a:cubicBezTo>
                    <a:pt x="805" y="957"/>
                    <a:pt x="782" y="950"/>
                    <a:pt x="763" y="937"/>
                  </a:cubicBezTo>
                  <a:cubicBezTo>
                    <a:pt x="785" y="971"/>
                    <a:pt x="824" y="994"/>
                    <a:pt x="868" y="994"/>
                  </a:cubicBezTo>
                  <a:cubicBezTo>
                    <a:pt x="937" y="994"/>
                    <a:pt x="994" y="937"/>
                    <a:pt x="994" y="868"/>
                  </a:cubicBezTo>
                  <a:cubicBezTo>
                    <a:pt x="994" y="824"/>
                    <a:pt x="971" y="785"/>
                    <a:pt x="937" y="762"/>
                  </a:cubicBezTo>
                  <a:moveTo>
                    <a:pt x="311" y="587"/>
                  </a:moveTo>
                  <a:cubicBezTo>
                    <a:pt x="347" y="634"/>
                    <a:pt x="404" y="664"/>
                    <a:pt x="467" y="664"/>
                  </a:cubicBezTo>
                  <a:cubicBezTo>
                    <a:pt x="477" y="664"/>
                    <a:pt x="487" y="663"/>
                    <a:pt x="497" y="662"/>
                  </a:cubicBezTo>
                  <a:cubicBezTo>
                    <a:pt x="497" y="659"/>
                    <a:pt x="497" y="657"/>
                    <a:pt x="497" y="654"/>
                  </a:cubicBezTo>
                  <a:cubicBezTo>
                    <a:pt x="497" y="654"/>
                    <a:pt x="497" y="654"/>
                    <a:pt x="497" y="654"/>
                  </a:cubicBezTo>
                  <a:cubicBezTo>
                    <a:pt x="497" y="654"/>
                    <a:pt x="497" y="654"/>
                    <a:pt x="497" y="654"/>
                  </a:cubicBezTo>
                  <a:cubicBezTo>
                    <a:pt x="497" y="654"/>
                    <a:pt x="497" y="654"/>
                    <a:pt x="497" y="654"/>
                  </a:cubicBezTo>
                  <a:cubicBezTo>
                    <a:pt x="497" y="654"/>
                    <a:pt x="497" y="654"/>
                    <a:pt x="497" y="654"/>
                  </a:cubicBezTo>
                  <a:cubicBezTo>
                    <a:pt x="497" y="654"/>
                    <a:pt x="497" y="654"/>
                    <a:pt x="497" y="654"/>
                  </a:cubicBezTo>
                  <a:cubicBezTo>
                    <a:pt x="497" y="654"/>
                    <a:pt x="497" y="654"/>
                    <a:pt x="497" y="654"/>
                  </a:cubicBezTo>
                  <a:cubicBezTo>
                    <a:pt x="497" y="654"/>
                    <a:pt x="497" y="654"/>
                    <a:pt x="497" y="654"/>
                  </a:cubicBezTo>
                  <a:cubicBezTo>
                    <a:pt x="497" y="654"/>
                    <a:pt x="497" y="654"/>
                    <a:pt x="497" y="654"/>
                  </a:cubicBezTo>
                  <a:cubicBezTo>
                    <a:pt x="497" y="654"/>
                    <a:pt x="497" y="654"/>
                    <a:pt x="497" y="653"/>
                  </a:cubicBezTo>
                  <a:cubicBezTo>
                    <a:pt x="497" y="653"/>
                    <a:pt x="497" y="653"/>
                    <a:pt x="497" y="653"/>
                  </a:cubicBezTo>
                  <a:cubicBezTo>
                    <a:pt x="497" y="653"/>
                    <a:pt x="497" y="653"/>
                    <a:pt x="497" y="653"/>
                  </a:cubicBezTo>
                  <a:cubicBezTo>
                    <a:pt x="497" y="653"/>
                    <a:pt x="497" y="653"/>
                    <a:pt x="497" y="653"/>
                  </a:cubicBezTo>
                  <a:cubicBezTo>
                    <a:pt x="497" y="653"/>
                    <a:pt x="497" y="653"/>
                    <a:pt x="497" y="653"/>
                  </a:cubicBezTo>
                  <a:cubicBezTo>
                    <a:pt x="497" y="653"/>
                    <a:pt x="497" y="653"/>
                    <a:pt x="497" y="653"/>
                  </a:cubicBezTo>
                  <a:cubicBezTo>
                    <a:pt x="497" y="653"/>
                    <a:pt x="497" y="653"/>
                    <a:pt x="497" y="653"/>
                  </a:cubicBezTo>
                  <a:cubicBezTo>
                    <a:pt x="497" y="653"/>
                    <a:pt x="497" y="653"/>
                    <a:pt x="497" y="653"/>
                  </a:cubicBezTo>
                  <a:cubicBezTo>
                    <a:pt x="497" y="653"/>
                    <a:pt x="497" y="653"/>
                    <a:pt x="497" y="652"/>
                  </a:cubicBezTo>
                  <a:cubicBezTo>
                    <a:pt x="497" y="652"/>
                    <a:pt x="497" y="652"/>
                    <a:pt x="497" y="652"/>
                  </a:cubicBezTo>
                  <a:cubicBezTo>
                    <a:pt x="497" y="652"/>
                    <a:pt x="497" y="652"/>
                    <a:pt x="497" y="652"/>
                  </a:cubicBezTo>
                  <a:cubicBezTo>
                    <a:pt x="497" y="652"/>
                    <a:pt x="497" y="652"/>
                    <a:pt x="497" y="652"/>
                  </a:cubicBezTo>
                  <a:cubicBezTo>
                    <a:pt x="497" y="652"/>
                    <a:pt x="497" y="652"/>
                    <a:pt x="497" y="652"/>
                  </a:cubicBezTo>
                  <a:cubicBezTo>
                    <a:pt x="497" y="652"/>
                    <a:pt x="497" y="652"/>
                    <a:pt x="497" y="652"/>
                  </a:cubicBezTo>
                  <a:cubicBezTo>
                    <a:pt x="497" y="652"/>
                    <a:pt x="497" y="652"/>
                    <a:pt x="497" y="652"/>
                  </a:cubicBezTo>
                  <a:cubicBezTo>
                    <a:pt x="497" y="639"/>
                    <a:pt x="499" y="627"/>
                    <a:pt x="502" y="615"/>
                  </a:cubicBezTo>
                  <a:cubicBezTo>
                    <a:pt x="481" y="623"/>
                    <a:pt x="458" y="628"/>
                    <a:pt x="434" y="628"/>
                  </a:cubicBezTo>
                  <a:cubicBezTo>
                    <a:pt x="434" y="628"/>
                    <a:pt x="434" y="628"/>
                    <a:pt x="434" y="628"/>
                  </a:cubicBezTo>
                  <a:cubicBezTo>
                    <a:pt x="434" y="628"/>
                    <a:pt x="434" y="628"/>
                    <a:pt x="433" y="628"/>
                  </a:cubicBezTo>
                  <a:cubicBezTo>
                    <a:pt x="433" y="628"/>
                    <a:pt x="433" y="628"/>
                    <a:pt x="433" y="628"/>
                  </a:cubicBezTo>
                  <a:cubicBezTo>
                    <a:pt x="433" y="628"/>
                    <a:pt x="433" y="628"/>
                    <a:pt x="433" y="628"/>
                  </a:cubicBezTo>
                  <a:cubicBezTo>
                    <a:pt x="433" y="628"/>
                    <a:pt x="433" y="628"/>
                    <a:pt x="433" y="628"/>
                  </a:cubicBezTo>
                  <a:cubicBezTo>
                    <a:pt x="433" y="628"/>
                    <a:pt x="433" y="628"/>
                    <a:pt x="433" y="628"/>
                  </a:cubicBezTo>
                  <a:cubicBezTo>
                    <a:pt x="433" y="628"/>
                    <a:pt x="433" y="628"/>
                    <a:pt x="433" y="628"/>
                  </a:cubicBezTo>
                  <a:cubicBezTo>
                    <a:pt x="433" y="628"/>
                    <a:pt x="433" y="628"/>
                    <a:pt x="433" y="628"/>
                  </a:cubicBezTo>
                  <a:cubicBezTo>
                    <a:pt x="433" y="628"/>
                    <a:pt x="432" y="628"/>
                    <a:pt x="432" y="628"/>
                  </a:cubicBezTo>
                  <a:cubicBezTo>
                    <a:pt x="432" y="628"/>
                    <a:pt x="432" y="628"/>
                    <a:pt x="432" y="628"/>
                  </a:cubicBezTo>
                  <a:cubicBezTo>
                    <a:pt x="432" y="628"/>
                    <a:pt x="432" y="628"/>
                    <a:pt x="432" y="628"/>
                  </a:cubicBezTo>
                  <a:cubicBezTo>
                    <a:pt x="432" y="628"/>
                    <a:pt x="432" y="628"/>
                    <a:pt x="432" y="628"/>
                  </a:cubicBezTo>
                  <a:cubicBezTo>
                    <a:pt x="432" y="628"/>
                    <a:pt x="432" y="628"/>
                    <a:pt x="432" y="628"/>
                  </a:cubicBezTo>
                  <a:cubicBezTo>
                    <a:pt x="432" y="628"/>
                    <a:pt x="432" y="628"/>
                    <a:pt x="432" y="628"/>
                  </a:cubicBezTo>
                  <a:cubicBezTo>
                    <a:pt x="432" y="628"/>
                    <a:pt x="431" y="628"/>
                    <a:pt x="431" y="628"/>
                  </a:cubicBezTo>
                  <a:cubicBezTo>
                    <a:pt x="431" y="628"/>
                    <a:pt x="431" y="628"/>
                    <a:pt x="431" y="628"/>
                  </a:cubicBezTo>
                  <a:cubicBezTo>
                    <a:pt x="431" y="628"/>
                    <a:pt x="431" y="628"/>
                    <a:pt x="431" y="628"/>
                  </a:cubicBezTo>
                  <a:cubicBezTo>
                    <a:pt x="431" y="628"/>
                    <a:pt x="431" y="628"/>
                    <a:pt x="431" y="628"/>
                  </a:cubicBezTo>
                  <a:cubicBezTo>
                    <a:pt x="431" y="628"/>
                    <a:pt x="431" y="628"/>
                    <a:pt x="431" y="628"/>
                  </a:cubicBezTo>
                  <a:cubicBezTo>
                    <a:pt x="431" y="628"/>
                    <a:pt x="431" y="628"/>
                    <a:pt x="430" y="628"/>
                  </a:cubicBezTo>
                  <a:cubicBezTo>
                    <a:pt x="430" y="628"/>
                    <a:pt x="430" y="628"/>
                    <a:pt x="430" y="628"/>
                  </a:cubicBezTo>
                  <a:cubicBezTo>
                    <a:pt x="430" y="628"/>
                    <a:pt x="430" y="628"/>
                    <a:pt x="430" y="628"/>
                  </a:cubicBezTo>
                  <a:cubicBezTo>
                    <a:pt x="430" y="628"/>
                    <a:pt x="430" y="628"/>
                    <a:pt x="430" y="628"/>
                  </a:cubicBezTo>
                  <a:cubicBezTo>
                    <a:pt x="430" y="628"/>
                    <a:pt x="430" y="628"/>
                    <a:pt x="430" y="628"/>
                  </a:cubicBezTo>
                  <a:cubicBezTo>
                    <a:pt x="430" y="628"/>
                    <a:pt x="430" y="628"/>
                    <a:pt x="430" y="628"/>
                  </a:cubicBezTo>
                  <a:cubicBezTo>
                    <a:pt x="430" y="628"/>
                    <a:pt x="430" y="628"/>
                    <a:pt x="429" y="628"/>
                  </a:cubicBezTo>
                  <a:cubicBezTo>
                    <a:pt x="429" y="628"/>
                    <a:pt x="429" y="628"/>
                    <a:pt x="429" y="628"/>
                  </a:cubicBezTo>
                  <a:cubicBezTo>
                    <a:pt x="429" y="628"/>
                    <a:pt x="429" y="628"/>
                    <a:pt x="429" y="628"/>
                  </a:cubicBezTo>
                  <a:cubicBezTo>
                    <a:pt x="429" y="628"/>
                    <a:pt x="429" y="628"/>
                    <a:pt x="429" y="628"/>
                  </a:cubicBezTo>
                  <a:cubicBezTo>
                    <a:pt x="429" y="628"/>
                    <a:pt x="429" y="628"/>
                    <a:pt x="429" y="628"/>
                  </a:cubicBezTo>
                  <a:cubicBezTo>
                    <a:pt x="429" y="628"/>
                    <a:pt x="429" y="628"/>
                    <a:pt x="429" y="628"/>
                  </a:cubicBezTo>
                  <a:cubicBezTo>
                    <a:pt x="429" y="628"/>
                    <a:pt x="429" y="628"/>
                    <a:pt x="429" y="628"/>
                  </a:cubicBezTo>
                  <a:cubicBezTo>
                    <a:pt x="429" y="628"/>
                    <a:pt x="429" y="628"/>
                    <a:pt x="428" y="628"/>
                  </a:cubicBezTo>
                  <a:cubicBezTo>
                    <a:pt x="428" y="628"/>
                    <a:pt x="428" y="628"/>
                    <a:pt x="428" y="628"/>
                  </a:cubicBezTo>
                  <a:cubicBezTo>
                    <a:pt x="428" y="628"/>
                    <a:pt x="428" y="628"/>
                    <a:pt x="428" y="628"/>
                  </a:cubicBezTo>
                  <a:cubicBezTo>
                    <a:pt x="428" y="628"/>
                    <a:pt x="428" y="628"/>
                    <a:pt x="428" y="628"/>
                  </a:cubicBezTo>
                  <a:cubicBezTo>
                    <a:pt x="428" y="628"/>
                    <a:pt x="428" y="628"/>
                    <a:pt x="428" y="628"/>
                  </a:cubicBezTo>
                  <a:cubicBezTo>
                    <a:pt x="428" y="628"/>
                    <a:pt x="428" y="628"/>
                    <a:pt x="428" y="628"/>
                  </a:cubicBezTo>
                  <a:cubicBezTo>
                    <a:pt x="428" y="628"/>
                    <a:pt x="428" y="628"/>
                    <a:pt x="427" y="628"/>
                  </a:cubicBezTo>
                  <a:cubicBezTo>
                    <a:pt x="427" y="628"/>
                    <a:pt x="427" y="628"/>
                    <a:pt x="427" y="628"/>
                  </a:cubicBezTo>
                  <a:cubicBezTo>
                    <a:pt x="427" y="628"/>
                    <a:pt x="427" y="628"/>
                    <a:pt x="427" y="628"/>
                  </a:cubicBezTo>
                  <a:cubicBezTo>
                    <a:pt x="427" y="628"/>
                    <a:pt x="427" y="628"/>
                    <a:pt x="427" y="628"/>
                  </a:cubicBezTo>
                  <a:cubicBezTo>
                    <a:pt x="427" y="628"/>
                    <a:pt x="426" y="628"/>
                    <a:pt x="426" y="628"/>
                  </a:cubicBezTo>
                  <a:cubicBezTo>
                    <a:pt x="426" y="628"/>
                    <a:pt x="426" y="628"/>
                    <a:pt x="426" y="628"/>
                  </a:cubicBezTo>
                  <a:cubicBezTo>
                    <a:pt x="426" y="628"/>
                    <a:pt x="426" y="628"/>
                    <a:pt x="426" y="628"/>
                  </a:cubicBezTo>
                  <a:cubicBezTo>
                    <a:pt x="426" y="628"/>
                    <a:pt x="426" y="628"/>
                    <a:pt x="426" y="628"/>
                  </a:cubicBezTo>
                  <a:cubicBezTo>
                    <a:pt x="383" y="627"/>
                    <a:pt x="343" y="612"/>
                    <a:pt x="311" y="587"/>
                  </a:cubicBezTo>
                  <a:moveTo>
                    <a:pt x="783" y="562"/>
                  </a:moveTo>
                  <a:cubicBezTo>
                    <a:pt x="800" y="587"/>
                    <a:pt x="811" y="617"/>
                    <a:pt x="812" y="649"/>
                  </a:cubicBezTo>
                  <a:cubicBezTo>
                    <a:pt x="812" y="649"/>
                    <a:pt x="812" y="649"/>
                    <a:pt x="812" y="649"/>
                  </a:cubicBezTo>
                  <a:cubicBezTo>
                    <a:pt x="812" y="649"/>
                    <a:pt x="812" y="650"/>
                    <a:pt x="812" y="650"/>
                  </a:cubicBezTo>
                  <a:cubicBezTo>
                    <a:pt x="812" y="650"/>
                    <a:pt x="812" y="650"/>
                    <a:pt x="812" y="650"/>
                  </a:cubicBezTo>
                  <a:cubicBezTo>
                    <a:pt x="812" y="650"/>
                    <a:pt x="812" y="650"/>
                    <a:pt x="812" y="650"/>
                  </a:cubicBezTo>
                  <a:cubicBezTo>
                    <a:pt x="812" y="650"/>
                    <a:pt x="812" y="650"/>
                    <a:pt x="812" y="650"/>
                  </a:cubicBezTo>
                  <a:cubicBezTo>
                    <a:pt x="812" y="650"/>
                    <a:pt x="812" y="650"/>
                    <a:pt x="812" y="650"/>
                  </a:cubicBezTo>
                  <a:cubicBezTo>
                    <a:pt x="812" y="650"/>
                    <a:pt x="812" y="650"/>
                    <a:pt x="812" y="650"/>
                  </a:cubicBezTo>
                  <a:cubicBezTo>
                    <a:pt x="812" y="650"/>
                    <a:pt x="812" y="650"/>
                    <a:pt x="812" y="651"/>
                  </a:cubicBezTo>
                  <a:cubicBezTo>
                    <a:pt x="812" y="651"/>
                    <a:pt x="812" y="651"/>
                    <a:pt x="812" y="651"/>
                  </a:cubicBezTo>
                  <a:cubicBezTo>
                    <a:pt x="812" y="651"/>
                    <a:pt x="812" y="651"/>
                    <a:pt x="812" y="651"/>
                  </a:cubicBezTo>
                  <a:cubicBezTo>
                    <a:pt x="812" y="651"/>
                    <a:pt x="812" y="651"/>
                    <a:pt x="812" y="651"/>
                  </a:cubicBezTo>
                  <a:cubicBezTo>
                    <a:pt x="812" y="651"/>
                    <a:pt x="812" y="651"/>
                    <a:pt x="812" y="651"/>
                  </a:cubicBezTo>
                  <a:cubicBezTo>
                    <a:pt x="812" y="651"/>
                    <a:pt x="812" y="651"/>
                    <a:pt x="812" y="651"/>
                  </a:cubicBezTo>
                  <a:cubicBezTo>
                    <a:pt x="812" y="651"/>
                    <a:pt x="812" y="651"/>
                    <a:pt x="812" y="651"/>
                  </a:cubicBezTo>
                  <a:cubicBezTo>
                    <a:pt x="812" y="651"/>
                    <a:pt x="812" y="651"/>
                    <a:pt x="812" y="651"/>
                  </a:cubicBezTo>
                  <a:cubicBezTo>
                    <a:pt x="812" y="651"/>
                    <a:pt x="812" y="651"/>
                    <a:pt x="812" y="652"/>
                  </a:cubicBezTo>
                  <a:cubicBezTo>
                    <a:pt x="812" y="652"/>
                    <a:pt x="812" y="652"/>
                    <a:pt x="812" y="652"/>
                  </a:cubicBezTo>
                  <a:cubicBezTo>
                    <a:pt x="812" y="652"/>
                    <a:pt x="812" y="652"/>
                    <a:pt x="812" y="652"/>
                  </a:cubicBezTo>
                  <a:cubicBezTo>
                    <a:pt x="812" y="652"/>
                    <a:pt x="812" y="652"/>
                    <a:pt x="812" y="652"/>
                  </a:cubicBezTo>
                  <a:cubicBezTo>
                    <a:pt x="812" y="652"/>
                    <a:pt x="812" y="652"/>
                    <a:pt x="812" y="652"/>
                  </a:cubicBezTo>
                  <a:cubicBezTo>
                    <a:pt x="812" y="652"/>
                    <a:pt x="812" y="652"/>
                    <a:pt x="812" y="652"/>
                  </a:cubicBezTo>
                  <a:cubicBezTo>
                    <a:pt x="812" y="652"/>
                    <a:pt x="812" y="652"/>
                    <a:pt x="812" y="652"/>
                  </a:cubicBezTo>
                  <a:cubicBezTo>
                    <a:pt x="812" y="652"/>
                    <a:pt x="812" y="652"/>
                    <a:pt x="812" y="652"/>
                  </a:cubicBezTo>
                  <a:cubicBezTo>
                    <a:pt x="812" y="652"/>
                    <a:pt x="812" y="652"/>
                    <a:pt x="812" y="653"/>
                  </a:cubicBezTo>
                  <a:cubicBezTo>
                    <a:pt x="812" y="653"/>
                    <a:pt x="812" y="653"/>
                    <a:pt x="812" y="653"/>
                  </a:cubicBezTo>
                  <a:cubicBezTo>
                    <a:pt x="812" y="653"/>
                    <a:pt x="812" y="653"/>
                    <a:pt x="812" y="653"/>
                  </a:cubicBezTo>
                  <a:cubicBezTo>
                    <a:pt x="812" y="653"/>
                    <a:pt x="812" y="653"/>
                    <a:pt x="812" y="653"/>
                  </a:cubicBezTo>
                  <a:cubicBezTo>
                    <a:pt x="812" y="653"/>
                    <a:pt x="812" y="653"/>
                    <a:pt x="812" y="653"/>
                  </a:cubicBezTo>
                  <a:cubicBezTo>
                    <a:pt x="812" y="653"/>
                    <a:pt x="812" y="653"/>
                    <a:pt x="812" y="653"/>
                  </a:cubicBezTo>
                  <a:cubicBezTo>
                    <a:pt x="812" y="653"/>
                    <a:pt x="812" y="653"/>
                    <a:pt x="812" y="653"/>
                  </a:cubicBezTo>
                  <a:cubicBezTo>
                    <a:pt x="812" y="653"/>
                    <a:pt x="812" y="653"/>
                    <a:pt x="812" y="653"/>
                  </a:cubicBezTo>
                  <a:cubicBezTo>
                    <a:pt x="812" y="653"/>
                    <a:pt x="812" y="653"/>
                    <a:pt x="812" y="654"/>
                  </a:cubicBezTo>
                  <a:cubicBezTo>
                    <a:pt x="812" y="654"/>
                    <a:pt x="812" y="654"/>
                    <a:pt x="812" y="654"/>
                  </a:cubicBezTo>
                  <a:cubicBezTo>
                    <a:pt x="812" y="654"/>
                    <a:pt x="812" y="654"/>
                    <a:pt x="812" y="654"/>
                  </a:cubicBezTo>
                  <a:cubicBezTo>
                    <a:pt x="812" y="654"/>
                    <a:pt x="812" y="654"/>
                    <a:pt x="812" y="654"/>
                  </a:cubicBezTo>
                  <a:cubicBezTo>
                    <a:pt x="812" y="654"/>
                    <a:pt x="812" y="654"/>
                    <a:pt x="812" y="654"/>
                  </a:cubicBezTo>
                  <a:cubicBezTo>
                    <a:pt x="812" y="654"/>
                    <a:pt x="812" y="654"/>
                    <a:pt x="812" y="654"/>
                  </a:cubicBezTo>
                  <a:cubicBezTo>
                    <a:pt x="812" y="654"/>
                    <a:pt x="812" y="654"/>
                    <a:pt x="812" y="654"/>
                  </a:cubicBezTo>
                  <a:cubicBezTo>
                    <a:pt x="812" y="654"/>
                    <a:pt x="812" y="654"/>
                    <a:pt x="812" y="654"/>
                  </a:cubicBezTo>
                  <a:cubicBezTo>
                    <a:pt x="812" y="654"/>
                    <a:pt x="812" y="654"/>
                    <a:pt x="812" y="654"/>
                  </a:cubicBezTo>
                  <a:cubicBezTo>
                    <a:pt x="812" y="654"/>
                    <a:pt x="812" y="654"/>
                    <a:pt x="812" y="654"/>
                  </a:cubicBezTo>
                  <a:cubicBezTo>
                    <a:pt x="812" y="655"/>
                    <a:pt x="812" y="655"/>
                    <a:pt x="812" y="655"/>
                  </a:cubicBezTo>
                  <a:cubicBezTo>
                    <a:pt x="812" y="655"/>
                    <a:pt x="812" y="655"/>
                    <a:pt x="812" y="655"/>
                  </a:cubicBezTo>
                  <a:cubicBezTo>
                    <a:pt x="812" y="655"/>
                    <a:pt x="812" y="655"/>
                    <a:pt x="812" y="655"/>
                  </a:cubicBezTo>
                  <a:cubicBezTo>
                    <a:pt x="812" y="655"/>
                    <a:pt x="812" y="655"/>
                    <a:pt x="812" y="655"/>
                  </a:cubicBezTo>
                  <a:cubicBezTo>
                    <a:pt x="812" y="655"/>
                    <a:pt x="812" y="655"/>
                    <a:pt x="812" y="655"/>
                  </a:cubicBezTo>
                  <a:cubicBezTo>
                    <a:pt x="812" y="655"/>
                    <a:pt x="812" y="655"/>
                    <a:pt x="812" y="655"/>
                  </a:cubicBezTo>
                  <a:cubicBezTo>
                    <a:pt x="812" y="655"/>
                    <a:pt x="812" y="655"/>
                    <a:pt x="812" y="655"/>
                  </a:cubicBezTo>
                  <a:cubicBezTo>
                    <a:pt x="812" y="655"/>
                    <a:pt x="812" y="655"/>
                    <a:pt x="812" y="655"/>
                  </a:cubicBezTo>
                  <a:cubicBezTo>
                    <a:pt x="812" y="655"/>
                    <a:pt x="812" y="656"/>
                    <a:pt x="812" y="656"/>
                  </a:cubicBezTo>
                  <a:cubicBezTo>
                    <a:pt x="812" y="656"/>
                    <a:pt x="812" y="656"/>
                    <a:pt x="812" y="656"/>
                  </a:cubicBezTo>
                  <a:cubicBezTo>
                    <a:pt x="812" y="656"/>
                    <a:pt x="812" y="656"/>
                    <a:pt x="812" y="656"/>
                  </a:cubicBezTo>
                  <a:cubicBezTo>
                    <a:pt x="812" y="656"/>
                    <a:pt x="812" y="656"/>
                    <a:pt x="812" y="656"/>
                  </a:cubicBezTo>
                  <a:cubicBezTo>
                    <a:pt x="812" y="675"/>
                    <a:pt x="809" y="692"/>
                    <a:pt x="802" y="709"/>
                  </a:cubicBezTo>
                  <a:cubicBezTo>
                    <a:pt x="812" y="707"/>
                    <a:pt x="821" y="706"/>
                    <a:pt x="831" y="706"/>
                  </a:cubicBezTo>
                  <a:cubicBezTo>
                    <a:pt x="831" y="706"/>
                    <a:pt x="831" y="706"/>
                    <a:pt x="831" y="706"/>
                  </a:cubicBezTo>
                  <a:cubicBezTo>
                    <a:pt x="831" y="706"/>
                    <a:pt x="831" y="706"/>
                    <a:pt x="831" y="706"/>
                  </a:cubicBezTo>
                  <a:cubicBezTo>
                    <a:pt x="831" y="706"/>
                    <a:pt x="831" y="706"/>
                    <a:pt x="831" y="706"/>
                  </a:cubicBezTo>
                  <a:cubicBezTo>
                    <a:pt x="831" y="706"/>
                    <a:pt x="831" y="706"/>
                    <a:pt x="831" y="706"/>
                  </a:cubicBezTo>
                  <a:cubicBezTo>
                    <a:pt x="832" y="706"/>
                    <a:pt x="832" y="706"/>
                    <a:pt x="832" y="706"/>
                  </a:cubicBezTo>
                  <a:cubicBezTo>
                    <a:pt x="832" y="706"/>
                    <a:pt x="832" y="706"/>
                    <a:pt x="832" y="706"/>
                  </a:cubicBezTo>
                  <a:cubicBezTo>
                    <a:pt x="832" y="706"/>
                    <a:pt x="832" y="706"/>
                    <a:pt x="832" y="706"/>
                  </a:cubicBezTo>
                  <a:cubicBezTo>
                    <a:pt x="832" y="706"/>
                    <a:pt x="832" y="706"/>
                    <a:pt x="832" y="706"/>
                  </a:cubicBezTo>
                  <a:cubicBezTo>
                    <a:pt x="832" y="706"/>
                    <a:pt x="832" y="706"/>
                    <a:pt x="832" y="706"/>
                  </a:cubicBezTo>
                  <a:cubicBezTo>
                    <a:pt x="832" y="706"/>
                    <a:pt x="832" y="706"/>
                    <a:pt x="832" y="706"/>
                  </a:cubicBezTo>
                  <a:cubicBezTo>
                    <a:pt x="832" y="706"/>
                    <a:pt x="832" y="706"/>
                    <a:pt x="832" y="706"/>
                  </a:cubicBezTo>
                  <a:cubicBezTo>
                    <a:pt x="832" y="706"/>
                    <a:pt x="832" y="706"/>
                    <a:pt x="832" y="706"/>
                  </a:cubicBezTo>
                  <a:cubicBezTo>
                    <a:pt x="837" y="706"/>
                    <a:pt x="842" y="706"/>
                    <a:pt x="847" y="706"/>
                  </a:cubicBezTo>
                  <a:cubicBezTo>
                    <a:pt x="848" y="701"/>
                    <a:pt x="848" y="696"/>
                    <a:pt x="848" y="690"/>
                  </a:cubicBezTo>
                  <a:cubicBezTo>
                    <a:pt x="848" y="637"/>
                    <a:pt x="822" y="591"/>
                    <a:pt x="783" y="562"/>
                  </a:cubicBezTo>
                  <a:moveTo>
                    <a:pt x="0" y="346"/>
                  </a:moveTo>
                  <a:cubicBezTo>
                    <a:pt x="46" y="402"/>
                    <a:pt x="114" y="437"/>
                    <a:pt x="191" y="437"/>
                  </a:cubicBezTo>
                  <a:cubicBezTo>
                    <a:pt x="206" y="437"/>
                    <a:pt x="220" y="436"/>
                    <a:pt x="234" y="434"/>
                  </a:cubicBezTo>
                  <a:cubicBezTo>
                    <a:pt x="234" y="433"/>
                    <a:pt x="234" y="432"/>
                    <a:pt x="234" y="431"/>
                  </a:cubicBezTo>
                  <a:cubicBezTo>
                    <a:pt x="234" y="431"/>
                    <a:pt x="234" y="431"/>
                    <a:pt x="234" y="431"/>
                  </a:cubicBezTo>
                  <a:cubicBezTo>
                    <a:pt x="234" y="431"/>
                    <a:pt x="234" y="431"/>
                    <a:pt x="234" y="431"/>
                  </a:cubicBezTo>
                  <a:cubicBezTo>
                    <a:pt x="234" y="431"/>
                    <a:pt x="234" y="431"/>
                    <a:pt x="234" y="431"/>
                  </a:cubicBezTo>
                  <a:cubicBezTo>
                    <a:pt x="234" y="431"/>
                    <a:pt x="234" y="431"/>
                    <a:pt x="234" y="431"/>
                  </a:cubicBezTo>
                  <a:cubicBezTo>
                    <a:pt x="234" y="431"/>
                    <a:pt x="234" y="431"/>
                    <a:pt x="234" y="431"/>
                  </a:cubicBezTo>
                  <a:cubicBezTo>
                    <a:pt x="234" y="431"/>
                    <a:pt x="234" y="431"/>
                    <a:pt x="234" y="431"/>
                  </a:cubicBezTo>
                  <a:cubicBezTo>
                    <a:pt x="234" y="431"/>
                    <a:pt x="234" y="431"/>
                    <a:pt x="234" y="430"/>
                  </a:cubicBezTo>
                  <a:cubicBezTo>
                    <a:pt x="234" y="430"/>
                    <a:pt x="234" y="430"/>
                    <a:pt x="234" y="430"/>
                  </a:cubicBezTo>
                  <a:cubicBezTo>
                    <a:pt x="234" y="430"/>
                    <a:pt x="234" y="430"/>
                    <a:pt x="234" y="430"/>
                  </a:cubicBezTo>
                  <a:cubicBezTo>
                    <a:pt x="234" y="430"/>
                    <a:pt x="234" y="430"/>
                    <a:pt x="234" y="430"/>
                  </a:cubicBezTo>
                  <a:cubicBezTo>
                    <a:pt x="234" y="430"/>
                    <a:pt x="234" y="430"/>
                    <a:pt x="234" y="430"/>
                  </a:cubicBezTo>
                  <a:cubicBezTo>
                    <a:pt x="234" y="430"/>
                    <a:pt x="234" y="430"/>
                    <a:pt x="234" y="430"/>
                  </a:cubicBezTo>
                  <a:cubicBezTo>
                    <a:pt x="234" y="430"/>
                    <a:pt x="234" y="430"/>
                    <a:pt x="234" y="429"/>
                  </a:cubicBezTo>
                  <a:cubicBezTo>
                    <a:pt x="234" y="429"/>
                    <a:pt x="234" y="429"/>
                    <a:pt x="234" y="429"/>
                  </a:cubicBezTo>
                  <a:cubicBezTo>
                    <a:pt x="234" y="429"/>
                    <a:pt x="234" y="429"/>
                    <a:pt x="234" y="429"/>
                  </a:cubicBezTo>
                  <a:cubicBezTo>
                    <a:pt x="234" y="429"/>
                    <a:pt x="234" y="429"/>
                    <a:pt x="234" y="429"/>
                  </a:cubicBezTo>
                  <a:cubicBezTo>
                    <a:pt x="234" y="429"/>
                    <a:pt x="234" y="429"/>
                    <a:pt x="234" y="429"/>
                  </a:cubicBezTo>
                  <a:cubicBezTo>
                    <a:pt x="234" y="429"/>
                    <a:pt x="234" y="429"/>
                    <a:pt x="234" y="429"/>
                  </a:cubicBezTo>
                  <a:cubicBezTo>
                    <a:pt x="234" y="429"/>
                    <a:pt x="234" y="429"/>
                    <a:pt x="234" y="429"/>
                  </a:cubicBezTo>
                  <a:cubicBezTo>
                    <a:pt x="234" y="429"/>
                    <a:pt x="234" y="428"/>
                    <a:pt x="234" y="428"/>
                  </a:cubicBezTo>
                  <a:cubicBezTo>
                    <a:pt x="234" y="428"/>
                    <a:pt x="234" y="428"/>
                    <a:pt x="234" y="428"/>
                  </a:cubicBezTo>
                  <a:cubicBezTo>
                    <a:pt x="234" y="428"/>
                    <a:pt x="234" y="428"/>
                    <a:pt x="234" y="428"/>
                  </a:cubicBezTo>
                  <a:cubicBezTo>
                    <a:pt x="234" y="428"/>
                    <a:pt x="234" y="428"/>
                    <a:pt x="234" y="428"/>
                  </a:cubicBezTo>
                  <a:cubicBezTo>
                    <a:pt x="234" y="428"/>
                    <a:pt x="234" y="428"/>
                    <a:pt x="234" y="428"/>
                  </a:cubicBezTo>
                  <a:cubicBezTo>
                    <a:pt x="234" y="428"/>
                    <a:pt x="234" y="428"/>
                    <a:pt x="234" y="428"/>
                  </a:cubicBezTo>
                  <a:cubicBezTo>
                    <a:pt x="235" y="414"/>
                    <a:pt x="236" y="400"/>
                    <a:pt x="239" y="387"/>
                  </a:cubicBezTo>
                  <a:cubicBezTo>
                    <a:pt x="214" y="396"/>
                    <a:pt x="186" y="401"/>
                    <a:pt x="157" y="402"/>
                  </a:cubicBezTo>
                  <a:cubicBezTo>
                    <a:pt x="157" y="402"/>
                    <a:pt x="157" y="402"/>
                    <a:pt x="157" y="402"/>
                  </a:cubicBezTo>
                  <a:cubicBezTo>
                    <a:pt x="157" y="402"/>
                    <a:pt x="157" y="402"/>
                    <a:pt x="157" y="402"/>
                  </a:cubicBezTo>
                  <a:cubicBezTo>
                    <a:pt x="157" y="402"/>
                    <a:pt x="157" y="402"/>
                    <a:pt x="157" y="402"/>
                  </a:cubicBezTo>
                  <a:cubicBezTo>
                    <a:pt x="157" y="402"/>
                    <a:pt x="157" y="402"/>
                    <a:pt x="157" y="402"/>
                  </a:cubicBezTo>
                  <a:cubicBezTo>
                    <a:pt x="157" y="402"/>
                    <a:pt x="157" y="402"/>
                    <a:pt x="157" y="402"/>
                  </a:cubicBezTo>
                  <a:cubicBezTo>
                    <a:pt x="157" y="402"/>
                    <a:pt x="156" y="402"/>
                    <a:pt x="156" y="402"/>
                  </a:cubicBezTo>
                  <a:cubicBezTo>
                    <a:pt x="156" y="402"/>
                    <a:pt x="156" y="402"/>
                    <a:pt x="156" y="402"/>
                  </a:cubicBezTo>
                  <a:cubicBezTo>
                    <a:pt x="156" y="402"/>
                    <a:pt x="156" y="402"/>
                    <a:pt x="156" y="402"/>
                  </a:cubicBezTo>
                  <a:cubicBezTo>
                    <a:pt x="156" y="402"/>
                    <a:pt x="156" y="402"/>
                    <a:pt x="156" y="402"/>
                  </a:cubicBezTo>
                  <a:cubicBezTo>
                    <a:pt x="156" y="402"/>
                    <a:pt x="156" y="402"/>
                    <a:pt x="156" y="402"/>
                  </a:cubicBezTo>
                  <a:cubicBezTo>
                    <a:pt x="156" y="402"/>
                    <a:pt x="156" y="402"/>
                    <a:pt x="156" y="402"/>
                  </a:cubicBezTo>
                  <a:cubicBezTo>
                    <a:pt x="156" y="402"/>
                    <a:pt x="156" y="402"/>
                    <a:pt x="156" y="402"/>
                  </a:cubicBezTo>
                  <a:cubicBezTo>
                    <a:pt x="156" y="402"/>
                    <a:pt x="155" y="402"/>
                    <a:pt x="155" y="402"/>
                  </a:cubicBezTo>
                  <a:cubicBezTo>
                    <a:pt x="155" y="402"/>
                    <a:pt x="155" y="402"/>
                    <a:pt x="155" y="402"/>
                  </a:cubicBezTo>
                  <a:cubicBezTo>
                    <a:pt x="155" y="402"/>
                    <a:pt x="155" y="402"/>
                    <a:pt x="155" y="402"/>
                  </a:cubicBezTo>
                  <a:cubicBezTo>
                    <a:pt x="155" y="402"/>
                    <a:pt x="155" y="402"/>
                    <a:pt x="155" y="402"/>
                  </a:cubicBezTo>
                  <a:cubicBezTo>
                    <a:pt x="155" y="402"/>
                    <a:pt x="155" y="402"/>
                    <a:pt x="155" y="402"/>
                  </a:cubicBezTo>
                  <a:cubicBezTo>
                    <a:pt x="155" y="402"/>
                    <a:pt x="155" y="402"/>
                    <a:pt x="155" y="402"/>
                  </a:cubicBezTo>
                  <a:cubicBezTo>
                    <a:pt x="154" y="402"/>
                    <a:pt x="154" y="402"/>
                    <a:pt x="154" y="402"/>
                  </a:cubicBezTo>
                  <a:cubicBezTo>
                    <a:pt x="154" y="402"/>
                    <a:pt x="154" y="402"/>
                    <a:pt x="154" y="402"/>
                  </a:cubicBezTo>
                  <a:cubicBezTo>
                    <a:pt x="154" y="402"/>
                    <a:pt x="154" y="402"/>
                    <a:pt x="154" y="402"/>
                  </a:cubicBezTo>
                  <a:cubicBezTo>
                    <a:pt x="154" y="402"/>
                    <a:pt x="154" y="402"/>
                    <a:pt x="154" y="402"/>
                  </a:cubicBezTo>
                  <a:cubicBezTo>
                    <a:pt x="154" y="402"/>
                    <a:pt x="154" y="402"/>
                    <a:pt x="154" y="402"/>
                  </a:cubicBezTo>
                  <a:cubicBezTo>
                    <a:pt x="154" y="402"/>
                    <a:pt x="154" y="402"/>
                    <a:pt x="154" y="402"/>
                  </a:cubicBezTo>
                  <a:cubicBezTo>
                    <a:pt x="153" y="402"/>
                    <a:pt x="153" y="402"/>
                    <a:pt x="153" y="402"/>
                  </a:cubicBezTo>
                  <a:cubicBezTo>
                    <a:pt x="153" y="402"/>
                    <a:pt x="153" y="402"/>
                    <a:pt x="153" y="402"/>
                  </a:cubicBezTo>
                  <a:cubicBezTo>
                    <a:pt x="153" y="402"/>
                    <a:pt x="153" y="402"/>
                    <a:pt x="153" y="402"/>
                  </a:cubicBezTo>
                  <a:cubicBezTo>
                    <a:pt x="153" y="402"/>
                    <a:pt x="153" y="402"/>
                    <a:pt x="153" y="402"/>
                  </a:cubicBezTo>
                  <a:cubicBezTo>
                    <a:pt x="152" y="402"/>
                    <a:pt x="152" y="402"/>
                    <a:pt x="152" y="402"/>
                  </a:cubicBezTo>
                  <a:cubicBezTo>
                    <a:pt x="152" y="402"/>
                    <a:pt x="152" y="402"/>
                    <a:pt x="152" y="402"/>
                  </a:cubicBezTo>
                  <a:cubicBezTo>
                    <a:pt x="95" y="401"/>
                    <a:pt x="42" y="380"/>
                    <a:pt x="0" y="346"/>
                  </a:cubicBezTo>
                  <a:moveTo>
                    <a:pt x="587" y="311"/>
                  </a:moveTo>
                  <a:cubicBezTo>
                    <a:pt x="612" y="343"/>
                    <a:pt x="627" y="382"/>
                    <a:pt x="628" y="425"/>
                  </a:cubicBezTo>
                  <a:cubicBezTo>
                    <a:pt x="628" y="425"/>
                    <a:pt x="628" y="425"/>
                    <a:pt x="628" y="425"/>
                  </a:cubicBezTo>
                  <a:cubicBezTo>
                    <a:pt x="628" y="425"/>
                    <a:pt x="628" y="425"/>
                    <a:pt x="628" y="425"/>
                  </a:cubicBezTo>
                  <a:cubicBezTo>
                    <a:pt x="628" y="425"/>
                    <a:pt x="628" y="425"/>
                    <a:pt x="628" y="426"/>
                  </a:cubicBezTo>
                  <a:cubicBezTo>
                    <a:pt x="628" y="426"/>
                    <a:pt x="628" y="426"/>
                    <a:pt x="628" y="426"/>
                  </a:cubicBezTo>
                  <a:cubicBezTo>
                    <a:pt x="628" y="426"/>
                    <a:pt x="628" y="426"/>
                    <a:pt x="628" y="426"/>
                  </a:cubicBezTo>
                  <a:cubicBezTo>
                    <a:pt x="628" y="426"/>
                    <a:pt x="628" y="426"/>
                    <a:pt x="628" y="427"/>
                  </a:cubicBezTo>
                  <a:cubicBezTo>
                    <a:pt x="628" y="427"/>
                    <a:pt x="628" y="427"/>
                    <a:pt x="628" y="427"/>
                  </a:cubicBezTo>
                  <a:cubicBezTo>
                    <a:pt x="628" y="427"/>
                    <a:pt x="628" y="427"/>
                    <a:pt x="628" y="427"/>
                  </a:cubicBezTo>
                  <a:cubicBezTo>
                    <a:pt x="628" y="427"/>
                    <a:pt x="628" y="427"/>
                    <a:pt x="628" y="427"/>
                  </a:cubicBezTo>
                  <a:cubicBezTo>
                    <a:pt x="628" y="427"/>
                    <a:pt x="628" y="427"/>
                    <a:pt x="628" y="427"/>
                  </a:cubicBezTo>
                  <a:cubicBezTo>
                    <a:pt x="628" y="427"/>
                    <a:pt x="628" y="427"/>
                    <a:pt x="628" y="427"/>
                  </a:cubicBezTo>
                  <a:cubicBezTo>
                    <a:pt x="628" y="427"/>
                    <a:pt x="628" y="427"/>
                    <a:pt x="628" y="427"/>
                  </a:cubicBezTo>
                  <a:cubicBezTo>
                    <a:pt x="628" y="427"/>
                    <a:pt x="628" y="427"/>
                    <a:pt x="628" y="427"/>
                  </a:cubicBezTo>
                  <a:cubicBezTo>
                    <a:pt x="628" y="427"/>
                    <a:pt x="628" y="428"/>
                    <a:pt x="628" y="428"/>
                  </a:cubicBezTo>
                  <a:cubicBezTo>
                    <a:pt x="628" y="428"/>
                    <a:pt x="628" y="428"/>
                    <a:pt x="628" y="428"/>
                  </a:cubicBezTo>
                  <a:cubicBezTo>
                    <a:pt x="628" y="428"/>
                    <a:pt x="628" y="428"/>
                    <a:pt x="628" y="428"/>
                  </a:cubicBezTo>
                  <a:cubicBezTo>
                    <a:pt x="628" y="428"/>
                    <a:pt x="628" y="428"/>
                    <a:pt x="628" y="428"/>
                  </a:cubicBezTo>
                  <a:cubicBezTo>
                    <a:pt x="628" y="428"/>
                    <a:pt x="628" y="428"/>
                    <a:pt x="628" y="428"/>
                  </a:cubicBezTo>
                  <a:cubicBezTo>
                    <a:pt x="628" y="428"/>
                    <a:pt x="628" y="428"/>
                    <a:pt x="628" y="428"/>
                  </a:cubicBezTo>
                  <a:cubicBezTo>
                    <a:pt x="628" y="428"/>
                    <a:pt x="628" y="429"/>
                    <a:pt x="628" y="429"/>
                  </a:cubicBezTo>
                  <a:cubicBezTo>
                    <a:pt x="628" y="429"/>
                    <a:pt x="628" y="429"/>
                    <a:pt x="628" y="429"/>
                  </a:cubicBezTo>
                  <a:cubicBezTo>
                    <a:pt x="628" y="429"/>
                    <a:pt x="628" y="429"/>
                    <a:pt x="628" y="429"/>
                  </a:cubicBezTo>
                  <a:cubicBezTo>
                    <a:pt x="628" y="429"/>
                    <a:pt x="628" y="429"/>
                    <a:pt x="628" y="429"/>
                  </a:cubicBezTo>
                  <a:cubicBezTo>
                    <a:pt x="628" y="429"/>
                    <a:pt x="628" y="429"/>
                    <a:pt x="628" y="429"/>
                  </a:cubicBezTo>
                  <a:cubicBezTo>
                    <a:pt x="628" y="429"/>
                    <a:pt x="628" y="429"/>
                    <a:pt x="628" y="429"/>
                  </a:cubicBezTo>
                  <a:cubicBezTo>
                    <a:pt x="628" y="429"/>
                    <a:pt x="628" y="429"/>
                    <a:pt x="628" y="429"/>
                  </a:cubicBezTo>
                  <a:cubicBezTo>
                    <a:pt x="628" y="430"/>
                    <a:pt x="628" y="430"/>
                    <a:pt x="628" y="430"/>
                  </a:cubicBezTo>
                  <a:cubicBezTo>
                    <a:pt x="628" y="430"/>
                    <a:pt x="628" y="430"/>
                    <a:pt x="628" y="430"/>
                  </a:cubicBezTo>
                  <a:cubicBezTo>
                    <a:pt x="628" y="430"/>
                    <a:pt x="628" y="430"/>
                    <a:pt x="628" y="430"/>
                  </a:cubicBezTo>
                  <a:cubicBezTo>
                    <a:pt x="628" y="430"/>
                    <a:pt x="628" y="430"/>
                    <a:pt x="628" y="430"/>
                  </a:cubicBezTo>
                  <a:cubicBezTo>
                    <a:pt x="628" y="430"/>
                    <a:pt x="628" y="430"/>
                    <a:pt x="628" y="430"/>
                  </a:cubicBezTo>
                  <a:cubicBezTo>
                    <a:pt x="628" y="430"/>
                    <a:pt x="628" y="430"/>
                    <a:pt x="628" y="430"/>
                  </a:cubicBezTo>
                  <a:cubicBezTo>
                    <a:pt x="628" y="431"/>
                    <a:pt x="628" y="431"/>
                    <a:pt x="628" y="431"/>
                  </a:cubicBezTo>
                  <a:cubicBezTo>
                    <a:pt x="628" y="431"/>
                    <a:pt x="628" y="431"/>
                    <a:pt x="628" y="431"/>
                  </a:cubicBezTo>
                  <a:cubicBezTo>
                    <a:pt x="628" y="431"/>
                    <a:pt x="628" y="431"/>
                    <a:pt x="628" y="431"/>
                  </a:cubicBezTo>
                  <a:cubicBezTo>
                    <a:pt x="628" y="431"/>
                    <a:pt x="628" y="431"/>
                    <a:pt x="628" y="431"/>
                  </a:cubicBezTo>
                  <a:cubicBezTo>
                    <a:pt x="628" y="431"/>
                    <a:pt x="628" y="431"/>
                    <a:pt x="628" y="431"/>
                  </a:cubicBezTo>
                  <a:cubicBezTo>
                    <a:pt x="628" y="431"/>
                    <a:pt x="628" y="431"/>
                    <a:pt x="628" y="431"/>
                  </a:cubicBezTo>
                  <a:cubicBezTo>
                    <a:pt x="628" y="431"/>
                    <a:pt x="628" y="431"/>
                    <a:pt x="628" y="431"/>
                  </a:cubicBezTo>
                  <a:cubicBezTo>
                    <a:pt x="628" y="431"/>
                    <a:pt x="628" y="431"/>
                    <a:pt x="628" y="431"/>
                  </a:cubicBezTo>
                  <a:cubicBezTo>
                    <a:pt x="628" y="432"/>
                    <a:pt x="628" y="432"/>
                    <a:pt x="628" y="432"/>
                  </a:cubicBezTo>
                  <a:cubicBezTo>
                    <a:pt x="628" y="432"/>
                    <a:pt x="628" y="432"/>
                    <a:pt x="628" y="432"/>
                  </a:cubicBezTo>
                  <a:cubicBezTo>
                    <a:pt x="628" y="432"/>
                    <a:pt x="628" y="432"/>
                    <a:pt x="628" y="432"/>
                  </a:cubicBezTo>
                  <a:cubicBezTo>
                    <a:pt x="628" y="432"/>
                    <a:pt x="628" y="432"/>
                    <a:pt x="628" y="432"/>
                  </a:cubicBezTo>
                  <a:cubicBezTo>
                    <a:pt x="628" y="432"/>
                    <a:pt x="628" y="432"/>
                    <a:pt x="628" y="432"/>
                  </a:cubicBezTo>
                  <a:cubicBezTo>
                    <a:pt x="628" y="432"/>
                    <a:pt x="628" y="432"/>
                    <a:pt x="628" y="432"/>
                  </a:cubicBezTo>
                  <a:cubicBezTo>
                    <a:pt x="628" y="432"/>
                    <a:pt x="628" y="433"/>
                    <a:pt x="628" y="433"/>
                  </a:cubicBezTo>
                  <a:cubicBezTo>
                    <a:pt x="628" y="433"/>
                    <a:pt x="628" y="433"/>
                    <a:pt x="628" y="433"/>
                  </a:cubicBezTo>
                  <a:cubicBezTo>
                    <a:pt x="628" y="433"/>
                    <a:pt x="628" y="433"/>
                    <a:pt x="628" y="433"/>
                  </a:cubicBezTo>
                  <a:cubicBezTo>
                    <a:pt x="628" y="433"/>
                    <a:pt x="628" y="433"/>
                    <a:pt x="628" y="433"/>
                  </a:cubicBezTo>
                  <a:cubicBezTo>
                    <a:pt x="628" y="433"/>
                    <a:pt x="628" y="433"/>
                    <a:pt x="628" y="433"/>
                  </a:cubicBezTo>
                  <a:cubicBezTo>
                    <a:pt x="628" y="433"/>
                    <a:pt x="628" y="433"/>
                    <a:pt x="628" y="433"/>
                  </a:cubicBezTo>
                  <a:cubicBezTo>
                    <a:pt x="628" y="433"/>
                    <a:pt x="628" y="433"/>
                    <a:pt x="628" y="433"/>
                  </a:cubicBezTo>
                  <a:cubicBezTo>
                    <a:pt x="628" y="457"/>
                    <a:pt x="624" y="480"/>
                    <a:pt x="615" y="502"/>
                  </a:cubicBezTo>
                  <a:cubicBezTo>
                    <a:pt x="617" y="501"/>
                    <a:pt x="619" y="501"/>
                    <a:pt x="621" y="500"/>
                  </a:cubicBezTo>
                  <a:cubicBezTo>
                    <a:pt x="621" y="500"/>
                    <a:pt x="621" y="500"/>
                    <a:pt x="621" y="500"/>
                  </a:cubicBezTo>
                  <a:cubicBezTo>
                    <a:pt x="621" y="500"/>
                    <a:pt x="621" y="500"/>
                    <a:pt x="621" y="500"/>
                  </a:cubicBezTo>
                  <a:cubicBezTo>
                    <a:pt x="621" y="500"/>
                    <a:pt x="621" y="500"/>
                    <a:pt x="621" y="500"/>
                  </a:cubicBezTo>
                  <a:cubicBezTo>
                    <a:pt x="621" y="500"/>
                    <a:pt x="621" y="500"/>
                    <a:pt x="621" y="500"/>
                  </a:cubicBezTo>
                  <a:cubicBezTo>
                    <a:pt x="621" y="500"/>
                    <a:pt x="622" y="500"/>
                    <a:pt x="622" y="500"/>
                  </a:cubicBezTo>
                  <a:cubicBezTo>
                    <a:pt x="622" y="500"/>
                    <a:pt x="622" y="500"/>
                    <a:pt x="622" y="500"/>
                  </a:cubicBezTo>
                  <a:cubicBezTo>
                    <a:pt x="630" y="498"/>
                    <a:pt x="638" y="497"/>
                    <a:pt x="646" y="497"/>
                  </a:cubicBezTo>
                  <a:cubicBezTo>
                    <a:pt x="646" y="497"/>
                    <a:pt x="646" y="497"/>
                    <a:pt x="646" y="497"/>
                  </a:cubicBezTo>
                  <a:cubicBezTo>
                    <a:pt x="646" y="497"/>
                    <a:pt x="646" y="497"/>
                    <a:pt x="646" y="497"/>
                  </a:cubicBezTo>
                  <a:cubicBezTo>
                    <a:pt x="646" y="497"/>
                    <a:pt x="646" y="497"/>
                    <a:pt x="646" y="497"/>
                  </a:cubicBezTo>
                  <a:cubicBezTo>
                    <a:pt x="647" y="497"/>
                    <a:pt x="648" y="497"/>
                    <a:pt x="649" y="497"/>
                  </a:cubicBezTo>
                  <a:cubicBezTo>
                    <a:pt x="649" y="497"/>
                    <a:pt x="649" y="497"/>
                    <a:pt x="649" y="497"/>
                  </a:cubicBezTo>
                  <a:cubicBezTo>
                    <a:pt x="649" y="497"/>
                    <a:pt x="650" y="497"/>
                    <a:pt x="650" y="497"/>
                  </a:cubicBezTo>
                  <a:cubicBezTo>
                    <a:pt x="650" y="497"/>
                    <a:pt x="650" y="497"/>
                    <a:pt x="650" y="497"/>
                  </a:cubicBezTo>
                  <a:cubicBezTo>
                    <a:pt x="650" y="497"/>
                    <a:pt x="650" y="497"/>
                    <a:pt x="650" y="497"/>
                  </a:cubicBezTo>
                  <a:cubicBezTo>
                    <a:pt x="650" y="497"/>
                    <a:pt x="650" y="497"/>
                    <a:pt x="650" y="497"/>
                  </a:cubicBezTo>
                  <a:cubicBezTo>
                    <a:pt x="650" y="497"/>
                    <a:pt x="650" y="497"/>
                    <a:pt x="650" y="497"/>
                  </a:cubicBezTo>
                  <a:cubicBezTo>
                    <a:pt x="650" y="497"/>
                    <a:pt x="650" y="497"/>
                    <a:pt x="650" y="497"/>
                  </a:cubicBezTo>
                  <a:cubicBezTo>
                    <a:pt x="650" y="497"/>
                    <a:pt x="650" y="497"/>
                    <a:pt x="650" y="497"/>
                  </a:cubicBezTo>
                  <a:cubicBezTo>
                    <a:pt x="650" y="497"/>
                    <a:pt x="650" y="497"/>
                    <a:pt x="650" y="497"/>
                  </a:cubicBezTo>
                  <a:cubicBezTo>
                    <a:pt x="650" y="497"/>
                    <a:pt x="651" y="497"/>
                    <a:pt x="651" y="497"/>
                  </a:cubicBezTo>
                  <a:cubicBezTo>
                    <a:pt x="651" y="497"/>
                    <a:pt x="651" y="497"/>
                    <a:pt x="651" y="497"/>
                  </a:cubicBezTo>
                  <a:cubicBezTo>
                    <a:pt x="651" y="497"/>
                    <a:pt x="651" y="497"/>
                    <a:pt x="651" y="497"/>
                  </a:cubicBezTo>
                  <a:cubicBezTo>
                    <a:pt x="651" y="497"/>
                    <a:pt x="651" y="497"/>
                    <a:pt x="651" y="497"/>
                  </a:cubicBezTo>
                  <a:cubicBezTo>
                    <a:pt x="651" y="497"/>
                    <a:pt x="651" y="497"/>
                    <a:pt x="651" y="497"/>
                  </a:cubicBezTo>
                  <a:cubicBezTo>
                    <a:pt x="651" y="497"/>
                    <a:pt x="651" y="497"/>
                    <a:pt x="651" y="497"/>
                  </a:cubicBezTo>
                  <a:cubicBezTo>
                    <a:pt x="651" y="497"/>
                    <a:pt x="651" y="497"/>
                    <a:pt x="651" y="497"/>
                  </a:cubicBezTo>
                  <a:cubicBezTo>
                    <a:pt x="651" y="497"/>
                    <a:pt x="651" y="497"/>
                    <a:pt x="651" y="497"/>
                  </a:cubicBezTo>
                  <a:cubicBezTo>
                    <a:pt x="651" y="497"/>
                    <a:pt x="652" y="497"/>
                    <a:pt x="652" y="497"/>
                  </a:cubicBezTo>
                  <a:cubicBezTo>
                    <a:pt x="652" y="497"/>
                    <a:pt x="652" y="497"/>
                    <a:pt x="652" y="497"/>
                  </a:cubicBezTo>
                  <a:cubicBezTo>
                    <a:pt x="652" y="497"/>
                    <a:pt x="652" y="497"/>
                    <a:pt x="652" y="497"/>
                  </a:cubicBezTo>
                  <a:cubicBezTo>
                    <a:pt x="652" y="497"/>
                    <a:pt x="652" y="497"/>
                    <a:pt x="652" y="497"/>
                  </a:cubicBezTo>
                  <a:cubicBezTo>
                    <a:pt x="652" y="497"/>
                    <a:pt x="652" y="497"/>
                    <a:pt x="652" y="497"/>
                  </a:cubicBezTo>
                  <a:cubicBezTo>
                    <a:pt x="652" y="497"/>
                    <a:pt x="652" y="497"/>
                    <a:pt x="652" y="497"/>
                  </a:cubicBezTo>
                  <a:cubicBezTo>
                    <a:pt x="652" y="497"/>
                    <a:pt x="652" y="497"/>
                    <a:pt x="652" y="497"/>
                  </a:cubicBezTo>
                  <a:cubicBezTo>
                    <a:pt x="652" y="497"/>
                    <a:pt x="652" y="497"/>
                    <a:pt x="653" y="497"/>
                  </a:cubicBezTo>
                  <a:cubicBezTo>
                    <a:pt x="653" y="497"/>
                    <a:pt x="653" y="497"/>
                    <a:pt x="653" y="497"/>
                  </a:cubicBezTo>
                  <a:cubicBezTo>
                    <a:pt x="653" y="497"/>
                    <a:pt x="653" y="497"/>
                    <a:pt x="653" y="497"/>
                  </a:cubicBezTo>
                  <a:cubicBezTo>
                    <a:pt x="653" y="497"/>
                    <a:pt x="653" y="497"/>
                    <a:pt x="653" y="497"/>
                  </a:cubicBezTo>
                  <a:cubicBezTo>
                    <a:pt x="653" y="497"/>
                    <a:pt x="653" y="497"/>
                    <a:pt x="653" y="497"/>
                  </a:cubicBezTo>
                  <a:cubicBezTo>
                    <a:pt x="653" y="497"/>
                    <a:pt x="653" y="497"/>
                    <a:pt x="653" y="497"/>
                  </a:cubicBezTo>
                  <a:cubicBezTo>
                    <a:pt x="653" y="497"/>
                    <a:pt x="653" y="497"/>
                    <a:pt x="653" y="497"/>
                  </a:cubicBezTo>
                  <a:cubicBezTo>
                    <a:pt x="653" y="497"/>
                    <a:pt x="653" y="497"/>
                    <a:pt x="653" y="497"/>
                  </a:cubicBezTo>
                  <a:cubicBezTo>
                    <a:pt x="653" y="497"/>
                    <a:pt x="653" y="497"/>
                    <a:pt x="654" y="497"/>
                  </a:cubicBezTo>
                  <a:cubicBezTo>
                    <a:pt x="654" y="497"/>
                    <a:pt x="654" y="497"/>
                    <a:pt x="654" y="497"/>
                  </a:cubicBezTo>
                  <a:cubicBezTo>
                    <a:pt x="654" y="497"/>
                    <a:pt x="654" y="497"/>
                    <a:pt x="654" y="497"/>
                  </a:cubicBezTo>
                  <a:cubicBezTo>
                    <a:pt x="654" y="497"/>
                    <a:pt x="654" y="497"/>
                    <a:pt x="654" y="497"/>
                  </a:cubicBezTo>
                  <a:cubicBezTo>
                    <a:pt x="654" y="497"/>
                    <a:pt x="654" y="497"/>
                    <a:pt x="654" y="497"/>
                  </a:cubicBezTo>
                  <a:cubicBezTo>
                    <a:pt x="654" y="497"/>
                    <a:pt x="654" y="497"/>
                    <a:pt x="654" y="497"/>
                  </a:cubicBezTo>
                  <a:cubicBezTo>
                    <a:pt x="654" y="497"/>
                    <a:pt x="654" y="497"/>
                    <a:pt x="654" y="497"/>
                  </a:cubicBezTo>
                  <a:cubicBezTo>
                    <a:pt x="654" y="497"/>
                    <a:pt x="654" y="497"/>
                    <a:pt x="654" y="497"/>
                  </a:cubicBezTo>
                  <a:cubicBezTo>
                    <a:pt x="654" y="497"/>
                    <a:pt x="654" y="497"/>
                    <a:pt x="655" y="497"/>
                  </a:cubicBezTo>
                  <a:cubicBezTo>
                    <a:pt x="655" y="497"/>
                    <a:pt x="655" y="497"/>
                    <a:pt x="655" y="497"/>
                  </a:cubicBezTo>
                  <a:cubicBezTo>
                    <a:pt x="657" y="497"/>
                    <a:pt x="660" y="497"/>
                    <a:pt x="662" y="497"/>
                  </a:cubicBezTo>
                  <a:cubicBezTo>
                    <a:pt x="663" y="487"/>
                    <a:pt x="664" y="477"/>
                    <a:pt x="664" y="467"/>
                  </a:cubicBezTo>
                  <a:cubicBezTo>
                    <a:pt x="664" y="403"/>
                    <a:pt x="634" y="347"/>
                    <a:pt x="587" y="311"/>
                  </a:cubicBezTo>
                  <a:moveTo>
                    <a:pt x="347" y="0"/>
                  </a:moveTo>
                  <a:cubicBezTo>
                    <a:pt x="381" y="42"/>
                    <a:pt x="401" y="94"/>
                    <a:pt x="402" y="152"/>
                  </a:cubicBezTo>
                  <a:cubicBezTo>
                    <a:pt x="402" y="152"/>
                    <a:pt x="402" y="152"/>
                    <a:pt x="402" y="152"/>
                  </a:cubicBezTo>
                  <a:cubicBezTo>
                    <a:pt x="402" y="152"/>
                    <a:pt x="402" y="152"/>
                    <a:pt x="402" y="152"/>
                  </a:cubicBezTo>
                  <a:cubicBezTo>
                    <a:pt x="402" y="152"/>
                    <a:pt x="402" y="152"/>
                    <a:pt x="402" y="152"/>
                  </a:cubicBezTo>
                  <a:cubicBezTo>
                    <a:pt x="402" y="152"/>
                    <a:pt x="402" y="152"/>
                    <a:pt x="402" y="153"/>
                  </a:cubicBezTo>
                  <a:cubicBezTo>
                    <a:pt x="402" y="153"/>
                    <a:pt x="402" y="153"/>
                    <a:pt x="402" y="153"/>
                  </a:cubicBezTo>
                  <a:cubicBezTo>
                    <a:pt x="402" y="153"/>
                    <a:pt x="402" y="153"/>
                    <a:pt x="402" y="153"/>
                  </a:cubicBezTo>
                  <a:cubicBezTo>
                    <a:pt x="402" y="153"/>
                    <a:pt x="402" y="153"/>
                    <a:pt x="402" y="153"/>
                  </a:cubicBezTo>
                  <a:cubicBezTo>
                    <a:pt x="402" y="153"/>
                    <a:pt x="402" y="153"/>
                    <a:pt x="402" y="154"/>
                  </a:cubicBezTo>
                  <a:cubicBezTo>
                    <a:pt x="402" y="154"/>
                    <a:pt x="402" y="154"/>
                    <a:pt x="402" y="154"/>
                  </a:cubicBezTo>
                  <a:cubicBezTo>
                    <a:pt x="402" y="154"/>
                    <a:pt x="402" y="154"/>
                    <a:pt x="402" y="154"/>
                  </a:cubicBezTo>
                  <a:cubicBezTo>
                    <a:pt x="402" y="154"/>
                    <a:pt x="402" y="154"/>
                    <a:pt x="402" y="154"/>
                  </a:cubicBezTo>
                  <a:cubicBezTo>
                    <a:pt x="402" y="154"/>
                    <a:pt x="402" y="154"/>
                    <a:pt x="402" y="154"/>
                  </a:cubicBezTo>
                  <a:cubicBezTo>
                    <a:pt x="402" y="154"/>
                    <a:pt x="402" y="154"/>
                    <a:pt x="402" y="154"/>
                  </a:cubicBezTo>
                  <a:cubicBezTo>
                    <a:pt x="402" y="154"/>
                    <a:pt x="402" y="154"/>
                    <a:pt x="402" y="155"/>
                  </a:cubicBezTo>
                  <a:cubicBezTo>
                    <a:pt x="402" y="155"/>
                    <a:pt x="402" y="155"/>
                    <a:pt x="402" y="155"/>
                  </a:cubicBezTo>
                  <a:cubicBezTo>
                    <a:pt x="402" y="155"/>
                    <a:pt x="402" y="155"/>
                    <a:pt x="402" y="155"/>
                  </a:cubicBezTo>
                  <a:cubicBezTo>
                    <a:pt x="402" y="155"/>
                    <a:pt x="402" y="155"/>
                    <a:pt x="402" y="155"/>
                  </a:cubicBezTo>
                  <a:cubicBezTo>
                    <a:pt x="402" y="155"/>
                    <a:pt x="402" y="155"/>
                    <a:pt x="402" y="155"/>
                  </a:cubicBezTo>
                  <a:cubicBezTo>
                    <a:pt x="402" y="155"/>
                    <a:pt x="402" y="155"/>
                    <a:pt x="402" y="155"/>
                  </a:cubicBezTo>
                  <a:cubicBezTo>
                    <a:pt x="402" y="155"/>
                    <a:pt x="402" y="155"/>
                    <a:pt x="402" y="155"/>
                  </a:cubicBezTo>
                  <a:cubicBezTo>
                    <a:pt x="402" y="155"/>
                    <a:pt x="402" y="155"/>
                    <a:pt x="402" y="155"/>
                  </a:cubicBezTo>
                  <a:cubicBezTo>
                    <a:pt x="402" y="155"/>
                    <a:pt x="402" y="156"/>
                    <a:pt x="402" y="156"/>
                  </a:cubicBezTo>
                  <a:cubicBezTo>
                    <a:pt x="402" y="156"/>
                    <a:pt x="402" y="156"/>
                    <a:pt x="402" y="156"/>
                  </a:cubicBezTo>
                  <a:cubicBezTo>
                    <a:pt x="402" y="156"/>
                    <a:pt x="402" y="156"/>
                    <a:pt x="402" y="156"/>
                  </a:cubicBezTo>
                  <a:cubicBezTo>
                    <a:pt x="402" y="156"/>
                    <a:pt x="402" y="156"/>
                    <a:pt x="402" y="156"/>
                  </a:cubicBezTo>
                  <a:cubicBezTo>
                    <a:pt x="402" y="156"/>
                    <a:pt x="402" y="156"/>
                    <a:pt x="402" y="156"/>
                  </a:cubicBezTo>
                  <a:cubicBezTo>
                    <a:pt x="402" y="156"/>
                    <a:pt x="402" y="156"/>
                    <a:pt x="402" y="156"/>
                  </a:cubicBezTo>
                  <a:cubicBezTo>
                    <a:pt x="402" y="156"/>
                    <a:pt x="402" y="157"/>
                    <a:pt x="402" y="157"/>
                  </a:cubicBezTo>
                  <a:cubicBezTo>
                    <a:pt x="402" y="157"/>
                    <a:pt x="402" y="157"/>
                    <a:pt x="402" y="157"/>
                  </a:cubicBezTo>
                  <a:cubicBezTo>
                    <a:pt x="402" y="157"/>
                    <a:pt x="402" y="157"/>
                    <a:pt x="402" y="157"/>
                  </a:cubicBezTo>
                  <a:cubicBezTo>
                    <a:pt x="402" y="157"/>
                    <a:pt x="402" y="157"/>
                    <a:pt x="402" y="157"/>
                  </a:cubicBezTo>
                  <a:cubicBezTo>
                    <a:pt x="402" y="157"/>
                    <a:pt x="402" y="157"/>
                    <a:pt x="402" y="157"/>
                  </a:cubicBezTo>
                  <a:cubicBezTo>
                    <a:pt x="402" y="157"/>
                    <a:pt x="402" y="157"/>
                    <a:pt x="402" y="157"/>
                  </a:cubicBezTo>
                  <a:cubicBezTo>
                    <a:pt x="402" y="186"/>
                    <a:pt x="397" y="213"/>
                    <a:pt x="387" y="239"/>
                  </a:cubicBezTo>
                  <a:cubicBezTo>
                    <a:pt x="401" y="236"/>
                    <a:pt x="415" y="234"/>
                    <a:pt x="429" y="234"/>
                  </a:cubicBezTo>
                  <a:cubicBezTo>
                    <a:pt x="429" y="234"/>
                    <a:pt x="429" y="234"/>
                    <a:pt x="429" y="234"/>
                  </a:cubicBezTo>
                  <a:cubicBezTo>
                    <a:pt x="429" y="234"/>
                    <a:pt x="429" y="234"/>
                    <a:pt x="430" y="234"/>
                  </a:cubicBezTo>
                  <a:cubicBezTo>
                    <a:pt x="430" y="234"/>
                    <a:pt x="430" y="234"/>
                    <a:pt x="430" y="234"/>
                  </a:cubicBezTo>
                  <a:cubicBezTo>
                    <a:pt x="430" y="234"/>
                    <a:pt x="430" y="234"/>
                    <a:pt x="430" y="234"/>
                  </a:cubicBezTo>
                  <a:cubicBezTo>
                    <a:pt x="430" y="234"/>
                    <a:pt x="430" y="234"/>
                    <a:pt x="430" y="234"/>
                  </a:cubicBezTo>
                  <a:cubicBezTo>
                    <a:pt x="430" y="234"/>
                    <a:pt x="430" y="234"/>
                    <a:pt x="430" y="234"/>
                  </a:cubicBezTo>
                  <a:cubicBezTo>
                    <a:pt x="430" y="234"/>
                    <a:pt x="430" y="234"/>
                    <a:pt x="430" y="234"/>
                  </a:cubicBezTo>
                  <a:cubicBezTo>
                    <a:pt x="430" y="234"/>
                    <a:pt x="430" y="234"/>
                    <a:pt x="430" y="234"/>
                  </a:cubicBezTo>
                  <a:cubicBezTo>
                    <a:pt x="431" y="234"/>
                    <a:pt x="431" y="234"/>
                    <a:pt x="431" y="234"/>
                  </a:cubicBezTo>
                  <a:cubicBezTo>
                    <a:pt x="431" y="234"/>
                    <a:pt x="431" y="234"/>
                    <a:pt x="431" y="234"/>
                  </a:cubicBezTo>
                  <a:cubicBezTo>
                    <a:pt x="431" y="234"/>
                    <a:pt x="431" y="234"/>
                    <a:pt x="431" y="234"/>
                  </a:cubicBezTo>
                  <a:cubicBezTo>
                    <a:pt x="431" y="234"/>
                    <a:pt x="431" y="234"/>
                    <a:pt x="431" y="234"/>
                  </a:cubicBezTo>
                  <a:cubicBezTo>
                    <a:pt x="431" y="234"/>
                    <a:pt x="431" y="234"/>
                    <a:pt x="431" y="234"/>
                  </a:cubicBezTo>
                  <a:cubicBezTo>
                    <a:pt x="431" y="234"/>
                    <a:pt x="431" y="234"/>
                    <a:pt x="431" y="234"/>
                  </a:cubicBezTo>
                  <a:cubicBezTo>
                    <a:pt x="432" y="234"/>
                    <a:pt x="433" y="234"/>
                    <a:pt x="434" y="234"/>
                  </a:cubicBezTo>
                  <a:cubicBezTo>
                    <a:pt x="436" y="220"/>
                    <a:pt x="438" y="206"/>
                    <a:pt x="438" y="191"/>
                  </a:cubicBezTo>
                  <a:cubicBezTo>
                    <a:pt x="438" y="114"/>
                    <a:pt x="402" y="45"/>
                    <a:pt x="347" y="0"/>
                  </a:cubicBezTo>
                </a:path>
              </a:pathLst>
            </a:custGeom>
            <a:solidFill>
              <a:srgbClr val="C5CDCD"/>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45" name="Oval 34"/>
            <p:cNvSpPr>
              <a:spLocks noChangeArrowheads="1"/>
            </p:cNvSpPr>
            <p:nvPr/>
          </p:nvSpPr>
          <p:spPr bwMode="auto">
            <a:xfrm>
              <a:off x="6843710" y="5096073"/>
              <a:ext cx="1228725" cy="1230314"/>
            </a:xfrm>
            <a:prstGeom prst="ellipse">
              <a:avLst/>
            </a:prstGeom>
            <a:solidFill>
              <a:schemeClr val="bg1"/>
            </a:solidFill>
            <a:ln w="9525">
              <a:solidFill>
                <a:schemeClr val="bg1">
                  <a:lumMod val="85000"/>
                </a:schemeClr>
              </a:solidFill>
              <a:round/>
            </a:ln>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46" name="Oval 35"/>
            <p:cNvSpPr>
              <a:spLocks noChangeArrowheads="1"/>
            </p:cNvSpPr>
            <p:nvPr/>
          </p:nvSpPr>
          <p:spPr bwMode="auto">
            <a:xfrm>
              <a:off x="6921499" y="5173862"/>
              <a:ext cx="1073151" cy="1074739"/>
            </a:xfrm>
            <a:prstGeom prst="ellipse">
              <a:avLst/>
            </a:prstGeom>
            <a:solidFill>
              <a:srgbClr val="E5E8E9"/>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47" name="Oval 36"/>
            <p:cNvSpPr>
              <a:spLocks noChangeArrowheads="1"/>
            </p:cNvSpPr>
            <p:nvPr/>
          </p:nvSpPr>
          <p:spPr bwMode="auto">
            <a:xfrm>
              <a:off x="6994524" y="5248474"/>
              <a:ext cx="927100" cy="922339"/>
            </a:xfrm>
            <a:prstGeom prst="ellipse">
              <a:avLst/>
            </a:prstGeom>
            <a:solidFill>
              <a:schemeClr val="accent2"/>
            </a:solidFill>
            <a:ln>
              <a:noFill/>
            </a:ln>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48" name="Oval 37"/>
            <p:cNvSpPr>
              <a:spLocks noChangeArrowheads="1"/>
            </p:cNvSpPr>
            <p:nvPr/>
          </p:nvSpPr>
          <p:spPr bwMode="auto">
            <a:xfrm>
              <a:off x="5822949" y="4076898"/>
              <a:ext cx="1536700" cy="1536701"/>
            </a:xfrm>
            <a:prstGeom prst="ellipse">
              <a:avLst/>
            </a:prstGeom>
            <a:solidFill>
              <a:schemeClr val="bg1"/>
            </a:solidFill>
            <a:ln w="9525">
              <a:solidFill>
                <a:schemeClr val="bg1">
                  <a:lumMod val="85000"/>
                </a:schemeClr>
              </a:solidFill>
              <a:round/>
            </a:ln>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49" name="Oval 38"/>
            <p:cNvSpPr>
              <a:spLocks noChangeArrowheads="1"/>
            </p:cNvSpPr>
            <p:nvPr/>
          </p:nvSpPr>
          <p:spPr bwMode="auto">
            <a:xfrm>
              <a:off x="5921374" y="4173736"/>
              <a:ext cx="1341439" cy="1343026"/>
            </a:xfrm>
            <a:prstGeom prst="ellipse">
              <a:avLst/>
            </a:prstGeom>
            <a:solidFill>
              <a:srgbClr val="E5E8E9"/>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50" name="Oval 39"/>
            <p:cNvSpPr>
              <a:spLocks noChangeArrowheads="1"/>
            </p:cNvSpPr>
            <p:nvPr/>
          </p:nvSpPr>
          <p:spPr bwMode="auto">
            <a:xfrm>
              <a:off x="6013449" y="4267399"/>
              <a:ext cx="1157288" cy="1150940"/>
            </a:xfrm>
            <a:prstGeom prst="ellipse">
              <a:avLst/>
            </a:prstGeom>
            <a:solidFill>
              <a:schemeClr val="accent1"/>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51" name="Oval 40"/>
            <p:cNvSpPr>
              <a:spLocks noChangeArrowheads="1"/>
            </p:cNvSpPr>
            <p:nvPr/>
          </p:nvSpPr>
          <p:spPr bwMode="auto">
            <a:xfrm>
              <a:off x="4540249" y="2792609"/>
              <a:ext cx="1922463" cy="1922464"/>
            </a:xfrm>
            <a:prstGeom prst="ellipse">
              <a:avLst/>
            </a:prstGeom>
            <a:solidFill>
              <a:schemeClr val="bg1"/>
            </a:solidFill>
            <a:ln w="9525">
              <a:solidFill>
                <a:schemeClr val="bg1">
                  <a:lumMod val="85000"/>
                </a:schemeClr>
              </a:solidFill>
              <a:round/>
            </a:ln>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52" name="Oval 41"/>
            <p:cNvSpPr>
              <a:spLocks noChangeArrowheads="1"/>
            </p:cNvSpPr>
            <p:nvPr/>
          </p:nvSpPr>
          <p:spPr bwMode="auto">
            <a:xfrm>
              <a:off x="4667249" y="2914848"/>
              <a:ext cx="1673225" cy="1679576"/>
            </a:xfrm>
            <a:prstGeom prst="ellipse">
              <a:avLst/>
            </a:prstGeom>
            <a:solidFill>
              <a:srgbClr val="E5E8E9"/>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53" name="Oval 42"/>
            <p:cNvSpPr>
              <a:spLocks noChangeArrowheads="1"/>
            </p:cNvSpPr>
            <p:nvPr/>
          </p:nvSpPr>
          <p:spPr bwMode="auto">
            <a:xfrm>
              <a:off x="4784724" y="3032323"/>
              <a:ext cx="1438275" cy="1444627"/>
            </a:xfrm>
            <a:prstGeom prst="ellipse">
              <a:avLst/>
            </a:prstGeom>
            <a:solidFill>
              <a:schemeClr val="accent2"/>
            </a:solidFill>
            <a:ln>
              <a:noFill/>
            </a:ln>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54" name="Oval 43"/>
            <p:cNvSpPr>
              <a:spLocks noChangeArrowheads="1"/>
            </p:cNvSpPr>
            <p:nvPr/>
          </p:nvSpPr>
          <p:spPr bwMode="auto">
            <a:xfrm>
              <a:off x="2954336" y="1206696"/>
              <a:ext cx="2405062" cy="2406653"/>
            </a:xfrm>
            <a:prstGeom prst="ellipse">
              <a:avLst/>
            </a:prstGeom>
            <a:solidFill>
              <a:schemeClr val="bg1"/>
            </a:solidFill>
            <a:ln w="9525">
              <a:solidFill>
                <a:schemeClr val="bg1">
                  <a:lumMod val="85000"/>
                </a:schemeClr>
              </a:solidFill>
              <a:round/>
            </a:ln>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55" name="Oval 44"/>
            <p:cNvSpPr>
              <a:spLocks noChangeArrowheads="1"/>
            </p:cNvSpPr>
            <p:nvPr/>
          </p:nvSpPr>
          <p:spPr bwMode="auto">
            <a:xfrm>
              <a:off x="3109911" y="1362271"/>
              <a:ext cx="2093913" cy="2093915"/>
            </a:xfrm>
            <a:prstGeom prst="ellipse">
              <a:avLst/>
            </a:prstGeom>
            <a:solidFill>
              <a:srgbClr val="E5E8E9"/>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56" name="Oval 45"/>
            <p:cNvSpPr>
              <a:spLocks noChangeArrowheads="1"/>
            </p:cNvSpPr>
            <p:nvPr/>
          </p:nvSpPr>
          <p:spPr bwMode="auto">
            <a:xfrm>
              <a:off x="3257550" y="1509908"/>
              <a:ext cx="1800225" cy="1800227"/>
            </a:xfrm>
            <a:prstGeom prst="ellipse">
              <a:avLst/>
            </a:prstGeom>
            <a:solidFill>
              <a:schemeClr val="accent1"/>
            </a:solidFill>
            <a:ln>
              <a:noFill/>
            </a:ln>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57" name="Freeform 46"/>
            <p:cNvSpPr>
              <a:spLocks noEditPoints="1"/>
            </p:cNvSpPr>
            <p:nvPr/>
          </p:nvSpPr>
          <p:spPr bwMode="auto">
            <a:xfrm>
              <a:off x="3257550" y="1509908"/>
              <a:ext cx="946150" cy="941389"/>
            </a:xfrm>
            <a:custGeom>
              <a:gdLst>
                <a:gd fmla="*/ 0 w 194" name="T0"/>
                <a:gd fmla="*/ 193 h 193" name="T1"/>
                <a:gd fmla="*/ 0 w 194" name="T2"/>
                <a:gd fmla="*/ 193 h 193" name="T3"/>
                <a:gd fmla="*/ 0 w 194" name="T4"/>
                <a:gd fmla="*/ 192 h 193" name="T5"/>
                <a:gd fmla="*/ 0 w 194" name="T6"/>
                <a:gd fmla="*/ 192 h 193" name="T7"/>
                <a:gd fmla="*/ 0 w 194" name="T8"/>
                <a:gd fmla="*/ 192 h 193" name="T9"/>
                <a:gd fmla="*/ 0 w 194" name="T10"/>
                <a:gd fmla="*/ 192 h 193" name="T11"/>
                <a:gd fmla="*/ 0 w 194" name="T12"/>
                <a:gd fmla="*/ 191 h 193" name="T13"/>
                <a:gd fmla="*/ 0 w 194" name="T14"/>
                <a:gd fmla="*/ 191 h 193" name="T15"/>
                <a:gd fmla="*/ 0 w 194" name="T16"/>
                <a:gd fmla="*/ 191 h 193" name="T17"/>
                <a:gd fmla="*/ 0 w 194" name="T18"/>
                <a:gd fmla="*/ 190 h 193" name="T19"/>
                <a:gd fmla="*/ 0 w 194" name="T20"/>
                <a:gd fmla="*/ 190 h 193" name="T21"/>
                <a:gd fmla="*/ 0 w 194" name="T22"/>
                <a:gd fmla="*/ 190 h 193" name="T23"/>
                <a:gd fmla="*/ 0 w 194" name="T24"/>
                <a:gd fmla="*/ 189 h 193" name="T25"/>
                <a:gd fmla="*/ 0 w 194" name="T26"/>
                <a:gd fmla="*/ 189 h 193" name="T27"/>
                <a:gd fmla="*/ 0 w 194" name="T28"/>
                <a:gd fmla="*/ 189 h 193" name="T29"/>
                <a:gd fmla="*/ 0 w 194" name="T30"/>
                <a:gd fmla="*/ 189 h 193" name="T31"/>
                <a:gd fmla="*/ 0 w 194" name="T32"/>
                <a:gd fmla="*/ 188 h 193" name="T33"/>
                <a:gd fmla="*/ 0 w 194" name="T34"/>
                <a:gd fmla="*/ 188 h 193" name="T35"/>
                <a:gd fmla="*/ 0 w 194" name="T36"/>
                <a:gd fmla="*/ 188 h 193" name="T37"/>
                <a:gd fmla="*/ 0 w 194" name="T38"/>
                <a:gd fmla="*/ 187 h 193" name="T39"/>
                <a:gd fmla="*/ 0 w 194" name="T40"/>
                <a:gd fmla="*/ 187 h 193" name="T41"/>
                <a:gd fmla="*/ 0 w 194" name="T42"/>
                <a:gd fmla="*/ 187 h 193" name="T43"/>
                <a:gd fmla="*/ 0 w 194" name="T44"/>
                <a:gd fmla="*/ 186 h 193" name="T45"/>
                <a:gd fmla="*/ 0 w 194" name="T46"/>
                <a:gd fmla="*/ 186 h 193" name="T47"/>
                <a:gd fmla="*/ 0 w 194" name="T48"/>
                <a:gd fmla="*/ 186 h 193" name="T49"/>
                <a:gd fmla="*/ 0 w 194" name="T50"/>
                <a:gd fmla="*/ 186 h 193" name="T51"/>
                <a:gd fmla="*/ 0 w 194" name="T52"/>
                <a:gd fmla="*/ 185 h 193" name="T53"/>
                <a:gd fmla="*/ 0 w 194" name="T54"/>
                <a:gd fmla="*/ 185 h 193" name="T55"/>
                <a:gd fmla="*/ 0 w 194" name="T56"/>
                <a:gd fmla="*/ 184 h 193" name="T57"/>
                <a:gd fmla="*/ 194 w 194" name="T58"/>
                <a:gd fmla="*/ 0 h 193" name="T59"/>
                <a:gd fmla="*/ 193 w 194" name="T60"/>
                <a:gd fmla="*/ 0 h 193" name="T61"/>
                <a:gd fmla="*/ 193 w 194" name="T62"/>
                <a:gd fmla="*/ 0 h 193" name="T63"/>
                <a:gd fmla="*/ 192 w 194" name="T64"/>
                <a:gd fmla="*/ 0 h 193" name="T65"/>
                <a:gd fmla="*/ 192 w 194" name="T66"/>
                <a:gd fmla="*/ 0 h 193" name="T67"/>
                <a:gd fmla="*/ 192 w 194" name="T68"/>
                <a:gd fmla="*/ 0 h 193" name="T69"/>
                <a:gd fmla="*/ 191 w 194" name="T70"/>
                <a:gd fmla="*/ 0 h 193" name="T71"/>
                <a:gd fmla="*/ 191 w 194" name="T72"/>
                <a:gd fmla="*/ 0 h 193" name="T73"/>
                <a:gd fmla="*/ 191 w 194" name="T74"/>
                <a:gd fmla="*/ 0 h 193" name="T75"/>
                <a:gd fmla="*/ 190 w 194" name="T76"/>
                <a:gd fmla="*/ 0 h 193" name="T77"/>
                <a:gd fmla="*/ 190 w 194" name="T78"/>
                <a:gd fmla="*/ 0 h 193" name="T79"/>
                <a:gd fmla="*/ 190 w 194" name="T80"/>
                <a:gd fmla="*/ 0 h 193" name="T81"/>
                <a:gd fmla="*/ 189 w 194" name="T82"/>
                <a:gd fmla="*/ 0 h 193" name="T83"/>
                <a:gd fmla="*/ 189 w 194" name="T84"/>
                <a:gd fmla="*/ 0 h 193" name="T85"/>
                <a:gd fmla="*/ 189 w 194" name="T86"/>
                <a:gd fmla="*/ 0 h 193" name="T87"/>
                <a:gd fmla="*/ 189 w 194" name="T88"/>
                <a:gd fmla="*/ 0 h 193" name="T89"/>
                <a:gd fmla="*/ 188 w 194" name="T90"/>
                <a:gd fmla="*/ 0 h 193" name="T91"/>
                <a:gd fmla="*/ 188 w 194" name="T92"/>
                <a:gd fmla="*/ 0 h 193" name="T93"/>
                <a:gd fmla="*/ 188 w 194" name="T94"/>
                <a:gd fmla="*/ 0 h 193" name="T95"/>
                <a:gd fmla="*/ 187 w 194" name="T96"/>
                <a:gd fmla="*/ 0 h 193" name="T97"/>
                <a:gd fmla="*/ 187 w 194" name="T98"/>
                <a:gd fmla="*/ 0 h 193" name="T99"/>
                <a:gd fmla="*/ 187 w 194" name="T100"/>
                <a:gd fmla="*/ 0 h 193" name="T101"/>
                <a:gd fmla="*/ 186 w 194" name="T102"/>
                <a:gd fmla="*/ 0 h 193" name="T103"/>
                <a:gd fmla="*/ 186 w 194" name="T104"/>
                <a:gd fmla="*/ 0 h 193" name="T105"/>
                <a:gd fmla="*/ 186 w 194" name="T106"/>
                <a:gd fmla="*/ 0 h 193" name="T107"/>
                <a:gd fmla="*/ 185 w 194" name="T108"/>
                <a:gd fmla="*/ 0 h 193" name="T109"/>
                <a:gd fmla="*/ 185 w 194" name="T110"/>
                <a:gd fmla="*/ 0 h 193" name="T111"/>
                <a:gd fmla="*/ 0 w 194" name="T112"/>
                <a:gd fmla="*/ 184 h 193" name="T113"/>
                <a:gd fmla="*/ 185 w 194" name="T114"/>
                <a:gd fmla="*/ 0 h 193"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93" w="194">
                  <a:moveTo>
                    <a:pt x="0" y="193"/>
                  </a:moveTo>
                  <a:cubicBezTo>
                    <a:pt x="0" y="193"/>
                    <a:pt x="0" y="193"/>
                    <a:pt x="0" y="193"/>
                  </a:cubicBezTo>
                  <a:cubicBezTo>
                    <a:pt x="0" y="193"/>
                    <a:pt x="0" y="193"/>
                    <a:pt x="0" y="193"/>
                  </a:cubicBezTo>
                  <a:moveTo>
                    <a:pt x="0" y="193"/>
                  </a:moveTo>
                  <a:cubicBezTo>
                    <a:pt x="0" y="193"/>
                    <a:pt x="0" y="193"/>
                    <a:pt x="0" y="193"/>
                  </a:cubicBezTo>
                  <a:cubicBezTo>
                    <a:pt x="0" y="193"/>
                    <a:pt x="0" y="193"/>
                    <a:pt x="0" y="193"/>
                  </a:cubicBezTo>
                  <a:moveTo>
                    <a:pt x="0" y="192"/>
                  </a:moveTo>
                  <a:cubicBezTo>
                    <a:pt x="0" y="192"/>
                    <a:pt x="0" y="193"/>
                    <a:pt x="0" y="193"/>
                  </a:cubicBezTo>
                  <a:cubicBezTo>
                    <a:pt x="0" y="193"/>
                    <a:pt x="0" y="192"/>
                    <a:pt x="0" y="192"/>
                  </a:cubicBezTo>
                  <a:moveTo>
                    <a:pt x="0" y="192"/>
                  </a:moveTo>
                  <a:cubicBezTo>
                    <a:pt x="0" y="192"/>
                    <a:pt x="0" y="192"/>
                    <a:pt x="0" y="192"/>
                  </a:cubicBezTo>
                  <a:cubicBezTo>
                    <a:pt x="0" y="192"/>
                    <a:pt x="0" y="192"/>
                    <a:pt x="0" y="192"/>
                  </a:cubicBezTo>
                  <a:moveTo>
                    <a:pt x="0" y="192"/>
                  </a:moveTo>
                  <a:cubicBezTo>
                    <a:pt x="0" y="192"/>
                    <a:pt x="0" y="192"/>
                    <a:pt x="0" y="192"/>
                  </a:cubicBezTo>
                  <a:cubicBezTo>
                    <a:pt x="0" y="192"/>
                    <a:pt x="0" y="192"/>
                    <a:pt x="0" y="192"/>
                  </a:cubicBezTo>
                  <a:moveTo>
                    <a:pt x="0" y="192"/>
                  </a:moveTo>
                  <a:cubicBezTo>
                    <a:pt x="0" y="192"/>
                    <a:pt x="0" y="192"/>
                    <a:pt x="0" y="192"/>
                  </a:cubicBezTo>
                  <a:cubicBezTo>
                    <a:pt x="0" y="192"/>
                    <a:pt x="0" y="192"/>
                    <a:pt x="0" y="192"/>
                  </a:cubicBezTo>
                  <a:moveTo>
                    <a:pt x="0" y="191"/>
                  </a:moveTo>
                  <a:cubicBezTo>
                    <a:pt x="0" y="191"/>
                    <a:pt x="0" y="191"/>
                    <a:pt x="0" y="191"/>
                  </a:cubicBezTo>
                  <a:cubicBezTo>
                    <a:pt x="0" y="191"/>
                    <a:pt x="0" y="191"/>
                    <a:pt x="0" y="191"/>
                  </a:cubicBezTo>
                  <a:moveTo>
                    <a:pt x="0" y="191"/>
                  </a:moveTo>
                  <a:cubicBezTo>
                    <a:pt x="0" y="191"/>
                    <a:pt x="0" y="191"/>
                    <a:pt x="0" y="191"/>
                  </a:cubicBezTo>
                  <a:cubicBezTo>
                    <a:pt x="0" y="191"/>
                    <a:pt x="0" y="191"/>
                    <a:pt x="0" y="191"/>
                  </a:cubicBezTo>
                  <a:moveTo>
                    <a:pt x="0" y="191"/>
                  </a:moveTo>
                  <a:cubicBezTo>
                    <a:pt x="0" y="191"/>
                    <a:pt x="0" y="191"/>
                    <a:pt x="0" y="191"/>
                  </a:cubicBezTo>
                  <a:cubicBezTo>
                    <a:pt x="0" y="191"/>
                    <a:pt x="0" y="191"/>
                    <a:pt x="0" y="191"/>
                  </a:cubicBezTo>
                  <a:moveTo>
                    <a:pt x="0" y="190"/>
                  </a:moveTo>
                  <a:cubicBezTo>
                    <a:pt x="0" y="190"/>
                    <a:pt x="0" y="190"/>
                    <a:pt x="0" y="190"/>
                  </a:cubicBezTo>
                  <a:cubicBezTo>
                    <a:pt x="0" y="190"/>
                    <a:pt x="0" y="190"/>
                    <a:pt x="0" y="190"/>
                  </a:cubicBezTo>
                  <a:moveTo>
                    <a:pt x="0" y="190"/>
                  </a:moveTo>
                  <a:cubicBezTo>
                    <a:pt x="0" y="190"/>
                    <a:pt x="0" y="190"/>
                    <a:pt x="0" y="190"/>
                  </a:cubicBezTo>
                  <a:cubicBezTo>
                    <a:pt x="0" y="190"/>
                    <a:pt x="0" y="190"/>
                    <a:pt x="0" y="190"/>
                  </a:cubicBezTo>
                  <a:moveTo>
                    <a:pt x="0" y="190"/>
                  </a:moveTo>
                  <a:cubicBezTo>
                    <a:pt x="0" y="190"/>
                    <a:pt x="0" y="190"/>
                    <a:pt x="0" y="190"/>
                  </a:cubicBezTo>
                  <a:cubicBezTo>
                    <a:pt x="0" y="190"/>
                    <a:pt x="0" y="190"/>
                    <a:pt x="0" y="190"/>
                  </a:cubicBezTo>
                  <a:moveTo>
                    <a:pt x="0" y="189"/>
                  </a:moveTo>
                  <a:cubicBezTo>
                    <a:pt x="0" y="189"/>
                    <a:pt x="0" y="190"/>
                    <a:pt x="0" y="190"/>
                  </a:cubicBezTo>
                  <a:cubicBezTo>
                    <a:pt x="0" y="190"/>
                    <a:pt x="0" y="189"/>
                    <a:pt x="0" y="189"/>
                  </a:cubicBezTo>
                  <a:moveTo>
                    <a:pt x="0" y="189"/>
                  </a:moveTo>
                  <a:cubicBezTo>
                    <a:pt x="0" y="189"/>
                    <a:pt x="0" y="189"/>
                    <a:pt x="0" y="189"/>
                  </a:cubicBezTo>
                  <a:cubicBezTo>
                    <a:pt x="0" y="189"/>
                    <a:pt x="0" y="189"/>
                    <a:pt x="0" y="189"/>
                  </a:cubicBezTo>
                  <a:moveTo>
                    <a:pt x="0" y="189"/>
                  </a:moveTo>
                  <a:cubicBezTo>
                    <a:pt x="0" y="189"/>
                    <a:pt x="0" y="189"/>
                    <a:pt x="0" y="189"/>
                  </a:cubicBezTo>
                  <a:cubicBezTo>
                    <a:pt x="0" y="189"/>
                    <a:pt x="0" y="189"/>
                    <a:pt x="0" y="189"/>
                  </a:cubicBezTo>
                  <a:moveTo>
                    <a:pt x="0" y="189"/>
                  </a:moveTo>
                  <a:cubicBezTo>
                    <a:pt x="0" y="189"/>
                    <a:pt x="0" y="189"/>
                    <a:pt x="0" y="189"/>
                  </a:cubicBezTo>
                  <a:cubicBezTo>
                    <a:pt x="0" y="189"/>
                    <a:pt x="0" y="189"/>
                    <a:pt x="0" y="189"/>
                  </a:cubicBezTo>
                  <a:moveTo>
                    <a:pt x="0" y="188"/>
                  </a:moveTo>
                  <a:cubicBezTo>
                    <a:pt x="0" y="188"/>
                    <a:pt x="0" y="188"/>
                    <a:pt x="0" y="188"/>
                  </a:cubicBezTo>
                  <a:cubicBezTo>
                    <a:pt x="0" y="188"/>
                    <a:pt x="0" y="188"/>
                    <a:pt x="0" y="188"/>
                  </a:cubicBezTo>
                  <a:moveTo>
                    <a:pt x="0" y="188"/>
                  </a:moveTo>
                  <a:cubicBezTo>
                    <a:pt x="0" y="188"/>
                    <a:pt x="0" y="188"/>
                    <a:pt x="0" y="188"/>
                  </a:cubicBezTo>
                  <a:cubicBezTo>
                    <a:pt x="0" y="188"/>
                    <a:pt x="0" y="188"/>
                    <a:pt x="0" y="188"/>
                  </a:cubicBezTo>
                  <a:moveTo>
                    <a:pt x="0" y="188"/>
                  </a:moveTo>
                  <a:cubicBezTo>
                    <a:pt x="0" y="188"/>
                    <a:pt x="0" y="188"/>
                    <a:pt x="0" y="188"/>
                  </a:cubicBezTo>
                  <a:cubicBezTo>
                    <a:pt x="0" y="188"/>
                    <a:pt x="0" y="188"/>
                    <a:pt x="0" y="188"/>
                  </a:cubicBezTo>
                  <a:moveTo>
                    <a:pt x="0" y="187"/>
                  </a:moveTo>
                  <a:cubicBezTo>
                    <a:pt x="0" y="187"/>
                    <a:pt x="0" y="187"/>
                    <a:pt x="0" y="188"/>
                  </a:cubicBezTo>
                  <a:cubicBezTo>
                    <a:pt x="0" y="187"/>
                    <a:pt x="0" y="187"/>
                    <a:pt x="0" y="187"/>
                  </a:cubicBezTo>
                  <a:moveTo>
                    <a:pt x="0" y="187"/>
                  </a:moveTo>
                  <a:cubicBezTo>
                    <a:pt x="0" y="187"/>
                    <a:pt x="0" y="187"/>
                    <a:pt x="0" y="187"/>
                  </a:cubicBezTo>
                  <a:cubicBezTo>
                    <a:pt x="0" y="187"/>
                    <a:pt x="0" y="187"/>
                    <a:pt x="0" y="187"/>
                  </a:cubicBezTo>
                  <a:moveTo>
                    <a:pt x="0" y="187"/>
                  </a:moveTo>
                  <a:cubicBezTo>
                    <a:pt x="0" y="187"/>
                    <a:pt x="0" y="187"/>
                    <a:pt x="0" y="187"/>
                  </a:cubicBezTo>
                  <a:cubicBezTo>
                    <a:pt x="0" y="187"/>
                    <a:pt x="0" y="187"/>
                    <a:pt x="0" y="187"/>
                  </a:cubicBezTo>
                  <a:moveTo>
                    <a:pt x="0" y="186"/>
                  </a:moveTo>
                  <a:cubicBezTo>
                    <a:pt x="0" y="186"/>
                    <a:pt x="0" y="187"/>
                    <a:pt x="0" y="187"/>
                  </a:cubicBezTo>
                  <a:cubicBezTo>
                    <a:pt x="0" y="187"/>
                    <a:pt x="0" y="187"/>
                    <a:pt x="0" y="186"/>
                  </a:cubicBezTo>
                  <a:moveTo>
                    <a:pt x="0" y="186"/>
                  </a:moveTo>
                  <a:cubicBezTo>
                    <a:pt x="0" y="186"/>
                    <a:pt x="0" y="186"/>
                    <a:pt x="0" y="186"/>
                  </a:cubicBezTo>
                  <a:cubicBezTo>
                    <a:pt x="0" y="186"/>
                    <a:pt x="0" y="186"/>
                    <a:pt x="0" y="186"/>
                  </a:cubicBezTo>
                  <a:moveTo>
                    <a:pt x="0" y="186"/>
                  </a:moveTo>
                  <a:cubicBezTo>
                    <a:pt x="0" y="186"/>
                    <a:pt x="0" y="186"/>
                    <a:pt x="0" y="186"/>
                  </a:cubicBezTo>
                  <a:cubicBezTo>
                    <a:pt x="0" y="186"/>
                    <a:pt x="0" y="186"/>
                    <a:pt x="0" y="186"/>
                  </a:cubicBezTo>
                  <a:moveTo>
                    <a:pt x="0" y="186"/>
                  </a:moveTo>
                  <a:cubicBezTo>
                    <a:pt x="0" y="186"/>
                    <a:pt x="0" y="186"/>
                    <a:pt x="0" y="186"/>
                  </a:cubicBezTo>
                  <a:cubicBezTo>
                    <a:pt x="0" y="186"/>
                    <a:pt x="0" y="186"/>
                    <a:pt x="0" y="186"/>
                  </a:cubicBezTo>
                  <a:moveTo>
                    <a:pt x="0" y="185"/>
                  </a:moveTo>
                  <a:cubicBezTo>
                    <a:pt x="0" y="185"/>
                    <a:pt x="0" y="185"/>
                    <a:pt x="0" y="185"/>
                  </a:cubicBezTo>
                  <a:cubicBezTo>
                    <a:pt x="0" y="185"/>
                    <a:pt x="0" y="185"/>
                    <a:pt x="0" y="185"/>
                  </a:cubicBezTo>
                  <a:moveTo>
                    <a:pt x="0" y="185"/>
                  </a:moveTo>
                  <a:cubicBezTo>
                    <a:pt x="0" y="185"/>
                    <a:pt x="0" y="185"/>
                    <a:pt x="0" y="185"/>
                  </a:cubicBezTo>
                  <a:cubicBezTo>
                    <a:pt x="0" y="185"/>
                    <a:pt x="0" y="185"/>
                    <a:pt x="0" y="185"/>
                  </a:cubicBezTo>
                  <a:moveTo>
                    <a:pt x="0" y="184"/>
                  </a:moveTo>
                  <a:cubicBezTo>
                    <a:pt x="0" y="184"/>
                    <a:pt x="0" y="184"/>
                    <a:pt x="0" y="185"/>
                  </a:cubicBezTo>
                  <a:cubicBezTo>
                    <a:pt x="0" y="184"/>
                    <a:pt x="0" y="184"/>
                    <a:pt x="0" y="184"/>
                  </a:cubicBezTo>
                  <a:moveTo>
                    <a:pt x="194" y="0"/>
                  </a:moveTo>
                  <a:cubicBezTo>
                    <a:pt x="194" y="0"/>
                    <a:pt x="194" y="0"/>
                    <a:pt x="194" y="0"/>
                  </a:cubicBezTo>
                  <a:cubicBezTo>
                    <a:pt x="194" y="0"/>
                    <a:pt x="194" y="0"/>
                    <a:pt x="194" y="0"/>
                  </a:cubicBezTo>
                  <a:moveTo>
                    <a:pt x="193" y="0"/>
                  </a:moveTo>
                  <a:cubicBezTo>
                    <a:pt x="193" y="0"/>
                    <a:pt x="193" y="0"/>
                    <a:pt x="193" y="0"/>
                  </a:cubicBezTo>
                  <a:cubicBezTo>
                    <a:pt x="193" y="0"/>
                    <a:pt x="193" y="0"/>
                    <a:pt x="193" y="0"/>
                  </a:cubicBezTo>
                  <a:moveTo>
                    <a:pt x="193" y="0"/>
                  </a:moveTo>
                  <a:cubicBezTo>
                    <a:pt x="193" y="0"/>
                    <a:pt x="193" y="0"/>
                    <a:pt x="193" y="0"/>
                  </a:cubicBezTo>
                  <a:cubicBezTo>
                    <a:pt x="193" y="0"/>
                    <a:pt x="193" y="0"/>
                    <a:pt x="193" y="0"/>
                  </a:cubicBezTo>
                  <a:moveTo>
                    <a:pt x="192" y="0"/>
                  </a:moveTo>
                  <a:cubicBezTo>
                    <a:pt x="192" y="0"/>
                    <a:pt x="192" y="0"/>
                    <a:pt x="193" y="0"/>
                  </a:cubicBezTo>
                  <a:cubicBezTo>
                    <a:pt x="193" y="0"/>
                    <a:pt x="192" y="0"/>
                    <a:pt x="192" y="0"/>
                  </a:cubicBezTo>
                  <a:moveTo>
                    <a:pt x="192" y="0"/>
                  </a:moveTo>
                  <a:cubicBezTo>
                    <a:pt x="192" y="0"/>
                    <a:pt x="192" y="0"/>
                    <a:pt x="192" y="0"/>
                  </a:cubicBezTo>
                  <a:cubicBezTo>
                    <a:pt x="192" y="0"/>
                    <a:pt x="192" y="0"/>
                    <a:pt x="192" y="0"/>
                  </a:cubicBezTo>
                  <a:moveTo>
                    <a:pt x="192" y="0"/>
                  </a:moveTo>
                  <a:cubicBezTo>
                    <a:pt x="192" y="0"/>
                    <a:pt x="192" y="0"/>
                    <a:pt x="192" y="0"/>
                  </a:cubicBezTo>
                  <a:cubicBezTo>
                    <a:pt x="192" y="0"/>
                    <a:pt x="192" y="0"/>
                    <a:pt x="192" y="0"/>
                  </a:cubicBezTo>
                  <a:moveTo>
                    <a:pt x="191" y="0"/>
                  </a:moveTo>
                  <a:cubicBezTo>
                    <a:pt x="191" y="0"/>
                    <a:pt x="191" y="0"/>
                    <a:pt x="191" y="0"/>
                  </a:cubicBezTo>
                  <a:cubicBezTo>
                    <a:pt x="191" y="0"/>
                    <a:pt x="191" y="0"/>
                    <a:pt x="191" y="0"/>
                  </a:cubicBezTo>
                  <a:moveTo>
                    <a:pt x="191" y="0"/>
                  </a:moveTo>
                  <a:cubicBezTo>
                    <a:pt x="191" y="0"/>
                    <a:pt x="191" y="0"/>
                    <a:pt x="191" y="0"/>
                  </a:cubicBezTo>
                  <a:cubicBezTo>
                    <a:pt x="191" y="0"/>
                    <a:pt x="191" y="0"/>
                    <a:pt x="191" y="0"/>
                  </a:cubicBezTo>
                  <a:moveTo>
                    <a:pt x="191" y="0"/>
                  </a:moveTo>
                  <a:cubicBezTo>
                    <a:pt x="191" y="0"/>
                    <a:pt x="191" y="0"/>
                    <a:pt x="191" y="0"/>
                  </a:cubicBezTo>
                  <a:cubicBezTo>
                    <a:pt x="191" y="0"/>
                    <a:pt x="191" y="0"/>
                    <a:pt x="191" y="0"/>
                  </a:cubicBezTo>
                  <a:moveTo>
                    <a:pt x="190" y="0"/>
                  </a:moveTo>
                  <a:cubicBezTo>
                    <a:pt x="190" y="0"/>
                    <a:pt x="190" y="0"/>
                    <a:pt x="191" y="0"/>
                  </a:cubicBezTo>
                  <a:cubicBezTo>
                    <a:pt x="190" y="0"/>
                    <a:pt x="190" y="0"/>
                    <a:pt x="190" y="0"/>
                  </a:cubicBezTo>
                  <a:moveTo>
                    <a:pt x="190" y="0"/>
                  </a:moveTo>
                  <a:cubicBezTo>
                    <a:pt x="190" y="0"/>
                    <a:pt x="190" y="0"/>
                    <a:pt x="190" y="0"/>
                  </a:cubicBezTo>
                  <a:cubicBezTo>
                    <a:pt x="190" y="0"/>
                    <a:pt x="190" y="0"/>
                    <a:pt x="190" y="0"/>
                  </a:cubicBezTo>
                  <a:moveTo>
                    <a:pt x="190" y="0"/>
                  </a:moveTo>
                  <a:cubicBezTo>
                    <a:pt x="190" y="0"/>
                    <a:pt x="190" y="0"/>
                    <a:pt x="190" y="0"/>
                  </a:cubicBezTo>
                  <a:cubicBezTo>
                    <a:pt x="190" y="0"/>
                    <a:pt x="190" y="0"/>
                    <a:pt x="190" y="0"/>
                  </a:cubicBezTo>
                  <a:moveTo>
                    <a:pt x="189" y="0"/>
                  </a:moveTo>
                  <a:cubicBezTo>
                    <a:pt x="190" y="0"/>
                    <a:pt x="190" y="0"/>
                    <a:pt x="190" y="0"/>
                  </a:cubicBezTo>
                  <a:cubicBezTo>
                    <a:pt x="190" y="0"/>
                    <a:pt x="190" y="0"/>
                    <a:pt x="189" y="0"/>
                  </a:cubicBezTo>
                  <a:moveTo>
                    <a:pt x="189" y="0"/>
                  </a:moveTo>
                  <a:cubicBezTo>
                    <a:pt x="189" y="0"/>
                    <a:pt x="189" y="0"/>
                    <a:pt x="189" y="0"/>
                  </a:cubicBezTo>
                  <a:cubicBezTo>
                    <a:pt x="189" y="0"/>
                    <a:pt x="189" y="0"/>
                    <a:pt x="189" y="0"/>
                  </a:cubicBezTo>
                  <a:moveTo>
                    <a:pt x="189" y="0"/>
                  </a:moveTo>
                  <a:cubicBezTo>
                    <a:pt x="189" y="0"/>
                    <a:pt x="189" y="0"/>
                    <a:pt x="189" y="0"/>
                  </a:cubicBezTo>
                  <a:cubicBezTo>
                    <a:pt x="189" y="0"/>
                    <a:pt x="189" y="0"/>
                    <a:pt x="189" y="0"/>
                  </a:cubicBezTo>
                  <a:moveTo>
                    <a:pt x="189" y="0"/>
                  </a:moveTo>
                  <a:cubicBezTo>
                    <a:pt x="189" y="0"/>
                    <a:pt x="189" y="0"/>
                    <a:pt x="189" y="0"/>
                  </a:cubicBezTo>
                  <a:cubicBezTo>
                    <a:pt x="189" y="0"/>
                    <a:pt x="189" y="0"/>
                    <a:pt x="189" y="0"/>
                  </a:cubicBezTo>
                  <a:moveTo>
                    <a:pt x="188" y="0"/>
                  </a:moveTo>
                  <a:cubicBezTo>
                    <a:pt x="188" y="0"/>
                    <a:pt x="188" y="0"/>
                    <a:pt x="188" y="0"/>
                  </a:cubicBezTo>
                  <a:cubicBezTo>
                    <a:pt x="188" y="0"/>
                    <a:pt x="188" y="0"/>
                    <a:pt x="188" y="0"/>
                  </a:cubicBezTo>
                  <a:moveTo>
                    <a:pt x="188" y="0"/>
                  </a:moveTo>
                  <a:cubicBezTo>
                    <a:pt x="188" y="0"/>
                    <a:pt x="188" y="0"/>
                    <a:pt x="188" y="0"/>
                  </a:cubicBezTo>
                  <a:cubicBezTo>
                    <a:pt x="188" y="0"/>
                    <a:pt x="188" y="0"/>
                    <a:pt x="188" y="0"/>
                  </a:cubicBezTo>
                  <a:moveTo>
                    <a:pt x="188" y="0"/>
                  </a:moveTo>
                  <a:cubicBezTo>
                    <a:pt x="188" y="0"/>
                    <a:pt x="188" y="0"/>
                    <a:pt x="188" y="0"/>
                  </a:cubicBezTo>
                  <a:cubicBezTo>
                    <a:pt x="188" y="0"/>
                    <a:pt x="188" y="0"/>
                    <a:pt x="188" y="0"/>
                  </a:cubicBezTo>
                  <a:moveTo>
                    <a:pt x="187" y="0"/>
                  </a:moveTo>
                  <a:cubicBezTo>
                    <a:pt x="187" y="0"/>
                    <a:pt x="187" y="0"/>
                    <a:pt x="188" y="0"/>
                  </a:cubicBezTo>
                  <a:cubicBezTo>
                    <a:pt x="187" y="0"/>
                    <a:pt x="187" y="0"/>
                    <a:pt x="187" y="0"/>
                  </a:cubicBezTo>
                  <a:moveTo>
                    <a:pt x="187" y="0"/>
                  </a:moveTo>
                  <a:cubicBezTo>
                    <a:pt x="187" y="0"/>
                    <a:pt x="187" y="0"/>
                    <a:pt x="187" y="0"/>
                  </a:cubicBezTo>
                  <a:cubicBezTo>
                    <a:pt x="187" y="0"/>
                    <a:pt x="187" y="0"/>
                    <a:pt x="187" y="0"/>
                  </a:cubicBezTo>
                  <a:moveTo>
                    <a:pt x="187" y="0"/>
                  </a:moveTo>
                  <a:cubicBezTo>
                    <a:pt x="187" y="0"/>
                    <a:pt x="187" y="0"/>
                    <a:pt x="187" y="0"/>
                  </a:cubicBezTo>
                  <a:cubicBezTo>
                    <a:pt x="187" y="0"/>
                    <a:pt x="187" y="0"/>
                    <a:pt x="187" y="0"/>
                  </a:cubicBezTo>
                  <a:moveTo>
                    <a:pt x="186" y="0"/>
                  </a:moveTo>
                  <a:cubicBezTo>
                    <a:pt x="187" y="0"/>
                    <a:pt x="187" y="0"/>
                    <a:pt x="187" y="0"/>
                  </a:cubicBezTo>
                  <a:cubicBezTo>
                    <a:pt x="187" y="0"/>
                    <a:pt x="187" y="0"/>
                    <a:pt x="186" y="0"/>
                  </a:cubicBezTo>
                  <a:moveTo>
                    <a:pt x="186" y="0"/>
                  </a:moveTo>
                  <a:cubicBezTo>
                    <a:pt x="186" y="0"/>
                    <a:pt x="186" y="0"/>
                    <a:pt x="186" y="0"/>
                  </a:cubicBezTo>
                  <a:cubicBezTo>
                    <a:pt x="186" y="0"/>
                    <a:pt x="186" y="0"/>
                    <a:pt x="186" y="0"/>
                  </a:cubicBezTo>
                  <a:moveTo>
                    <a:pt x="186" y="0"/>
                  </a:moveTo>
                  <a:cubicBezTo>
                    <a:pt x="186" y="0"/>
                    <a:pt x="186" y="0"/>
                    <a:pt x="186" y="0"/>
                  </a:cubicBezTo>
                  <a:cubicBezTo>
                    <a:pt x="186" y="0"/>
                    <a:pt x="186" y="0"/>
                    <a:pt x="186" y="0"/>
                  </a:cubicBezTo>
                  <a:moveTo>
                    <a:pt x="185" y="0"/>
                  </a:moveTo>
                  <a:cubicBezTo>
                    <a:pt x="185" y="0"/>
                    <a:pt x="186" y="0"/>
                    <a:pt x="186" y="0"/>
                  </a:cubicBezTo>
                  <a:cubicBezTo>
                    <a:pt x="186" y="0"/>
                    <a:pt x="185" y="0"/>
                    <a:pt x="185" y="0"/>
                  </a:cubicBezTo>
                  <a:moveTo>
                    <a:pt x="185" y="0"/>
                  </a:moveTo>
                  <a:cubicBezTo>
                    <a:pt x="185" y="0"/>
                    <a:pt x="185" y="0"/>
                    <a:pt x="185" y="0"/>
                  </a:cubicBezTo>
                  <a:cubicBezTo>
                    <a:pt x="185" y="0"/>
                    <a:pt x="185" y="0"/>
                    <a:pt x="185" y="0"/>
                  </a:cubicBezTo>
                  <a:moveTo>
                    <a:pt x="185" y="0"/>
                  </a:moveTo>
                  <a:cubicBezTo>
                    <a:pt x="83" y="0"/>
                    <a:pt x="0" y="82"/>
                    <a:pt x="0" y="184"/>
                  </a:cubicBezTo>
                  <a:cubicBezTo>
                    <a:pt x="0" y="184"/>
                    <a:pt x="0" y="184"/>
                    <a:pt x="0" y="184"/>
                  </a:cubicBezTo>
                  <a:cubicBezTo>
                    <a:pt x="0" y="82"/>
                    <a:pt x="83" y="0"/>
                    <a:pt x="185" y="0"/>
                  </a:cubicBezTo>
                  <a:cubicBezTo>
                    <a:pt x="185" y="0"/>
                    <a:pt x="185" y="0"/>
                    <a:pt x="185" y="0"/>
                  </a:cubicBezTo>
                  <a:cubicBezTo>
                    <a:pt x="185" y="0"/>
                    <a:pt x="185" y="0"/>
                    <a:pt x="185" y="0"/>
                  </a:cubicBezTo>
                </a:path>
              </a:pathLst>
            </a:custGeom>
            <a:solidFill>
              <a:srgbClr val="B0BBBB"/>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58" name="Freeform 47"/>
            <p:cNvSpPr/>
            <p:nvPr/>
          </p:nvSpPr>
          <p:spPr bwMode="auto">
            <a:xfrm>
              <a:off x="3257550" y="1509908"/>
              <a:ext cx="1628774" cy="1624015"/>
            </a:xfrm>
            <a:custGeom>
              <a:gdLst>
                <a:gd fmla="*/ 0 w 334" name="T0"/>
                <a:gd fmla="*/ 184 h 333" name="T1"/>
                <a:gd fmla="*/ 0 w 334" name="T2"/>
                <a:gd fmla="*/ 185 h 333" name="T3"/>
                <a:gd fmla="*/ 0 w 334" name="T4"/>
                <a:gd fmla="*/ 185 h 333" name="T5"/>
                <a:gd fmla="*/ 0 w 334" name="T6"/>
                <a:gd fmla="*/ 185 h 333" name="T7"/>
                <a:gd fmla="*/ 0 w 334" name="T8"/>
                <a:gd fmla="*/ 186 h 333" name="T9"/>
                <a:gd fmla="*/ 0 w 334" name="T10"/>
                <a:gd fmla="*/ 186 h 333" name="T11"/>
                <a:gd fmla="*/ 0 w 334" name="T12"/>
                <a:gd fmla="*/ 186 h 333" name="T13"/>
                <a:gd fmla="*/ 0 w 334" name="T14"/>
                <a:gd fmla="*/ 187 h 333" name="T15"/>
                <a:gd fmla="*/ 0 w 334" name="T16"/>
                <a:gd fmla="*/ 187 h 333" name="T17"/>
                <a:gd fmla="*/ 0 w 334" name="T18"/>
                <a:gd fmla="*/ 187 h 333" name="T19"/>
                <a:gd fmla="*/ 0 w 334" name="T20"/>
                <a:gd fmla="*/ 188 h 333" name="T21"/>
                <a:gd fmla="*/ 0 w 334" name="T22"/>
                <a:gd fmla="*/ 188 h 333" name="T23"/>
                <a:gd fmla="*/ 0 w 334" name="T24"/>
                <a:gd fmla="*/ 188 h 333" name="T25"/>
                <a:gd fmla="*/ 0 w 334" name="T26"/>
                <a:gd fmla="*/ 188 h 333" name="T27"/>
                <a:gd fmla="*/ 0 w 334" name="T28"/>
                <a:gd fmla="*/ 189 h 333" name="T29"/>
                <a:gd fmla="*/ 0 w 334" name="T30"/>
                <a:gd fmla="*/ 189 h 333" name="T31"/>
                <a:gd fmla="*/ 0 w 334" name="T32"/>
                <a:gd fmla="*/ 189 h 333" name="T33"/>
                <a:gd fmla="*/ 0 w 334" name="T34"/>
                <a:gd fmla="*/ 190 h 333" name="T35"/>
                <a:gd fmla="*/ 0 w 334" name="T36"/>
                <a:gd fmla="*/ 190 h 333" name="T37"/>
                <a:gd fmla="*/ 0 w 334" name="T38"/>
                <a:gd fmla="*/ 190 h 333" name="T39"/>
                <a:gd fmla="*/ 0 w 334" name="T40"/>
                <a:gd fmla="*/ 190 h 333" name="T41"/>
                <a:gd fmla="*/ 0 w 334" name="T42"/>
                <a:gd fmla="*/ 191 h 333" name="T43"/>
                <a:gd fmla="*/ 0 w 334" name="T44"/>
                <a:gd fmla="*/ 191 h 333" name="T45"/>
                <a:gd fmla="*/ 0 w 334" name="T46"/>
                <a:gd fmla="*/ 191 h 333" name="T47"/>
                <a:gd fmla="*/ 0 w 334" name="T48"/>
                <a:gd fmla="*/ 192 h 333" name="T49"/>
                <a:gd fmla="*/ 0 w 334" name="T50"/>
                <a:gd fmla="*/ 192 h 333" name="T51"/>
                <a:gd fmla="*/ 0 w 334" name="T52"/>
                <a:gd fmla="*/ 192 h 333" name="T53"/>
                <a:gd fmla="*/ 0 w 334" name="T54"/>
                <a:gd fmla="*/ 193 h 333" name="T55"/>
                <a:gd fmla="*/ 0 w 334" name="T56"/>
                <a:gd fmla="*/ 193 h 333" name="T57"/>
                <a:gd fmla="*/ 0 w 334" name="T58"/>
                <a:gd fmla="*/ 193 h 333" name="T59"/>
                <a:gd fmla="*/ 40 w 334" name="T60"/>
                <a:gd fmla="*/ 224 h 333" name="T61"/>
                <a:gd fmla="*/ 334 w 334" name="T62"/>
                <a:gd fmla="*/ 75 h 333" name="T63"/>
                <a:gd fmla="*/ 194 w 334" name="T64"/>
                <a:gd fmla="*/ 0 h 333" name="T65"/>
                <a:gd fmla="*/ 193 w 334" name="T66"/>
                <a:gd fmla="*/ 0 h 333" name="T67"/>
                <a:gd fmla="*/ 193 w 334" name="T68"/>
                <a:gd fmla="*/ 0 h 333" name="T69"/>
                <a:gd fmla="*/ 192 w 334" name="T70"/>
                <a:gd fmla="*/ 0 h 333" name="T71"/>
                <a:gd fmla="*/ 192 w 334" name="T72"/>
                <a:gd fmla="*/ 0 h 333" name="T73"/>
                <a:gd fmla="*/ 192 w 334" name="T74"/>
                <a:gd fmla="*/ 0 h 333" name="T75"/>
                <a:gd fmla="*/ 191 w 334" name="T76"/>
                <a:gd fmla="*/ 0 h 333" name="T77"/>
                <a:gd fmla="*/ 191 w 334" name="T78"/>
                <a:gd fmla="*/ 0 h 333" name="T79"/>
                <a:gd fmla="*/ 191 w 334" name="T80"/>
                <a:gd fmla="*/ 0 h 333" name="T81"/>
                <a:gd fmla="*/ 190 w 334" name="T82"/>
                <a:gd fmla="*/ 0 h 333" name="T83"/>
                <a:gd fmla="*/ 190 w 334" name="T84"/>
                <a:gd fmla="*/ 0 h 333" name="T85"/>
                <a:gd fmla="*/ 190 w 334" name="T86"/>
                <a:gd fmla="*/ 0 h 333" name="T87"/>
                <a:gd fmla="*/ 189 w 334" name="T88"/>
                <a:gd fmla="*/ 0 h 333" name="T89"/>
                <a:gd fmla="*/ 189 w 334" name="T90"/>
                <a:gd fmla="*/ 0 h 333" name="T91"/>
                <a:gd fmla="*/ 189 w 334" name="T92"/>
                <a:gd fmla="*/ 0 h 333" name="T93"/>
                <a:gd fmla="*/ 189 w 334" name="T94"/>
                <a:gd fmla="*/ 0 h 333" name="T95"/>
                <a:gd fmla="*/ 188 w 334" name="T96"/>
                <a:gd fmla="*/ 0 h 333" name="T97"/>
                <a:gd fmla="*/ 188 w 334" name="T98"/>
                <a:gd fmla="*/ 0 h 333" name="T99"/>
                <a:gd fmla="*/ 188 w 334" name="T100"/>
                <a:gd fmla="*/ 0 h 333" name="T101"/>
                <a:gd fmla="*/ 187 w 334" name="T102"/>
                <a:gd fmla="*/ 0 h 333" name="T103"/>
                <a:gd fmla="*/ 187 w 334" name="T104"/>
                <a:gd fmla="*/ 0 h 333" name="T105"/>
                <a:gd fmla="*/ 187 w 334" name="T106"/>
                <a:gd fmla="*/ 0 h 333" name="T107"/>
                <a:gd fmla="*/ 186 w 334" name="T108"/>
                <a:gd fmla="*/ 0 h 333" name="T109"/>
                <a:gd fmla="*/ 186 w 334" name="T110"/>
                <a:gd fmla="*/ 0 h 333" name="T111"/>
                <a:gd fmla="*/ 186 w 334" name="T112"/>
                <a:gd fmla="*/ 0 h 333" name="T113"/>
                <a:gd fmla="*/ 185 w 334" name="T114"/>
                <a:gd fmla="*/ 0 h 333" name="T115"/>
                <a:gd fmla="*/ 185 w 334" name="T116"/>
                <a:gd fmla="*/ 0 h 333" name="T117"/>
                <a:gd fmla="*/ 185 w 334" name="T118"/>
                <a:gd fmla="*/ 0 h 33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333" w="334">
                  <a:moveTo>
                    <a:pt x="185" y="0"/>
                  </a:moveTo>
                  <a:cubicBezTo>
                    <a:pt x="83" y="0"/>
                    <a:pt x="0" y="82"/>
                    <a:pt x="0" y="184"/>
                  </a:cubicBezTo>
                  <a:cubicBezTo>
                    <a:pt x="0" y="184"/>
                    <a:pt x="0" y="184"/>
                    <a:pt x="0" y="184"/>
                  </a:cubicBezTo>
                  <a:cubicBezTo>
                    <a:pt x="0" y="184"/>
                    <a:pt x="0" y="184"/>
                    <a:pt x="0" y="185"/>
                  </a:cubicBezTo>
                  <a:cubicBezTo>
                    <a:pt x="0" y="185"/>
                    <a:pt x="0" y="185"/>
                    <a:pt x="0" y="185"/>
                  </a:cubicBezTo>
                  <a:cubicBezTo>
                    <a:pt x="0" y="185"/>
                    <a:pt x="0" y="185"/>
                    <a:pt x="0" y="185"/>
                  </a:cubicBezTo>
                  <a:cubicBezTo>
                    <a:pt x="0" y="185"/>
                    <a:pt x="0" y="185"/>
                    <a:pt x="0" y="185"/>
                  </a:cubicBezTo>
                  <a:cubicBezTo>
                    <a:pt x="0" y="185"/>
                    <a:pt x="0" y="185"/>
                    <a:pt x="0" y="185"/>
                  </a:cubicBezTo>
                  <a:cubicBezTo>
                    <a:pt x="0" y="185"/>
                    <a:pt x="0" y="185"/>
                    <a:pt x="0" y="186"/>
                  </a:cubicBezTo>
                  <a:cubicBezTo>
                    <a:pt x="0" y="186"/>
                    <a:pt x="0" y="186"/>
                    <a:pt x="0" y="186"/>
                  </a:cubicBezTo>
                  <a:cubicBezTo>
                    <a:pt x="0" y="186"/>
                    <a:pt x="0" y="186"/>
                    <a:pt x="0" y="186"/>
                  </a:cubicBezTo>
                  <a:cubicBezTo>
                    <a:pt x="0" y="186"/>
                    <a:pt x="0" y="186"/>
                    <a:pt x="0" y="186"/>
                  </a:cubicBezTo>
                  <a:cubicBezTo>
                    <a:pt x="0" y="186"/>
                    <a:pt x="0" y="186"/>
                    <a:pt x="0" y="186"/>
                  </a:cubicBezTo>
                  <a:cubicBezTo>
                    <a:pt x="0" y="186"/>
                    <a:pt x="0" y="186"/>
                    <a:pt x="0" y="186"/>
                  </a:cubicBezTo>
                  <a:cubicBezTo>
                    <a:pt x="0" y="186"/>
                    <a:pt x="0" y="186"/>
                    <a:pt x="0" y="186"/>
                  </a:cubicBezTo>
                  <a:cubicBezTo>
                    <a:pt x="0" y="187"/>
                    <a:pt x="0" y="187"/>
                    <a:pt x="0" y="187"/>
                  </a:cubicBezTo>
                  <a:cubicBezTo>
                    <a:pt x="0" y="187"/>
                    <a:pt x="0" y="187"/>
                    <a:pt x="0" y="187"/>
                  </a:cubicBezTo>
                  <a:cubicBezTo>
                    <a:pt x="0" y="187"/>
                    <a:pt x="0" y="187"/>
                    <a:pt x="0" y="187"/>
                  </a:cubicBezTo>
                  <a:cubicBezTo>
                    <a:pt x="0" y="187"/>
                    <a:pt x="0" y="187"/>
                    <a:pt x="0" y="187"/>
                  </a:cubicBezTo>
                  <a:cubicBezTo>
                    <a:pt x="0" y="187"/>
                    <a:pt x="0" y="187"/>
                    <a:pt x="0" y="187"/>
                  </a:cubicBezTo>
                  <a:cubicBezTo>
                    <a:pt x="0" y="187"/>
                    <a:pt x="0" y="187"/>
                    <a:pt x="0" y="187"/>
                  </a:cubicBezTo>
                  <a:cubicBezTo>
                    <a:pt x="0" y="187"/>
                    <a:pt x="0" y="187"/>
                    <a:pt x="0" y="188"/>
                  </a:cubicBezTo>
                  <a:cubicBezTo>
                    <a:pt x="0" y="188"/>
                    <a:pt x="0" y="188"/>
                    <a:pt x="0" y="188"/>
                  </a:cubicBezTo>
                  <a:cubicBezTo>
                    <a:pt x="0" y="188"/>
                    <a:pt x="0" y="188"/>
                    <a:pt x="0" y="188"/>
                  </a:cubicBezTo>
                  <a:cubicBezTo>
                    <a:pt x="0" y="188"/>
                    <a:pt x="0" y="188"/>
                    <a:pt x="0" y="188"/>
                  </a:cubicBezTo>
                  <a:cubicBezTo>
                    <a:pt x="0" y="188"/>
                    <a:pt x="0" y="188"/>
                    <a:pt x="0" y="188"/>
                  </a:cubicBezTo>
                  <a:cubicBezTo>
                    <a:pt x="0" y="188"/>
                    <a:pt x="0" y="188"/>
                    <a:pt x="0" y="188"/>
                  </a:cubicBezTo>
                  <a:cubicBezTo>
                    <a:pt x="0" y="188"/>
                    <a:pt x="0" y="188"/>
                    <a:pt x="0" y="188"/>
                  </a:cubicBezTo>
                  <a:cubicBezTo>
                    <a:pt x="0" y="188"/>
                    <a:pt x="0" y="188"/>
                    <a:pt x="0" y="189"/>
                  </a:cubicBezTo>
                  <a:cubicBezTo>
                    <a:pt x="0" y="189"/>
                    <a:pt x="0" y="189"/>
                    <a:pt x="0" y="189"/>
                  </a:cubicBezTo>
                  <a:cubicBezTo>
                    <a:pt x="0" y="189"/>
                    <a:pt x="0" y="189"/>
                    <a:pt x="0" y="189"/>
                  </a:cubicBezTo>
                  <a:cubicBezTo>
                    <a:pt x="0" y="189"/>
                    <a:pt x="0" y="189"/>
                    <a:pt x="0" y="189"/>
                  </a:cubicBezTo>
                  <a:cubicBezTo>
                    <a:pt x="0" y="189"/>
                    <a:pt x="0" y="189"/>
                    <a:pt x="0" y="189"/>
                  </a:cubicBezTo>
                  <a:cubicBezTo>
                    <a:pt x="0" y="189"/>
                    <a:pt x="0" y="189"/>
                    <a:pt x="0" y="189"/>
                  </a:cubicBezTo>
                  <a:cubicBezTo>
                    <a:pt x="0" y="189"/>
                    <a:pt x="0" y="189"/>
                    <a:pt x="0" y="189"/>
                  </a:cubicBezTo>
                  <a:cubicBezTo>
                    <a:pt x="0" y="189"/>
                    <a:pt x="0" y="190"/>
                    <a:pt x="0" y="190"/>
                  </a:cubicBezTo>
                  <a:cubicBezTo>
                    <a:pt x="0" y="190"/>
                    <a:pt x="0" y="190"/>
                    <a:pt x="0" y="190"/>
                  </a:cubicBezTo>
                  <a:cubicBezTo>
                    <a:pt x="0" y="190"/>
                    <a:pt x="0" y="190"/>
                    <a:pt x="0" y="190"/>
                  </a:cubicBezTo>
                  <a:cubicBezTo>
                    <a:pt x="0" y="190"/>
                    <a:pt x="0" y="190"/>
                    <a:pt x="0" y="190"/>
                  </a:cubicBezTo>
                  <a:cubicBezTo>
                    <a:pt x="0" y="190"/>
                    <a:pt x="0" y="190"/>
                    <a:pt x="0" y="190"/>
                  </a:cubicBezTo>
                  <a:cubicBezTo>
                    <a:pt x="0" y="190"/>
                    <a:pt x="0" y="190"/>
                    <a:pt x="0" y="190"/>
                  </a:cubicBezTo>
                  <a:cubicBezTo>
                    <a:pt x="0" y="190"/>
                    <a:pt x="0" y="190"/>
                    <a:pt x="0" y="190"/>
                  </a:cubicBezTo>
                  <a:cubicBezTo>
                    <a:pt x="0" y="191"/>
                    <a:pt x="0" y="191"/>
                    <a:pt x="0" y="191"/>
                  </a:cubicBezTo>
                  <a:cubicBezTo>
                    <a:pt x="0" y="191"/>
                    <a:pt x="0" y="191"/>
                    <a:pt x="0" y="191"/>
                  </a:cubicBezTo>
                  <a:cubicBezTo>
                    <a:pt x="0" y="191"/>
                    <a:pt x="0" y="191"/>
                    <a:pt x="0" y="191"/>
                  </a:cubicBezTo>
                  <a:cubicBezTo>
                    <a:pt x="0" y="191"/>
                    <a:pt x="0" y="191"/>
                    <a:pt x="0" y="191"/>
                  </a:cubicBezTo>
                  <a:cubicBezTo>
                    <a:pt x="0" y="191"/>
                    <a:pt x="0" y="191"/>
                    <a:pt x="0" y="191"/>
                  </a:cubicBezTo>
                  <a:cubicBezTo>
                    <a:pt x="0" y="191"/>
                    <a:pt x="0" y="191"/>
                    <a:pt x="0" y="191"/>
                  </a:cubicBezTo>
                  <a:cubicBezTo>
                    <a:pt x="0" y="191"/>
                    <a:pt x="0" y="191"/>
                    <a:pt x="0" y="192"/>
                  </a:cubicBezTo>
                  <a:cubicBezTo>
                    <a:pt x="0" y="192"/>
                    <a:pt x="0" y="192"/>
                    <a:pt x="0" y="192"/>
                  </a:cubicBezTo>
                  <a:cubicBezTo>
                    <a:pt x="0" y="192"/>
                    <a:pt x="0" y="192"/>
                    <a:pt x="0" y="192"/>
                  </a:cubicBezTo>
                  <a:cubicBezTo>
                    <a:pt x="0" y="192"/>
                    <a:pt x="0" y="192"/>
                    <a:pt x="0" y="192"/>
                  </a:cubicBezTo>
                  <a:cubicBezTo>
                    <a:pt x="0" y="192"/>
                    <a:pt x="0" y="192"/>
                    <a:pt x="0" y="192"/>
                  </a:cubicBezTo>
                  <a:cubicBezTo>
                    <a:pt x="0" y="192"/>
                    <a:pt x="0" y="192"/>
                    <a:pt x="0" y="192"/>
                  </a:cubicBezTo>
                  <a:cubicBezTo>
                    <a:pt x="0" y="192"/>
                    <a:pt x="0" y="192"/>
                    <a:pt x="0" y="192"/>
                  </a:cubicBezTo>
                  <a:cubicBezTo>
                    <a:pt x="0" y="192"/>
                    <a:pt x="0" y="193"/>
                    <a:pt x="0" y="193"/>
                  </a:cubicBezTo>
                  <a:cubicBezTo>
                    <a:pt x="0" y="193"/>
                    <a:pt x="0" y="193"/>
                    <a:pt x="0" y="193"/>
                  </a:cubicBezTo>
                  <a:cubicBezTo>
                    <a:pt x="0" y="193"/>
                    <a:pt x="0" y="193"/>
                    <a:pt x="0" y="193"/>
                  </a:cubicBezTo>
                  <a:cubicBezTo>
                    <a:pt x="0" y="193"/>
                    <a:pt x="0" y="193"/>
                    <a:pt x="0" y="193"/>
                  </a:cubicBezTo>
                  <a:cubicBezTo>
                    <a:pt x="0" y="193"/>
                    <a:pt x="0" y="193"/>
                    <a:pt x="0" y="193"/>
                  </a:cubicBezTo>
                  <a:cubicBezTo>
                    <a:pt x="3" y="251"/>
                    <a:pt x="32" y="301"/>
                    <a:pt x="76" y="333"/>
                  </a:cubicBezTo>
                  <a:cubicBezTo>
                    <a:pt x="53" y="303"/>
                    <a:pt x="40" y="265"/>
                    <a:pt x="40" y="224"/>
                  </a:cubicBezTo>
                  <a:cubicBezTo>
                    <a:pt x="40" y="122"/>
                    <a:pt x="123" y="40"/>
                    <a:pt x="225" y="40"/>
                  </a:cubicBezTo>
                  <a:cubicBezTo>
                    <a:pt x="265" y="40"/>
                    <a:pt x="303" y="53"/>
                    <a:pt x="334" y="75"/>
                  </a:cubicBezTo>
                  <a:cubicBezTo>
                    <a:pt x="302" y="32"/>
                    <a:pt x="251" y="3"/>
                    <a:pt x="194" y="0"/>
                  </a:cubicBezTo>
                  <a:cubicBezTo>
                    <a:pt x="194" y="0"/>
                    <a:pt x="194" y="0"/>
                    <a:pt x="194" y="0"/>
                  </a:cubicBezTo>
                  <a:cubicBezTo>
                    <a:pt x="194" y="0"/>
                    <a:pt x="193" y="0"/>
                    <a:pt x="193" y="0"/>
                  </a:cubicBezTo>
                  <a:cubicBezTo>
                    <a:pt x="193" y="0"/>
                    <a:pt x="193" y="0"/>
                    <a:pt x="193" y="0"/>
                  </a:cubicBezTo>
                  <a:cubicBezTo>
                    <a:pt x="193" y="0"/>
                    <a:pt x="193" y="0"/>
                    <a:pt x="193" y="0"/>
                  </a:cubicBezTo>
                  <a:cubicBezTo>
                    <a:pt x="193" y="0"/>
                    <a:pt x="193" y="0"/>
                    <a:pt x="193" y="0"/>
                  </a:cubicBezTo>
                  <a:cubicBezTo>
                    <a:pt x="193" y="0"/>
                    <a:pt x="193" y="0"/>
                    <a:pt x="193" y="0"/>
                  </a:cubicBezTo>
                  <a:cubicBezTo>
                    <a:pt x="192" y="0"/>
                    <a:pt x="192" y="0"/>
                    <a:pt x="192" y="0"/>
                  </a:cubicBezTo>
                  <a:cubicBezTo>
                    <a:pt x="192" y="0"/>
                    <a:pt x="192" y="0"/>
                    <a:pt x="192" y="0"/>
                  </a:cubicBezTo>
                  <a:cubicBezTo>
                    <a:pt x="192" y="0"/>
                    <a:pt x="192" y="0"/>
                    <a:pt x="192" y="0"/>
                  </a:cubicBezTo>
                  <a:cubicBezTo>
                    <a:pt x="192" y="0"/>
                    <a:pt x="192" y="0"/>
                    <a:pt x="192" y="0"/>
                  </a:cubicBezTo>
                  <a:cubicBezTo>
                    <a:pt x="192" y="0"/>
                    <a:pt x="192" y="0"/>
                    <a:pt x="192" y="0"/>
                  </a:cubicBezTo>
                  <a:cubicBezTo>
                    <a:pt x="192" y="0"/>
                    <a:pt x="191" y="0"/>
                    <a:pt x="191" y="0"/>
                  </a:cubicBezTo>
                  <a:cubicBezTo>
                    <a:pt x="191" y="0"/>
                    <a:pt x="191" y="0"/>
                    <a:pt x="191" y="0"/>
                  </a:cubicBezTo>
                  <a:cubicBezTo>
                    <a:pt x="191" y="0"/>
                    <a:pt x="191" y="0"/>
                    <a:pt x="191" y="0"/>
                  </a:cubicBezTo>
                  <a:cubicBezTo>
                    <a:pt x="191" y="0"/>
                    <a:pt x="191" y="0"/>
                    <a:pt x="191" y="0"/>
                  </a:cubicBezTo>
                  <a:cubicBezTo>
                    <a:pt x="191" y="0"/>
                    <a:pt x="191" y="0"/>
                    <a:pt x="191" y="0"/>
                  </a:cubicBezTo>
                  <a:cubicBezTo>
                    <a:pt x="191" y="0"/>
                    <a:pt x="191" y="0"/>
                    <a:pt x="191" y="0"/>
                  </a:cubicBezTo>
                  <a:cubicBezTo>
                    <a:pt x="191" y="0"/>
                    <a:pt x="191" y="0"/>
                    <a:pt x="191" y="0"/>
                  </a:cubicBezTo>
                  <a:cubicBezTo>
                    <a:pt x="190" y="0"/>
                    <a:pt x="190" y="0"/>
                    <a:pt x="190" y="0"/>
                  </a:cubicBezTo>
                  <a:cubicBezTo>
                    <a:pt x="190" y="0"/>
                    <a:pt x="190" y="0"/>
                    <a:pt x="190" y="0"/>
                  </a:cubicBezTo>
                  <a:cubicBezTo>
                    <a:pt x="190" y="0"/>
                    <a:pt x="190" y="0"/>
                    <a:pt x="190" y="0"/>
                  </a:cubicBezTo>
                  <a:cubicBezTo>
                    <a:pt x="190" y="0"/>
                    <a:pt x="190" y="0"/>
                    <a:pt x="190" y="0"/>
                  </a:cubicBezTo>
                  <a:cubicBezTo>
                    <a:pt x="190" y="0"/>
                    <a:pt x="190" y="0"/>
                    <a:pt x="190" y="0"/>
                  </a:cubicBezTo>
                  <a:cubicBezTo>
                    <a:pt x="190" y="0"/>
                    <a:pt x="190" y="0"/>
                    <a:pt x="190" y="0"/>
                  </a:cubicBezTo>
                  <a:cubicBezTo>
                    <a:pt x="190" y="0"/>
                    <a:pt x="190" y="0"/>
                    <a:pt x="189" y="0"/>
                  </a:cubicBezTo>
                  <a:cubicBezTo>
                    <a:pt x="189" y="0"/>
                    <a:pt x="189" y="0"/>
                    <a:pt x="189" y="0"/>
                  </a:cubicBezTo>
                  <a:cubicBezTo>
                    <a:pt x="189" y="0"/>
                    <a:pt x="189" y="0"/>
                    <a:pt x="189" y="0"/>
                  </a:cubicBezTo>
                  <a:cubicBezTo>
                    <a:pt x="189" y="0"/>
                    <a:pt x="189" y="0"/>
                    <a:pt x="189" y="0"/>
                  </a:cubicBezTo>
                  <a:cubicBezTo>
                    <a:pt x="189" y="0"/>
                    <a:pt x="189" y="0"/>
                    <a:pt x="189" y="0"/>
                  </a:cubicBezTo>
                  <a:cubicBezTo>
                    <a:pt x="189" y="0"/>
                    <a:pt x="189" y="0"/>
                    <a:pt x="189" y="0"/>
                  </a:cubicBezTo>
                  <a:cubicBezTo>
                    <a:pt x="189" y="0"/>
                    <a:pt x="189" y="0"/>
                    <a:pt x="189" y="0"/>
                  </a:cubicBezTo>
                  <a:cubicBezTo>
                    <a:pt x="189" y="0"/>
                    <a:pt x="188" y="0"/>
                    <a:pt x="188" y="0"/>
                  </a:cubicBezTo>
                  <a:cubicBezTo>
                    <a:pt x="188" y="0"/>
                    <a:pt x="188" y="0"/>
                    <a:pt x="188" y="0"/>
                  </a:cubicBezTo>
                  <a:cubicBezTo>
                    <a:pt x="188" y="0"/>
                    <a:pt x="188" y="0"/>
                    <a:pt x="188" y="0"/>
                  </a:cubicBezTo>
                  <a:cubicBezTo>
                    <a:pt x="188" y="0"/>
                    <a:pt x="188" y="0"/>
                    <a:pt x="188" y="0"/>
                  </a:cubicBezTo>
                  <a:cubicBezTo>
                    <a:pt x="188" y="0"/>
                    <a:pt x="188" y="0"/>
                    <a:pt x="188" y="0"/>
                  </a:cubicBezTo>
                  <a:cubicBezTo>
                    <a:pt x="188" y="0"/>
                    <a:pt x="188" y="0"/>
                    <a:pt x="188" y="0"/>
                  </a:cubicBezTo>
                  <a:cubicBezTo>
                    <a:pt x="188" y="0"/>
                    <a:pt x="188" y="0"/>
                    <a:pt x="188" y="0"/>
                  </a:cubicBezTo>
                  <a:cubicBezTo>
                    <a:pt x="187" y="0"/>
                    <a:pt x="187" y="0"/>
                    <a:pt x="187" y="0"/>
                  </a:cubicBezTo>
                  <a:cubicBezTo>
                    <a:pt x="187" y="0"/>
                    <a:pt x="187" y="0"/>
                    <a:pt x="187" y="0"/>
                  </a:cubicBezTo>
                  <a:cubicBezTo>
                    <a:pt x="187" y="0"/>
                    <a:pt x="187" y="0"/>
                    <a:pt x="187" y="0"/>
                  </a:cubicBezTo>
                  <a:cubicBezTo>
                    <a:pt x="187" y="0"/>
                    <a:pt x="187" y="0"/>
                    <a:pt x="187" y="0"/>
                  </a:cubicBezTo>
                  <a:cubicBezTo>
                    <a:pt x="187" y="0"/>
                    <a:pt x="187" y="0"/>
                    <a:pt x="187" y="0"/>
                  </a:cubicBezTo>
                  <a:cubicBezTo>
                    <a:pt x="187" y="0"/>
                    <a:pt x="187" y="0"/>
                    <a:pt x="187" y="0"/>
                  </a:cubicBezTo>
                  <a:cubicBezTo>
                    <a:pt x="187" y="0"/>
                    <a:pt x="187" y="0"/>
                    <a:pt x="186" y="0"/>
                  </a:cubicBezTo>
                  <a:cubicBezTo>
                    <a:pt x="186" y="0"/>
                    <a:pt x="186" y="0"/>
                    <a:pt x="186" y="0"/>
                  </a:cubicBezTo>
                  <a:cubicBezTo>
                    <a:pt x="186" y="0"/>
                    <a:pt x="186" y="0"/>
                    <a:pt x="186" y="0"/>
                  </a:cubicBezTo>
                  <a:cubicBezTo>
                    <a:pt x="186" y="0"/>
                    <a:pt x="186" y="0"/>
                    <a:pt x="186" y="0"/>
                  </a:cubicBezTo>
                  <a:cubicBezTo>
                    <a:pt x="186" y="0"/>
                    <a:pt x="186" y="0"/>
                    <a:pt x="186" y="0"/>
                  </a:cubicBezTo>
                  <a:cubicBezTo>
                    <a:pt x="186" y="0"/>
                    <a:pt x="186" y="0"/>
                    <a:pt x="186" y="0"/>
                  </a:cubicBezTo>
                  <a:cubicBezTo>
                    <a:pt x="186" y="0"/>
                    <a:pt x="185" y="0"/>
                    <a:pt x="185" y="0"/>
                  </a:cubicBezTo>
                  <a:cubicBezTo>
                    <a:pt x="185" y="0"/>
                    <a:pt x="185" y="0"/>
                    <a:pt x="185" y="0"/>
                  </a:cubicBezTo>
                  <a:cubicBezTo>
                    <a:pt x="185" y="0"/>
                    <a:pt x="185" y="0"/>
                    <a:pt x="185" y="0"/>
                  </a:cubicBezTo>
                  <a:cubicBezTo>
                    <a:pt x="185" y="0"/>
                    <a:pt x="185" y="0"/>
                    <a:pt x="185" y="0"/>
                  </a:cubicBezTo>
                  <a:cubicBezTo>
                    <a:pt x="185" y="0"/>
                    <a:pt x="185" y="0"/>
                    <a:pt x="185" y="0"/>
                  </a:cubicBezTo>
                </a:path>
              </a:pathLst>
            </a:custGeom>
            <a:solidFill>
              <a:schemeClr val="accent1">
                <a:lumMod val="75000"/>
              </a:schemeClr>
            </a:solidFill>
            <a:ln>
              <a:noFill/>
            </a:ln>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59" name="Freeform 48"/>
            <p:cNvSpPr>
              <a:spLocks noEditPoints="1"/>
            </p:cNvSpPr>
            <p:nvPr/>
          </p:nvSpPr>
          <p:spPr bwMode="auto">
            <a:xfrm>
              <a:off x="6013449" y="4267399"/>
              <a:ext cx="609600" cy="614363"/>
            </a:xfrm>
            <a:custGeom>
              <a:gdLst>
                <a:gd fmla="*/ 1 w 125" name="T0"/>
                <a:gd fmla="*/ 126 h 126" name="T1"/>
                <a:gd fmla="*/ 1 w 125" name="T2"/>
                <a:gd fmla="*/ 125 h 126" name="T3"/>
                <a:gd fmla="*/ 0 w 125" name="T4"/>
                <a:gd fmla="*/ 125 h 126" name="T5"/>
                <a:gd fmla="*/ 0 w 125" name="T6"/>
                <a:gd fmla="*/ 124 h 126" name="T7"/>
                <a:gd fmla="*/ 0 w 125" name="T8"/>
                <a:gd fmla="*/ 124 h 126" name="T9"/>
                <a:gd fmla="*/ 0 w 125" name="T10"/>
                <a:gd fmla="*/ 124 h 126" name="T11"/>
                <a:gd fmla="*/ 0 w 125" name="T12"/>
                <a:gd fmla="*/ 123 h 126" name="T13"/>
                <a:gd fmla="*/ 0 w 125" name="T14"/>
                <a:gd fmla="*/ 123 h 126" name="T15"/>
                <a:gd fmla="*/ 0 w 125" name="T16"/>
                <a:gd fmla="*/ 123 h 126" name="T17"/>
                <a:gd fmla="*/ 0 w 125" name="T18"/>
                <a:gd fmla="*/ 122 h 126" name="T19"/>
                <a:gd fmla="*/ 0 w 125" name="T20"/>
                <a:gd fmla="*/ 122 h 126" name="T21"/>
                <a:gd fmla="*/ 0 w 125" name="T22"/>
                <a:gd fmla="*/ 122 h 126" name="T23"/>
                <a:gd fmla="*/ 0 w 125" name="T24"/>
                <a:gd fmla="*/ 122 h 126" name="T25"/>
                <a:gd fmla="*/ 0 w 125" name="T26"/>
                <a:gd fmla="*/ 121 h 126" name="T27"/>
                <a:gd fmla="*/ 0 w 125" name="T28"/>
                <a:gd fmla="*/ 121 h 126" name="T29"/>
                <a:gd fmla="*/ 0 w 125" name="T30"/>
                <a:gd fmla="*/ 121 h 126" name="T31"/>
                <a:gd fmla="*/ 0 w 125" name="T32"/>
                <a:gd fmla="*/ 121 h 126" name="T33"/>
                <a:gd fmla="*/ 0 w 125" name="T34"/>
                <a:gd fmla="*/ 120 h 126" name="T35"/>
                <a:gd fmla="*/ 0 w 125" name="T36"/>
                <a:gd fmla="*/ 120 h 126" name="T37"/>
                <a:gd fmla="*/ 0 w 125" name="T38"/>
                <a:gd fmla="*/ 120 h 126" name="T39"/>
                <a:gd fmla="*/ 0 w 125" name="T40"/>
                <a:gd fmla="*/ 120 h 126" name="T41"/>
                <a:gd fmla="*/ 0 w 125" name="T42"/>
                <a:gd fmla="*/ 119 h 126" name="T43"/>
                <a:gd fmla="*/ 0 w 125" name="T44"/>
                <a:gd fmla="*/ 119 h 126" name="T45"/>
                <a:gd fmla="*/ 0 w 125" name="T46"/>
                <a:gd fmla="*/ 119 h 126" name="T47"/>
                <a:gd fmla="*/ 0 w 125" name="T48"/>
                <a:gd fmla="*/ 119 h 126" name="T49"/>
                <a:gd fmla="*/ 0 w 125" name="T50"/>
                <a:gd fmla="*/ 118 h 126" name="T51"/>
                <a:gd fmla="*/ 125 w 125" name="T52"/>
                <a:gd fmla="*/ 0 h 126" name="T53"/>
                <a:gd fmla="*/ 125 w 125" name="T54"/>
                <a:gd fmla="*/ 0 h 126" name="T55"/>
                <a:gd fmla="*/ 124 w 125" name="T56"/>
                <a:gd fmla="*/ 0 h 126" name="T57"/>
                <a:gd fmla="*/ 124 w 125" name="T58"/>
                <a:gd fmla="*/ 0 h 126" name="T59"/>
                <a:gd fmla="*/ 123 w 125" name="T60"/>
                <a:gd fmla="*/ 0 h 126" name="T61"/>
                <a:gd fmla="*/ 123 w 125" name="T62"/>
                <a:gd fmla="*/ 0 h 126" name="T63"/>
                <a:gd fmla="*/ 123 w 125" name="T64"/>
                <a:gd fmla="*/ 0 h 126" name="T65"/>
                <a:gd fmla="*/ 122 w 125" name="T66"/>
                <a:gd fmla="*/ 0 h 126" name="T67"/>
                <a:gd fmla="*/ 122 w 125" name="T68"/>
                <a:gd fmla="*/ 0 h 126" name="T69"/>
                <a:gd fmla="*/ 122 w 125" name="T70"/>
                <a:gd fmla="*/ 0 h 126" name="T71"/>
                <a:gd fmla="*/ 122 w 125" name="T72"/>
                <a:gd fmla="*/ 0 h 126" name="T73"/>
                <a:gd fmla="*/ 121 w 125" name="T74"/>
                <a:gd fmla="*/ 0 h 126" name="T75"/>
                <a:gd fmla="*/ 121 w 125" name="T76"/>
                <a:gd fmla="*/ 0 h 126" name="T77"/>
                <a:gd fmla="*/ 121 w 125" name="T78"/>
                <a:gd fmla="*/ 0 h 126" name="T79"/>
                <a:gd fmla="*/ 121 w 125" name="T80"/>
                <a:gd fmla="*/ 0 h 126" name="T81"/>
                <a:gd fmla="*/ 120 w 125" name="T82"/>
                <a:gd fmla="*/ 0 h 126" name="T83"/>
                <a:gd fmla="*/ 120 w 125" name="T84"/>
                <a:gd fmla="*/ 0 h 126" name="T85"/>
                <a:gd fmla="*/ 120 w 125" name="T86"/>
                <a:gd fmla="*/ 0 h 126" name="T87"/>
                <a:gd fmla="*/ 120 w 125" name="T88"/>
                <a:gd fmla="*/ 0 h 126" name="T89"/>
                <a:gd fmla="*/ 120 w 125" name="T90"/>
                <a:gd fmla="*/ 0 h 126" name="T91"/>
                <a:gd fmla="*/ 119 w 125" name="T92"/>
                <a:gd fmla="*/ 0 h 126" name="T93"/>
                <a:gd fmla="*/ 119 w 125" name="T94"/>
                <a:gd fmla="*/ 0 h 126" name="T95"/>
                <a:gd fmla="*/ 119 w 125" name="T96"/>
                <a:gd fmla="*/ 0 h 126"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25" w="125">
                  <a:moveTo>
                    <a:pt x="1" y="126"/>
                  </a:moveTo>
                  <a:cubicBezTo>
                    <a:pt x="1" y="126"/>
                    <a:pt x="1" y="126"/>
                    <a:pt x="1" y="126"/>
                  </a:cubicBezTo>
                  <a:cubicBezTo>
                    <a:pt x="1" y="126"/>
                    <a:pt x="1" y="126"/>
                    <a:pt x="1" y="126"/>
                  </a:cubicBezTo>
                  <a:moveTo>
                    <a:pt x="1" y="125"/>
                  </a:moveTo>
                  <a:cubicBezTo>
                    <a:pt x="1" y="125"/>
                    <a:pt x="1" y="125"/>
                    <a:pt x="1" y="125"/>
                  </a:cubicBezTo>
                  <a:cubicBezTo>
                    <a:pt x="1" y="125"/>
                    <a:pt x="1" y="125"/>
                    <a:pt x="1" y="125"/>
                  </a:cubicBezTo>
                  <a:moveTo>
                    <a:pt x="0" y="125"/>
                  </a:moveTo>
                  <a:cubicBezTo>
                    <a:pt x="0" y="125"/>
                    <a:pt x="0" y="125"/>
                    <a:pt x="0" y="125"/>
                  </a:cubicBezTo>
                  <a:cubicBezTo>
                    <a:pt x="0" y="125"/>
                    <a:pt x="0" y="125"/>
                    <a:pt x="0" y="125"/>
                  </a:cubicBezTo>
                  <a:moveTo>
                    <a:pt x="0" y="124"/>
                  </a:moveTo>
                  <a:cubicBezTo>
                    <a:pt x="0" y="124"/>
                    <a:pt x="0" y="124"/>
                    <a:pt x="0" y="124"/>
                  </a:cubicBezTo>
                  <a:cubicBezTo>
                    <a:pt x="0" y="124"/>
                    <a:pt x="0" y="124"/>
                    <a:pt x="0" y="124"/>
                  </a:cubicBezTo>
                  <a:moveTo>
                    <a:pt x="0" y="124"/>
                  </a:moveTo>
                  <a:cubicBezTo>
                    <a:pt x="0" y="124"/>
                    <a:pt x="0" y="124"/>
                    <a:pt x="0" y="124"/>
                  </a:cubicBezTo>
                  <a:cubicBezTo>
                    <a:pt x="0" y="124"/>
                    <a:pt x="0" y="124"/>
                    <a:pt x="0" y="124"/>
                  </a:cubicBezTo>
                  <a:moveTo>
                    <a:pt x="0" y="124"/>
                  </a:moveTo>
                  <a:cubicBezTo>
                    <a:pt x="0" y="124"/>
                    <a:pt x="0" y="124"/>
                    <a:pt x="0" y="124"/>
                  </a:cubicBezTo>
                  <a:cubicBezTo>
                    <a:pt x="0" y="124"/>
                    <a:pt x="0" y="124"/>
                    <a:pt x="0" y="124"/>
                  </a:cubicBezTo>
                  <a:moveTo>
                    <a:pt x="0" y="123"/>
                  </a:moveTo>
                  <a:cubicBezTo>
                    <a:pt x="0" y="123"/>
                    <a:pt x="0" y="123"/>
                    <a:pt x="0" y="123"/>
                  </a:cubicBezTo>
                  <a:cubicBezTo>
                    <a:pt x="0" y="123"/>
                    <a:pt x="0" y="123"/>
                    <a:pt x="0" y="123"/>
                  </a:cubicBezTo>
                  <a:moveTo>
                    <a:pt x="0" y="123"/>
                  </a:moveTo>
                  <a:cubicBezTo>
                    <a:pt x="0" y="123"/>
                    <a:pt x="0" y="123"/>
                    <a:pt x="0" y="123"/>
                  </a:cubicBezTo>
                  <a:cubicBezTo>
                    <a:pt x="0" y="123"/>
                    <a:pt x="0" y="123"/>
                    <a:pt x="0" y="123"/>
                  </a:cubicBezTo>
                  <a:moveTo>
                    <a:pt x="0" y="123"/>
                  </a:moveTo>
                  <a:cubicBezTo>
                    <a:pt x="0" y="123"/>
                    <a:pt x="0" y="123"/>
                    <a:pt x="0" y="123"/>
                  </a:cubicBezTo>
                  <a:cubicBezTo>
                    <a:pt x="0" y="123"/>
                    <a:pt x="0" y="123"/>
                    <a:pt x="0" y="123"/>
                  </a:cubicBezTo>
                  <a:moveTo>
                    <a:pt x="0" y="122"/>
                  </a:moveTo>
                  <a:cubicBezTo>
                    <a:pt x="0" y="122"/>
                    <a:pt x="0" y="122"/>
                    <a:pt x="0" y="123"/>
                  </a:cubicBezTo>
                  <a:cubicBezTo>
                    <a:pt x="0" y="122"/>
                    <a:pt x="0" y="122"/>
                    <a:pt x="0" y="122"/>
                  </a:cubicBezTo>
                  <a:moveTo>
                    <a:pt x="0" y="122"/>
                  </a:moveTo>
                  <a:cubicBezTo>
                    <a:pt x="0" y="122"/>
                    <a:pt x="0" y="122"/>
                    <a:pt x="0" y="122"/>
                  </a:cubicBezTo>
                  <a:cubicBezTo>
                    <a:pt x="0" y="122"/>
                    <a:pt x="0" y="122"/>
                    <a:pt x="0" y="122"/>
                  </a:cubicBezTo>
                  <a:moveTo>
                    <a:pt x="0" y="122"/>
                  </a:moveTo>
                  <a:cubicBezTo>
                    <a:pt x="0" y="122"/>
                    <a:pt x="0" y="122"/>
                    <a:pt x="0" y="122"/>
                  </a:cubicBezTo>
                  <a:cubicBezTo>
                    <a:pt x="0" y="122"/>
                    <a:pt x="0" y="122"/>
                    <a:pt x="0" y="122"/>
                  </a:cubicBezTo>
                  <a:moveTo>
                    <a:pt x="0" y="122"/>
                  </a:moveTo>
                  <a:cubicBezTo>
                    <a:pt x="0" y="122"/>
                    <a:pt x="0" y="122"/>
                    <a:pt x="0" y="122"/>
                  </a:cubicBezTo>
                  <a:cubicBezTo>
                    <a:pt x="0" y="122"/>
                    <a:pt x="0" y="122"/>
                    <a:pt x="0" y="122"/>
                  </a:cubicBezTo>
                  <a:moveTo>
                    <a:pt x="0" y="121"/>
                  </a:moveTo>
                  <a:cubicBezTo>
                    <a:pt x="0" y="121"/>
                    <a:pt x="0" y="121"/>
                    <a:pt x="0" y="121"/>
                  </a:cubicBezTo>
                  <a:cubicBezTo>
                    <a:pt x="0" y="121"/>
                    <a:pt x="0" y="121"/>
                    <a:pt x="0" y="121"/>
                  </a:cubicBezTo>
                  <a:moveTo>
                    <a:pt x="0" y="121"/>
                  </a:moveTo>
                  <a:cubicBezTo>
                    <a:pt x="0" y="121"/>
                    <a:pt x="0" y="121"/>
                    <a:pt x="0" y="121"/>
                  </a:cubicBezTo>
                  <a:cubicBezTo>
                    <a:pt x="0" y="121"/>
                    <a:pt x="0" y="121"/>
                    <a:pt x="0" y="121"/>
                  </a:cubicBezTo>
                  <a:moveTo>
                    <a:pt x="0" y="121"/>
                  </a:moveTo>
                  <a:cubicBezTo>
                    <a:pt x="0" y="121"/>
                    <a:pt x="0" y="121"/>
                    <a:pt x="0" y="121"/>
                  </a:cubicBezTo>
                  <a:cubicBezTo>
                    <a:pt x="0" y="121"/>
                    <a:pt x="0" y="121"/>
                    <a:pt x="0" y="121"/>
                  </a:cubicBezTo>
                  <a:moveTo>
                    <a:pt x="0" y="121"/>
                  </a:moveTo>
                  <a:cubicBezTo>
                    <a:pt x="0" y="121"/>
                    <a:pt x="0" y="121"/>
                    <a:pt x="0" y="121"/>
                  </a:cubicBezTo>
                  <a:cubicBezTo>
                    <a:pt x="0" y="121"/>
                    <a:pt x="0" y="121"/>
                    <a:pt x="0" y="121"/>
                  </a:cubicBezTo>
                  <a:moveTo>
                    <a:pt x="0" y="120"/>
                  </a:moveTo>
                  <a:cubicBezTo>
                    <a:pt x="0" y="120"/>
                    <a:pt x="0" y="120"/>
                    <a:pt x="0" y="120"/>
                  </a:cubicBezTo>
                  <a:cubicBezTo>
                    <a:pt x="0" y="120"/>
                    <a:pt x="0" y="120"/>
                    <a:pt x="0" y="120"/>
                  </a:cubicBezTo>
                  <a:moveTo>
                    <a:pt x="0" y="120"/>
                  </a:moveTo>
                  <a:cubicBezTo>
                    <a:pt x="0" y="120"/>
                    <a:pt x="0" y="120"/>
                    <a:pt x="0" y="120"/>
                  </a:cubicBezTo>
                  <a:cubicBezTo>
                    <a:pt x="0" y="120"/>
                    <a:pt x="0" y="120"/>
                    <a:pt x="0" y="120"/>
                  </a:cubicBezTo>
                  <a:moveTo>
                    <a:pt x="0" y="120"/>
                  </a:moveTo>
                  <a:cubicBezTo>
                    <a:pt x="0" y="120"/>
                    <a:pt x="0" y="120"/>
                    <a:pt x="0" y="120"/>
                  </a:cubicBezTo>
                  <a:cubicBezTo>
                    <a:pt x="0" y="120"/>
                    <a:pt x="0" y="120"/>
                    <a:pt x="0" y="120"/>
                  </a:cubicBezTo>
                  <a:moveTo>
                    <a:pt x="0" y="120"/>
                  </a:moveTo>
                  <a:cubicBezTo>
                    <a:pt x="0" y="120"/>
                    <a:pt x="0" y="120"/>
                    <a:pt x="0" y="120"/>
                  </a:cubicBezTo>
                  <a:cubicBezTo>
                    <a:pt x="0" y="120"/>
                    <a:pt x="0" y="120"/>
                    <a:pt x="0" y="120"/>
                  </a:cubicBezTo>
                  <a:moveTo>
                    <a:pt x="0" y="119"/>
                  </a:moveTo>
                  <a:cubicBezTo>
                    <a:pt x="0" y="119"/>
                    <a:pt x="0" y="119"/>
                    <a:pt x="0" y="119"/>
                  </a:cubicBezTo>
                  <a:cubicBezTo>
                    <a:pt x="0" y="119"/>
                    <a:pt x="0" y="119"/>
                    <a:pt x="0" y="119"/>
                  </a:cubicBezTo>
                  <a:moveTo>
                    <a:pt x="0" y="119"/>
                  </a:moveTo>
                  <a:cubicBezTo>
                    <a:pt x="0" y="119"/>
                    <a:pt x="0" y="119"/>
                    <a:pt x="0" y="119"/>
                  </a:cubicBezTo>
                  <a:cubicBezTo>
                    <a:pt x="0" y="119"/>
                    <a:pt x="0" y="119"/>
                    <a:pt x="0" y="119"/>
                  </a:cubicBezTo>
                  <a:moveTo>
                    <a:pt x="0" y="119"/>
                  </a:moveTo>
                  <a:cubicBezTo>
                    <a:pt x="0" y="119"/>
                    <a:pt x="0" y="119"/>
                    <a:pt x="0" y="119"/>
                  </a:cubicBezTo>
                  <a:cubicBezTo>
                    <a:pt x="0" y="119"/>
                    <a:pt x="0" y="119"/>
                    <a:pt x="0" y="119"/>
                  </a:cubicBezTo>
                  <a:moveTo>
                    <a:pt x="0" y="119"/>
                  </a:moveTo>
                  <a:cubicBezTo>
                    <a:pt x="0" y="119"/>
                    <a:pt x="0" y="119"/>
                    <a:pt x="0" y="119"/>
                  </a:cubicBezTo>
                  <a:cubicBezTo>
                    <a:pt x="0" y="119"/>
                    <a:pt x="0" y="119"/>
                    <a:pt x="0" y="119"/>
                  </a:cubicBezTo>
                  <a:moveTo>
                    <a:pt x="0" y="118"/>
                  </a:moveTo>
                  <a:cubicBezTo>
                    <a:pt x="0" y="118"/>
                    <a:pt x="0" y="118"/>
                    <a:pt x="0" y="119"/>
                  </a:cubicBezTo>
                  <a:cubicBezTo>
                    <a:pt x="0" y="118"/>
                    <a:pt x="0" y="118"/>
                    <a:pt x="0" y="118"/>
                  </a:cubicBezTo>
                  <a:moveTo>
                    <a:pt x="125" y="0"/>
                  </a:moveTo>
                  <a:cubicBezTo>
                    <a:pt x="125" y="0"/>
                    <a:pt x="125" y="0"/>
                    <a:pt x="125" y="0"/>
                  </a:cubicBezTo>
                  <a:cubicBezTo>
                    <a:pt x="125" y="0"/>
                    <a:pt x="125" y="0"/>
                    <a:pt x="125" y="0"/>
                  </a:cubicBezTo>
                  <a:moveTo>
                    <a:pt x="125" y="0"/>
                  </a:moveTo>
                  <a:cubicBezTo>
                    <a:pt x="125" y="0"/>
                    <a:pt x="125" y="0"/>
                    <a:pt x="125" y="0"/>
                  </a:cubicBezTo>
                  <a:cubicBezTo>
                    <a:pt x="125" y="0"/>
                    <a:pt x="125" y="0"/>
                    <a:pt x="125" y="0"/>
                  </a:cubicBezTo>
                  <a:moveTo>
                    <a:pt x="124" y="0"/>
                  </a:moveTo>
                  <a:cubicBezTo>
                    <a:pt x="124" y="0"/>
                    <a:pt x="124" y="0"/>
                    <a:pt x="124" y="0"/>
                  </a:cubicBezTo>
                  <a:cubicBezTo>
                    <a:pt x="124" y="0"/>
                    <a:pt x="124" y="0"/>
                    <a:pt x="124" y="0"/>
                  </a:cubicBezTo>
                  <a:moveTo>
                    <a:pt x="124" y="0"/>
                  </a:moveTo>
                  <a:cubicBezTo>
                    <a:pt x="124" y="0"/>
                    <a:pt x="124" y="0"/>
                    <a:pt x="124" y="0"/>
                  </a:cubicBezTo>
                  <a:cubicBezTo>
                    <a:pt x="124" y="0"/>
                    <a:pt x="124" y="0"/>
                    <a:pt x="124" y="0"/>
                  </a:cubicBezTo>
                  <a:moveTo>
                    <a:pt x="123" y="0"/>
                  </a:moveTo>
                  <a:cubicBezTo>
                    <a:pt x="123" y="0"/>
                    <a:pt x="123" y="0"/>
                    <a:pt x="123" y="0"/>
                  </a:cubicBezTo>
                  <a:cubicBezTo>
                    <a:pt x="123" y="0"/>
                    <a:pt x="123" y="0"/>
                    <a:pt x="123" y="0"/>
                  </a:cubicBezTo>
                  <a:moveTo>
                    <a:pt x="123" y="0"/>
                  </a:moveTo>
                  <a:cubicBezTo>
                    <a:pt x="123" y="0"/>
                    <a:pt x="123" y="0"/>
                    <a:pt x="123" y="0"/>
                  </a:cubicBezTo>
                  <a:cubicBezTo>
                    <a:pt x="123" y="0"/>
                    <a:pt x="123" y="0"/>
                    <a:pt x="123" y="0"/>
                  </a:cubicBezTo>
                  <a:moveTo>
                    <a:pt x="123" y="0"/>
                  </a:moveTo>
                  <a:cubicBezTo>
                    <a:pt x="123" y="0"/>
                    <a:pt x="123" y="0"/>
                    <a:pt x="123" y="0"/>
                  </a:cubicBezTo>
                  <a:cubicBezTo>
                    <a:pt x="123" y="0"/>
                    <a:pt x="123" y="0"/>
                    <a:pt x="123" y="0"/>
                  </a:cubicBezTo>
                  <a:moveTo>
                    <a:pt x="122" y="0"/>
                  </a:moveTo>
                  <a:cubicBezTo>
                    <a:pt x="122" y="0"/>
                    <a:pt x="122" y="0"/>
                    <a:pt x="122" y="0"/>
                  </a:cubicBezTo>
                  <a:cubicBezTo>
                    <a:pt x="122" y="0"/>
                    <a:pt x="122" y="0"/>
                    <a:pt x="122" y="0"/>
                  </a:cubicBezTo>
                  <a:moveTo>
                    <a:pt x="122" y="0"/>
                  </a:moveTo>
                  <a:cubicBezTo>
                    <a:pt x="122" y="0"/>
                    <a:pt x="122" y="0"/>
                    <a:pt x="122" y="0"/>
                  </a:cubicBezTo>
                  <a:cubicBezTo>
                    <a:pt x="122" y="0"/>
                    <a:pt x="122" y="0"/>
                    <a:pt x="122" y="0"/>
                  </a:cubicBezTo>
                  <a:moveTo>
                    <a:pt x="122" y="0"/>
                  </a:moveTo>
                  <a:cubicBezTo>
                    <a:pt x="122" y="0"/>
                    <a:pt x="122" y="0"/>
                    <a:pt x="122" y="0"/>
                  </a:cubicBezTo>
                  <a:cubicBezTo>
                    <a:pt x="122" y="0"/>
                    <a:pt x="122" y="0"/>
                    <a:pt x="122" y="0"/>
                  </a:cubicBezTo>
                  <a:moveTo>
                    <a:pt x="122" y="0"/>
                  </a:moveTo>
                  <a:cubicBezTo>
                    <a:pt x="122" y="0"/>
                    <a:pt x="122" y="0"/>
                    <a:pt x="122" y="0"/>
                  </a:cubicBezTo>
                  <a:cubicBezTo>
                    <a:pt x="122" y="0"/>
                    <a:pt x="122" y="0"/>
                    <a:pt x="122" y="0"/>
                  </a:cubicBezTo>
                  <a:moveTo>
                    <a:pt x="121" y="0"/>
                  </a:moveTo>
                  <a:cubicBezTo>
                    <a:pt x="121" y="0"/>
                    <a:pt x="121" y="0"/>
                    <a:pt x="121" y="0"/>
                  </a:cubicBezTo>
                  <a:cubicBezTo>
                    <a:pt x="121" y="0"/>
                    <a:pt x="121" y="0"/>
                    <a:pt x="121" y="0"/>
                  </a:cubicBezTo>
                  <a:moveTo>
                    <a:pt x="121" y="0"/>
                  </a:moveTo>
                  <a:cubicBezTo>
                    <a:pt x="121" y="0"/>
                    <a:pt x="121" y="0"/>
                    <a:pt x="121" y="0"/>
                  </a:cubicBezTo>
                  <a:cubicBezTo>
                    <a:pt x="121" y="0"/>
                    <a:pt x="121" y="0"/>
                    <a:pt x="121" y="0"/>
                  </a:cubicBezTo>
                  <a:moveTo>
                    <a:pt x="121" y="0"/>
                  </a:moveTo>
                  <a:cubicBezTo>
                    <a:pt x="121" y="0"/>
                    <a:pt x="121" y="0"/>
                    <a:pt x="121" y="0"/>
                  </a:cubicBezTo>
                  <a:cubicBezTo>
                    <a:pt x="121" y="0"/>
                    <a:pt x="121" y="0"/>
                    <a:pt x="121" y="0"/>
                  </a:cubicBezTo>
                  <a:moveTo>
                    <a:pt x="121" y="0"/>
                  </a:moveTo>
                  <a:cubicBezTo>
                    <a:pt x="121" y="0"/>
                    <a:pt x="121" y="0"/>
                    <a:pt x="121" y="0"/>
                  </a:cubicBezTo>
                  <a:cubicBezTo>
                    <a:pt x="121" y="0"/>
                    <a:pt x="121" y="0"/>
                    <a:pt x="121" y="0"/>
                  </a:cubicBezTo>
                  <a:moveTo>
                    <a:pt x="120" y="0"/>
                  </a:moveTo>
                  <a:cubicBezTo>
                    <a:pt x="120" y="0"/>
                    <a:pt x="120" y="0"/>
                    <a:pt x="120" y="0"/>
                  </a:cubicBezTo>
                  <a:cubicBezTo>
                    <a:pt x="120" y="0"/>
                    <a:pt x="120" y="0"/>
                    <a:pt x="120" y="0"/>
                  </a:cubicBezTo>
                  <a:moveTo>
                    <a:pt x="120" y="0"/>
                  </a:moveTo>
                  <a:cubicBezTo>
                    <a:pt x="120" y="0"/>
                    <a:pt x="120" y="0"/>
                    <a:pt x="120" y="0"/>
                  </a:cubicBezTo>
                  <a:cubicBezTo>
                    <a:pt x="120" y="0"/>
                    <a:pt x="120" y="0"/>
                    <a:pt x="120" y="0"/>
                  </a:cubicBezTo>
                  <a:moveTo>
                    <a:pt x="120" y="0"/>
                  </a:moveTo>
                  <a:cubicBezTo>
                    <a:pt x="120" y="0"/>
                    <a:pt x="120" y="0"/>
                    <a:pt x="120" y="0"/>
                  </a:cubicBezTo>
                  <a:cubicBezTo>
                    <a:pt x="120" y="0"/>
                    <a:pt x="120" y="0"/>
                    <a:pt x="120" y="0"/>
                  </a:cubicBezTo>
                  <a:moveTo>
                    <a:pt x="120" y="0"/>
                  </a:moveTo>
                  <a:cubicBezTo>
                    <a:pt x="120" y="0"/>
                    <a:pt x="120" y="0"/>
                    <a:pt x="120" y="0"/>
                  </a:cubicBezTo>
                  <a:cubicBezTo>
                    <a:pt x="120" y="0"/>
                    <a:pt x="120" y="0"/>
                    <a:pt x="120" y="0"/>
                  </a:cubicBezTo>
                  <a:moveTo>
                    <a:pt x="120" y="0"/>
                  </a:moveTo>
                  <a:cubicBezTo>
                    <a:pt x="120" y="0"/>
                    <a:pt x="120" y="0"/>
                    <a:pt x="120" y="0"/>
                  </a:cubicBezTo>
                  <a:cubicBezTo>
                    <a:pt x="120" y="0"/>
                    <a:pt x="120" y="0"/>
                    <a:pt x="120" y="0"/>
                  </a:cubicBezTo>
                  <a:moveTo>
                    <a:pt x="119" y="0"/>
                  </a:moveTo>
                  <a:cubicBezTo>
                    <a:pt x="119" y="0"/>
                    <a:pt x="119" y="0"/>
                    <a:pt x="119" y="0"/>
                  </a:cubicBezTo>
                  <a:cubicBezTo>
                    <a:pt x="119" y="0"/>
                    <a:pt x="119" y="0"/>
                    <a:pt x="119" y="0"/>
                  </a:cubicBezTo>
                  <a:moveTo>
                    <a:pt x="119" y="0"/>
                  </a:moveTo>
                  <a:cubicBezTo>
                    <a:pt x="119" y="0"/>
                    <a:pt x="119" y="0"/>
                    <a:pt x="119" y="0"/>
                  </a:cubicBezTo>
                  <a:cubicBezTo>
                    <a:pt x="119" y="0"/>
                    <a:pt x="119" y="0"/>
                    <a:pt x="119" y="0"/>
                  </a:cubicBezTo>
                  <a:moveTo>
                    <a:pt x="119" y="0"/>
                  </a:moveTo>
                  <a:cubicBezTo>
                    <a:pt x="119" y="0"/>
                    <a:pt x="119" y="0"/>
                    <a:pt x="119" y="0"/>
                  </a:cubicBezTo>
                  <a:cubicBezTo>
                    <a:pt x="119" y="0"/>
                    <a:pt x="119" y="0"/>
                    <a:pt x="119" y="0"/>
                  </a:cubicBezTo>
                </a:path>
              </a:pathLst>
            </a:custGeom>
            <a:solidFill>
              <a:srgbClr val="B0BBBB"/>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60" name="Freeform 49"/>
            <p:cNvSpPr/>
            <p:nvPr/>
          </p:nvSpPr>
          <p:spPr bwMode="auto">
            <a:xfrm>
              <a:off x="6013449" y="4267399"/>
              <a:ext cx="1054100" cy="1054101"/>
            </a:xfrm>
            <a:custGeom>
              <a:gdLst>
                <a:gd fmla="*/ 96 w 216" name="T0"/>
                <a:gd fmla="*/ 2 h 216" name="T1"/>
                <a:gd fmla="*/ 2 w 216" name="T2"/>
                <a:gd fmla="*/ 96 h 216" name="T3"/>
                <a:gd fmla="*/ 0 w 216" name="T4"/>
                <a:gd fmla="*/ 118 h 216" name="T5"/>
                <a:gd fmla="*/ 0 w 216" name="T6"/>
                <a:gd fmla="*/ 119 h 216" name="T7"/>
                <a:gd fmla="*/ 0 w 216" name="T8"/>
                <a:gd fmla="*/ 119 h 216" name="T9"/>
                <a:gd fmla="*/ 0 w 216" name="T10"/>
                <a:gd fmla="*/ 119 h 216" name="T11"/>
                <a:gd fmla="*/ 0 w 216" name="T12"/>
                <a:gd fmla="*/ 119 h 216" name="T13"/>
                <a:gd fmla="*/ 0 w 216" name="T14"/>
                <a:gd fmla="*/ 119 h 216" name="T15"/>
                <a:gd fmla="*/ 0 w 216" name="T16"/>
                <a:gd fmla="*/ 120 h 216" name="T17"/>
                <a:gd fmla="*/ 0 w 216" name="T18"/>
                <a:gd fmla="*/ 120 h 216" name="T19"/>
                <a:gd fmla="*/ 0 w 216" name="T20"/>
                <a:gd fmla="*/ 120 h 216" name="T21"/>
                <a:gd fmla="*/ 0 w 216" name="T22"/>
                <a:gd fmla="*/ 120 h 216" name="T23"/>
                <a:gd fmla="*/ 0 w 216" name="T24"/>
                <a:gd fmla="*/ 121 h 216" name="T25"/>
                <a:gd fmla="*/ 0 w 216" name="T26"/>
                <a:gd fmla="*/ 121 h 216" name="T27"/>
                <a:gd fmla="*/ 0 w 216" name="T28"/>
                <a:gd fmla="*/ 121 h 216" name="T29"/>
                <a:gd fmla="*/ 0 w 216" name="T30"/>
                <a:gd fmla="*/ 121 h 216" name="T31"/>
                <a:gd fmla="*/ 0 w 216" name="T32"/>
                <a:gd fmla="*/ 122 h 216" name="T33"/>
                <a:gd fmla="*/ 0 w 216" name="T34"/>
                <a:gd fmla="*/ 122 h 216" name="T35"/>
                <a:gd fmla="*/ 0 w 216" name="T36"/>
                <a:gd fmla="*/ 122 h 216" name="T37"/>
                <a:gd fmla="*/ 0 w 216" name="T38"/>
                <a:gd fmla="*/ 123 h 216" name="T39"/>
                <a:gd fmla="*/ 0 w 216" name="T40"/>
                <a:gd fmla="*/ 123 h 216" name="T41"/>
                <a:gd fmla="*/ 0 w 216" name="T42"/>
                <a:gd fmla="*/ 123 h 216" name="T43"/>
                <a:gd fmla="*/ 0 w 216" name="T44"/>
                <a:gd fmla="*/ 123 h 216" name="T45"/>
                <a:gd fmla="*/ 0 w 216" name="T46"/>
                <a:gd fmla="*/ 124 h 216" name="T47"/>
                <a:gd fmla="*/ 0 w 216" name="T48"/>
                <a:gd fmla="*/ 124 h 216" name="T49"/>
                <a:gd fmla="*/ 0 w 216" name="T50"/>
                <a:gd fmla="*/ 124 h 216" name="T51"/>
                <a:gd fmla="*/ 0 w 216" name="T52"/>
                <a:gd fmla="*/ 125 h 216" name="T53"/>
                <a:gd fmla="*/ 1 w 216" name="T54"/>
                <a:gd fmla="*/ 125 h 216" name="T55"/>
                <a:gd fmla="*/ 1 w 216" name="T56"/>
                <a:gd fmla="*/ 126 h 216" name="T57"/>
                <a:gd fmla="*/ 31 w 216" name="T58"/>
                <a:gd fmla="*/ 149 h 216" name="T59"/>
                <a:gd fmla="*/ 216 w 216" name="T60"/>
                <a:gd fmla="*/ 51 h 216" name="T61"/>
                <a:gd fmla="*/ 125 w 216" name="T62"/>
                <a:gd fmla="*/ 0 h 216" name="T63"/>
                <a:gd fmla="*/ 125 w 216" name="T64"/>
                <a:gd fmla="*/ 0 h 216" name="T65"/>
                <a:gd fmla="*/ 124 w 216" name="T66"/>
                <a:gd fmla="*/ 0 h 216" name="T67"/>
                <a:gd fmla="*/ 124 w 216" name="T68"/>
                <a:gd fmla="*/ 0 h 216" name="T69"/>
                <a:gd fmla="*/ 123 w 216" name="T70"/>
                <a:gd fmla="*/ 0 h 216" name="T71"/>
                <a:gd fmla="*/ 123 w 216" name="T72"/>
                <a:gd fmla="*/ 0 h 216" name="T73"/>
                <a:gd fmla="*/ 123 w 216" name="T74"/>
                <a:gd fmla="*/ 0 h 216" name="T75"/>
                <a:gd fmla="*/ 122 w 216" name="T76"/>
                <a:gd fmla="*/ 0 h 216" name="T77"/>
                <a:gd fmla="*/ 122 w 216" name="T78"/>
                <a:gd fmla="*/ 0 h 216" name="T79"/>
                <a:gd fmla="*/ 122 w 216" name="T80"/>
                <a:gd fmla="*/ 0 h 216" name="T81"/>
                <a:gd fmla="*/ 122 w 216" name="T82"/>
                <a:gd fmla="*/ 0 h 216" name="T83"/>
                <a:gd fmla="*/ 121 w 216" name="T84"/>
                <a:gd fmla="*/ 0 h 216" name="T85"/>
                <a:gd fmla="*/ 121 w 216" name="T86"/>
                <a:gd fmla="*/ 0 h 216" name="T87"/>
                <a:gd fmla="*/ 121 w 216" name="T88"/>
                <a:gd fmla="*/ 0 h 216" name="T89"/>
                <a:gd fmla="*/ 121 w 216" name="T90"/>
                <a:gd fmla="*/ 0 h 216" name="T91"/>
                <a:gd fmla="*/ 120 w 216" name="T92"/>
                <a:gd fmla="*/ 0 h 216" name="T93"/>
                <a:gd fmla="*/ 120 w 216" name="T94"/>
                <a:gd fmla="*/ 0 h 216" name="T95"/>
                <a:gd fmla="*/ 120 w 216" name="T96"/>
                <a:gd fmla="*/ 0 h 216" name="T97"/>
                <a:gd fmla="*/ 120 w 216" name="T98"/>
                <a:gd fmla="*/ 0 h 216" name="T99"/>
                <a:gd fmla="*/ 120 w 216" name="T100"/>
                <a:gd fmla="*/ 0 h 216" name="T101"/>
                <a:gd fmla="*/ 119 w 216" name="T102"/>
                <a:gd fmla="*/ 0 h 216" name="T103"/>
                <a:gd fmla="*/ 119 w 216" name="T104"/>
                <a:gd fmla="*/ 0 h 216" name="T105"/>
                <a:gd fmla="*/ 119 w 216" name="T106"/>
                <a:gd fmla="*/ 0 h 216" name="T107"/>
                <a:gd fmla="*/ 119 w 216" name="T108"/>
                <a:gd fmla="*/ 0 h 216"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16" w="216">
                  <a:moveTo>
                    <a:pt x="119" y="0"/>
                  </a:moveTo>
                  <a:cubicBezTo>
                    <a:pt x="111" y="0"/>
                    <a:pt x="103" y="1"/>
                    <a:pt x="96" y="2"/>
                  </a:cubicBezTo>
                  <a:cubicBezTo>
                    <a:pt x="96" y="2"/>
                    <a:pt x="96" y="2"/>
                    <a:pt x="96" y="2"/>
                  </a:cubicBezTo>
                  <a:cubicBezTo>
                    <a:pt x="49" y="11"/>
                    <a:pt x="12" y="48"/>
                    <a:pt x="2" y="96"/>
                  </a:cubicBezTo>
                  <a:cubicBezTo>
                    <a:pt x="2" y="96"/>
                    <a:pt x="2" y="96"/>
                    <a:pt x="2" y="96"/>
                  </a:cubicBezTo>
                  <a:cubicBezTo>
                    <a:pt x="1" y="103"/>
                    <a:pt x="0" y="111"/>
                    <a:pt x="0" y="118"/>
                  </a:cubicBezTo>
                  <a:cubicBezTo>
                    <a:pt x="0" y="118"/>
                    <a:pt x="0" y="118"/>
                    <a:pt x="0" y="118"/>
                  </a:cubicBezTo>
                  <a:cubicBezTo>
                    <a:pt x="0" y="118"/>
                    <a:pt x="0" y="118"/>
                    <a:pt x="0" y="119"/>
                  </a:cubicBezTo>
                  <a:cubicBezTo>
                    <a:pt x="0" y="119"/>
                    <a:pt x="0" y="119"/>
                    <a:pt x="0" y="119"/>
                  </a:cubicBezTo>
                  <a:cubicBezTo>
                    <a:pt x="0" y="119"/>
                    <a:pt x="0" y="119"/>
                    <a:pt x="0" y="119"/>
                  </a:cubicBezTo>
                  <a:cubicBezTo>
                    <a:pt x="0" y="119"/>
                    <a:pt x="0" y="119"/>
                    <a:pt x="0" y="119"/>
                  </a:cubicBezTo>
                  <a:cubicBezTo>
                    <a:pt x="0" y="119"/>
                    <a:pt x="0" y="119"/>
                    <a:pt x="0" y="119"/>
                  </a:cubicBezTo>
                  <a:cubicBezTo>
                    <a:pt x="0" y="119"/>
                    <a:pt x="0" y="119"/>
                    <a:pt x="0" y="119"/>
                  </a:cubicBezTo>
                  <a:cubicBezTo>
                    <a:pt x="0" y="119"/>
                    <a:pt x="0" y="119"/>
                    <a:pt x="0" y="119"/>
                  </a:cubicBezTo>
                  <a:cubicBezTo>
                    <a:pt x="0" y="119"/>
                    <a:pt x="0" y="119"/>
                    <a:pt x="0" y="119"/>
                  </a:cubicBezTo>
                  <a:cubicBezTo>
                    <a:pt x="0" y="119"/>
                    <a:pt x="0" y="119"/>
                    <a:pt x="0" y="119"/>
                  </a:cubicBezTo>
                  <a:cubicBezTo>
                    <a:pt x="0" y="120"/>
                    <a:pt x="0" y="120"/>
                    <a:pt x="0" y="120"/>
                  </a:cubicBezTo>
                  <a:cubicBezTo>
                    <a:pt x="0" y="120"/>
                    <a:pt x="0" y="120"/>
                    <a:pt x="0" y="120"/>
                  </a:cubicBezTo>
                  <a:cubicBezTo>
                    <a:pt x="0" y="120"/>
                    <a:pt x="0" y="120"/>
                    <a:pt x="0" y="120"/>
                  </a:cubicBezTo>
                  <a:cubicBezTo>
                    <a:pt x="0" y="120"/>
                    <a:pt x="0" y="120"/>
                    <a:pt x="0" y="120"/>
                  </a:cubicBezTo>
                  <a:cubicBezTo>
                    <a:pt x="0" y="120"/>
                    <a:pt x="0" y="120"/>
                    <a:pt x="0" y="120"/>
                  </a:cubicBezTo>
                  <a:cubicBezTo>
                    <a:pt x="0" y="120"/>
                    <a:pt x="0" y="120"/>
                    <a:pt x="0" y="120"/>
                  </a:cubicBezTo>
                  <a:cubicBezTo>
                    <a:pt x="0" y="120"/>
                    <a:pt x="0" y="120"/>
                    <a:pt x="0" y="120"/>
                  </a:cubicBezTo>
                  <a:cubicBezTo>
                    <a:pt x="0" y="120"/>
                    <a:pt x="0" y="120"/>
                    <a:pt x="0" y="120"/>
                  </a:cubicBezTo>
                  <a:cubicBezTo>
                    <a:pt x="0" y="120"/>
                    <a:pt x="0" y="121"/>
                    <a:pt x="0" y="121"/>
                  </a:cubicBezTo>
                  <a:cubicBezTo>
                    <a:pt x="0" y="121"/>
                    <a:pt x="0" y="121"/>
                    <a:pt x="0" y="121"/>
                  </a:cubicBezTo>
                  <a:cubicBezTo>
                    <a:pt x="0" y="121"/>
                    <a:pt x="0" y="121"/>
                    <a:pt x="0" y="121"/>
                  </a:cubicBezTo>
                  <a:cubicBezTo>
                    <a:pt x="0" y="121"/>
                    <a:pt x="0" y="121"/>
                    <a:pt x="0" y="121"/>
                  </a:cubicBezTo>
                  <a:cubicBezTo>
                    <a:pt x="0" y="121"/>
                    <a:pt x="0" y="121"/>
                    <a:pt x="0" y="121"/>
                  </a:cubicBezTo>
                  <a:cubicBezTo>
                    <a:pt x="0" y="121"/>
                    <a:pt x="0" y="121"/>
                    <a:pt x="0" y="121"/>
                  </a:cubicBezTo>
                  <a:cubicBezTo>
                    <a:pt x="0" y="121"/>
                    <a:pt x="0" y="121"/>
                    <a:pt x="0" y="121"/>
                  </a:cubicBezTo>
                  <a:cubicBezTo>
                    <a:pt x="0" y="121"/>
                    <a:pt x="0" y="121"/>
                    <a:pt x="0" y="121"/>
                  </a:cubicBezTo>
                  <a:cubicBezTo>
                    <a:pt x="0" y="121"/>
                    <a:pt x="0" y="121"/>
                    <a:pt x="0" y="122"/>
                  </a:cubicBezTo>
                  <a:cubicBezTo>
                    <a:pt x="0" y="122"/>
                    <a:pt x="0" y="122"/>
                    <a:pt x="0" y="122"/>
                  </a:cubicBezTo>
                  <a:cubicBezTo>
                    <a:pt x="0" y="122"/>
                    <a:pt x="0" y="122"/>
                    <a:pt x="0" y="122"/>
                  </a:cubicBezTo>
                  <a:cubicBezTo>
                    <a:pt x="0" y="122"/>
                    <a:pt x="0" y="122"/>
                    <a:pt x="0" y="122"/>
                  </a:cubicBezTo>
                  <a:cubicBezTo>
                    <a:pt x="0" y="122"/>
                    <a:pt x="0" y="122"/>
                    <a:pt x="0" y="122"/>
                  </a:cubicBezTo>
                  <a:cubicBezTo>
                    <a:pt x="0" y="122"/>
                    <a:pt x="0" y="122"/>
                    <a:pt x="0" y="122"/>
                  </a:cubicBezTo>
                  <a:cubicBezTo>
                    <a:pt x="0" y="122"/>
                    <a:pt x="0" y="122"/>
                    <a:pt x="0" y="122"/>
                  </a:cubicBezTo>
                  <a:cubicBezTo>
                    <a:pt x="0" y="122"/>
                    <a:pt x="0" y="122"/>
                    <a:pt x="0" y="123"/>
                  </a:cubicBezTo>
                  <a:cubicBezTo>
                    <a:pt x="0" y="123"/>
                    <a:pt x="0" y="123"/>
                    <a:pt x="0" y="123"/>
                  </a:cubicBezTo>
                  <a:cubicBezTo>
                    <a:pt x="0" y="123"/>
                    <a:pt x="0" y="123"/>
                    <a:pt x="0" y="123"/>
                  </a:cubicBezTo>
                  <a:cubicBezTo>
                    <a:pt x="0" y="123"/>
                    <a:pt x="0" y="123"/>
                    <a:pt x="0" y="123"/>
                  </a:cubicBezTo>
                  <a:cubicBezTo>
                    <a:pt x="0" y="123"/>
                    <a:pt x="0" y="123"/>
                    <a:pt x="0" y="123"/>
                  </a:cubicBezTo>
                  <a:cubicBezTo>
                    <a:pt x="0" y="123"/>
                    <a:pt x="0" y="123"/>
                    <a:pt x="0" y="123"/>
                  </a:cubicBezTo>
                  <a:cubicBezTo>
                    <a:pt x="0" y="123"/>
                    <a:pt x="0" y="123"/>
                    <a:pt x="0" y="123"/>
                  </a:cubicBezTo>
                  <a:cubicBezTo>
                    <a:pt x="0" y="124"/>
                    <a:pt x="0" y="124"/>
                    <a:pt x="0" y="124"/>
                  </a:cubicBezTo>
                  <a:cubicBezTo>
                    <a:pt x="0" y="124"/>
                    <a:pt x="0" y="124"/>
                    <a:pt x="0" y="124"/>
                  </a:cubicBezTo>
                  <a:cubicBezTo>
                    <a:pt x="0" y="124"/>
                    <a:pt x="0" y="124"/>
                    <a:pt x="0" y="124"/>
                  </a:cubicBezTo>
                  <a:cubicBezTo>
                    <a:pt x="0" y="124"/>
                    <a:pt x="0" y="124"/>
                    <a:pt x="0" y="124"/>
                  </a:cubicBezTo>
                  <a:cubicBezTo>
                    <a:pt x="0" y="124"/>
                    <a:pt x="0" y="124"/>
                    <a:pt x="0" y="124"/>
                  </a:cubicBezTo>
                  <a:cubicBezTo>
                    <a:pt x="0" y="124"/>
                    <a:pt x="0" y="124"/>
                    <a:pt x="0" y="124"/>
                  </a:cubicBezTo>
                  <a:cubicBezTo>
                    <a:pt x="0" y="124"/>
                    <a:pt x="0" y="125"/>
                    <a:pt x="0" y="125"/>
                  </a:cubicBezTo>
                  <a:cubicBezTo>
                    <a:pt x="0" y="125"/>
                    <a:pt x="0" y="125"/>
                    <a:pt x="0" y="125"/>
                  </a:cubicBezTo>
                  <a:cubicBezTo>
                    <a:pt x="1" y="125"/>
                    <a:pt x="1" y="125"/>
                    <a:pt x="1" y="125"/>
                  </a:cubicBezTo>
                  <a:cubicBezTo>
                    <a:pt x="1" y="125"/>
                    <a:pt x="1" y="125"/>
                    <a:pt x="1" y="125"/>
                  </a:cubicBezTo>
                  <a:cubicBezTo>
                    <a:pt x="1" y="125"/>
                    <a:pt x="1" y="125"/>
                    <a:pt x="1" y="126"/>
                  </a:cubicBezTo>
                  <a:cubicBezTo>
                    <a:pt x="1" y="126"/>
                    <a:pt x="1" y="126"/>
                    <a:pt x="1" y="126"/>
                  </a:cubicBezTo>
                  <a:cubicBezTo>
                    <a:pt x="3" y="163"/>
                    <a:pt x="23" y="196"/>
                    <a:pt x="52" y="216"/>
                  </a:cubicBezTo>
                  <a:cubicBezTo>
                    <a:pt x="39" y="197"/>
                    <a:pt x="31" y="174"/>
                    <a:pt x="31" y="149"/>
                  </a:cubicBezTo>
                  <a:cubicBezTo>
                    <a:pt x="31" y="84"/>
                    <a:pt x="84" y="31"/>
                    <a:pt x="149" y="31"/>
                  </a:cubicBezTo>
                  <a:cubicBezTo>
                    <a:pt x="174" y="31"/>
                    <a:pt x="197" y="38"/>
                    <a:pt x="216" y="51"/>
                  </a:cubicBezTo>
                  <a:cubicBezTo>
                    <a:pt x="196" y="22"/>
                    <a:pt x="163" y="2"/>
                    <a:pt x="125" y="0"/>
                  </a:cubicBezTo>
                  <a:cubicBezTo>
                    <a:pt x="125" y="0"/>
                    <a:pt x="125" y="0"/>
                    <a:pt x="125" y="0"/>
                  </a:cubicBezTo>
                  <a:cubicBezTo>
                    <a:pt x="125" y="0"/>
                    <a:pt x="125" y="0"/>
                    <a:pt x="125" y="0"/>
                  </a:cubicBezTo>
                  <a:cubicBezTo>
                    <a:pt x="125" y="0"/>
                    <a:pt x="125" y="0"/>
                    <a:pt x="125" y="0"/>
                  </a:cubicBezTo>
                  <a:cubicBezTo>
                    <a:pt x="124" y="0"/>
                    <a:pt x="124" y="0"/>
                    <a:pt x="124" y="0"/>
                  </a:cubicBezTo>
                  <a:cubicBezTo>
                    <a:pt x="124" y="0"/>
                    <a:pt x="124" y="0"/>
                    <a:pt x="124" y="0"/>
                  </a:cubicBezTo>
                  <a:cubicBezTo>
                    <a:pt x="124" y="0"/>
                    <a:pt x="124" y="0"/>
                    <a:pt x="124" y="0"/>
                  </a:cubicBezTo>
                  <a:cubicBezTo>
                    <a:pt x="124" y="0"/>
                    <a:pt x="124" y="0"/>
                    <a:pt x="124" y="0"/>
                  </a:cubicBezTo>
                  <a:cubicBezTo>
                    <a:pt x="124" y="0"/>
                    <a:pt x="123" y="0"/>
                    <a:pt x="123" y="0"/>
                  </a:cubicBezTo>
                  <a:cubicBezTo>
                    <a:pt x="123" y="0"/>
                    <a:pt x="123" y="0"/>
                    <a:pt x="123" y="0"/>
                  </a:cubicBezTo>
                  <a:cubicBezTo>
                    <a:pt x="123" y="0"/>
                    <a:pt x="123" y="0"/>
                    <a:pt x="123" y="0"/>
                  </a:cubicBezTo>
                  <a:cubicBezTo>
                    <a:pt x="123" y="0"/>
                    <a:pt x="123" y="0"/>
                    <a:pt x="123" y="0"/>
                  </a:cubicBezTo>
                  <a:cubicBezTo>
                    <a:pt x="123" y="0"/>
                    <a:pt x="123" y="0"/>
                    <a:pt x="123" y="0"/>
                  </a:cubicBezTo>
                  <a:cubicBezTo>
                    <a:pt x="123" y="0"/>
                    <a:pt x="123" y="0"/>
                    <a:pt x="123" y="0"/>
                  </a:cubicBezTo>
                  <a:cubicBezTo>
                    <a:pt x="123" y="0"/>
                    <a:pt x="122" y="0"/>
                    <a:pt x="122" y="0"/>
                  </a:cubicBezTo>
                  <a:cubicBezTo>
                    <a:pt x="122" y="0"/>
                    <a:pt x="122" y="0"/>
                    <a:pt x="122" y="0"/>
                  </a:cubicBezTo>
                  <a:cubicBezTo>
                    <a:pt x="122" y="0"/>
                    <a:pt x="122" y="0"/>
                    <a:pt x="122" y="0"/>
                  </a:cubicBezTo>
                  <a:cubicBezTo>
                    <a:pt x="122" y="0"/>
                    <a:pt x="122" y="0"/>
                    <a:pt x="122" y="0"/>
                  </a:cubicBezTo>
                  <a:cubicBezTo>
                    <a:pt x="122" y="0"/>
                    <a:pt x="122" y="0"/>
                    <a:pt x="122" y="0"/>
                  </a:cubicBezTo>
                  <a:cubicBezTo>
                    <a:pt x="122" y="0"/>
                    <a:pt x="122" y="0"/>
                    <a:pt x="122" y="0"/>
                  </a:cubicBezTo>
                  <a:cubicBezTo>
                    <a:pt x="122" y="0"/>
                    <a:pt x="122" y="0"/>
                    <a:pt x="122" y="0"/>
                  </a:cubicBezTo>
                  <a:cubicBezTo>
                    <a:pt x="122" y="0"/>
                    <a:pt x="122" y="0"/>
                    <a:pt x="122" y="0"/>
                  </a:cubicBezTo>
                  <a:cubicBezTo>
                    <a:pt x="122" y="0"/>
                    <a:pt x="121" y="0"/>
                    <a:pt x="121" y="0"/>
                  </a:cubicBezTo>
                  <a:cubicBezTo>
                    <a:pt x="121" y="0"/>
                    <a:pt x="121" y="0"/>
                    <a:pt x="121" y="0"/>
                  </a:cubicBezTo>
                  <a:cubicBezTo>
                    <a:pt x="121" y="0"/>
                    <a:pt x="121" y="0"/>
                    <a:pt x="121" y="0"/>
                  </a:cubicBezTo>
                  <a:cubicBezTo>
                    <a:pt x="121" y="0"/>
                    <a:pt x="121" y="0"/>
                    <a:pt x="121" y="0"/>
                  </a:cubicBezTo>
                  <a:cubicBezTo>
                    <a:pt x="121" y="0"/>
                    <a:pt x="121" y="0"/>
                    <a:pt x="121" y="0"/>
                  </a:cubicBezTo>
                  <a:cubicBezTo>
                    <a:pt x="121" y="0"/>
                    <a:pt x="121" y="0"/>
                    <a:pt x="121" y="0"/>
                  </a:cubicBezTo>
                  <a:cubicBezTo>
                    <a:pt x="121" y="0"/>
                    <a:pt x="121" y="0"/>
                    <a:pt x="121" y="0"/>
                  </a:cubicBezTo>
                  <a:cubicBezTo>
                    <a:pt x="121" y="0"/>
                    <a:pt x="121" y="0"/>
                    <a:pt x="121" y="0"/>
                  </a:cubicBezTo>
                  <a:cubicBezTo>
                    <a:pt x="121" y="0"/>
                    <a:pt x="121" y="0"/>
                    <a:pt x="120" y="0"/>
                  </a:cubicBezTo>
                  <a:cubicBezTo>
                    <a:pt x="120" y="0"/>
                    <a:pt x="120" y="0"/>
                    <a:pt x="120" y="0"/>
                  </a:cubicBezTo>
                  <a:cubicBezTo>
                    <a:pt x="120" y="0"/>
                    <a:pt x="120" y="0"/>
                    <a:pt x="120" y="0"/>
                  </a:cubicBezTo>
                  <a:cubicBezTo>
                    <a:pt x="120" y="0"/>
                    <a:pt x="120" y="0"/>
                    <a:pt x="120" y="0"/>
                  </a:cubicBezTo>
                  <a:cubicBezTo>
                    <a:pt x="120" y="0"/>
                    <a:pt x="120" y="0"/>
                    <a:pt x="120" y="0"/>
                  </a:cubicBezTo>
                  <a:cubicBezTo>
                    <a:pt x="120" y="0"/>
                    <a:pt x="120" y="0"/>
                    <a:pt x="120" y="0"/>
                  </a:cubicBezTo>
                  <a:cubicBezTo>
                    <a:pt x="120" y="0"/>
                    <a:pt x="120" y="0"/>
                    <a:pt x="120" y="0"/>
                  </a:cubicBezTo>
                  <a:cubicBezTo>
                    <a:pt x="120" y="0"/>
                    <a:pt x="120" y="0"/>
                    <a:pt x="120" y="0"/>
                  </a:cubicBezTo>
                  <a:cubicBezTo>
                    <a:pt x="120" y="0"/>
                    <a:pt x="120" y="0"/>
                    <a:pt x="120" y="0"/>
                  </a:cubicBezTo>
                  <a:cubicBezTo>
                    <a:pt x="120" y="0"/>
                    <a:pt x="120" y="0"/>
                    <a:pt x="120" y="0"/>
                  </a:cubicBezTo>
                  <a:cubicBezTo>
                    <a:pt x="119" y="0"/>
                    <a:pt x="119" y="0"/>
                    <a:pt x="119" y="0"/>
                  </a:cubicBezTo>
                  <a:cubicBezTo>
                    <a:pt x="119" y="0"/>
                    <a:pt x="119" y="0"/>
                    <a:pt x="119" y="0"/>
                  </a:cubicBezTo>
                  <a:cubicBezTo>
                    <a:pt x="119" y="0"/>
                    <a:pt x="119" y="0"/>
                    <a:pt x="119" y="0"/>
                  </a:cubicBezTo>
                  <a:cubicBezTo>
                    <a:pt x="119" y="0"/>
                    <a:pt x="119" y="0"/>
                    <a:pt x="119" y="0"/>
                  </a:cubicBezTo>
                  <a:cubicBezTo>
                    <a:pt x="119" y="0"/>
                    <a:pt x="119" y="0"/>
                    <a:pt x="119" y="0"/>
                  </a:cubicBezTo>
                  <a:cubicBezTo>
                    <a:pt x="119" y="0"/>
                    <a:pt x="119" y="0"/>
                    <a:pt x="119" y="0"/>
                  </a:cubicBezTo>
                  <a:cubicBezTo>
                    <a:pt x="119" y="0"/>
                    <a:pt x="119" y="0"/>
                    <a:pt x="119" y="0"/>
                  </a:cubicBezTo>
                  <a:cubicBezTo>
                    <a:pt x="119" y="0"/>
                    <a:pt x="119" y="0"/>
                    <a:pt x="119" y="0"/>
                  </a:cubicBezTo>
                </a:path>
              </a:pathLst>
            </a:custGeom>
            <a:solidFill>
              <a:schemeClr val="accent1">
                <a:lumMod val="75000"/>
              </a:schemeClr>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61" name="Freeform 50"/>
            <p:cNvSpPr>
              <a:spLocks noEditPoints="1"/>
            </p:cNvSpPr>
            <p:nvPr/>
          </p:nvSpPr>
          <p:spPr bwMode="auto">
            <a:xfrm>
              <a:off x="6994524" y="5248474"/>
              <a:ext cx="482600" cy="482600"/>
            </a:xfrm>
            <a:custGeom>
              <a:gdLst>
                <a:gd fmla="*/ 1 w 99" name="T0"/>
                <a:gd fmla="*/ 99 h 99" name="T1"/>
                <a:gd fmla="*/ 0 w 99" name="T2"/>
                <a:gd fmla="*/ 98 h 99" name="T3"/>
                <a:gd fmla="*/ 0 w 99" name="T4"/>
                <a:gd fmla="*/ 98 h 99" name="T5"/>
                <a:gd fmla="*/ 0 w 99" name="T6"/>
                <a:gd fmla="*/ 97 h 99" name="T7"/>
                <a:gd fmla="*/ 0 w 99" name="T8"/>
                <a:gd fmla="*/ 97 h 99" name="T9"/>
                <a:gd fmla="*/ 0 w 99" name="T10"/>
                <a:gd fmla="*/ 97 h 99" name="T11"/>
                <a:gd fmla="*/ 0 w 99" name="T12"/>
                <a:gd fmla="*/ 97 h 99" name="T13"/>
                <a:gd fmla="*/ 0 w 99" name="T14"/>
                <a:gd fmla="*/ 97 h 99" name="T15"/>
                <a:gd fmla="*/ 0 w 99" name="T16"/>
                <a:gd fmla="*/ 96 h 99" name="T17"/>
                <a:gd fmla="*/ 0 w 99" name="T18"/>
                <a:gd fmla="*/ 96 h 99" name="T19"/>
                <a:gd fmla="*/ 0 w 99" name="T20"/>
                <a:gd fmla="*/ 96 h 99" name="T21"/>
                <a:gd fmla="*/ 0 w 99" name="T22"/>
                <a:gd fmla="*/ 96 h 99" name="T23"/>
                <a:gd fmla="*/ 0 w 99" name="T24"/>
                <a:gd fmla="*/ 96 h 99" name="T25"/>
                <a:gd fmla="*/ 0 w 99" name="T26"/>
                <a:gd fmla="*/ 95 h 99" name="T27"/>
                <a:gd fmla="*/ 0 w 99" name="T28"/>
                <a:gd fmla="*/ 95 h 99" name="T29"/>
                <a:gd fmla="*/ 0 w 99" name="T30"/>
                <a:gd fmla="*/ 95 h 99" name="T31"/>
                <a:gd fmla="*/ 0 w 99" name="T32"/>
                <a:gd fmla="*/ 95 h 99" name="T33"/>
                <a:gd fmla="*/ 0 w 99" name="T34"/>
                <a:gd fmla="*/ 95 h 99" name="T35"/>
                <a:gd fmla="*/ 0 w 99" name="T36"/>
                <a:gd fmla="*/ 94 h 99" name="T37"/>
                <a:gd fmla="*/ 0 w 99" name="T38"/>
                <a:gd fmla="*/ 94 h 99" name="T39"/>
                <a:gd fmla="*/ 0 w 99" name="T40"/>
                <a:gd fmla="*/ 94 h 99" name="T41"/>
                <a:gd fmla="*/ 0 w 99" name="T42"/>
                <a:gd fmla="*/ 94 h 99" name="T43"/>
                <a:gd fmla="*/ 0 w 99" name="T44"/>
                <a:gd fmla="*/ 94 h 99" name="T45"/>
                <a:gd fmla="*/ 0 w 99" name="T46"/>
                <a:gd fmla="*/ 94 h 99" name="T47"/>
                <a:gd fmla="*/ 0 w 99" name="T48"/>
                <a:gd fmla="*/ 94 h 99" name="T49"/>
                <a:gd fmla="*/ 0 w 99" name="T50"/>
                <a:gd fmla="*/ 93 h 99" name="T51"/>
                <a:gd fmla="*/ 99 w 99" name="T52"/>
                <a:gd fmla="*/ 0 h 99" name="T53"/>
                <a:gd fmla="*/ 98 w 99" name="T54"/>
                <a:gd fmla="*/ 0 h 99" name="T55"/>
                <a:gd fmla="*/ 98 w 99" name="T56"/>
                <a:gd fmla="*/ 0 h 99" name="T57"/>
                <a:gd fmla="*/ 98 w 99" name="T58"/>
                <a:gd fmla="*/ 0 h 99" name="T59"/>
                <a:gd fmla="*/ 98 w 99" name="T60"/>
                <a:gd fmla="*/ 0 h 99" name="T61"/>
                <a:gd fmla="*/ 97 w 99" name="T62"/>
                <a:gd fmla="*/ 0 h 99" name="T63"/>
                <a:gd fmla="*/ 97 w 99" name="T64"/>
                <a:gd fmla="*/ 0 h 99" name="T65"/>
                <a:gd fmla="*/ 97 w 99" name="T66"/>
                <a:gd fmla="*/ 0 h 99" name="T67"/>
                <a:gd fmla="*/ 97 w 99" name="T68"/>
                <a:gd fmla="*/ 0 h 99" name="T69"/>
                <a:gd fmla="*/ 97 w 99" name="T70"/>
                <a:gd fmla="*/ 0 h 99" name="T71"/>
                <a:gd fmla="*/ 96 w 99" name="T72"/>
                <a:gd fmla="*/ 0 h 99" name="T73"/>
                <a:gd fmla="*/ 94 w 99" name="T74"/>
                <a:gd fmla="*/ 0 h 99" name="T75"/>
                <a:gd fmla="*/ 96 w 99" name="T76"/>
                <a:gd fmla="*/ 0 h 99" name="T77"/>
                <a:gd fmla="*/ 94 w 99" name="T78"/>
                <a:gd fmla="*/ 0 h 99" name="T79"/>
                <a:gd fmla="*/ 94 w 99" name="T80"/>
                <a:gd fmla="*/ 0 h 99" name="T81"/>
                <a:gd fmla="*/ 96 w 99" name="T82"/>
                <a:gd fmla="*/ 0 h 99" name="T83"/>
                <a:gd fmla="*/ 94 w 99" name="T84"/>
                <a:gd fmla="*/ 0 h 99" name="T85"/>
                <a:gd fmla="*/ 96 w 99" name="T86"/>
                <a:gd fmla="*/ 0 h 99" name="T87"/>
                <a:gd fmla="*/ 94 w 99" name="T88"/>
                <a:gd fmla="*/ 0 h 99" name="T89"/>
                <a:gd fmla="*/ 96 w 99" name="T90"/>
                <a:gd fmla="*/ 0 h 99" name="T91"/>
                <a:gd fmla="*/ 94 w 99" name="T92"/>
                <a:gd fmla="*/ 0 h 99" name="T93"/>
                <a:gd fmla="*/ 95 w 99" name="T94"/>
                <a:gd fmla="*/ 0 h 99" name="T95"/>
                <a:gd fmla="*/ 95 w 99" name="T96"/>
                <a:gd fmla="*/ 0 h 99" name="T97"/>
                <a:gd fmla="*/ 95 w 99" name="T98"/>
                <a:gd fmla="*/ 0 h 99" name="T99"/>
                <a:gd fmla="*/ 95 w 99" name="T100"/>
                <a:gd fmla="*/ 0 h 99" name="T101"/>
                <a:gd fmla="*/ 95 w 99" name="T102"/>
                <a:gd fmla="*/ 0 h 99" name="T103"/>
                <a:gd fmla="*/ 95 w 99" name="T104"/>
                <a:gd fmla="*/ 0 h 99"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99" w="99">
                  <a:moveTo>
                    <a:pt x="1" y="99"/>
                  </a:moveTo>
                  <a:cubicBezTo>
                    <a:pt x="1" y="99"/>
                    <a:pt x="1" y="99"/>
                    <a:pt x="1" y="99"/>
                  </a:cubicBezTo>
                  <a:cubicBezTo>
                    <a:pt x="1" y="99"/>
                    <a:pt x="1" y="99"/>
                    <a:pt x="1" y="99"/>
                  </a:cubicBezTo>
                  <a:moveTo>
                    <a:pt x="0" y="98"/>
                  </a:moveTo>
                  <a:cubicBezTo>
                    <a:pt x="0" y="98"/>
                    <a:pt x="0" y="98"/>
                    <a:pt x="0" y="98"/>
                  </a:cubicBezTo>
                  <a:cubicBezTo>
                    <a:pt x="0" y="98"/>
                    <a:pt x="0" y="98"/>
                    <a:pt x="0" y="98"/>
                  </a:cubicBezTo>
                  <a:moveTo>
                    <a:pt x="0" y="98"/>
                  </a:moveTo>
                  <a:cubicBezTo>
                    <a:pt x="0" y="98"/>
                    <a:pt x="0" y="98"/>
                    <a:pt x="0" y="98"/>
                  </a:cubicBezTo>
                  <a:cubicBezTo>
                    <a:pt x="0" y="98"/>
                    <a:pt x="0" y="98"/>
                    <a:pt x="0" y="98"/>
                  </a:cubicBezTo>
                  <a:moveTo>
                    <a:pt x="0" y="97"/>
                  </a:moveTo>
                  <a:cubicBezTo>
                    <a:pt x="0" y="97"/>
                    <a:pt x="0" y="97"/>
                    <a:pt x="0" y="97"/>
                  </a:cubicBezTo>
                  <a:cubicBezTo>
                    <a:pt x="0" y="97"/>
                    <a:pt x="0" y="97"/>
                    <a:pt x="0" y="97"/>
                  </a:cubicBezTo>
                  <a:moveTo>
                    <a:pt x="0" y="97"/>
                  </a:moveTo>
                  <a:cubicBezTo>
                    <a:pt x="0" y="97"/>
                    <a:pt x="0" y="97"/>
                    <a:pt x="0" y="97"/>
                  </a:cubicBezTo>
                  <a:cubicBezTo>
                    <a:pt x="0" y="97"/>
                    <a:pt x="0" y="97"/>
                    <a:pt x="0" y="97"/>
                  </a:cubicBezTo>
                  <a:moveTo>
                    <a:pt x="0" y="97"/>
                  </a:moveTo>
                  <a:cubicBezTo>
                    <a:pt x="0" y="97"/>
                    <a:pt x="0" y="97"/>
                    <a:pt x="0" y="97"/>
                  </a:cubicBezTo>
                  <a:cubicBezTo>
                    <a:pt x="0" y="97"/>
                    <a:pt x="0" y="97"/>
                    <a:pt x="0" y="97"/>
                  </a:cubicBezTo>
                  <a:moveTo>
                    <a:pt x="0" y="97"/>
                  </a:moveTo>
                  <a:cubicBezTo>
                    <a:pt x="0" y="97"/>
                    <a:pt x="0" y="97"/>
                    <a:pt x="0" y="97"/>
                  </a:cubicBezTo>
                  <a:cubicBezTo>
                    <a:pt x="0" y="97"/>
                    <a:pt x="0" y="97"/>
                    <a:pt x="0" y="97"/>
                  </a:cubicBezTo>
                  <a:moveTo>
                    <a:pt x="0" y="97"/>
                  </a:moveTo>
                  <a:cubicBezTo>
                    <a:pt x="0" y="97"/>
                    <a:pt x="0" y="97"/>
                    <a:pt x="0" y="97"/>
                  </a:cubicBezTo>
                  <a:cubicBezTo>
                    <a:pt x="0" y="97"/>
                    <a:pt x="0" y="97"/>
                    <a:pt x="0" y="97"/>
                  </a:cubicBezTo>
                  <a:moveTo>
                    <a:pt x="0" y="96"/>
                  </a:moveTo>
                  <a:cubicBezTo>
                    <a:pt x="0" y="96"/>
                    <a:pt x="0" y="96"/>
                    <a:pt x="0" y="96"/>
                  </a:cubicBezTo>
                  <a:cubicBezTo>
                    <a:pt x="0" y="96"/>
                    <a:pt x="0" y="96"/>
                    <a:pt x="0" y="96"/>
                  </a:cubicBezTo>
                  <a:moveTo>
                    <a:pt x="0" y="96"/>
                  </a:moveTo>
                  <a:cubicBezTo>
                    <a:pt x="0" y="96"/>
                    <a:pt x="0" y="96"/>
                    <a:pt x="0" y="96"/>
                  </a:cubicBezTo>
                  <a:cubicBezTo>
                    <a:pt x="0" y="96"/>
                    <a:pt x="0" y="96"/>
                    <a:pt x="0" y="96"/>
                  </a:cubicBezTo>
                  <a:moveTo>
                    <a:pt x="0" y="96"/>
                  </a:moveTo>
                  <a:cubicBezTo>
                    <a:pt x="0" y="96"/>
                    <a:pt x="0" y="96"/>
                    <a:pt x="0" y="96"/>
                  </a:cubicBezTo>
                  <a:cubicBezTo>
                    <a:pt x="0" y="96"/>
                    <a:pt x="0" y="96"/>
                    <a:pt x="0" y="96"/>
                  </a:cubicBezTo>
                  <a:moveTo>
                    <a:pt x="0" y="96"/>
                  </a:moveTo>
                  <a:cubicBezTo>
                    <a:pt x="0" y="96"/>
                    <a:pt x="0" y="96"/>
                    <a:pt x="0" y="96"/>
                  </a:cubicBezTo>
                  <a:cubicBezTo>
                    <a:pt x="0" y="96"/>
                    <a:pt x="0" y="96"/>
                    <a:pt x="0" y="96"/>
                  </a:cubicBezTo>
                  <a:moveTo>
                    <a:pt x="0" y="96"/>
                  </a:moveTo>
                  <a:cubicBezTo>
                    <a:pt x="0" y="96"/>
                    <a:pt x="0" y="96"/>
                    <a:pt x="0" y="96"/>
                  </a:cubicBezTo>
                  <a:cubicBezTo>
                    <a:pt x="0" y="96"/>
                    <a:pt x="0" y="96"/>
                    <a:pt x="0" y="96"/>
                  </a:cubicBezTo>
                  <a:moveTo>
                    <a:pt x="0" y="95"/>
                  </a:moveTo>
                  <a:cubicBezTo>
                    <a:pt x="0" y="95"/>
                    <a:pt x="0" y="95"/>
                    <a:pt x="0" y="95"/>
                  </a:cubicBezTo>
                  <a:cubicBezTo>
                    <a:pt x="0" y="95"/>
                    <a:pt x="0" y="95"/>
                    <a:pt x="0" y="95"/>
                  </a:cubicBezTo>
                  <a:moveTo>
                    <a:pt x="0" y="95"/>
                  </a:moveTo>
                  <a:cubicBezTo>
                    <a:pt x="0" y="95"/>
                    <a:pt x="0" y="95"/>
                    <a:pt x="0" y="95"/>
                  </a:cubicBezTo>
                  <a:cubicBezTo>
                    <a:pt x="0" y="95"/>
                    <a:pt x="0" y="95"/>
                    <a:pt x="0" y="95"/>
                  </a:cubicBezTo>
                  <a:moveTo>
                    <a:pt x="0" y="95"/>
                  </a:moveTo>
                  <a:cubicBezTo>
                    <a:pt x="0" y="95"/>
                    <a:pt x="0" y="95"/>
                    <a:pt x="0" y="95"/>
                  </a:cubicBezTo>
                  <a:cubicBezTo>
                    <a:pt x="0" y="95"/>
                    <a:pt x="0" y="95"/>
                    <a:pt x="0" y="95"/>
                  </a:cubicBezTo>
                  <a:moveTo>
                    <a:pt x="0" y="95"/>
                  </a:moveTo>
                  <a:cubicBezTo>
                    <a:pt x="0" y="95"/>
                    <a:pt x="0" y="95"/>
                    <a:pt x="0" y="95"/>
                  </a:cubicBezTo>
                  <a:cubicBezTo>
                    <a:pt x="0" y="95"/>
                    <a:pt x="0" y="95"/>
                    <a:pt x="0" y="95"/>
                  </a:cubicBezTo>
                  <a:moveTo>
                    <a:pt x="0" y="95"/>
                  </a:moveTo>
                  <a:cubicBezTo>
                    <a:pt x="0" y="95"/>
                    <a:pt x="0" y="95"/>
                    <a:pt x="0" y="95"/>
                  </a:cubicBezTo>
                  <a:cubicBezTo>
                    <a:pt x="0" y="95"/>
                    <a:pt x="0" y="95"/>
                    <a:pt x="0" y="95"/>
                  </a:cubicBezTo>
                  <a:cubicBezTo>
                    <a:pt x="0" y="95"/>
                    <a:pt x="0" y="95"/>
                    <a:pt x="0" y="95"/>
                  </a:cubicBezTo>
                  <a:moveTo>
                    <a:pt x="0" y="94"/>
                  </a:moveTo>
                  <a:cubicBezTo>
                    <a:pt x="0" y="94"/>
                    <a:pt x="0" y="94"/>
                    <a:pt x="0" y="94"/>
                  </a:cubicBezTo>
                  <a:cubicBezTo>
                    <a:pt x="0" y="94"/>
                    <a:pt x="0" y="94"/>
                    <a:pt x="0" y="94"/>
                  </a:cubicBezTo>
                  <a:moveTo>
                    <a:pt x="0" y="94"/>
                  </a:moveTo>
                  <a:cubicBezTo>
                    <a:pt x="0" y="94"/>
                    <a:pt x="0" y="94"/>
                    <a:pt x="0" y="94"/>
                  </a:cubicBezTo>
                  <a:cubicBezTo>
                    <a:pt x="0" y="94"/>
                    <a:pt x="0" y="94"/>
                    <a:pt x="0" y="94"/>
                  </a:cubicBezTo>
                  <a:moveTo>
                    <a:pt x="0" y="94"/>
                  </a:moveTo>
                  <a:cubicBezTo>
                    <a:pt x="0" y="94"/>
                    <a:pt x="0" y="94"/>
                    <a:pt x="0" y="94"/>
                  </a:cubicBezTo>
                  <a:cubicBezTo>
                    <a:pt x="0" y="94"/>
                    <a:pt x="0" y="94"/>
                    <a:pt x="0" y="94"/>
                  </a:cubicBezTo>
                  <a:moveTo>
                    <a:pt x="0" y="94"/>
                  </a:moveTo>
                  <a:cubicBezTo>
                    <a:pt x="0" y="94"/>
                    <a:pt x="0" y="94"/>
                    <a:pt x="0" y="94"/>
                  </a:cubicBezTo>
                  <a:cubicBezTo>
                    <a:pt x="0" y="94"/>
                    <a:pt x="0" y="94"/>
                    <a:pt x="0" y="94"/>
                  </a:cubicBezTo>
                  <a:moveTo>
                    <a:pt x="0" y="94"/>
                  </a:moveTo>
                  <a:cubicBezTo>
                    <a:pt x="0" y="94"/>
                    <a:pt x="0" y="94"/>
                    <a:pt x="0" y="94"/>
                  </a:cubicBezTo>
                  <a:cubicBezTo>
                    <a:pt x="0" y="94"/>
                    <a:pt x="0" y="94"/>
                    <a:pt x="0" y="94"/>
                  </a:cubicBezTo>
                  <a:moveTo>
                    <a:pt x="0" y="94"/>
                  </a:moveTo>
                  <a:cubicBezTo>
                    <a:pt x="0" y="94"/>
                    <a:pt x="0" y="94"/>
                    <a:pt x="0" y="94"/>
                  </a:cubicBezTo>
                  <a:cubicBezTo>
                    <a:pt x="0" y="94"/>
                    <a:pt x="0" y="94"/>
                    <a:pt x="0" y="94"/>
                  </a:cubicBezTo>
                  <a:moveTo>
                    <a:pt x="0" y="94"/>
                  </a:moveTo>
                  <a:cubicBezTo>
                    <a:pt x="0" y="94"/>
                    <a:pt x="0" y="94"/>
                    <a:pt x="0" y="94"/>
                  </a:cubicBezTo>
                  <a:cubicBezTo>
                    <a:pt x="0" y="94"/>
                    <a:pt x="0" y="94"/>
                    <a:pt x="0" y="94"/>
                  </a:cubicBezTo>
                  <a:moveTo>
                    <a:pt x="0" y="93"/>
                  </a:moveTo>
                  <a:cubicBezTo>
                    <a:pt x="0" y="93"/>
                    <a:pt x="0" y="93"/>
                    <a:pt x="0" y="93"/>
                  </a:cubicBezTo>
                  <a:cubicBezTo>
                    <a:pt x="0" y="93"/>
                    <a:pt x="0" y="93"/>
                    <a:pt x="0" y="93"/>
                  </a:cubicBezTo>
                  <a:moveTo>
                    <a:pt x="99" y="0"/>
                  </a:moveTo>
                  <a:cubicBezTo>
                    <a:pt x="99" y="0"/>
                    <a:pt x="99" y="0"/>
                    <a:pt x="99" y="0"/>
                  </a:cubicBezTo>
                  <a:cubicBezTo>
                    <a:pt x="99" y="0"/>
                    <a:pt x="99" y="0"/>
                    <a:pt x="99" y="0"/>
                  </a:cubicBezTo>
                  <a:moveTo>
                    <a:pt x="98" y="0"/>
                  </a:moveTo>
                  <a:cubicBezTo>
                    <a:pt x="98" y="0"/>
                    <a:pt x="98" y="0"/>
                    <a:pt x="98" y="0"/>
                  </a:cubicBezTo>
                  <a:cubicBezTo>
                    <a:pt x="98" y="0"/>
                    <a:pt x="98" y="0"/>
                    <a:pt x="98" y="0"/>
                  </a:cubicBezTo>
                  <a:moveTo>
                    <a:pt x="98" y="0"/>
                  </a:moveTo>
                  <a:cubicBezTo>
                    <a:pt x="98" y="0"/>
                    <a:pt x="98" y="0"/>
                    <a:pt x="98" y="0"/>
                  </a:cubicBezTo>
                  <a:cubicBezTo>
                    <a:pt x="98" y="0"/>
                    <a:pt x="98" y="0"/>
                    <a:pt x="98" y="0"/>
                  </a:cubicBezTo>
                  <a:moveTo>
                    <a:pt x="98" y="0"/>
                  </a:moveTo>
                  <a:cubicBezTo>
                    <a:pt x="98" y="0"/>
                    <a:pt x="98" y="0"/>
                    <a:pt x="98" y="0"/>
                  </a:cubicBezTo>
                  <a:cubicBezTo>
                    <a:pt x="98" y="0"/>
                    <a:pt x="98" y="0"/>
                    <a:pt x="98" y="0"/>
                  </a:cubicBezTo>
                  <a:moveTo>
                    <a:pt x="97" y="0"/>
                  </a:moveTo>
                  <a:cubicBezTo>
                    <a:pt x="97" y="0"/>
                    <a:pt x="98" y="0"/>
                    <a:pt x="98" y="0"/>
                  </a:cubicBezTo>
                  <a:cubicBezTo>
                    <a:pt x="98" y="0"/>
                    <a:pt x="97" y="0"/>
                    <a:pt x="97" y="0"/>
                  </a:cubicBezTo>
                  <a:moveTo>
                    <a:pt x="97" y="0"/>
                  </a:moveTo>
                  <a:cubicBezTo>
                    <a:pt x="97" y="0"/>
                    <a:pt x="97" y="0"/>
                    <a:pt x="97" y="0"/>
                  </a:cubicBezTo>
                  <a:cubicBezTo>
                    <a:pt x="97" y="0"/>
                    <a:pt x="97" y="0"/>
                    <a:pt x="97" y="0"/>
                  </a:cubicBezTo>
                  <a:moveTo>
                    <a:pt x="97" y="0"/>
                  </a:moveTo>
                  <a:cubicBezTo>
                    <a:pt x="97" y="0"/>
                    <a:pt x="97" y="0"/>
                    <a:pt x="97" y="0"/>
                  </a:cubicBezTo>
                  <a:cubicBezTo>
                    <a:pt x="97" y="0"/>
                    <a:pt x="97" y="0"/>
                    <a:pt x="97" y="0"/>
                  </a:cubicBezTo>
                  <a:moveTo>
                    <a:pt x="97" y="0"/>
                  </a:moveTo>
                  <a:cubicBezTo>
                    <a:pt x="97" y="0"/>
                    <a:pt x="97" y="0"/>
                    <a:pt x="97" y="0"/>
                  </a:cubicBezTo>
                  <a:cubicBezTo>
                    <a:pt x="97" y="0"/>
                    <a:pt x="97" y="0"/>
                    <a:pt x="97" y="0"/>
                  </a:cubicBezTo>
                  <a:moveTo>
                    <a:pt x="97" y="0"/>
                  </a:moveTo>
                  <a:cubicBezTo>
                    <a:pt x="97" y="0"/>
                    <a:pt x="97" y="0"/>
                    <a:pt x="97" y="0"/>
                  </a:cubicBezTo>
                  <a:cubicBezTo>
                    <a:pt x="97" y="0"/>
                    <a:pt x="97" y="0"/>
                    <a:pt x="97" y="0"/>
                  </a:cubicBezTo>
                  <a:moveTo>
                    <a:pt x="97" y="0"/>
                  </a:moveTo>
                  <a:cubicBezTo>
                    <a:pt x="97" y="0"/>
                    <a:pt x="97" y="0"/>
                    <a:pt x="97" y="0"/>
                  </a:cubicBezTo>
                  <a:cubicBezTo>
                    <a:pt x="97" y="0"/>
                    <a:pt x="97" y="0"/>
                    <a:pt x="97" y="0"/>
                  </a:cubicBezTo>
                  <a:moveTo>
                    <a:pt x="96" y="0"/>
                  </a:moveTo>
                  <a:cubicBezTo>
                    <a:pt x="96" y="0"/>
                    <a:pt x="96" y="0"/>
                    <a:pt x="96" y="0"/>
                  </a:cubicBezTo>
                  <a:cubicBezTo>
                    <a:pt x="96" y="0"/>
                    <a:pt x="96" y="0"/>
                    <a:pt x="96" y="0"/>
                  </a:cubicBezTo>
                  <a:moveTo>
                    <a:pt x="94" y="0"/>
                  </a:moveTo>
                  <a:cubicBezTo>
                    <a:pt x="94" y="0"/>
                    <a:pt x="94" y="0"/>
                    <a:pt x="94" y="0"/>
                  </a:cubicBezTo>
                  <a:cubicBezTo>
                    <a:pt x="94" y="0"/>
                    <a:pt x="94" y="0"/>
                    <a:pt x="94" y="0"/>
                  </a:cubicBezTo>
                  <a:moveTo>
                    <a:pt x="96" y="0"/>
                  </a:moveTo>
                  <a:cubicBezTo>
                    <a:pt x="96" y="0"/>
                    <a:pt x="96" y="0"/>
                    <a:pt x="96" y="0"/>
                  </a:cubicBezTo>
                  <a:cubicBezTo>
                    <a:pt x="96" y="0"/>
                    <a:pt x="96" y="0"/>
                    <a:pt x="96" y="0"/>
                  </a:cubicBezTo>
                  <a:moveTo>
                    <a:pt x="94" y="0"/>
                  </a:moveTo>
                  <a:cubicBezTo>
                    <a:pt x="94" y="0"/>
                    <a:pt x="94" y="0"/>
                    <a:pt x="94" y="0"/>
                  </a:cubicBezTo>
                  <a:cubicBezTo>
                    <a:pt x="94" y="0"/>
                    <a:pt x="94" y="0"/>
                    <a:pt x="94" y="0"/>
                  </a:cubicBezTo>
                  <a:moveTo>
                    <a:pt x="94" y="0"/>
                  </a:moveTo>
                  <a:cubicBezTo>
                    <a:pt x="94" y="0"/>
                    <a:pt x="94" y="0"/>
                    <a:pt x="94" y="0"/>
                  </a:cubicBezTo>
                  <a:cubicBezTo>
                    <a:pt x="94" y="0"/>
                    <a:pt x="94" y="0"/>
                    <a:pt x="94" y="0"/>
                  </a:cubicBezTo>
                  <a:moveTo>
                    <a:pt x="96" y="0"/>
                  </a:moveTo>
                  <a:cubicBezTo>
                    <a:pt x="96" y="0"/>
                    <a:pt x="96" y="0"/>
                    <a:pt x="96" y="0"/>
                  </a:cubicBezTo>
                  <a:cubicBezTo>
                    <a:pt x="96" y="0"/>
                    <a:pt x="96" y="0"/>
                    <a:pt x="96" y="0"/>
                  </a:cubicBezTo>
                  <a:moveTo>
                    <a:pt x="94" y="0"/>
                  </a:moveTo>
                  <a:cubicBezTo>
                    <a:pt x="94" y="0"/>
                    <a:pt x="94" y="0"/>
                    <a:pt x="94" y="0"/>
                  </a:cubicBezTo>
                  <a:cubicBezTo>
                    <a:pt x="94" y="0"/>
                    <a:pt x="94" y="0"/>
                    <a:pt x="94" y="0"/>
                  </a:cubicBezTo>
                  <a:moveTo>
                    <a:pt x="96" y="0"/>
                  </a:moveTo>
                  <a:cubicBezTo>
                    <a:pt x="96" y="0"/>
                    <a:pt x="96" y="0"/>
                    <a:pt x="96" y="0"/>
                  </a:cubicBezTo>
                  <a:cubicBezTo>
                    <a:pt x="96" y="0"/>
                    <a:pt x="96" y="0"/>
                    <a:pt x="96" y="0"/>
                  </a:cubicBezTo>
                  <a:moveTo>
                    <a:pt x="94" y="0"/>
                  </a:moveTo>
                  <a:cubicBezTo>
                    <a:pt x="94" y="0"/>
                    <a:pt x="94" y="0"/>
                    <a:pt x="94" y="0"/>
                  </a:cubicBezTo>
                  <a:cubicBezTo>
                    <a:pt x="94" y="0"/>
                    <a:pt x="94" y="0"/>
                    <a:pt x="94" y="0"/>
                  </a:cubicBezTo>
                  <a:moveTo>
                    <a:pt x="96" y="0"/>
                  </a:moveTo>
                  <a:cubicBezTo>
                    <a:pt x="96" y="0"/>
                    <a:pt x="96" y="0"/>
                    <a:pt x="96" y="0"/>
                  </a:cubicBezTo>
                  <a:cubicBezTo>
                    <a:pt x="96" y="0"/>
                    <a:pt x="96" y="0"/>
                    <a:pt x="96" y="0"/>
                  </a:cubicBezTo>
                  <a:moveTo>
                    <a:pt x="95" y="0"/>
                  </a:moveTo>
                  <a:cubicBezTo>
                    <a:pt x="94" y="0"/>
                    <a:pt x="94" y="0"/>
                    <a:pt x="94" y="0"/>
                  </a:cubicBezTo>
                  <a:cubicBezTo>
                    <a:pt x="94" y="0"/>
                    <a:pt x="94" y="0"/>
                    <a:pt x="95" y="0"/>
                  </a:cubicBezTo>
                  <a:moveTo>
                    <a:pt x="95" y="0"/>
                  </a:moveTo>
                  <a:cubicBezTo>
                    <a:pt x="95" y="0"/>
                    <a:pt x="95" y="0"/>
                    <a:pt x="95" y="0"/>
                  </a:cubicBezTo>
                  <a:cubicBezTo>
                    <a:pt x="95" y="0"/>
                    <a:pt x="95" y="0"/>
                    <a:pt x="95" y="0"/>
                  </a:cubicBezTo>
                  <a:moveTo>
                    <a:pt x="95" y="0"/>
                  </a:moveTo>
                  <a:cubicBezTo>
                    <a:pt x="95" y="0"/>
                    <a:pt x="95" y="0"/>
                    <a:pt x="95" y="0"/>
                  </a:cubicBezTo>
                  <a:cubicBezTo>
                    <a:pt x="95" y="0"/>
                    <a:pt x="95" y="0"/>
                    <a:pt x="95" y="0"/>
                  </a:cubicBezTo>
                  <a:moveTo>
                    <a:pt x="95" y="0"/>
                  </a:moveTo>
                  <a:cubicBezTo>
                    <a:pt x="95" y="0"/>
                    <a:pt x="95" y="0"/>
                    <a:pt x="95" y="0"/>
                  </a:cubicBezTo>
                  <a:cubicBezTo>
                    <a:pt x="95" y="0"/>
                    <a:pt x="95" y="0"/>
                    <a:pt x="95" y="0"/>
                  </a:cubicBezTo>
                  <a:moveTo>
                    <a:pt x="95" y="0"/>
                  </a:moveTo>
                  <a:cubicBezTo>
                    <a:pt x="95" y="0"/>
                    <a:pt x="95" y="0"/>
                    <a:pt x="95" y="0"/>
                  </a:cubicBezTo>
                  <a:cubicBezTo>
                    <a:pt x="95" y="0"/>
                    <a:pt x="95" y="0"/>
                    <a:pt x="95" y="0"/>
                  </a:cubicBezTo>
                  <a:moveTo>
                    <a:pt x="95" y="0"/>
                  </a:moveTo>
                  <a:cubicBezTo>
                    <a:pt x="95" y="0"/>
                    <a:pt x="95" y="0"/>
                    <a:pt x="95" y="0"/>
                  </a:cubicBezTo>
                  <a:cubicBezTo>
                    <a:pt x="95" y="0"/>
                    <a:pt x="95" y="0"/>
                    <a:pt x="95" y="0"/>
                  </a:cubicBezTo>
                  <a:cubicBezTo>
                    <a:pt x="95" y="0"/>
                    <a:pt x="95" y="0"/>
                    <a:pt x="95" y="0"/>
                  </a:cubicBezTo>
                  <a:cubicBezTo>
                    <a:pt x="95" y="0"/>
                    <a:pt x="95" y="0"/>
                    <a:pt x="95" y="0"/>
                  </a:cubicBezTo>
                </a:path>
              </a:pathLst>
            </a:custGeom>
            <a:solidFill>
              <a:srgbClr val="B0BBBB"/>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62" name="Freeform 51"/>
            <p:cNvSpPr/>
            <p:nvPr/>
          </p:nvSpPr>
          <p:spPr bwMode="auto">
            <a:xfrm>
              <a:off x="6994524" y="5248474"/>
              <a:ext cx="849313" cy="847726"/>
            </a:xfrm>
            <a:custGeom>
              <a:gdLst>
                <a:gd fmla="*/ 95 w 174" name="T0"/>
                <a:gd fmla="*/ 0 h 174" name="T1"/>
                <a:gd fmla="*/ 95 w 174" name="T2"/>
                <a:gd fmla="*/ 0 h 174" name="T3"/>
                <a:gd fmla="*/ 95 w 174" name="T4"/>
                <a:gd fmla="*/ 0 h 174" name="T5"/>
                <a:gd fmla="*/ 94 w 174" name="T6"/>
                <a:gd fmla="*/ 0 h 174" name="T7"/>
                <a:gd fmla="*/ 94 w 174" name="T8"/>
                <a:gd fmla="*/ 0 h 174" name="T9"/>
                <a:gd fmla="*/ 94 w 174" name="T10"/>
                <a:gd fmla="*/ 0 h 174" name="T11"/>
                <a:gd fmla="*/ 94 w 174" name="T12"/>
                <a:gd fmla="*/ 0 h 174" name="T13"/>
                <a:gd fmla="*/ 94 w 174" name="T14"/>
                <a:gd fmla="*/ 0 h 174" name="T15"/>
                <a:gd fmla="*/ 94 w 174" name="T16"/>
                <a:gd fmla="*/ 0 h 174" name="T17"/>
                <a:gd fmla="*/ 79 w 174" name="T18"/>
                <a:gd fmla="*/ 2 h 174" name="T19"/>
                <a:gd fmla="*/ 20 w 174" name="T20"/>
                <a:gd fmla="*/ 37 h 174" name="T21"/>
                <a:gd fmla="*/ 2 w 174" name="T22"/>
                <a:gd fmla="*/ 78 h 174" name="T23"/>
                <a:gd fmla="*/ 0 w 174" name="T24"/>
                <a:gd fmla="*/ 93 h 174" name="T25"/>
                <a:gd fmla="*/ 0 w 174" name="T26"/>
                <a:gd fmla="*/ 94 h 174" name="T27"/>
                <a:gd fmla="*/ 0 w 174" name="T28"/>
                <a:gd fmla="*/ 94 h 174" name="T29"/>
                <a:gd fmla="*/ 0 w 174" name="T30"/>
                <a:gd fmla="*/ 94 h 174" name="T31"/>
                <a:gd fmla="*/ 0 w 174" name="T32"/>
                <a:gd fmla="*/ 94 h 174" name="T33"/>
                <a:gd fmla="*/ 0 w 174" name="T34"/>
                <a:gd fmla="*/ 94 h 174" name="T35"/>
                <a:gd fmla="*/ 0 w 174" name="T36"/>
                <a:gd fmla="*/ 94 h 174" name="T37"/>
                <a:gd fmla="*/ 0 w 174" name="T38"/>
                <a:gd fmla="*/ 94 h 174" name="T39"/>
                <a:gd fmla="*/ 0 w 174" name="T40"/>
                <a:gd fmla="*/ 95 h 174" name="T41"/>
                <a:gd fmla="*/ 0 w 174" name="T42"/>
                <a:gd fmla="*/ 95 h 174" name="T43"/>
                <a:gd fmla="*/ 0 w 174" name="T44"/>
                <a:gd fmla="*/ 95 h 174" name="T45"/>
                <a:gd fmla="*/ 0 w 174" name="T46"/>
                <a:gd fmla="*/ 95 h 174" name="T47"/>
                <a:gd fmla="*/ 0 w 174" name="T48"/>
                <a:gd fmla="*/ 95 h 174" name="T49"/>
                <a:gd fmla="*/ 0 w 174" name="T50"/>
                <a:gd fmla="*/ 96 h 174" name="T51"/>
                <a:gd fmla="*/ 0 w 174" name="T52"/>
                <a:gd fmla="*/ 96 h 174" name="T53"/>
                <a:gd fmla="*/ 0 w 174" name="T54"/>
                <a:gd fmla="*/ 96 h 174" name="T55"/>
                <a:gd fmla="*/ 0 w 174" name="T56"/>
                <a:gd fmla="*/ 96 h 174" name="T57"/>
                <a:gd fmla="*/ 0 w 174" name="T58"/>
                <a:gd fmla="*/ 96 h 174" name="T59"/>
                <a:gd fmla="*/ 0 w 174" name="T60"/>
                <a:gd fmla="*/ 97 h 174" name="T61"/>
                <a:gd fmla="*/ 0 w 174" name="T62"/>
                <a:gd fmla="*/ 97 h 174" name="T63"/>
                <a:gd fmla="*/ 0 w 174" name="T64"/>
                <a:gd fmla="*/ 97 h 174" name="T65"/>
                <a:gd fmla="*/ 0 w 174" name="T66"/>
                <a:gd fmla="*/ 97 h 174" name="T67"/>
                <a:gd fmla="*/ 0 w 174" name="T68"/>
                <a:gd fmla="*/ 97 h 174" name="T69"/>
                <a:gd fmla="*/ 0 w 174" name="T70"/>
                <a:gd fmla="*/ 98 h 174" name="T71"/>
                <a:gd fmla="*/ 0 w 174" name="T72"/>
                <a:gd fmla="*/ 98 h 174" name="T73"/>
                <a:gd fmla="*/ 1 w 174" name="T74"/>
                <a:gd fmla="*/ 99 h 174" name="T75"/>
                <a:gd fmla="*/ 27 w 174" name="T76"/>
                <a:gd fmla="*/ 121 h 174" name="T77"/>
                <a:gd fmla="*/ 174 w 174" name="T78"/>
                <a:gd fmla="*/ 42 h 174" name="T79"/>
                <a:gd fmla="*/ 99 w 174" name="T80"/>
                <a:gd fmla="*/ 0 h 174" name="T81"/>
                <a:gd fmla="*/ 98 w 174" name="T82"/>
                <a:gd fmla="*/ 0 h 174" name="T83"/>
                <a:gd fmla="*/ 98 w 174" name="T84"/>
                <a:gd fmla="*/ 0 h 174" name="T85"/>
                <a:gd fmla="*/ 98 w 174" name="T86"/>
                <a:gd fmla="*/ 0 h 174" name="T87"/>
                <a:gd fmla="*/ 97 w 174" name="T88"/>
                <a:gd fmla="*/ 0 h 174" name="T89"/>
                <a:gd fmla="*/ 97 w 174" name="T90"/>
                <a:gd fmla="*/ 0 h 174" name="T91"/>
                <a:gd fmla="*/ 97 w 174" name="T92"/>
                <a:gd fmla="*/ 0 h 174" name="T93"/>
                <a:gd fmla="*/ 97 w 174" name="T94"/>
                <a:gd fmla="*/ 0 h 174" name="T95"/>
                <a:gd fmla="*/ 97 w 174" name="T96"/>
                <a:gd fmla="*/ 0 h 174" name="T97"/>
                <a:gd fmla="*/ 97 w 174" name="T98"/>
                <a:gd fmla="*/ 0 h 174" name="T99"/>
                <a:gd fmla="*/ 96 w 174" name="T100"/>
                <a:gd fmla="*/ 0 h 174" name="T101"/>
                <a:gd fmla="*/ 96 w 174" name="T102"/>
                <a:gd fmla="*/ 0 h 174" name="T103"/>
                <a:gd fmla="*/ 96 w 174" name="T104"/>
                <a:gd fmla="*/ 0 h 174" name="T105"/>
                <a:gd fmla="*/ 96 w 174" name="T106"/>
                <a:gd fmla="*/ 0 h 174" name="T107"/>
                <a:gd fmla="*/ 96 w 174" name="T108"/>
                <a:gd fmla="*/ 0 h 174" name="T109"/>
                <a:gd fmla="*/ 95 w 174" name="T110"/>
                <a:gd fmla="*/ 0 h 174" name="T111"/>
                <a:gd fmla="*/ 95 w 174" name="T112"/>
                <a:gd fmla="*/ 0 h 174" name="T113"/>
                <a:gd fmla="*/ 95 w 174" name="T114"/>
                <a:gd fmla="*/ 0 h 174"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74" w="174">
                  <a:moveTo>
                    <a:pt x="95" y="0"/>
                  </a:moveTo>
                  <a:cubicBezTo>
                    <a:pt x="95" y="0"/>
                    <a:pt x="95" y="0"/>
                    <a:pt x="95" y="0"/>
                  </a:cubicBezTo>
                  <a:cubicBezTo>
                    <a:pt x="95" y="0"/>
                    <a:pt x="95" y="0"/>
                    <a:pt x="95" y="0"/>
                  </a:cubicBezTo>
                  <a:cubicBezTo>
                    <a:pt x="95" y="0"/>
                    <a:pt x="95" y="0"/>
                    <a:pt x="95" y="0"/>
                  </a:cubicBezTo>
                  <a:cubicBezTo>
                    <a:pt x="95" y="0"/>
                    <a:pt x="95" y="0"/>
                    <a:pt x="95" y="0"/>
                  </a:cubicBezTo>
                  <a:cubicBezTo>
                    <a:pt x="95" y="0"/>
                    <a:pt x="95" y="0"/>
                    <a:pt x="95" y="0"/>
                  </a:cubicBezTo>
                  <a:cubicBezTo>
                    <a:pt x="95" y="0"/>
                    <a:pt x="95" y="0"/>
                    <a:pt x="95" y="0"/>
                  </a:cubicBezTo>
                  <a:cubicBezTo>
                    <a:pt x="94" y="0"/>
                    <a:pt x="94" y="0"/>
                    <a:pt x="94" y="0"/>
                  </a:cubicBezTo>
                  <a:cubicBezTo>
                    <a:pt x="94" y="0"/>
                    <a:pt x="94" y="0"/>
                    <a:pt x="94" y="0"/>
                  </a:cubicBezTo>
                  <a:cubicBezTo>
                    <a:pt x="94" y="0"/>
                    <a:pt x="94" y="0"/>
                    <a:pt x="94" y="0"/>
                  </a:cubicBezTo>
                  <a:cubicBezTo>
                    <a:pt x="94" y="0"/>
                    <a:pt x="94" y="0"/>
                    <a:pt x="94" y="0"/>
                  </a:cubicBezTo>
                  <a:cubicBezTo>
                    <a:pt x="94" y="0"/>
                    <a:pt x="94" y="0"/>
                    <a:pt x="94" y="0"/>
                  </a:cubicBezTo>
                  <a:cubicBezTo>
                    <a:pt x="94" y="0"/>
                    <a:pt x="94" y="0"/>
                    <a:pt x="94" y="0"/>
                  </a:cubicBezTo>
                  <a:cubicBezTo>
                    <a:pt x="94" y="0"/>
                    <a:pt x="94" y="0"/>
                    <a:pt x="94" y="0"/>
                  </a:cubicBezTo>
                  <a:cubicBezTo>
                    <a:pt x="94" y="0"/>
                    <a:pt x="94" y="0"/>
                    <a:pt x="94" y="0"/>
                  </a:cubicBezTo>
                  <a:cubicBezTo>
                    <a:pt x="94" y="0"/>
                    <a:pt x="94" y="0"/>
                    <a:pt x="94" y="0"/>
                  </a:cubicBezTo>
                  <a:cubicBezTo>
                    <a:pt x="94" y="0"/>
                    <a:pt x="94" y="0"/>
                    <a:pt x="94" y="0"/>
                  </a:cubicBezTo>
                  <a:cubicBezTo>
                    <a:pt x="94" y="0"/>
                    <a:pt x="94" y="0"/>
                    <a:pt x="94" y="0"/>
                  </a:cubicBezTo>
                  <a:cubicBezTo>
                    <a:pt x="89" y="0"/>
                    <a:pt x="84" y="1"/>
                    <a:pt x="79" y="2"/>
                  </a:cubicBezTo>
                  <a:cubicBezTo>
                    <a:pt x="79" y="2"/>
                    <a:pt x="79" y="2"/>
                    <a:pt x="79" y="2"/>
                  </a:cubicBezTo>
                  <a:cubicBezTo>
                    <a:pt x="63" y="4"/>
                    <a:pt x="49" y="11"/>
                    <a:pt x="37" y="20"/>
                  </a:cubicBezTo>
                  <a:cubicBezTo>
                    <a:pt x="32" y="26"/>
                    <a:pt x="26" y="32"/>
                    <a:pt x="20" y="37"/>
                  </a:cubicBezTo>
                  <a:cubicBezTo>
                    <a:pt x="11" y="49"/>
                    <a:pt x="5" y="63"/>
                    <a:pt x="2" y="78"/>
                  </a:cubicBezTo>
                  <a:cubicBezTo>
                    <a:pt x="2" y="78"/>
                    <a:pt x="2" y="78"/>
                    <a:pt x="2" y="78"/>
                  </a:cubicBezTo>
                  <a:cubicBezTo>
                    <a:pt x="1" y="83"/>
                    <a:pt x="0" y="88"/>
                    <a:pt x="0" y="93"/>
                  </a:cubicBezTo>
                  <a:cubicBezTo>
                    <a:pt x="0" y="93"/>
                    <a:pt x="0" y="93"/>
                    <a:pt x="0" y="93"/>
                  </a:cubicBezTo>
                  <a:cubicBezTo>
                    <a:pt x="0" y="93"/>
                    <a:pt x="0" y="93"/>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6"/>
                    <a:pt x="0" y="96"/>
                    <a:pt x="0" y="96"/>
                  </a:cubicBezTo>
                  <a:cubicBezTo>
                    <a:pt x="0" y="96"/>
                    <a:pt x="0" y="96"/>
                    <a:pt x="0" y="96"/>
                  </a:cubicBezTo>
                  <a:cubicBezTo>
                    <a:pt x="0" y="96"/>
                    <a:pt x="0" y="96"/>
                    <a:pt x="0" y="96"/>
                  </a:cubicBezTo>
                  <a:cubicBezTo>
                    <a:pt x="0" y="96"/>
                    <a:pt x="0" y="96"/>
                    <a:pt x="0" y="96"/>
                  </a:cubicBezTo>
                  <a:cubicBezTo>
                    <a:pt x="0" y="96"/>
                    <a:pt x="0" y="96"/>
                    <a:pt x="0" y="96"/>
                  </a:cubicBezTo>
                  <a:cubicBezTo>
                    <a:pt x="0" y="96"/>
                    <a:pt x="0" y="96"/>
                    <a:pt x="0" y="96"/>
                  </a:cubicBezTo>
                  <a:cubicBezTo>
                    <a:pt x="0" y="96"/>
                    <a:pt x="0" y="96"/>
                    <a:pt x="0" y="96"/>
                  </a:cubicBezTo>
                  <a:cubicBezTo>
                    <a:pt x="0" y="96"/>
                    <a:pt x="0" y="96"/>
                    <a:pt x="0" y="96"/>
                  </a:cubicBezTo>
                  <a:cubicBezTo>
                    <a:pt x="0" y="96"/>
                    <a:pt x="0" y="96"/>
                    <a:pt x="0" y="96"/>
                  </a:cubicBezTo>
                  <a:cubicBezTo>
                    <a:pt x="0" y="96"/>
                    <a:pt x="0" y="96"/>
                    <a:pt x="0" y="96"/>
                  </a:cubicBezTo>
                  <a:cubicBezTo>
                    <a:pt x="0" y="96"/>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8"/>
                    <a:pt x="0" y="98"/>
                    <a:pt x="0" y="98"/>
                  </a:cubicBezTo>
                  <a:cubicBezTo>
                    <a:pt x="0" y="98"/>
                    <a:pt x="0" y="98"/>
                    <a:pt x="0" y="98"/>
                  </a:cubicBezTo>
                  <a:cubicBezTo>
                    <a:pt x="0" y="98"/>
                    <a:pt x="0" y="98"/>
                    <a:pt x="0" y="98"/>
                  </a:cubicBezTo>
                  <a:cubicBezTo>
                    <a:pt x="0" y="98"/>
                    <a:pt x="0" y="98"/>
                    <a:pt x="0" y="98"/>
                  </a:cubicBezTo>
                  <a:cubicBezTo>
                    <a:pt x="0" y="98"/>
                    <a:pt x="0" y="99"/>
                    <a:pt x="1" y="99"/>
                  </a:cubicBezTo>
                  <a:cubicBezTo>
                    <a:pt x="1" y="99"/>
                    <a:pt x="1" y="99"/>
                    <a:pt x="1" y="99"/>
                  </a:cubicBezTo>
                  <a:cubicBezTo>
                    <a:pt x="2" y="130"/>
                    <a:pt x="18" y="157"/>
                    <a:pt x="43" y="174"/>
                  </a:cubicBezTo>
                  <a:cubicBezTo>
                    <a:pt x="33" y="159"/>
                    <a:pt x="27" y="141"/>
                    <a:pt x="27" y="121"/>
                  </a:cubicBezTo>
                  <a:cubicBezTo>
                    <a:pt x="27" y="69"/>
                    <a:pt x="69" y="27"/>
                    <a:pt x="122" y="27"/>
                  </a:cubicBezTo>
                  <a:cubicBezTo>
                    <a:pt x="141" y="27"/>
                    <a:pt x="159" y="33"/>
                    <a:pt x="174" y="42"/>
                  </a:cubicBezTo>
                  <a:cubicBezTo>
                    <a:pt x="158" y="18"/>
                    <a:pt x="130" y="1"/>
                    <a:pt x="99" y="0"/>
                  </a:cubicBezTo>
                  <a:cubicBezTo>
                    <a:pt x="99" y="0"/>
                    <a:pt x="99" y="0"/>
                    <a:pt x="99" y="0"/>
                  </a:cubicBezTo>
                  <a:cubicBezTo>
                    <a:pt x="99" y="0"/>
                    <a:pt x="99" y="0"/>
                    <a:pt x="98" y="0"/>
                  </a:cubicBezTo>
                  <a:cubicBezTo>
                    <a:pt x="98" y="0"/>
                    <a:pt x="98" y="0"/>
                    <a:pt x="98" y="0"/>
                  </a:cubicBezTo>
                  <a:cubicBezTo>
                    <a:pt x="98" y="0"/>
                    <a:pt x="98" y="0"/>
                    <a:pt x="98" y="0"/>
                  </a:cubicBezTo>
                  <a:cubicBezTo>
                    <a:pt x="98" y="0"/>
                    <a:pt x="98" y="0"/>
                    <a:pt x="98" y="0"/>
                  </a:cubicBezTo>
                  <a:cubicBezTo>
                    <a:pt x="98" y="0"/>
                    <a:pt x="98" y="0"/>
                    <a:pt x="98" y="0"/>
                  </a:cubicBezTo>
                  <a:cubicBezTo>
                    <a:pt x="98" y="0"/>
                    <a:pt x="98" y="0"/>
                    <a:pt x="98" y="0"/>
                  </a:cubicBezTo>
                  <a:cubicBezTo>
                    <a:pt x="98" y="0"/>
                    <a:pt x="98" y="0"/>
                    <a:pt x="98" y="0"/>
                  </a:cubicBezTo>
                  <a:cubicBezTo>
                    <a:pt x="98" y="0"/>
                    <a:pt x="97" y="0"/>
                    <a:pt x="97" y="0"/>
                  </a:cubicBezTo>
                  <a:cubicBezTo>
                    <a:pt x="97" y="0"/>
                    <a:pt x="97" y="0"/>
                    <a:pt x="97" y="0"/>
                  </a:cubicBezTo>
                  <a:cubicBezTo>
                    <a:pt x="97" y="0"/>
                    <a:pt x="97" y="0"/>
                    <a:pt x="97" y="0"/>
                  </a:cubicBezTo>
                  <a:cubicBezTo>
                    <a:pt x="97" y="0"/>
                    <a:pt x="97" y="0"/>
                    <a:pt x="97" y="0"/>
                  </a:cubicBezTo>
                  <a:cubicBezTo>
                    <a:pt x="97" y="0"/>
                    <a:pt x="97" y="0"/>
                    <a:pt x="97" y="0"/>
                  </a:cubicBezTo>
                  <a:cubicBezTo>
                    <a:pt x="97" y="0"/>
                    <a:pt x="97" y="0"/>
                    <a:pt x="97" y="0"/>
                  </a:cubicBezTo>
                  <a:cubicBezTo>
                    <a:pt x="97" y="0"/>
                    <a:pt x="97" y="0"/>
                    <a:pt x="97" y="0"/>
                  </a:cubicBezTo>
                  <a:cubicBezTo>
                    <a:pt x="97" y="0"/>
                    <a:pt x="97" y="0"/>
                    <a:pt x="97" y="0"/>
                  </a:cubicBezTo>
                  <a:cubicBezTo>
                    <a:pt x="97" y="0"/>
                    <a:pt x="97" y="0"/>
                    <a:pt x="97" y="0"/>
                  </a:cubicBezTo>
                  <a:cubicBezTo>
                    <a:pt x="97" y="0"/>
                    <a:pt x="97" y="0"/>
                    <a:pt x="97" y="0"/>
                  </a:cubicBezTo>
                  <a:cubicBezTo>
                    <a:pt x="97" y="0"/>
                    <a:pt x="97" y="0"/>
                    <a:pt x="97" y="0"/>
                  </a:cubicBezTo>
                  <a:cubicBezTo>
                    <a:pt x="96" y="0"/>
                    <a:pt x="96" y="0"/>
                    <a:pt x="96" y="0"/>
                  </a:cubicBezTo>
                  <a:cubicBezTo>
                    <a:pt x="96" y="0"/>
                    <a:pt x="96" y="0"/>
                    <a:pt x="96" y="0"/>
                  </a:cubicBezTo>
                  <a:cubicBezTo>
                    <a:pt x="96" y="0"/>
                    <a:pt x="96" y="0"/>
                    <a:pt x="96" y="0"/>
                  </a:cubicBezTo>
                  <a:cubicBezTo>
                    <a:pt x="96" y="0"/>
                    <a:pt x="96" y="0"/>
                    <a:pt x="96" y="0"/>
                  </a:cubicBezTo>
                  <a:cubicBezTo>
                    <a:pt x="96" y="0"/>
                    <a:pt x="96" y="0"/>
                    <a:pt x="96" y="0"/>
                  </a:cubicBezTo>
                  <a:cubicBezTo>
                    <a:pt x="96" y="0"/>
                    <a:pt x="96" y="0"/>
                    <a:pt x="96" y="0"/>
                  </a:cubicBezTo>
                  <a:cubicBezTo>
                    <a:pt x="96" y="0"/>
                    <a:pt x="96" y="0"/>
                    <a:pt x="96" y="0"/>
                  </a:cubicBezTo>
                  <a:cubicBezTo>
                    <a:pt x="96" y="0"/>
                    <a:pt x="96" y="0"/>
                    <a:pt x="96" y="0"/>
                  </a:cubicBezTo>
                  <a:cubicBezTo>
                    <a:pt x="96" y="0"/>
                    <a:pt x="96" y="0"/>
                    <a:pt x="96" y="0"/>
                  </a:cubicBezTo>
                  <a:cubicBezTo>
                    <a:pt x="96" y="0"/>
                    <a:pt x="96" y="0"/>
                    <a:pt x="96" y="0"/>
                  </a:cubicBezTo>
                  <a:cubicBezTo>
                    <a:pt x="96" y="0"/>
                    <a:pt x="95" y="0"/>
                    <a:pt x="95" y="0"/>
                  </a:cubicBezTo>
                  <a:cubicBezTo>
                    <a:pt x="95" y="0"/>
                    <a:pt x="95" y="0"/>
                    <a:pt x="95" y="0"/>
                  </a:cubicBezTo>
                  <a:cubicBezTo>
                    <a:pt x="95" y="0"/>
                    <a:pt x="95" y="0"/>
                    <a:pt x="95" y="0"/>
                  </a:cubicBezTo>
                  <a:cubicBezTo>
                    <a:pt x="95" y="0"/>
                    <a:pt x="95" y="0"/>
                    <a:pt x="95" y="0"/>
                  </a:cubicBezTo>
                  <a:cubicBezTo>
                    <a:pt x="95" y="0"/>
                    <a:pt x="95" y="0"/>
                    <a:pt x="95" y="0"/>
                  </a:cubicBezTo>
                  <a:cubicBezTo>
                    <a:pt x="95" y="0"/>
                    <a:pt x="95" y="0"/>
                    <a:pt x="95" y="0"/>
                  </a:cubicBezTo>
                </a:path>
              </a:pathLst>
            </a:custGeom>
            <a:solidFill>
              <a:schemeClr val="accent2">
                <a:lumMod val="75000"/>
              </a:schemeClr>
            </a:solidFill>
            <a:ln>
              <a:noFill/>
            </a:ln>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63" name="Freeform 52"/>
            <p:cNvSpPr/>
            <p:nvPr/>
          </p:nvSpPr>
          <p:spPr bwMode="auto">
            <a:xfrm>
              <a:off x="7091361" y="5345311"/>
              <a:ext cx="84139" cy="82551"/>
            </a:xfrm>
            <a:custGeom>
              <a:gdLst>
                <a:gd fmla="*/ 17 w 17" name="T0"/>
                <a:gd fmla="*/ 0 h 17" name="T1"/>
                <a:gd fmla="*/ 17 w 17" name="T2"/>
                <a:gd fmla="*/ 0 h 17" name="T3"/>
                <a:gd fmla="*/ 0 w 17" name="T4"/>
                <a:gd fmla="*/ 17 h 17" name="T5"/>
                <a:gd fmla="*/ 0 w 17" name="T6"/>
                <a:gd fmla="*/ 17 h 17" name="T7"/>
                <a:gd fmla="*/ 17 w 17" name="T8"/>
                <a:gd fmla="*/ 0 h 17" name="T9"/>
              </a:gdLst>
              <a:cxnLst>
                <a:cxn ang="0">
                  <a:pos x="T0" y="T1"/>
                </a:cxn>
                <a:cxn ang="0">
                  <a:pos x="T2" y="T3"/>
                </a:cxn>
                <a:cxn ang="0">
                  <a:pos x="T4" y="T5"/>
                </a:cxn>
                <a:cxn ang="0">
                  <a:pos x="T6" y="T7"/>
                </a:cxn>
                <a:cxn ang="0">
                  <a:pos x="T8" y="T9"/>
                </a:cxn>
              </a:cxnLst>
              <a:rect b="b" l="0" r="r" t="0"/>
              <a:pathLst>
                <a:path h="17" w="17">
                  <a:moveTo>
                    <a:pt x="17" y="0"/>
                  </a:moveTo>
                  <a:cubicBezTo>
                    <a:pt x="17" y="0"/>
                    <a:pt x="17" y="0"/>
                    <a:pt x="17" y="0"/>
                  </a:cubicBezTo>
                  <a:cubicBezTo>
                    <a:pt x="12" y="6"/>
                    <a:pt x="6" y="12"/>
                    <a:pt x="0" y="17"/>
                  </a:cubicBezTo>
                  <a:cubicBezTo>
                    <a:pt x="0" y="17"/>
                    <a:pt x="0" y="17"/>
                    <a:pt x="0" y="17"/>
                  </a:cubicBezTo>
                  <a:cubicBezTo>
                    <a:pt x="6" y="12"/>
                    <a:pt x="12" y="6"/>
                    <a:pt x="17" y="0"/>
                  </a:cubicBezTo>
                </a:path>
              </a:pathLst>
            </a:custGeom>
            <a:solidFill>
              <a:srgbClr val="C5CDCD"/>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64" name="Freeform 53"/>
            <p:cNvSpPr>
              <a:spLocks noEditPoints="1"/>
            </p:cNvSpPr>
            <p:nvPr/>
          </p:nvSpPr>
          <p:spPr bwMode="auto">
            <a:xfrm>
              <a:off x="4784724" y="3032323"/>
              <a:ext cx="760413" cy="765175"/>
            </a:xfrm>
            <a:custGeom>
              <a:gdLst>
                <a:gd fmla="*/ 0 w 156" name="T0"/>
                <a:gd fmla="*/ 156 h 157" name="T1"/>
                <a:gd fmla="*/ 0 w 156" name="T2"/>
                <a:gd fmla="*/ 156 h 157" name="T3"/>
                <a:gd fmla="*/ 0 w 156" name="T4"/>
                <a:gd fmla="*/ 155 h 157" name="T5"/>
                <a:gd fmla="*/ 0 w 156" name="T6"/>
                <a:gd fmla="*/ 155 h 157" name="T7"/>
                <a:gd fmla="*/ 0 w 156" name="T8"/>
                <a:gd fmla="*/ 154 h 157" name="T9"/>
                <a:gd fmla="*/ 0 w 156" name="T10"/>
                <a:gd fmla="*/ 154 h 157" name="T11"/>
                <a:gd fmla="*/ 0 w 156" name="T12"/>
                <a:gd fmla="*/ 153 h 157" name="T13"/>
                <a:gd fmla="*/ 0 w 156" name="T14"/>
                <a:gd fmla="*/ 153 h 157" name="T15"/>
                <a:gd fmla="*/ 0 w 156" name="T16"/>
                <a:gd fmla="*/ 152 h 157" name="T17"/>
                <a:gd fmla="*/ 0 w 156" name="T18"/>
                <a:gd fmla="*/ 152 h 157" name="T19"/>
                <a:gd fmla="*/ 0 w 156" name="T20"/>
                <a:gd fmla="*/ 151 h 157" name="T21"/>
                <a:gd fmla="*/ 0 w 156" name="T22"/>
                <a:gd fmla="*/ 151 h 157" name="T23"/>
                <a:gd fmla="*/ 0 w 156" name="T24"/>
                <a:gd fmla="*/ 150 h 157" name="T25"/>
                <a:gd fmla="*/ 0 w 156" name="T26"/>
                <a:gd fmla="*/ 150 h 157" name="T27"/>
                <a:gd fmla="*/ 0 w 156" name="T28"/>
                <a:gd fmla="*/ 149 h 157" name="T29"/>
                <a:gd fmla="*/ 0 w 156" name="T30"/>
                <a:gd fmla="*/ 149 h 157" name="T31"/>
                <a:gd fmla="*/ 0 w 156" name="T32"/>
                <a:gd fmla="*/ 149 h 157" name="T33"/>
                <a:gd fmla="*/ 0 w 156" name="T34"/>
                <a:gd fmla="*/ 148 h 157" name="T35"/>
                <a:gd fmla="*/ 0 w 156" name="T36"/>
                <a:gd fmla="*/ 148 h 157" name="T37"/>
                <a:gd fmla="*/ 0 w 156" name="T38"/>
                <a:gd fmla="*/ 147 h 157" name="T39"/>
                <a:gd fmla="*/ 0 w 156" name="T40"/>
                <a:gd fmla="*/ 147 h 157" name="T41"/>
                <a:gd fmla="*/ 0 w 156" name="T42"/>
                <a:gd fmla="*/ 146 h 157" name="T43"/>
                <a:gd fmla="*/ 0 w 156" name="T44"/>
                <a:gd fmla="*/ 146 h 157" name="T45"/>
                <a:gd fmla="*/ 0 w 156" name="T46"/>
                <a:gd fmla="*/ 145 h 157" name="T47"/>
                <a:gd fmla="*/ 0 w 156" name="T48"/>
                <a:gd fmla="*/ 145 h 157" name="T49"/>
                <a:gd fmla="*/ 0 w 156" name="T50"/>
                <a:gd fmla="*/ 144 h 157" name="T51"/>
                <a:gd fmla="*/ 0 w 156" name="T52"/>
                <a:gd fmla="*/ 143 h 157" name="T53"/>
                <a:gd fmla="*/ 156 w 156" name="T54"/>
                <a:gd fmla="*/ 0 h 157" name="T55"/>
                <a:gd fmla="*/ 155 w 156" name="T56"/>
                <a:gd fmla="*/ 0 h 157" name="T57"/>
                <a:gd fmla="*/ 155 w 156" name="T58"/>
                <a:gd fmla="*/ 0 h 157" name="T59"/>
                <a:gd fmla="*/ 154 w 156" name="T60"/>
                <a:gd fmla="*/ 0 h 157" name="T61"/>
                <a:gd fmla="*/ 154 w 156" name="T62"/>
                <a:gd fmla="*/ 0 h 157" name="T63"/>
                <a:gd fmla="*/ 153 w 156" name="T64"/>
                <a:gd fmla="*/ 0 h 157" name="T65"/>
                <a:gd fmla="*/ 153 w 156" name="T66"/>
                <a:gd fmla="*/ 0 h 157" name="T67"/>
                <a:gd fmla="*/ 142 w 156" name="T68"/>
                <a:gd fmla="*/ 0 h 157" name="T69"/>
                <a:gd fmla="*/ 143 w 156" name="T70"/>
                <a:gd fmla="*/ 0 h 157" name="T71"/>
                <a:gd fmla="*/ 152 w 156" name="T72"/>
                <a:gd fmla="*/ 0 h 157" name="T73"/>
                <a:gd fmla="*/ 152 w 156" name="T74"/>
                <a:gd fmla="*/ 0 h 157" name="T75"/>
                <a:gd fmla="*/ 151 w 156" name="T76"/>
                <a:gd fmla="*/ 0 h 157" name="T77"/>
                <a:gd fmla="*/ 144 w 156" name="T78"/>
                <a:gd fmla="*/ 0 h 157" name="T79"/>
                <a:gd fmla="*/ 144 w 156" name="T80"/>
                <a:gd fmla="*/ 0 h 157" name="T81"/>
                <a:gd fmla="*/ 150 w 156" name="T82"/>
                <a:gd fmla="*/ 0 h 157" name="T83"/>
                <a:gd fmla="*/ 145 w 156" name="T84"/>
                <a:gd fmla="*/ 0 h 157" name="T85"/>
                <a:gd fmla="*/ 145 w 156" name="T86"/>
                <a:gd fmla="*/ 0 h 157" name="T87"/>
                <a:gd fmla="*/ 150 w 156" name="T88"/>
                <a:gd fmla="*/ 0 h 157" name="T89"/>
                <a:gd fmla="*/ 145 w 156" name="T90"/>
                <a:gd fmla="*/ 0 h 157" name="T91"/>
                <a:gd fmla="*/ 145 w 156" name="T92"/>
                <a:gd fmla="*/ 0 h 157" name="T93"/>
                <a:gd fmla="*/ 149 w 156" name="T94"/>
                <a:gd fmla="*/ 0 h 157" name="T95"/>
                <a:gd fmla="*/ 146 w 156" name="T96"/>
                <a:gd fmla="*/ 0 h 157" name="T97"/>
                <a:gd fmla="*/ 146 w 156" name="T98"/>
                <a:gd fmla="*/ 0 h 157" name="T99"/>
                <a:gd fmla="*/ 148 w 156" name="T100"/>
                <a:gd fmla="*/ 0 h 157" name="T101"/>
                <a:gd fmla="*/ 147 w 156" name="T102"/>
                <a:gd fmla="*/ 0 h 157" name="T103"/>
                <a:gd fmla="*/ 147 w 156" name="T104"/>
                <a:gd fmla="*/ 0 h 157" name="T105"/>
                <a:gd fmla="*/ 147 w 156" name="T106"/>
                <a:gd fmla="*/ 0 h 157"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157" w="156">
                  <a:moveTo>
                    <a:pt x="0" y="157"/>
                  </a:moveTo>
                  <a:cubicBezTo>
                    <a:pt x="0" y="157"/>
                    <a:pt x="0" y="157"/>
                    <a:pt x="0" y="157"/>
                  </a:cubicBezTo>
                  <a:cubicBezTo>
                    <a:pt x="0" y="157"/>
                    <a:pt x="0" y="157"/>
                    <a:pt x="0" y="157"/>
                  </a:cubicBezTo>
                  <a:moveTo>
                    <a:pt x="0" y="156"/>
                  </a:moveTo>
                  <a:cubicBezTo>
                    <a:pt x="0" y="156"/>
                    <a:pt x="0" y="156"/>
                    <a:pt x="0" y="156"/>
                  </a:cubicBezTo>
                  <a:cubicBezTo>
                    <a:pt x="0" y="156"/>
                    <a:pt x="0" y="156"/>
                    <a:pt x="0" y="156"/>
                  </a:cubicBezTo>
                  <a:moveTo>
                    <a:pt x="0" y="156"/>
                  </a:moveTo>
                  <a:cubicBezTo>
                    <a:pt x="0" y="156"/>
                    <a:pt x="0" y="156"/>
                    <a:pt x="0" y="156"/>
                  </a:cubicBezTo>
                  <a:cubicBezTo>
                    <a:pt x="0" y="156"/>
                    <a:pt x="0" y="156"/>
                    <a:pt x="0" y="156"/>
                  </a:cubicBezTo>
                  <a:moveTo>
                    <a:pt x="0" y="156"/>
                  </a:moveTo>
                  <a:cubicBezTo>
                    <a:pt x="0" y="156"/>
                    <a:pt x="0" y="156"/>
                    <a:pt x="0" y="156"/>
                  </a:cubicBezTo>
                  <a:cubicBezTo>
                    <a:pt x="0" y="156"/>
                    <a:pt x="0" y="156"/>
                    <a:pt x="0" y="156"/>
                  </a:cubicBezTo>
                  <a:moveTo>
                    <a:pt x="0" y="156"/>
                  </a:moveTo>
                  <a:cubicBezTo>
                    <a:pt x="0" y="156"/>
                    <a:pt x="0" y="156"/>
                    <a:pt x="0" y="156"/>
                  </a:cubicBezTo>
                  <a:cubicBezTo>
                    <a:pt x="0" y="156"/>
                    <a:pt x="0" y="156"/>
                    <a:pt x="0" y="156"/>
                  </a:cubicBezTo>
                  <a:moveTo>
                    <a:pt x="0" y="155"/>
                  </a:moveTo>
                  <a:cubicBezTo>
                    <a:pt x="0" y="155"/>
                    <a:pt x="0" y="155"/>
                    <a:pt x="0" y="155"/>
                  </a:cubicBezTo>
                  <a:cubicBezTo>
                    <a:pt x="0" y="155"/>
                    <a:pt x="0" y="155"/>
                    <a:pt x="0" y="155"/>
                  </a:cubicBezTo>
                  <a:moveTo>
                    <a:pt x="0" y="155"/>
                  </a:moveTo>
                  <a:cubicBezTo>
                    <a:pt x="0" y="155"/>
                    <a:pt x="0" y="155"/>
                    <a:pt x="0" y="155"/>
                  </a:cubicBezTo>
                  <a:cubicBezTo>
                    <a:pt x="0" y="155"/>
                    <a:pt x="0" y="155"/>
                    <a:pt x="0" y="155"/>
                  </a:cubicBezTo>
                  <a:moveTo>
                    <a:pt x="0" y="155"/>
                  </a:moveTo>
                  <a:cubicBezTo>
                    <a:pt x="0" y="155"/>
                    <a:pt x="0" y="155"/>
                    <a:pt x="0" y="155"/>
                  </a:cubicBezTo>
                  <a:cubicBezTo>
                    <a:pt x="0" y="155"/>
                    <a:pt x="0" y="155"/>
                    <a:pt x="0" y="155"/>
                  </a:cubicBezTo>
                  <a:moveTo>
                    <a:pt x="0" y="155"/>
                  </a:moveTo>
                  <a:cubicBezTo>
                    <a:pt x="0" y="155"/>
                    <a:pt x="0" y="155"/>
                    <a:pt x="0" y="155"/>
                  </a:cubicBezTo>
                  <a:cubicBezTo>
                    <a:pt x="0" y="155"/>
                    <a:pt x="0" y="155"/>
                    <a:pt x="0" y="155"/>
                  </a:cubicBezTo>
                  <a:moveTo>
                    <a:pt x="0" y="154"/>
                  </a:moveTo>
                  <a:cubicBezTo>
                    <a:pt x="0" y="154"/>
                    <a:pt x="0" y="154"/>
                    <a:pt x="0" y="154"/>
                  </a:cubicBezTo>
                  <a:cubicBezTo>
                    <a:pt x="0" y="154"/>
                    <a:pt x="0" y="154"/>
                    <a:pt x="0" y="154"/>
                  </a:cubicBezTo>
                  <a:moveTo>
                    <a:pt x="0" y="154"/>
                  </a:moveTo>
                  <a:cubicBezTo>
                    <a:pt x="0" y="154"/>
                    <a:pt x="0" y="154"/>
                    <a:pt x="0" y="154"/>
                  </a:cubicBezTo>
                  <a:cubicBezTo>
                    <a:pt x="0" y="154"/>
                    <a:pt x="0" y="154"/>
                    <a:pt x="0" y="154"/>
                  </a:cubicBezTo>
                  <a:moveTo>
                    <a:pt x="0" y="154"/>
                  </a:moveTo>
                  <a:cubicBezTo>
                    <a:pt x="0" y="154"/>
                    <a:pt x="0" y="154"/>
                    <a:pt x="0" y="154"/>
                  </a:cubicBezTo>
                  <a:cubicBezTo>
                    <a:pt x="0" y="154"/>
                    <a:pt x="0" y="154"/>
                    <a:pt x="0" y="154"/>
                  </a:cubicBezTo>
                  <a:moveTo>
                    <a:pt x="0" y="154"/>
                  </a:moveTo>
                  <a:cubicBezTo>
                    <a:pt x="0" y="154"/>
                    <a:pt x="0" y="154"/>
                    <a:pt x="0" y="154"/>
                  </a:cubicBezTo>
                  <a:cubicBezTo>
                    <a:pt x="0" y="154"/>
                    <a:pt x="0" y="154"/>
                    <a:pt x="0" y="154"/>
                  </a:cubicBezTo>
                  <a:moveTo>
                    <a:pt x="0" y="153"/>
                  </a:moveTo>
                  <a:cubicBezTo>
                    <a:pt x="0" y="153"/>
                    <a:pt x="0" y="153"/>
                    <a:pt x="0" y="153"/>
                  </a:cubicBezTo>
                  <a:cubicBezTo>
                    <a:pt x="0" y="153"/>
                    <a:pt x="0" y="153"/>
                    <a:pt x="0" y="153"/>
                  </a:cubicBezTo>
                  <a:moveTo>
                    <a:pt x="0" y="153"/>
                  </a:moveTo>
                  <a:cubicBezTo>
                    <a:pt x="0" y="153"/>
                    <a:pt x="0" y="153"/>
                    <a:pt x="0" y="153"/>
                  </a:cubicBezTo>
                  <a:cubicBezTo>
                    <a:pt x="0" y="153"/>
                    <a:pt x="0" y="153"/>
                    <a:pt x="0" y="153"/>
                  </a:cubicBezTo>
                  <a:moveTo>
                    <a:pt x="0" y="153"/>
                  </a:moveTo>
                  <a:cubicBezTo>
                    <a:pt x="0" y="153"/>
                    <a:pt x="0" y="153"/>
                    <a:pt x="0" y="153"/>
                  </a:cubicBezTo>
                  <a:cubicBezTo>
                    <a:pt x="0" y="153"/>
                    <a:pt x="0" y="153"/>
                    <a:pt x="0" y="153"/>
                  </a:cubicBezTo>
                  <a:moveTo>
                    <a:pt x="0" y="153"/>
                  </a:moveTo>
                  <a:cubicBezTo>
                    <a:pt x="0" y="153"/>
                    <a:pt x="0" y="153"/>
                    <a:pt x="0" y="153"/>
                  </a:cubicBezTo>
                  <a:cubicBezTo>
                    <a:pt x="0" y="153"/>
                    <a:pt x="0" y="153"/>
                    <a:pt x="0" y="153"/>
                  </a:cubicBezTo>
                  <a:moveTo>
                    <a:pt x="0" y="152"/>
                  </a:moveTo>
                  <a:cubicBezTo>
                    <a:pt x="0" y="152"/>
                    <a:pt x="0" y="152"/>
                    <a:pt x="0" y="153"/>
                  </a:cubicBezTo>
                  <a:cubicBezTo>
                    <a:pt x="0" y="152"/>
                    <a:pt x="0" y="152"/>
                    <a:pt x="0" y="152"/>
                  </a:cubicBezTo>
                  <a:moveTo>
                    <a:pt x="0" y="152"/>
                  </a:moveTo>
                  <a:cubicBezTo>
                    <a:pt x="0" y="152"/>
                    <a:pt x="0" y="152"/>
                    <a:pt x="0" y="152"/>
                  </a:cubicBezTo>
                  <a:cubicBezTo>
                    <a:pt x="0" y="152"/>
                    <a:pt x="0" y="152"/>
                    <a:pt x="0" y="152"/>
                  </a:cubicBezTo>
                  <a:moveTo>
                    <a:pt x="0" y="152"/>
                  </a:moveTo>
                  <a:cubicBezTo>
                    <a:pt x="0" y="152"/>
                    <a:pt x="0" y="152"/>
                    <a:pt x="0" y="152"/>
                  </a:cubicBezTo>
                  <a:cubicBezTo>
                    <a:pt x="0" y="152"/>
                    <a:pt x="0" y="152"/>
                    <a:pt x="0" y="152"/>
                  </a:cubicBezTo>
                  <a:moveTo>
                    <a:pt x="0" y="152"/>
                  </a:moveTo>
                  <a:cubicBezTo>
                    <a:pt x="0" y="152"/>
                    <a:pt x="0" y="152"/>
                    <a:pt x="0" y="152"/>
                  </a:cubicBezTo>
                  <a:cubicBezTo>
                    <a:pt x="0" y="152"/>
                    <a:pt x="0" y="152"/>
                    <a:pt x="0" y="152"/>
                  </a:cubicBezTo>
                  <a:moveTo>
                    <a:pt x="0" y="151"/>
                  </a:moveTo>
                  <a:cubicBezTo>
                    <a:pt x="0" y="151"/>
                    <a:pt x="0" y="152"/>
                    <a:pt x="0" y="152"/>
                  </a:cubicBezTo>
                  <a:cubicBezTo>
                    <a:pt x="0" y="152"/>
                    <a:pt x="0" y="151"/>
                    <a:pt x="0" y="151"/>
                  </a:cubicBezTo>
                  <a:moveTo>
                    <a:pt x="0" y="151"/>
                  </a:moveTo>
                  <a:cubicBezTo>
                    <a:pt x="0" y="151"/>
                    <a:pt x="0" y="151"/>
                    <a:pt x="0" y="151"/>
                  </a:cubicBezTo>
                  <a:cubicBezTo>
                    <a:pt x="0" y="151"/>
                    <a:pt x="0" y="151"/>
                    <a:pt x="0" y="151"/>
                  </a:cubicBezTo>
                  <a:moveTo>
                    <a:pt x="0" y="151"/>
                  </a:moveTo>
                  <a:cubicBezTo>
                    <a:pt x="0" y="151"/>
                    <a:pt x="0" y="151"/>
                    <a:pt x="0" y="151"/>
                  </a:cubicBezTo>
                  <a:cubicBezTo>
                    <a:pt x="0" y="151"/>
                    <a:pt x="0" y="151"/>
                    <a:pt x="0" y="151"/>
                  </a:cubicBezTo>
                  <a:moveTo>
                    <a:pt x="0" y="151"/>
                  </a:moveTo>
                  <a:cubicBezTo>
                    <a:pt x="0" y="151"/>
                    <a:pt x="0" y="151"/>
                    <a:pt x="0" y="151"/>
                  </a:cubicBezTo>
                  <a:cubicBezTo>
                    <a:pt x="0" y="151"/>
                    <a:pt x="0" y="151"/>
                    <a:pt x="0" y="151"/>
                  </a:cubicBezTo>
                  <a:moveTo>
                    <a:pt x="0" y="150"/>
                  </a:moveTo>
                  <a:cubicBezTo>
                    <a:pt x="0" y="151"/>
                    <a:pt x="0" y="151"/>
                    <a:pt x="0" y="151"/>
                  </a:cubicBezTo>
                  <a:cubicBezTo>
                    <a:pt x="0" y="151"/>
                    <a:pt x="0" y="151"/>
                    <a:pt x="0" y="150"/>
                  </a:cubicBezTo>
                  <a:moveTo>
                    <a:pt x="0" y="150"/>
                  </a:moveTo>
                  <a:cubicBezTo>
                    <a:pt x="0" y="150"/>
                    <a:pt x="0" y="150"/>
                    <a:pt x="0" y="150"/>
                  </a:cubicBezTo>
                  <a:cubicBezTo>
                    <a:pt x="0" y="150"/>
                    <a:pt x="0" y="150"/>
                    <a:pt x="0" y="150"/>
                  </a:cubicBezTo>
                  <a:moveTo>
                    <a:pt x="0" y="150"/>
                  </a:moveTo>
                  <a:cubicBezTo>
                    <a:pt x="0" y="150"/>
                    <a:pt x="0" y="150"/>
                    <a:pt x="0" y="150"/>
                  </a:cubicBezTo>
                  <a:cubicBezTo>
                    <a:pt x="0" y="150"/>
                    <a:pt x="0" y="150"/>
                    <a:pt x="0" y="150"/>
                  </a:cubicBezTo>
                  <a:moveTo>
                    <a:pt x="0" y="150"/>
                  </a:moveTo>
                  <a:cubicBezTo>
                    <a:pt x="0" y="150"/>
                    <a:pt x="0" y="150"/>
                    <a:pt x="0" y="150"/>
                  </a:cubicBezTo>
                  <a:cubicBezTo>
                    <a:pt x="0" y="150"/>
                    <a:pt x="0" y="150"/>
                    <a:pt x="0" y="150"/>
                  </a:cubicBezTo>
                  <a:moveTo>
                    <a:pt x="0" y="149"/>
                  </a:moveTo>
                  <a:cubicBezTo>
                    <a:pt x="0" y="150"/>
                    <a:pt x="0" y="150"/>
                    <a:pt x="0" y="150"/>
                  </a:cubicBezTo>
                  <a:cubicBezTo>
                    <a:pt x="0" y="150"/>
                    <a:pt x="0" y="150"/>
                    <a:pt x="0" y="149"/>
                  </a:cubicBezTo>
                  <a:moveTo>
                    <a:pt x="0" y="149"/>
                  </a:moveTo>
                  <a:cubicBezTo>
                    <a:pt x="0" y="149"/>
                    <a:pt x="0" y="149"/>
                    <a:pt x="0" y="149"/>
                  </a:cubicBezTo>
                  <a:cubicBezTo>
                    <a:pt x="0" y="149"/>
                    <a:pt x="0" y="149"/>
                    <a:pt x="0" y="149"/>
                  </a:cubicBezTo>
                  <a:moveTo>
                    <a:pt x="0" y="149"/>
                  </a:moveTo>
                  <a:cubicBezTo>
                    <a:pt x="0" y="149"/>
                    <a:pt x="0" y="149"/>
                    <a:pt x="0" y="149"/>
                  </a:cubicBezTo>
                  <a:cubicBezTo>
                    <a:pt x="0" y="149"/>
                    <a:pt x="0" y="149"/>
                    <a:pt x="0" y="149"/>
                  </a:cubicBezTo>
                  <a:moveTo>
                    <a:pt x="0" y="149"/>
                  </a:moveTo>
                  <a:cubicBezTo>
                    <a:pt x="0" y="149"/>
                    <a:pt x="0" y="149"/>
                    <a:pt x="0" y="149"/>
                  </a:cubicBezTo>
                  <a:cubicBezTo>
                    <a:pt x="0" y="149"/>
                    <a:pt x="0" y="149"/>
                    <a:pt x="0" y="149"/>
                  </a:cubicBezTo>
                  <a:moveTo>
                    <a:pt x="0" y="149"/>
                  </a:moveTo>
                  <a:cubicBezTo>
                    <a:pt x="0" y="149"/>
                    <a:pt x="0" y="149"/>
                    <a:pt x="0" y="149"/>
                  </a:cubicBezTo>
                  <a:cubicBezTo>
                    <a:pt x="0" y="149"/>
                    <a:pt x="0" y="149"/>
                    <a:pt x="0" y="149"/>
                  </a:cubicBezTo>
                  <a:moveTo>
                    <a:pt x="0" y="148"/>
                  </a:moveTo>
                  <a:cubicBezTo>
                    <a:pt x="0" y="148"/>
                    <a:pt x="0" y="148"/>
                    <a:pt x="0" y="149"/>
                  </a:cubicBezTo>
                  <a:cubicBezTo>
                    <a:pt x="0" y="148"/>
                    <a:pt x="0" y="148"/>
                    <a:pt x="0" y="148"/>
                  </a:cubicBezTo>
                  <a:moveTo>
                    <a:pt x="0" y="148"/>
                  </a:moveTo>
                  <a:cubicBezTo>
                    <a:pt x="0" y="148"/>
                    <a:pt x="0" y="148"/>
                    <a:pt x="0" y="148"/>
                  </a:cubicBezTo>
                  <a:cubicBezTo>
                    <a:pt x="0" y="148"/>
                    <a:pt x="0" y="148"/>
                    <a:pt x="0" y="148"/>
                  </a:cubicBezTo>
                  <a:moveTo>
                    <a:pt x="0" y="148"/>
                  </a:moveTo>
                  <a:cubicBezTo>
                    <a:pt x="0" y="148"/>
                    <a:pt x="0" y="148"/>
                    <a:pt x="0" y="148"/>
                  </a:cubicBezTo>
                  <a:cubicBezTo>
                    <a:pt x="0" y="148"/>
                    <a:pt x="0" y="148"/>
                    <a:pt x="0" y="148"/>
                  </a:cubicBezTo>
                  <a:cubicBezTo>
                    <a:pt x="0" y="148"/>
                    <a:pt x="0" y="148"/>
                    <a:pt x="0" y="148"/>
                  </a:cubicBezTo>
                  <a:moveTo>
                    <a:pt x="0" y="148"/>
                  </a:moveTo>
                  <a:cubicBezTo>
                    <a:pt x="0" y="148"/>
                    <a:pt x="0" y="148"/>
                    <a:pt x="0" y="148"/>
                  </a:cubicBezTo>
                  <a:cubicBezTo>
                    <a:pt x="0" y="148"/>
                    <a:pt x="0" y="148"/>
                    <a:pt x="0" y="148"/>
                  </a:cubicBezTo>
                  <a:moveTo>
                    <a:pt x="0" y="147"/>
                  </a:moveTo>
                  <a:cubicBezTo>
                    <a:pt x="0" y="147"/>
                    <a:pt x="0" y="147"/>
                    <a:pt x="0" y="148"/>
                  </a:cubicBezTo>
                  <a:cubicBezTo>
                    <a:pt x="0" y="147"/>
                    <a:pt x="0" y="147"/>
                    <a:pt x="0" y="147"/>
                  </a:cubicBezTo>
                  <a:moveTo>
                    <a:pt x="0" y="147"/>
                  </a:moveTo>
                  <a:cubicBezTo>
                    <a:pt x="0" y="147"/>
                    <a:pt x="0" y="147"/>
                    <a:pt x="0" y="147"/>
                  </a:cubicBezTo>
                  <a:cubicBezTo>
                    <a:pt x="0" y="147"/>
                    <a:pt x="0" y="147"/>
                    <a:pt x="0" y="147"/>
                  </a:cubicBezTo>
                  <a:moveTo>
                    <a:pt x="0" y="147"/>
                  </a:moveTo>
                  <a:cubicBezTo>
                    <a:pt x="0" y="147"/>
                    <a:pt x="0" y="147"/>
                    <a:pt x="0" y="147"/>
                  </a:cubicBezTo>
                  <a:cubicBezTo>
                    <a:pt x="0" y="147"/>
                    <a:pt x="0" y="147"/>
                    <a:pt x="0" y="147"/>
                  </a:cubicBezTo>
                  <a:moveTo>
                    <a:pt x="0" y="147"/>
                  </a:moveTo>
                  <a:cubicBezTo>
                    <a:pt x="0" y="147"/>
                    <a:pt x="0" y="147"/>
                    <a:pt x="0" y="147"/>
                  </a:cubicBezTo>
                  <a:cubicBezTo>
                    <a:pt x="0" y="147"/>
                    <a:pt x="0" y="147"/>
                    <a:pt x="0" y="147"/>
                  </a:cubicBezTo>
                  <a:moveTo>
                    <a:pt x="0" y="146"/>
                  </a:moveTo>
                  <a:cubicBezTo>
                    <a:pt x="0" y="146"/>
                    <a:pt x="0" y="147"/>
                    <a:pt x="0" y="147"/>
                  </a:cubicBezTo>
                  <a:cubicBezTo>
                    <a:pt x="0" y="147"/>
                    <a:pt x="0" y="146"/>
                    <a:pt x="0" y="146"/>
                  </a:cubicBezTo>
                  <a:moveTo>
                    <a:pt x="0" y="146"/>
                  </a:moveTo>
                  <a:cubicBezTo>
                    <a:pt x="0" y="146"/>
                    <a:pt x="0" y="146"/>
                    <a:pt x="0" y="146"/>
                  </a:cubicBezTo>
                  <a:cubicBezTo>
                    <a:pt x="0" y="146"/>
                    <a:pt x="0" y="146"/>
                    <a:pt x="0" y="146"/>
                  </a:cubicBezTo>
                  <a:moveTo>
                    <a:pt x="0" y="146"/>
                  </a:moveTo>
                  <a:cubicBezTo>
                    <a:pt x="0" y="146"/>
                    <a:pt x="0" y="146"/>
                    <a:pt x="0" y="146"/>
                  </a:cubicBezTo>
                  <a:cubicBezTo>
                    <a:pt x="0" y="146"/>
                    <a:pt x="0" y="146"/>
                    <a:pt x="0" y="146"/>
                  </a:cubicBezTo>
                  <a:moveTo>
                    <a:pt x="0" y="146"/>
                  </a:moveTo>
                  <a:cubicBezTo>
                    <a:pt x="0" y="146"/>
                    <a:pt x="0" y="146"/>
                    <a:pt x="0" y="146"/>
                  </a:cubicBezTo>
                  <a:cubicBezTo>
                    <a:pt x="0" y="146"/>
                    <a:pt x="0" y="146"/>
                    <a:pt x="0" y="146"/>
                  </a:cubicBezTo>
                  <a:moveTo>
                    <a:pt x="0" y="145"/>
                  </a:moveTo>
                  <a:cubicBezTo>
                    <a:pt x="0" y="146"/>
                    <a:pt x="0" y="146"/>
                    <a:pt x="0" y="146"/>
                  </a:cubicBezTo>
                  <a:cubicBezTo>
                    <a:pt x="0" y="146"/>
                    <a:pt x="0" y="146"/>
                    <a:pt x="0" y="145"/>
                  </a:cubicBezTo>
                  <a:moveTo>
                    <a:pt x="0" y="145"/>
                  </a:moveTo>
                  <a:cubicBezTo>
                    <a:pt x="0" y="145"/>
                    <a:pt x="0" y="145"/>
                    <a:pt x="0" y="145"/>
                  </a:cubicBezTo>
                  <a:cubicBezTo>
                    <a:pt x="0" y="145"/>
                    <a:pt x="0" y="145"/>
                    <a:pt x="0" y="145"/>
                  </a:cubicBezTo>
                  <a:moveTo>
                    <a:pt x="0" y="145"/>
                  </a:moveTo>
                  <a:cubicBezTo>
                    <a:pt x="0" y="145"/>
                    <a:pt x="0" y="145"/>
                    <a:pt x="0" y="145"/>
                  </a:cubicBezTo>
                  <a:cubicBezTo>
                    <a:pt x="0" y="145"/>
                    <a:pt x="0" y="145"/>
                    <a:pt x="0" y="145"/>
                  </a:cubicBezTo>
                  <a:moveTo>
                    <a:pt x="0" y="145"/>
                  </a:moveTo>
                  <a:cubicBezTo>
                    <a:pt x="0" y="145"/>
                    <a:pt x="0" y="145"/>
                    <a:pt x="0" y="145"/>
                  </a:cubicBezTo>
                  <a:cubicBezTo>
                    <a:pt x="0" y="145"/>
                    <a:pt x="0" y="145"/>
                    <a:pt x="0" y="145"/>
                  </a:cubicBezTo>
                  <a:moveTo>
                    <a:pt x="0" y="145"/>
                  </a:moveTo>
                  <a:cubicBezTo>
                    <a:pt x="0" y="145"/>
                    <a:pt x="0" y="145"/>
                    <a:pt x="0" y="145"/>
                  </a:cubicBezTo>
                  <a:cubicBezTo>
                    <a:pt x="0" y="145"/>
                    <a:pt x="0" y="145"/>
                    <a:pt x="0" y="145"/>
                  </a:cubicBezTo>
                  <a:moveTo>
                    <a:pt x="0" y="144"/>
                  </a:moveTo>
                  <a:cubicBezTo>
                    <a:pt x="0" y="144"/>
                    <a:pt x="0" y="144"/>
                    <a:pt x="0" y="144"/>
                  </a:cubicBezTo>
                  <a:cubicBezTo>
                    <a:pt x="0" y="144"/>
                    <a:pt x="0" y="144"/>
                    <a:pt x="0" y="144"/>
                  </a:cubicBezTo>
                  <a:moveTo>
                    <a:pt x="0" y="144"/>
                  </a:moveTo>
                  <a:cubicBezTo>
                    <a:pt x="0" y="144"/>
                    <a:pt x="0" y="144"/>
                    <a:pt x="0" y="144"/>
                  </a:cubicBezTo>
                  <a:cubicBezTo>
                    <a:pt x="0" y="144"/>
                    <a:pt x="0" y="144"/>
                    <a:pt x="0" y="144"/>
                  </a:cubicBezTo>
                  <a:moveTo>
                    <a:pt x="0" y="143"/>
                  </a:moveTo>
                  <a:cubicBezTo>
                    <a:pt x="0" y="143"/>
                    <a:pt x="0" y="143"/>
                    <a:pt x="0" y="143"/>
                  </a:cubicBezTo>
                  <a:cubicBezTo>
                    <a:pt x="0" y="143"/>
                    <a:pt x="0" y="143"/>
                    <a:pt x="0" y="143"/>
                  </a:cubicBezTo>
                  <a:moveTo>
                    <a:pt x="0" y="143"/>
                  </a:moveTo>
                  <a:cubicBezTo>
                    <a:pt x="0" y="143"/>
                    <a:pt x="0" y="143"/>
                    <a:pt x="0" y="143"/>
                  </a:cubicBezTo>
                  <a:cubicBezTo>
                    <a:pt x="0" y="143"/>
                    <a:pt x="0" y="143"/>
                    <a:pt x="0" y="143"/>
                  </a:cubicBezTo>
                  <a:moveTo>
                    <a:pt x="156" y="0"/>
                  </a:moveTo>
                  <a:cubicBezTo>
                    <a:pt x="156" y="0"/>
                    <a:pt x="156" y="0"/>
                    <a:pt x="156" y="0"/>
                  </a:cubicBezTo>
                  <a:cubicBezTo>
                    <a:pt x="156" y="0"/>
                    <a:pt x="156" y="0"/>
                    <a:pt x="156" y="0"/>
                  </a:cubicBezTo>
                  <a:moveTo>
                    <a:pt x="155" y="0"/>
                  </a:moveTo>
                  <a:cubicBezTo>
                    <a:pt x="155" y="0"/>
                    <a:pt x="155" y="0"/>
                    <a:pt x="155" y="0"/>
                  </a:cubicBezTo>
                  <a:cubicBezTo>
                    <a:pt x="155" y="0"/>
                    <a:pt x="155" y="0"/>
                    <a:pt x="155" y="0"/>
                  </a:cubicBezTo>
                  <a:moveTo>
                    <a:pt x="155" y="0"/>
                  </a:moveTo>
                  <a:cubicBezTo>
                    <a:pt x="155" y="0"/>
                    <a:pt x="155" y="0"/>
                    <a:pt x="155" y="0"/>
                  </a:cubicBezTo>
                  <a:cubicBezTo>
                    <a:pt x="155" y="0"/>
                    <a:pt x="155" y="0"/>
                    <a:pt x="155" y="0"/>
                  </a:cubicBezTo>
                  <a:moveTo>
                    <a:pt x="155" y="0"/>
                  </a:moveTo>
                  <a:cubicBezTo>
                    <a:pt x="155" y="0"/>
                    <a:pt x="155" y="0"/>
                    <a:pt x="155" y="0"/>
                  </a:cubicBezTo>
                  <a:cubicBezTo>
                    <a:pt x="155" y="0"/>
                    <a:pt x="155" y="0"/>
                    <a:pt x="155" y="0"/>
                  </a:cubicBezTo>
                  <a:moveTo>
                    <a:pt x="155" y="0"/>
                  </a:moveTo>
                  <a:cubicBezTo>
                    <a:pt x="155" y="0"/>
                    <a:pt x="155" y="0"/>
                    <a:pt x="155" y="0"/>
                  </a:cubicBezTo>
                  <a:cubicBezTo>
                    <a:pt x="155" y="0"/>
                    <a:pt x="155" y="0"/>
                    <a:pt x="155" y="0"/>
                  </a:cubicBezTo>
                  <a:moveTo>
                    <a:pt x="154" y="0"/>
                  </a:moveTo>
                  <a:cubicBezTo>
                    <a:pt x="154" y="0"/>
                    <a:pt x="154" y="0"/>
                    <a:pt x="154" y="0"/>
                  </a:cubicBezTo>
                  <a:cubicBezTo>
                    <a:pt x="154" y="0"/>
                    <a:pt x="154" y="0"/>
                    <a:pt x="154" y="0"/>
                  </a:cubicBezTo>
                  <a:moveTo>
                    <a:pt x="154" y="0"/>
                  </a:moveTo>
                  <a:cubicBezTo>
                    <a:pt x="154" y="0"/>
                    <a:pt x="154" y="0"/>
                    <a:pt x="154" y="0"/>
                  </a:cubicBezTo>
                  <a:cubicBezTo>
                    <a:pt x="154" y="0"/>
                    <a:pt x="154" y="0"/>
                    <a:pt x="154" y="0"/>
                  </a:cubicBezTo>
                  <a:moveTo>
                    <a:pt x="154" y="0"/>
                  </a:moveTo>
                  <a:cubicBezTo>
                    <a:pt x="154" y="0"/>
                    <a:pt x="154" y="0"/>
                    <a:pt x="154" y="0"/>
                  </a:cubicBezTo>
                  <a:cubicBezTo>
                    <a:pt x="154" y="0"/>
                    <a:pt x="154" y="0"/>
                    <a:pt x="154" y="0"/>
                  </a:cubicBezTo>
                  <a:moveTo>
                    <a:pt x="154" y="0"/>
                  </a:moveTo>
                  <a:cubicBezTo>
                    <a:pt x="154" y="0"/>
                    <a:pt x="154" y="0"/>
                    <a:pt x="154" y="0"/>
                  </a:cubicBezTo>
                  <a:cubicBezTo>
                    <a:pt x="154" y="0"/>
                    <a:pt x="154" y="0"/>
                    <a:pt x="154" y="0"/>
                  </a:cubicBezTo>
                  <a:moveTo>
                    <a:pt x="153" y="0"/>
                  </a:moveTo>
                  <a:cubicBezTo>
                    <a:pt x="153" y="0"/>
                    <a:pt x="153" y="0"/>
                    <a:pt x="153" y="0"/>
                  </a:cubicBezTo>
                  <a:cubicBezTo>
                    <a:pt x="153" y="0"/>
                    <a:pt x="153" y="0"/>
                    <a:pt x="153" y="0"/>
                  </a:cubicBezTo>
                  <a:moveTo>
                    <a:pt x="153" y="0"/>
                  </a:moveTo>
                  <a:cubicBezTo>
                    <a:pt x="153" y="0"/>
                    <a:pt x="153" y="0"/>
                    <a:pt x="153" y="0"/>
                  </a:cubicBezTo>
                  <a:cubicBezTo>
                    <a:pt x="153" y="0"/>
                    <a:pt x="153" y="0"/>
                    <a:pt x="153" y="0"/>
                  </a:cubicBezTo>
                  <a:moveTo>
                    <a:pt x="153" y="0"/>
                  </a:moveTo>
                  <a:cubicBezTo>
                    <a:pt x="153" y="0"/>
                    <a:pt x="153" y="0"/>
                    <a:pt x="153" y="0"/>
                  </a:cubicBezTo>
                  <a:cubicBezTo>
                    <a:pt x="153" y="0"/>
                    <a:pt x="153" y="0"/>
                    <a:pt x="153" y="0"/>
                  </a:cubicBezTo>
                  <a:moveTo>
                    <a:pt x="153" y="0"/>
                  </a:moveTo>
                  <a:cubicBezTo>
                    <a:pt x="153" y="0"/>
                    <a:pt x="153" y="0"/>
                    <a:pt x="153" y="0"/>
                  </a:cubicBezTo>
                  <a:cubicBezTo>
                    <a:pt x="153" y="0"/>
                    <a:pt x="153" y="0"/>
                    <a:pt x="153" y="0"/>
                  </a:cubicBezTo>
                  <a:moveTo>
                    <a:pt x="152" y="0"/>
                  </a:moveTo>
                  <a:cubicBezTo>
                    <a:pt x="152" y="0"/>
                    <a:pt x="153" y="0"/>
                    <a:pt x="153" y="0"/>
                  </a:cubicBezTo>
                  <a:cubicBezTo>
                    <a:pt x="153" y="0"/>
                    <a:pt x="152" y="0"/>
                    <a:pt x="152" y="0"/>
                  </a:cubicBezTo>
                  <a:moveTo>
                    <a:pt x="143" y="0"/>
                  </a:moveTo>
                  <a:cubicBezTo>
                    <a:pt x="143" y="0"/>
                    <a:pt x="142" y="0"/>
                    <a:pt x="142" y="0"/>
                  </a:cubicBezTo>
                  <a:cubicBezTo>
                    <a:pt x="143" y="0"/>
                    <a:pt x="143" y="0"/>
                    <a:pt x="143" y="0"/>
                  </a:cubicBezTo>
                  <a:moveTo>
                    <a:pt x="152" y="0"/>
                  </a:moveTo>
                  <a:cubicBezTo>
                    <a:pt x="152" y="0"/>
                    <a:pt x="152" y="0"/>
                    <a:pt x="152" y="0"/>
                  </a:cubicBezTo>
                  <a:cubicBezTo>
                    <a:pt x="152" y="0"/>
                    <a:pt x="152" y="0"/>
                    <a:pt x="152" y="0"/>
                  </a:cubicBezTo>
                  <a:moveTo>
                    <a:pt x="143" y="0"/>
                  </a:moveTo>
                  <a:cubicBezTo>
                    <a:pt x="143" y="0"/>
                    <a:pt x="143" y="0"/>
                    <a:pt x="143" y="0"/>
                  </a:cubicBezTo>
                  <a:cubicBezTo>
                    <a:pt x="143" y="0"/>
                    <a:pt x="143" y="0"/>
                    <a:pt x="143" y="0"/>
                  </a:cubicBezTo>
                  <a:moveTo>
                    <a:pt x="152" y="0"/>
                  </a:moveTo>
                  <a:cubicBezTo>
                    <a:pt x="152" y="0"/>
                    <a:pt x="152" y="0"/>
                    <a:pt x="152" y="0"/>
                  </a:cubicBezTo>
                  <a:cubicBezTo>
                    <a:pt x="152" y="0"/>
                    <a:pt x="152" y="0"/>
                    <a:pt x="152" y="0"/>
                  </a:cubicBezTo>
                  <a:moveTo>
                    <a:pt x="152" y="0"/>
                  </a:moveTo>
                  <a:cubicBezTo>
                    <a:pt x="152" y="0"/>
                    <a:pt x="152" y="0"/>
                    <a:pt x="152" y="0"/>
                  </a:cubicBezTo>
                  <a:cubicBezTo>
                    <a:pt x="152" y="0"/>
                    <a:pt x="152" y="0"/>
                    <a:pt x="152" y="0"/>
                  </a:cubicBezTo>
                  <a:moveTo>
                    <a:pt x="143" y="0"/>
                  </a:moveTo>
                  <a:cubicBezTo>
                    <a:pt x="143" y="0"/>
                    <a:pt x="143" y="0"/>
                    <a:pt x="143" y="0"/>
                  </a:cubicBezTo>
                  <a:cubicBezTo>
                    <a:pt x="143" y="0"/>
                    <a:pt x="143" y="0"/>
                    <a:pt x="143" y="0"/>
                  </a:cubicBezTo>
                  <a:moveTo>
                    <a:pt x="151" y="0"/>
                  </a:moveTo>
                  <a:cubicBezTo>
                    <a:pt x="152" y="0"/>
                    <a:pt x="152" y="0"/>
                    <a:pt x="152" y="0"/>
                  </a:cubicBezTo>
                  <a:cubicBezTo>
                    <a:pt x="152" y="0"/>
                    <a:pt x="152" y="0"/>
                    <a:pt x="151" y="0"/>
                  </a:cubicBezTo>
                  <a:moveTo>
                    <a:pt x="143" y="0"/>
                  </a:moveTo>
                  <a:cubicBezTo>
                    <a:pt x="143" y="0"/>
                    <a:pt x="143" y="0"/>
                    <a:pt x="143" y="0"/>
                  </a:cubicBezTo>
                  <a:cubicBezTo>
                    <a:pt x="143" y="0"/>
                    <a:pt x="143" y="0"/>
                    <a:pt x="143" y="0"/>
                  </a:cubicBezTo>
                  <a:moveTo>
                    <a:pt x="151" y="0"/>
                  </a:moveTo>
                  <a:cubicBezTo>
                    <a:pt x="151" y="0"/>
                    <a:pt x="151" y="0"/>
                    <a:pt x="151" y="0"/>
                  </a:cubicBezTo>
                  <a:cubicBezTo>
                    <a:pt x="151" y="0"/>
                    <a:pt x="151" y="0"/>
                    <a:pt x="151" y="0"/>
                  </a:cubicBezTo>
                  <a:moveTo>
                    <a:pt x="151" y="0"/>
                  </a:moveTo>
                  <a:cubicBezTo>
                    <a:pt x="151" y="0"/>
                    <a:pt x="151" y="0"/>
                    <a:pt x="151" y="0"/>
                  </a:cubicBezTo>
                  <a:cubicBezTo>
                    <a:pt x="151" y="0"/>
                    <a:pt x="151" y="0"/>
                    <a:pt x="151" y="0"/>
                  </a:cubicBezTo>
                  <a:moveTo>
                    <a:pt x="144" y="0"/>
                  </a:moveTo>
                  <a:cubicBezTo>
                    <a:pt x="144" y="0"/>
                    <a:pt x="144" y="0"/>
                    <a:pt x="144" y="0"/>
                  </a:cubicBezTo>
                  <a:cubicBezTo>
                    <a:pt x="144" y="0"/>
                    <a:pt x="144" y="0"/>
                    <a:pt x="144" y="0"/>
                  </a:cubicBezTo>
                  <a:moveTo>
                    <a:pt x="151" y="0"/>
                  </a:moveTo>
                  <a:cubicBezTo>
                    <a:pt x="151" y="0"/>
                    <a:pt x="151" y="0"/>
                    <a:pt x="151" y="0"/>
                  </a:cubicBezTo>
                  <a:cubicBezTo>
                    <a:pt x="151" y="0"/>
                    <a:pt x="151" y="0"/>
                    <a:pt x="151" y="0"/>
                  </a:cubicBezTo>
                  <a:moveTo>
                    <a:pt x="144" y="0"/>
                  </a:moveTo>
                  <a:cubicBezTo>
                    <a:pt x="144" y="0"/>
                    <a:pt x="144" y="0"/>
                    <a:pt x="144" y="0"/>
                  </a:cubicBezTo>
                  <a:cubicBezTo>
                    <a:pt x="144" y="0"/>
                    <a:pt x="144" y="0"/>
                    <a:pt x="144" y="0"/>
                  </a:cubicBezTo>
                  <a:moveTo>
                    <a:pt x="150" y="0"/>
                  </a:moveTo>
                  <a:cubicBezTo>
                    <a:pt x="151" y="0"/>
                    <a:pt x="151" y="0"/>
                    <a:pt x="151" y="0"/>
                  </a:cubicBezTo>
                  <a:cubicBezTo>
                    <a:pt x="151" y="0"/>
                    <a:pt x="151" y="0"/>
                    <a:pt x="150" y="0"/>
                  </a:cubicBezTo>
                  <a:moveTo>
                    <a:pt x="150" y="0"/>
                  </a:moveTo>
                  <a:cubicBezTo>
                    <a:pt x="150" y="0"/>
                    <a:pt x="150" y="0"/>
                    <a:pt x="150" y="0"/>
                  </a:cubicBezTo>
                  <a:cubicBezTo>
                    <a:pt x="150" y="0"/>
                    <a:pt x="150" y="0"/>
                    <a:pt x="150" y="0"/>
                  </a:cubicBezTo>
                  <a:moveTo>
                    <a:pt x="144" y="0"/>
                  </a:moveTo>
                  <a:cubicBezTo>
                    <a:pt x="144" y="0"/>
                    <a:pt x="144" y="0"/>
                    <a:pt x="144" y="0"/>
                  </a:cubicBezTo>
                  <a:cubicBezTo>
                    <a:pt x="144" y="0"/>
                    <a:pt x="144" y="0"/>
                    <a:pt x="144" y="0"/>
                  </a:cubicBezTo>
                  <a:moveTo>
                    <a:pt x="145" y="0"/>
                  </a:moveTo>
                  <a:cubicBezTo>
                    <a:pt x="145" y="0"/>
                    <a:pt x="145" y="0"/>
                    <a:pt x="145" y="0"/>
                  </a:cubicBezTo>
                  <a:cubicBezTo>
                    <a:pt x="145" y="0"/>
                    <a:pt x="145" y="0"/>
                    <a:pt x="145" y="0"/>
                  </a:cubicBezTo>
                  <a:moveTo>
                    <a:pt x="150" y="0"/>
                  </a:moveTo>
                  <a:cubicBezTo>
                    <a:pt x="150" y="0"/>
                    <a:pt x="150" y="0"/>
                    <a:pt x="150" y="0"/>
                  </a:cubicBezTo>
                  <a:cubicBezTo>
                    <a:pt x="150" y="0"/>
                    <a:pt x="150" y="0"/>
                    <a:pt x="150" y="0"/>
                  </a:cubicBezTo>
                  <a:moveTo>
                    <a:pt x="145" y="0"/>
                  </a:moveTo>
                  <a:cubicBezTo>
                    <a:pt x="145" y="0"/>
                    <a:pt x="145" y="0"/>
                    <a:pt x="145" y="0"/>
                  </a:cubicBezTo>
                  <a:cubicBezTo>
                    <a:pt x="145" y="0"/>
                    <a:pt x="145" y="0"/>
                    <a:pt x="145" y="0"/>
                  </a:cubicBezTo>
                  <a:moveTo>
                    <a:pt x="150" y="0"/>
                  </a:moveTo>
                  <a:cubicBezTo>
                    <a:pt x="150" y="0"/>
                    <a:pt x="150" y="0"/>
                    <a:pt x="150" y="0"/>
                  </a:cubicBezTo>
                  <a:cubicBezTo>
                    <a:pt x="150" y="0"/>
                    <a:pt x="150" y="0"/>
                    <a:pt x="150" y="0"/>
                  </a:cubicBezTo>
                  <a:moveTo>
                    <a:pt x="150" y="0"/>
                  </a:moveTo>
                  <a:cubicBezTo>
                    <a:pt x="150" y="0"/>
                    <a:pt x="150" y="0"/>
                    <a:pt x="150" y="0"/>
                  </a:cubicBezTo>
                  <a:cubicBezTo>
                    <a:pt x="150" y="0"/>
                    <a:pt x="150" y="0"/>
                    <a:pt x="150" y="0"/>
                  </a:cubicBezTo>
                  <a:moveTo>
                    <a:pt x="145" y="0"/>
                  </a:moveTo>
                  <a:cubicBezTo>
                    <a:pt x="145" y="0"/>
                    <a:pt x="145" y="0"/>
                    <a:pt x="145" y="0"/>
                  </a:cubicBezTo>
                  <a:cubicBezTo>
                    <a:pt x="145" y="0"/>
                    <a:pt x="145" y="0"/>
                    <a:pt x="145" y="0"/>
                  </a:cubicBezTo>
                  <a:moveTo>
                    <a:pt x="145" y="0"/>
                  </a:moveTo>
                  <a:cubicBezTo>
                    <a:pt x="145" y="0"/>
                    <a:pt x="145" y="0"/>
                    <a:pt x="145" y="0"/>
                  </a:cubicBezTo>
                  <a:cubicBezTo>
                    <a:pt x="145" y="0"/>
                    <a:pt x="145" y="0"/>
                    <a:pt x="145" y="0"/>
                  </a:cubicBezTo>
                  <a:moveTo>
                    <a:pt x="149" y="0"/>
                  </a:moveTo>
                  <a:cubicBezTo>
                    <a:pt x="149" y="0"/>
                    <a:pt x="149" y="0"/>
                    <a:pt x="149" y="0"/>
                  </a:cubicBezTo>
                  <a:cubicBezTo>
                    <a:pt x="149" y="0"/>
                    <a:pt x="149" y="0"/>
                    <a:pt x="149" y="0"/>
                  </a:cubicBezTo>
                  <a:moveTo>
                    <a:pt x="146" y="0"/>
                  </a:moveTo>
                  <a:cubicBezTo>
                    <a:pt x="146" y="0"/>
                    <a:pt x="146" y="0"/>
                    <a:pt x="145" y="0"/>
                  </a:cubicBezTo>
                  <a:cubicBezTo>
                    <a:pt x="146" y="0"/>
                    <a:pt x="146" y="0"/>
                    <a:pt x="146" y="0"/>
                  </a:cubicBezTo>
                  <a:moveTo>
                    <a:pt x="149" y="0"/>
                  </a:moveTo>
                  <a:cubicBezTo>
                    <a:pt x="149" y="0"/>
                    <a:pt x="149" y="0"/>
                    <a:pt x="149" y="0"/>
                  </a:cubicBezTo>
                  <a:cubicBezTo>
                    <a:pt x="149" y="0"/>
                    <a:pt x="149" y="0"/>
                    <a:pt x="149" y="0"/>
                  </a:cubicBezTo>
                  <a:moveTo>
                    <a:pt x="149" y="0"/>
                  </a:moveTo>
                  <a:cubicBezTo>
                    <a:pt x="149" y="0"/>
                    <a:pt x="149" y="0"/>
                    <a:pt x="149" y="0"/>
                  </a:cubicBezTo>
                  <a:cubicBezTo>
                    <a:pt x="149" y="0"/>
                    <a:pt x="149" y="0"/>
                    <a:pt x="149" y="0"/>
                  </a:cubicBezTo>
                  <a:moveTo>
                    <a:pt x="146" y="0"/>
                  </a:moveTo>
                  <a:cubicBezTo>
                    <a:pt x="146" y="0"/>
                    <a:pt x="146" y="0"/>
                    <a:pt x="146" y="0"/>
                  </a:cubicBezTo>
                  <a:cubicBezTo>
                    <a:pt x="146" y="0"/>
                    <a:pt x="146" y="0"/>
                    <a:pt x="146" y="0"/>
                  </a:cubicBezTo>
                  <a:moveTo>
                    <a:pt x="146" y="0"/>
                  </a:moveTo>
                  <a:cubicBezTo>
                    <a:pt x="146" y="0"/>
                    <a:pt x="146" y="0"/>
                    <a:pt x="146" y="0"/>
                  </a:cubicBezTo>
                  <a:cubicBezTo>
                    <a:pt x="146" y="0"/>
                    <a:pt x="146" y="0"/>
                    <a:pt x="146" y="0"/>
                  </a:cubicBezTo>
                  <a:moveTo>
                    <a:pt x="149" y="0"/>
                  </a:moveTo>
                  <a:cubicBezTo>
                    <a:pt x="149" y="0"/>
                    <a:pt x="149" y="0"/>
                    <a:pt x="149" y="0"/>
                  </a:cubicBezTo>
                  <a:cubicBezTo>
                    <a:pt x="149" y="0"/>
                    <a:pt x="149" y="0"/>
                    <a:pt x="149" y="0"/>
                  </a:cubicBezTo>
                  <a:moveTo>
                    <a:pt x="146" y="0"/>
                  </a:moveTo>
                  <a:cubicBezTo>
                    <a:pt x="146" y="0"/>
                    <a:pt x="146" y="0"/>
                    <a:pt x="146" y="0"/>
                  </a:cubicBezTo>
                  <a:cubicBezTo>
                    <a:pt x="146" y="0"/>
                    <a:pt x="146" y="0"/>
                    <a:pt x="146" y="0"/>
                  </a:cubicBezTo>
                  <a:moveTo>
                    <a:pt x="148" y="0"/>
                  </a:moveTo>
                  <a:cubicBezTo>
                    <a:pt x="148" y="0"/>
                    <a:pt x="148" y="0"/>
                    <a:pt x="149" y="0"/>
                  </a:cubicBezTo>
                  <a:cubicBezTo>
                    <a:pt x="148" y="0"/>
                    <a:pt x="148" y="0"/>
                    <a:pt x="148" y="0"/>
                  </a:cubicBezTo>
                  <a:moveTo>
                    <a:pt x="148" y="0"/>
                  </a:moveTo>
                  <a:cubicBezTo>
                    <a:pt x="148" y="0"/>
                    <a:pt x="148" y="0"/>
                    <a:pt x="148" y="0"/>
                  </a:cubicBezTo>
                  <a:cubicBezTo>
                    <a:pt x="148" y="0"/>
                    <a:pt x="148" y="0"/>
                    <a:pt x="148" y="0"/>
                  </a:cubicBezTo>
                  <a:moveTo>
                    <a:pt x="147" y="0"/>
                  </a:moveTo>
                  <a:cubicBezTo>
                    <a:pt x="147" y="0"/>
                    <a:pt x="147" y="0"/>
                    <a:pt x="146" y="0"/>
                  </a:cubicBezTo>
                  <a:cubicBezTo>
                    <a:pt x="147" y="0"/>
                    <a:pt x="147" y="0"/>
                    <a:pt x="147" y="0"/>
                  </a:cubicBezTo>
                  <a:moveTo>
                    <a:pt x="147" y="0"/>
                  </a:moveTo>
                  <a:cubicBezTo>
                    <a:pt x="147" y="0"/>
                    <a:pt x="147" y="0"/>
                    <a:pt x="147" y="0"/>
                  </a:cubicBezTo>
                  <a:cubicBezTo>
                    <a:pt x="147" y="0"/>
                    <a:pt x="147" y="0"/>
                    <a:pt x="147" y="0"/>
                  </a:cubicBezTo>
                  <a:moveTo>
                    <a:pt x="148" y="0"/>
                  </a:moveTo>
                  <a:cubicBezTo>
                    <a:pt x="148" y="0"/>
                    <a:pt x="148" y="0"/>
                    <a:pt x="148" y="0"/>
                  </a:cubicBezTo>
                  <a:cubicBezTo>
                    <a:pt x="148" y="0"/>
                    <a:pt x="148" y="0"/>
                    <a:pt x="148" y="0"/>
                  </a:cubicBezTo>
                  <a:moveTo>
                    <a:pt x="147" y="0"/>
                  </a:moveTo>
                  <a:cubicBezTo>
                    <a:pt x="147" y="0"/>
                    <a:pt x="147" y="0"/>
                    <a:pt x="147" y="0"/>
                  </a:cubicBezTo>
                  <a:cubicBezTo>
                    <a:pt x="147" y="0"/>
                    <a:pt x="147" y="0"/>
                    <a:pt x="147" y="0"/>
                  </a:cubicBezTo>
                  <a:moveTo>
                    <a:pt x="148" y="0"/>
                  </a:moveTo>
                  <a:cubicBezTo>
                    <a:pt x="148" y="0"/>
                    <a:pt x="148" y="0"/>
                    <a:pt x="148" y="0"/>
                  </a:cubicBezTo>
                  <a:cubicBezTo>
                    <a:pt x="148" y="0"/>
                    <a:pt x="148" y="0"/>
                    <a:pt x="148" y="0"/>
                  </a:cubicBezTo>
                  <a:moveTo>
                    <a:pt x="147" y="0"/>
                  </a:moveTo>
                  <a:cubicBezTo>
                    <a:pt x="147" y="0"/>
                    <a:pt x="147" y="0"/>
                    <a:pt x="147" y="0"/>
                  </a:cubicBezTo>
                  <a:cubicBezTo>
                    <a:pt x="147" y="0"/>
                    <a:pt x="147" y="0"/>
                    <a:pt x="147" y="0"/>
                  </a:cubicBezTo>
                  <a:cubicBezTo>
                    <a:pt x="147" y="0"/>
                    <a:pt x="148" y="0"/>
                    <a:pt x="148" y="0"/>
                  </a:cubicBezTo>
                  <a:cubicBezTo>
                    <a:pt x="148" y="0"/>
                    <a:pt x="147" y="0"/>
                    <a:pt x="147" y="0"/>
                  </a:cubicBezTo>
                </a:path>
              </a:pathLst>
            </a:custGeom>
            <a:solidFill>
              <a:srgbClr val="B0BBBB"/>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65" name="Freeform 54"/>
            <p:cNvSpPr/>
            <p:nvPr/>
          </p:nvSpPr>
          <p:spPr bwMode="auto">
            <a:xfrm>
              <a:off x="4784724" y="3032323"/>
              <a:ext cx="1311274" cy="1317626"/>
            </a:xfrm>
            <a:custGeom>
              <a:gdLst>
                <a:gd fmla="*/ 147 w 269" name="T0"/>
                <a:gd fmla="*/ 0 h 270" name="T1"/>
                <a:gd fmla="*/ 146 w 269" name="T2"/>
                <a:gd fmla="*/ 0 h 270" name="T3"/>
                <a:gd fmla="*/ 146 w 269" name="T4"/>
                <a:gd fmla="*/ 0 h 270" name="T5"/>
                <a:gd fmla="*/ 145 w 269" name="T6"/>
                <a:gd fmla="*/ 0 h 270" name="T7"/>
                <a:gd fmla="*/ 145 w 269" name="T8"/>
                <a:gd fmla="*/ 0 h 270" name="T9"/>
                <a:gd fmla="*/ 145 w 269" name="T10"/>
                <a:gd fmla="*/ 0 h 270" name="T11"/>
                <a:gd fmla="*/ 144 w 269" name="T12"/>
                <a:gd fmla="*/ 0 h 270" name="T13"/>
                <a:gd fmla="*/ 143 w 269" name="T14"/>
                <a:gd fmla="*/ 0 h 270" name="T15"/>
                <a:gd fmla="*/ 143 w 269" name="T16"/>
                <a:gd fmla="*/ 0 h 270" name="T17"/>
                <a:gd fmla="*/ 112 w 269" name="T18"/>
                <a:gd fmla="*/ 5 h 270" name="T19"/>
                <a:gd fmla="*/ 4 w 269" name="T20"/>
                <a:gd fmla="*/ 113 h 270" name="T21"/>
                <a:gd fmla="*/ 0 w 269" name="T22"/>
                <a:gd fmla="*/ 143 h 270" name="T23"/>
                <a:gd fmla="*/ 0 w 269" name="T24"/>
                <a:gd fmla="*/ 144 h 270" name="T25"/>
                <a:gd fmla="*/ 0 w 269" name="T26"/>
                <a:gd fmla="*/ 145 h 270" name="T27"/>
                <a:gd fmla="*/ 0 w 269" name="T28"/>
                <a:gd fmla="*/ 145 h 270" name="T29"/>
                <a:gd fmla="*/ 0 w 269" name="T30"/>
                <a:gd fmla="*/ 146 h 270" name="T31"/>
                <a:gd fmla="*/ 0 w 269" name="T32"/>
                <a:gd fmla="*/ 146 h 270" name="T33"/>
                <a:gd fmla="*/ 0 w 269" name="T34"/>
                <a:gd fmla="*/ 147 h 270" name="T35"/>
                <a:gd fmla="*/ 0 w 269" name="T36"/>
                <a:gd fmla="*/ 147 h 270" name="T37"/>
                <a:gd fmla="*/ 0 w 269" name="T38"/>
                <a:gd fmla="*/ 148 h 270" name="T39"/>
                <a:gd fmla="*/ 0 w 269" name="T40"/>
                <a:gd fmla="*/ 148 h 270" name="T41"/>
                <a:gd fmla="*/ 0 w 269" name="T42"/>
                <a:gd fmla="*/ 149 h 270" name="T43"/>
                <a:gd fmla="*/ 0 w 269" name="T44"/>
                <a:gd fmla="*/ 149 h 270" name="T45"/>
                <a:gd fmla="*/ 0 w 269" name="T46"/>
                <a:gd fmla="*/ 150 h 270" name="T47"/>
                <a:gd fmla="*/ 0 w 269" name="T48"/>
                <a:gd fmla="*/ 150 h 270" name="T49"/>
                <a:gd fmla="*/ 0 w 269" name="T50"/>
                <a:gd fmla="*/ 151 h 270" name="T51"/>
                <a:gd fmla="*/ 0 w 269" name="T52"/>
                <a:gd fmla="*/ 151 h 270" name="T53"/>
                <a:gd fmla="*/ 0 w 269" name="T54"/>
                <a:gd fmla="*/ 152 h 270" name="T55"/>
                <a:gd fmla="*/ 0 w 269" name="T56"/>
                <a:gd fmla="*/ 152 h 270" name="T57"/>
                <a:gd fmla="*/ 0 w 269" name="T58"/>
                <a:gd fmla="*/ 153 h 270" name="T59"/>
                <a:gd fmla="*/ 0 w 269" name="T60"/>
                <a:gd fmla="*/ 153 h 270" name="T61"/>
                <a:gd fmla="*/ 0 w 269" name="T62"/>
                <a:gd fmla="*/ 153 h 270" name="T63"/>
                <a:gd fmla="*/ 0 w 269" name="T64"/>
                <a:gd fmla="*/ 154 h 270" name="T65"/>
                <a:gd fmla="*/ 0 w 269" name="T66"/>
                <a:gd fmla="*/ 154 h 270" name="T67"/>
                <a:gd fmla="*/ 0 w 269" name="T68"/>
                <a:gd fmla="*/ 155 h 270" name="T69"/>
                <a:gd fmla="*/ 0 w 269" name="T70"/>
                <a:gd fmla="*/ 155 h 270" name="T71"/>
                <a:gd fmla="*/ 0 w 269" name="T72"/>
                <a:gd fmla="*/ 156 h 270" name="T73"/>
                <a:gd fmla="*/ 0 w 269" name="T74"/>
                <a:gd fmla="*/ 156 h 270" name="T75"/>
                <a:gd fmla="*/ 38 w 269" name="T76"/>
                <a:gd fmla="*/ 187 h 270" name="T77"/>
                <a:gd fmla="*/ 156 w 269" name="T78"/>
                <a:gd fmla="*/ 0 h 270" name="T79"/>
                <a:gd fmla="*/ 155 w 269" name="T80"/>
                <a:gd fmla="*/ 0 h 270" name="T81"/>
                <a:gd fmla="*/ 155 w 269" name="T82"/>
                <a:gd fmla="*/ 0 h 270" name="T83"/>
                <a:gd fmla="*/ 154 w 269" name="T84"/>
                <a:gd fmla="*/ 0 h 270" name="T85"/>
                <a:gd fmla="*/ 154 w 269" name="T86"/>
                <a:gd fmla="*/ 0 h 270" name="T87"/>
                <a:gd fmla="*/ 153 w 269" name="T88"/>
                <a:gd fmla="*/ 0 h 270" name="T89"/>
                <a:gd fmla="*/ 153 w 269" name="T90"/>
                <a:gd fmla="*/ 0 h 270" name="T91"/>
                <a:gd fmla="*/ 152 w 269" name="T92"/>
                <a:gd fmla="*/ 0 h 270" name="T93"/>
                <a:gd fmla="*/ 152 w 269" name="T94"/>
                <a:gd fmla="*/ 0 h 270" name="T95"/>
                <a:gd fmla="*/ 151 w 269" name="T96"/>
                <a:gd fmla="*/ 0 h 270" name="T97"/>
                <a:gd fmla="*/ 151 w 269" name="T98"/>
                <a:gd fmla="*/ 0 h 270" name="T99"/>
                <a:gd fmla="*/ 150 w 269" name="T100"/>
                <a:gd fmla="*/ 0 h 270" name="T101"/>
                <a:gd fmla="*/ 150 w 269" name="T102"/>
                <a:gd fmla="*/ 0 h 270" name="T103"/>
                <a:gd fmla="*/ 149 w 269" name="T104"/>
                <a:gd fmla="*/ 0 h 270" name="T105"/>
                <a:gd fmla="*/ 149 w 269" name="T106"/>
                <a:gd fmla="*/ 0 h 270" name="T107"/>
                <a:gd fmla="*/ 148 w 269" name="T108"/>
                <a:gd fmla="*/ 0 h 270" name="T109"/>
                <a:gd fmla="*/ 148 w 269" name="T110"/>
                <a:gd fmla="*/ 0 h 270" name="T111"/>
                <a:gd fmla="*/ 147 w 269" name="T112"/>
                <a:gd fmla="*/ 0 h 270"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270" w="269">
                  <a:moveTo>
                    <a:pt x="147" y="0"/>
                  </a:moveTo>
                  <a:cubicBezTo>
                    <a:pt x="147" y="0"/>
                    <a:pt x="147" y="0"/>
                    <a:pt x="147" y="0"/>
                  </a:cubicBezTo>
                  <a:cubicBezTo>
                    <a:pt x="147" y="0"/>
                    <a:pt x="147" y="0"/>
                    <a:pt x="147" y="0"/>
                  </a:cubicBezTo>
                  <a:cubicBezTo>
                    <a:pt x="147" y="0"/>
                    <a:pt x="147" y="0"/>
                    <a:pt x="147" y="0"/>
                  </a:cubicBezTo>
                  <a:cubicBezTo>
                    <a:pt x="147" y="0"/>
                    <a:pt x="147" y="0"/>
                    <a:pt x="147" y="0"/>
                  </a:cubicBezTo>
                  <a:cubicBezTo>
                    <a:pt x="147" y="0"/>
                    <a:pt x="147" y="0"/>
                    <a:pt x="147" y="0"/>
                  </a:cubicBezTo>
                  <a:cubicBezTo>
                    <a:pt x="147" y="0"/>
                    <a:pt x="147" y="0"/>
                    <a:pt x="147" y="0"/>
                  </a:cubicBezTo>
                  <a:cubicBezTo>
                    <a:pt x="147" y="0"/>
                    <a:pt x="147" y="0"/>
                    <a:pt x="146" y="0"/>
                  </a:cubicBezTo>
                  <a:cubicBezTo>
                    <a:pt x="146" y="0"/>
                    <a:pt x="146" y="0"/>
                    <a:pt x="146" y="0"/>
                  </a:cubicBezTo>
                  <a:cubicBezTo>
                    <a:pt x="146" y="0"/>
                    <a:pt x="146" y="0"/>
                    <a:pt x="146" y="0"/>
                  </a:cubicBezTo>
                  <a:cubicBezTo>
                    <a:pt x="146" y="0"/>
                    <a:pt x="146" y="0"/>
                    <a:pt x="146" y="0"/>
                  </a:cubicBezTo>
                  <a:cubicBezTo>
                    <a:pt x="146" y="0"/>
                    <a:pt x="146" y="0"/>
                    <a:pt x="146" y="0"/>
                  </a:cubicBezTo>
                  <a:cubicBezTo>
                    <a:pt x="146" y="0"/>
                    <a:pt x="146" y="0"/>
                    <a:pt x="146" y="0"/>
                  </a:cubicBezTo>
                  <a:cubicBezTo>
                    <a:pt x="146" y="0"/>
                    <a:pt x="146" y="0"/>
                    <a:pt x="146" y="0"/>
                  </a:cubicBezTo>
                  <a:cubicBezTo>
                    <a:pt x="146" y="0"/>
                    <a:pt x="146" y="0"/>
                    <a:pt x="146" y="0"/>
                  </a:cubicBezTo>
                  <a:cubicBezTo>
                    <a:pt x="146" y="0"/>
                    <a:pt x="146" y="0"/>
                    <a:pt x="145" y="0"/>
                  </a:cubicBezTo>
                  <a:cubicBezTo>
                    <a:pt x="145" y="0"/>
                    <a:pt x="145" y="0"/>
                    <a:pt x="145" y="0"/>
                  </a:cubicBezTo>
                  <a:cubicBezTo>
                    <a:pt x="145" y="0"/>
                    <a:pt x="145" y="0"/>
                    <a:pt x="145" y="0"/>
                  </a:cubicBezTo>
                  <a:cubicBezTo>
                    <a:pt x="145" y="0"/>
                    <a:pt x="145" y="0"/>
                    <a:pt x="145" y="0"/>
                  </a:cubicBezTo>
                  <a:cubicBezTo>
                    <a:pt x="145" y="0"/>
                    <a:pt x="145" y="0"/>
                    <a:pt x="145" y="0"/>
                  </a:cubicBezTo>
                  <a:cubicBezTo>
                    <a:pt x="145" y="0"/>
                    <a:pt x="145" y="0"/>
                    <a:pt x="145" y="0"/>
                  </a:cubicBezTo>
                  <a:cubicBezTo>
                    <a:pt x="145" y="0"/>
                    <a:pt x="145" y="0"/>
                    <a:pt x="145" y="0"/>
                  </a:cubicBezTo>
                  <a:cubicBezTo>
                    <a:pt x="145" y="0"/>
                    <a:pt x="145" y="0"/>
                    <a:pt x="145" y="0"/>
                  </a:cubicBezTo>
                  <a:cubicBezTo>
                    <a:pt x="145" y="0"/>
                    <a:pt x="145" y="0"/>
                    <a:pt x="145" y="0"/>
                  </a:cubicBezTo>
                  <a:cubicBezTo>
                    <a:pt x="145" y="0"/>
                    <a:pt x="145" y="0"/>
                    <a:pt x="144" y="0"/>
                  </a:cubicBezTo>
                  <a:cubicBezTo>
                    <a:pt x="144" y="0"/>
                    <a:pt x="144" y="0"/>
                    <a:pt x="144" y="0"/>
                  </a:cubicBezTo>
                  <a:cubicBezTo>
                    <a:pt x="144" y="0"/>
                    <a:pt x="144" y="0"/>
                    <a:pt x="144" y="0"/>
                  </a:cubicBezTo>
                  <a:cubicBezTo>
                    <a:pt x="144" y="0"/>
                    <a:pt x="144" y="0"/>
                    <a:pt x="144" y="0"/>
                  </a:cubicBezTo>
                  <a:cubicBezTo>
                    <a:pt x="144" y="0"/>
                    <a:pt x="144" y="0"/>
                    <a:pt x="144" y="0"/>
                  </a:cubicBezTo>
                  <a:cubicBezTo>
                    <a:pt x="144" y="0"/>
                    <a:pt x="144" y="0"/>
                    <a:pt x="144" y="0"/>
                  </a:cubicBezTo>
                  <a:cubicBezTo>
                    <a:pt x="144" y="0"/>
                    <a:pt x="144" y="0"/>
                    <a:pt x="143" y="0"/>
                  </a:cubicBezTo>
                  <a:cubicBezTo>
                    <a:pt x="143" y="0"/>
                    <a:pt x="143" y="0"/>
                    <a:pt x="143" y="0"/>
                  </a:cubicBezTo>
                  <a:cubicBezTo>
                    <a:pt x="143" y="0"/>
                    <a:pt x="143" y="0"/>
                    <a:pt x="143" y="0"/>
                  </a:cubicBezTo>
                  <a:cubicBezTo>
                    <a:pt x="143" y="0"/>
                    <a:pt x="143" y="0"/>
                    <a:pt x="143" y="0"/>
                  </a:cubicBezTo>
                  <a:cubicBezTo>
                    <a:pt x="143" y="0"/>
                    <a:pt x="143" y="0"/>
                    <a:pt x="143" y="0"/>
                  </a:cubicBezTo>
                  <a:cubicBezTo>
                    <a:pt x="143" y="0"/>
                    <a:pt x="143" y="0"/>
                    <a:pt x="143" y="0"/>
                  </a:cubicBezTo>
                  <a:cubicBezTo>
                    <a:pt x="143" y="0"/>
                    <a:pt x="143" y="0"/>
                    <a:pt x="143" y="0"/>
                  </a:cubicBezTo>
                  <a:cubicBezTo>
                    <a:pt x="143" y="0"/>
                    <a:pt x="143" y="0"/>
                    <a:pt x="142" y="0"/>
                  </a:cubicBezTo>
                  <a:cubicBezTo>
                    <a:pt x="132" y="1"/>
                    <a:pt x="122" y="2"/>
                    <a:pt x="112" y="5"/>
                  </a:cubicBezTo>
                  <a:cubicBezTo>
                    <a:pt x="112" y="5"/>
                    <a:pt x="112" y="5"/>
                    <a:pt x="112" y="5"/>
                  </a:cubicBezTo>
                  <a:cubicBezTo>
                    <a:pt x="95" y="9"/>
                    <a:pt x="78" y="16"/>
                    <a:pt x="64" y="26"/>
                  </a:cubicBezTo>
                  <a:cubicBezTo>
                    <a:pt x="53" y="40"/>
                    <a:pt x="40" y="53"/>
                    <a:pt x="25" y="65"/>
                  </a:cubicBezTo>
                  <a:cubicBezTo>
                    <a:pt x="16" y="79"/>
                    <a:pt x="8" y="95"/>
                    <a:pt x="4" y="113"/>
                  </a:cubicBezTo>
                  <a:cubicBezTo>
                    <a:pt x="4" y="113"/>
                    <a:pt x="4" y="113"/>
                    <a:pt x="4" y="113"/>
                  </a:cubicBezTo>
                  <a:cubicBezTo>
                    <a:pt x="1" y="122"/>
                    <a:pt x="0" y="133"/>
                    <a:pt x="0" y="143"/>
                  </a:cubicBezTo>
                  <a:cubicBezTo>
                    <a:pt x="0" y="143"/>
                    <a:pt x="0" y="143"/>
                    <a:pt x="0" y="143"/>
                  </a:cubicBezTo>
                  <a:cubicBezTo>
                    <a:pt x="0" y="143"/>
                    <a:pt x="0" y="143"/>
                    <a:pt x="0" y="143"/>
                  </a:cubicBezTo>
                  <a:cubicBezTo>
                    <a:pt x="0" y="143"/>
                    <a:pt x="0" y="143"/>
                    <a:pt x="0" y="143"/>
                  </a:cubicBezTo>
                  <a:cubicBezTo>
                    <a:pt x="0" y="144"/>
                    <a:pt x="0" y="144"/>
                    <a:pt x="0" y="144"/>
                  </a:cubicBezTo>
                  <a:cubicBezTo>
                    <a:pt x="0" y="144"/>
                    <a:pt x="0" y="144"/>
                    <a:pt x="0" y="144"/>
                  </a:cubicBezTo>
                  <a:cubicBezTo>
                    <a:pt x="0" y="144"/>
                    <a:pt x="0" y="144"/>
                    <a:pt x="0" y="144"/>
                  </a:cubicBezTo>
                  <a:cubicBezTo>
                    <a:pt x="0" y="144"/>
                    <a:pt x="0" y="144"/>
                    <a:pt x="0" y="144"/>
                  </a:cubicBezTo>
                  <a:cubicBezTo>
                    <a:pt x="0" y="144"/>
                    <a:pt x="0" y="144"/>
                    <a:pt x="0" y="145"/>
                  </a:cubicBezTo>
                  <a:cubicBezTo>
                    <a:pt x="0" y="145"/>
                    <a:pt x="0" y="145"/>
                    <a:pt x="0" y="145"/>
                  </a:cubicBezTo>
                  <a:cubicBezTo>
                    <a:pt x="0" y="145"/>
                    <a:pt x="0" y="145"/>
                    <a:pt x="0" y="145"/>
                  </a:cubicBezTo>
                  <a:cubicBezTo>
                    <a:pt x="0" y="145"/>
                    <a:pt x="0" y="145"/>
                    <a:pt x="0" y="145"/>
                  </a:cubicBezTo>
                  <a:cubicBezTo>
                    <a:pt x="0" y="145"/>
                    <a:pt x="0" y="145"/>
                    <a:pt x="0" y="145"/>
                  </a:cubicBezTo>
                  <a:cubicBezTo>
                    <a:pt x="0" y="145"/>
                    <a:pt x="0" y="145"/>
                    <a:pt x="0" y="145"/>
                  </a:cubicBezTo>
                  <a:cubicBezTo>
                    <a:pt x="0" y="145"/>
                    <a:pt x="0" y="145"/>
                    <a:pt x="0" y="145"/>
                  </a:cubicBezTo>
                  <a:cubicBezTo>
                    <a:pt x="0" y="145"/>
                    <a:pt x="0" y="145"/>
                    <a:pt x="0" y="145"/>
                  </a:cubicBezTo>
                  <a:cubicBezTo>
                    <a:pt x="0" y="145"/>
                    <a:pt x="0" y="145"/>
                    <a:pt x="0" y="145"/>
                  </a:cubicBezTo>
                  <a:cubicBezTo>
                    <a:pt x="0" y="146"/>
                    <a:pt x="0" y="146"/>
                    <a:pt x="0" y="146"/>
                  </a:cubicBezTo>
                  <a:cubicBezTo>
                    <a:pt x="0" y="146"/>
                    <a:pt x="0" y="146"/>
                    <a:pt x="0" y="146"/>
                  </a:cubicBezTo>
                  <a:cubicBezTo>
                    <a:pt x="0" y="146"/>
                    <a:pt x="0" y="146"/>
                    <a:pt x="0" y="146"/>
                  </a:cubicBezTo>
                  <a:cubicBezTo>
                    <a:pt x="0" y="146"/>
                    <a:pt x="0" y="146"/>
                    <a:pt x="0" y="146"/>
                  </a:cubicBezTo>
                  <a:cubicBezTo>
                    <a:pt x="0" y="146"/>
                    <a:pt x="0" y="146"/>
                    <a:pt x="0" y="146"/>
                  </a:cubicBezTo>
                  <a:cubicBezTo>
                    <a:pt x="0" y="146"/>
                    <a:pt x="0" y="146"/>
                    <a:pt x="0" y="146"/>
                  </a:cubicBezTo>
                  <a:cubicBezTo>
                    <a:pt x="0" y="146"/>
                    <a:pt x="0" y="146"/>
                    <a:pt x="0" y="146"/>
                  </a:cubicBezTo>
                  <a:cubicBezTo>
                    <a:pt x="0" y="146"/>
                    <a:pt x="0" y="146"/>
                    <a:pt x="0" y="146"/>
                  </a:cubicBezTo>
                  <a:cubicBezTo>
                    <a:pt x="0" y="146"/>
                    <a:pt x="0" y="147"/>
                    <a:pt x="0" y="147"/>
                  </a:cubicBezTo>
                  <a:cubicBezTo>
                    <a:pt x="0" y="147"/>
                    <a:pt x="0" y="147"/>
                    <a:pt x="0" y="147"/>
                  </a:cubicBezTo>
                  <a:cubicBezTo>
                    <a:pt x="0" y="147"/>
                    <a:pt x="0" y="147"/>
                    <a:pt x="0" y="147"/>
                  </a:cubicBezTo>
                  <a:cubicBezTo>
                    <a:pt x="0" y="147"/>
                    <a:pt x="0" y="147"/>
                    <a:pt x="0" y="147"/>
                  </a:cubicBezTo>
                  <a:cubicBezTo>
                    <a:pt x="0" y="147"/>
                    <a:pt x="0" y="147"/>
                    <a:pt x="0" y="147"/>
                  </a:cubicBezTo>
                  <a:cubicBezTo>
                    <a:pt x="0" y="147"/>
                    <a:pt x="0" y="147"/>
                    <a:pt x="0" y="147"/>
                  </a:cubicBezTo>
                  <a:cubicBezTo>
                    <a:pt x="0" y="147"/>
                    <a:pt x="0" y="147"/>
                    <a:pt x="0" y="147"/>
                  </a:cubicBezTo>
                  <a:cubicBezTo>
                    <a:pt x="0" y="147"/>
                    <a:pt x="0" y="147"/>
                    <a:pt x="0" y="147"/>
                  </a:cubicBezTo>
                  <a:cubicBezTo>
                    <a:pt x="0" y="147"/>
                    <a:pt x="0" y="147"/>
                    <a:pt x="0" y="148"/>
                  </a:cubicBezTo>
                  <a:cubicBezTo>
                    <a:pt x="0" y="148"/>
                    <a:pt x="0" y="148"/>
                    <a:pt x="0" y="148"/>
                  </a:cubicBezTo>
                  <a:cubicBezTo>
                    <a:pt x="0" y="148"/>
                    <a:pt x="0" y="148"/>
                    <a:pt x="0" y="148"/>
                  </a:cubicBezTo>
                  <a:cubicBezTo>
                    <a:pt x="0" y="148"/>
                    <a:pt x="0" y="148"/>
                    <a:pt x="0" y="148"/>
                  </a:cubicBezTo>
                  <a:cubicBezTo>
                    <a:pt x="0" y="148"/>
                    <a:pt x="0" y="148"/>
                    <a:pt x="0" y="148"/>
                  </a:cubicBezTo>
                  <a:cubicBezTo>
                    <a:pt x="0" y="148"/>
                    <a:pt x="0" y="148"/>
                    <a:pt x="0" y="148"/>
                  </a:cubicBezTo>
                  <a:cubicBezTo>
                    <a:pt x="0" y="148"/>
                    <a:pt x="0" y="148"/>
                    <a:pt x="0" y="148"/>
                  </a:cubicBezTo>
                  <a:cubicBezTo>
                    <a:pt x="0" y="148"/>
                    <a:pt x="0" y="148"/>
                    <a:pt x="0" y="148"/>
                  </a:cubicBezTo>
                  <a:cubicBezTo>
                    <a:pt x="0" y="148"/>
                    <a:pt x="0" y="148"/>
                    <a:pt x="0" y="149"/>
                  </a:cubicBezTo>
                  <a:cubicBezTo>
                    <a:pt x="0" y="149"/>
                    <a:pt x="0" y="149"/>
                    <a:pt x="0" y="149"/>
                  </a:cubicBezTo>
                  <a:cubicBezTo>
                    <a:pt x="0" y="149"/>
                    <a:pt x="0" y="149"/>
                    <a:pt x="0" y="149"/>
                  </a:cubicBezTo>
                  <a:cubicBezTo>
                    <a:pt x="0" y="149"/>
                    <a:pt x="0" y="149"/>
                    <a:pt x="0" y="149"/>
                  </a:cubicBezTo>
                  <a:cubicBezTo>
                    <a:pt x="0" y="149"/>
                    <a:pt x="0" y="149"/>
                    <a:pt x="0" y="149"/>
                  </a:cubicBezTo>
                  <a:cubicBezTo>
                    <a:pt x="0" y="149"/>
                    <a:pt x="0" y="149"/>
                    <a:pt x="0" y="149"/>
                  </a:cubicBezTo>
                  <a:cubicBezTo>
                    <a:pt x="0" y="149"/>
                    <a:pt x="0" y="149"/>
                    <a:pt x="0" y="149"/>
                  </a:cubicBezTo>
                  <a:cubicBezTo>
                    <a:pt x="0" y="149"/>
                    <a:pt x="0" y="149"/>
                    <a:pt x="0" y="149"/>
                  </a:cubicBezTo>
                  <a:cubicBezTo>
                    <a:pt x="0" y="149"/>
                    <a:pt x="0" y="149"/>
                    <a:pt x="0" y="149"/>
                  </a:cubicBezTo>
                  <a:cubicBezTo>
                    <a:pt x="0" y="149"/>
                    <a:pt x="0" y="149"/>
                    <a:pt x="0" y="149"/>
                  </a:cubicBezTo>
                  <a:cubicBezTo>
                    <a:pt x="0" y="150"/>
                    <a:pt x="0" y="150"/>
                    <a:pt x="0" y="150"/>
                  </a:cubicBezTo>
                  <a:cubicBezTo>
                    <a:pt x="0" y="150"/>
                    <a:pt x="0" y="150"/>
                    <a:pt x="0" y="150"/>
                  </a:cubicBezTo>
                  <a:cubicBezTo>
                    <a:pt x="0" y="150"/>
                    <a:pt x="0" y="150"/>
                    <a:pt x="0" y="150"/>
                  </a:cubicBezTo>
                  <a:cubicBezTo>
                    <a:pt x="0" y="150"/>
                    <a:pt x="0" y="150"/>
                    <a:pt x="0" y="150"/>
                  </a:cubicBezTo>
                  <a:cubicBezTo>
                    <a:pt x="0" y="150"/>
                    <a:pt x="0" y="150"/>
                    <a:pt x="0" y="150"/>
                  </a:cubicBezTo>
                  <a:cubicBezTo>
                    <a:pt x="0" y="150"/>
                    <a:pt x="0" y="150"/>
                    <a:pt x="0" y="150"/>
                  </a:cubicBezTo>
                  <a:cubicBezTo>
                    <a:pt x="0" y="150"/>
                    <a:pt x="0" y="150"/>
                    <a:pt x="0" y="150"/>
                  </a:cubicBezTo>
                  <a:cubicBezTo>
                    <a:pt x="0" y="150"/>
                    <a:pt x="0" y="150"/>
                    <a:pt x="0" y="150"/>
                  </a:cubicBezTo>
                  <a:cubicBezTo>
                    <a:pt x="0" y="151"/>
                    <a:pt x="0" y="151"/>
                    <a:pt x="0" y="151"/>
                  </a:cubicBezTo>
                  <a:cubicBezTo>
                    <a:pt x="0" y="151"/>
                    <a:pt x="0" y="151"/>
                    <a:pt x="0" y="151"/>
                  </a:cubicBezTo>
                  <a:cubicBezTo>
                    <a:pt x="0" y="151"/>
                    <a:pt x="0" y="151"/>
                    <a:pt x="0" y="151"/>
                  </a:cubicBezTo>
                  <a:cubicBezTo>
                    <a:pt x="0" y="151"/>
                    <a:pt x="0" y="151"/>
                    <a:pt x="0" y="151"/>
                  </a:cubicBezTo>
                  <a:cubicBezTo>
                    <a:pt x="0" y="151"/>
                    <a:pt x="0" y="151"/>
                    <a:pt x="0" y="151"/>
                  </a:cubicBezTo>
                  <a:cubicBezTo>
                    <a:pt x="0" y="151"/>
                    <a:pt x="0" y="151"/>
                    <a:pt x="0" y="151"/>
                  </a:cubicBezTo>
                  <a:cubicBezTo>
                    <a:pt x="0" y="151"/>
                    <a:pt x="0" y="151"/>
                    <a:pt x="0" y="151"/>
                  </a:cubicBezTo>
                  <a:cubicBezTo>
                    <a:pt x="0" y="151"/>
                    <a:pt x="0" y="151"/>
                    <a:pt x="0" y="151"/>
                  </a:cubicBezTo>
                  <a:cubicBezTo>
                    <a:pt x="0" y="151"/>
                    <a:pt x="0" y="152"/>
                    <a:pt x="0" y="152"/>
                  </a:cubicBezTo>
                  <a:cubicBezTo>
                    <a:pt x="0" y="152"/>
                    <a:pt x="0" y="152"/>
                    <a:pt x="0" y="152"/>
                  </a:cubicBezTo>
                  <a:cubicBezTo>
                    <a:pt x="0" y="152"/>
                    <a:pt x="0" y="152"/>
                    <a:pt x="0" y="152"/>
                  </a:cubicBezTo>
                  <a:cubicBezTo>
                    <a:pt x="0" y="152"/>
                    <a:pt x="0" y="152"/>
                    <a:pt x="0" y="152"/>
                  </a:cubicBezTo>
                  <a:cubicBezTo>
                    <a:pt x="0" y="152"/>
                    <a:pt x="0" y="152"/>
                    <a:pt x="0" y="152"/>
                  </a:cubicBezTo>
                  <a:cubicBezTo>
                    <a:pt x="0" y="152"/>
                    <a:pt x="0" y="152"/>
                    <a:pt x="0" y="152"/>
                  </a:cubicBezTo>
                  <a:cubicBezTo>
                    <a:pt x="0" y="152"/>
                    <a:pt x="0" y="152"/>
                    <a:pt x="0" y="152"/>
                  </a:cubicBezTo>
                  <a:cubicBezTo>
                    <a:pt x="0" y="152"/>
                    <a:pt x="0" y="152"/>
                    <a:pt x="0" y="152"/>
                  </a:cubicBezTo>
                  <a:cubicBezTo>
                    <a:pt x="0" y="152"/>
                    <a:pt x="0" y="152"/>
                    <a:pt x="0" y="153"/>
                  </a:cubicBezTo>
                  <a:cubicBezTo>
                    <a:pt x="0" y="153"/>
                    <a:pt x="0" y="153"/>
                    <a:pt x="0" y="153"/>
                  </a:cubicBezTo>
                  <a:cubicBezTo>
                    <a:pt x="0" y="153"/>
                    <a:pt x="0" y="153"/>
                    <a:pt x="0" y="153"/>
                  </a:cubicBezTo>
                  <a:cubicBezTo>
                    <a:pt x="0" y="153"/>
                    <a:pt x="0" y="153"/>
                    <a:pt x="0" y="153"/>
                  </a:cubicBezTo>
                  <a:cubicBezTo>
                    <a:pt x="0" y="153"/>
                    <a:pt x="0" y="153"/>
                    <a:pt x="0" y="153"/>
                  </a:cubicBezTo>
                  <a:cubicBezTo>
                    <a:pt x="0" y="153"/>
                    <a:pt x="0" y="153"/>
                    <a:pt x="0" y="153"/>
                  </a:cubicBezTo>
                  <a:cubicBezTo>
                    <a:pt x="0" y="153"/>
                    <a:pt x="0" y="153"/>
                    <a:pt x="0" y="153"/>
                  </a:cubicBezTo>
                  <a:cubicBezTo>
                    <a:pt x="0" y="153"/>
                    <a:pt x="0" y="153"/>
                    <a:pt x="0" y="153"/>
                  </a:cubicBezTo>
                  <a:cubicBezTo>
                    <a:pt x="0" y="153"/>
                    <a:pt x="0" y="153"/>
                    <a:pt x="0" y="153"/>
                  </a:cubicBezTo>
                  <a:cubicBezTo>
                    <a:pt x="0" y="153"/>
                    <a:pt x="0" y="154"/>
                    <a:pt x="0" y="154"/>
                  </a:cubicBezTo>
                  <a:cubicBezTo>
                    <a:pt x="0" y="154"/>
                    <a:pt x="0" y="154"/>
                    <a:pt x="0" y="154"/>
                  </a:cubicBezTo>
                  <a:cubicBezTo>
                    <a:pt x="0" y="154"/>
                    <a:pt x="0" y="154"/>
                    <a:pt x="0" y="154"/>
                  </a:cubicBezTo>
                  <a:cubicBezTo>
                    <a:pt x="0" y="154"/>
                    <a:pt x="0" y="154"/>
                    <a:pt x="0" y="154"/>
                  </a:cubicBezTo>
                  <a:cubicBezTo>
                    <a:pt x="0" y="154"/>
                    <a:pt x="0" y="154"/>
                    <a:pt x="0" y="154"/>
                  </a:cubicBezTo>
                  <a:cubicBezTo>
                    <a:pt x="0" y="154"/>
                    <a:pt x="0" y="154"/>
                    <a:pt x="0" y="154"/>
                  </a:cubicBezTo>
                  <a:cubicBezTo>
                    <a:pt x="0" y="154"/>
                    <a:pt x="0" y="154"/>
                    <a:pt x="0" y="154"/>
                  </a:cubicBezTo>
                  <a:cubicBezTo>
                    <a:pt x="0" y="154"/>
                    <a:pt x="0" y="154"/>
                    <a:pt x="0" y="154"/>
                  </a:cubicBezTo>
                  <a:cubicBezTo>
                    <a:pt x="0" y="154"/>
                    <a:pt x="0" y="154"/>
                    <a:pt x="0" y="155"/>
                  </a:cubicBezTo>
                  <a:cubicBezTo>
                    <a:pt x="0" y="155"/>
                    <a:pt x="0" y="155"/>
                    <a:pt x="0" y="155"/>
                  </a:cubicBezTo>
                  <a:cubicBezTo>
                    <a:pt x="0" y="155"/>
                    <a:pt x="0" y="155"/>
                    <a:pt x="0" y="155"/>
                  </a:cubicBezTo>
                  <a:cubicBezTo>
                    <a:pt x="0" y="155"/>
                    <a:pt x="0" y="155"/>
                    <a:pt x="0" y="155"/>
                  </a:cubicBezTo>
                  <a:cubicBezTo>
                    <a:pt x="0" y="155"/>
                    <a:pt x="0" y="155"/>
                    <a:pt x="0" y="155"/>
                  </a:cubicBezTo>
                  <a:cubicBezTo>
                    <a:pt x="0" y="155"/>
                    <a:pt x="0" y="155"/>
                    <a:pt x="0" y="155"/>
                  </a:cubicBezTo>
                  <a:cubicBezTo>
                    <a:pt x="0" y="155"/>
                    <a:pt x="0" y="155"/>
                    <a:pt x="0" y="155"/>
                  </a:cubicBezTo>
                  <a:cubicBezTo>
                    <a:pt x="0" y="155"/>
                    <a:pt x="0" y="155"/>
                    <a:pt x="0" y="155"/>
                  </a:cubicBezTo>
                  <a:cubicBezTo>
                    <a:pt x="0" y="155"/>
                    <a:pt x="0" y="155"/>
                    <a:pt x="0" y="156"/>
                  </a:cubicBezTo>
                  <a:cubicBezTo>
                    <a:pt x="0" y="156"/>
                    <a:pt x="0" y="156"/>
                    <a:pt x="0" y="156"/>
                  </a:cubicBezTo>
                  <a:cubicBezTo>
                    <a:pt x="0" y="156"/>
                    <a:pt x="0" y="156"/>
                    <a:pt x="0" y="156"/>
                  </a:cubicBezTo>
                  <a:cubicBezTo>
                    <a:pt x="0" y="156"/>
                    <a:pt x="0" y="156"/>
                    <a:pt x="0" y="156"/>
                  </a:cubicBezTo>
                  <a:cubicBezTo>
                    <a:pt x="0" y="156"/>
                    <a:pt x="0" y="156"/>
                    <a:pt x="0" y="156"/>
                  </a:cubicBezTo>
                  <a:cubicBezTo>
                    <a:pt x="0" y="156"/>
                    <a:pt x="0" y="156"/>
                    <a:pt x="0" y="156"/>
                  </a:cubicBezTo>
                  <a:cubicBezTo>
                    <a:pt x="0" y="156"/>
                    <a:pt x="0" y="156"/>
                    <a:pt x="0" y="156"/>
                  </a:cubicBezTo>
                  <a:cubicBezTo>
                    <a:pt x="0" y="156"/>
                    <a:pt x="0" y="156"/>
                    <a:pt x="0" y="156"/>
                  </a:cubicBezTo>
                  <a:cubicBezTo>
                    <a:pt x="0" y="157"/>
                    <a:pt x="0" y="157"/>
                    <a:pt x="0" y="157"/>
                  </a:cubicBezTo>
                  <a:cubicBezTo>
                    <a:pt x="0" y="157"/>
                    <a:pt x="0" y="157"/>
                    <a:pt x="0" y="157"/>
                  </a:cubicBezTo>
                  <a:cubicBezTo>
                    <a:pt x="3" y="204"/>
                    <a:pt x="27" y="245"/>
                    <a:pt x="64" y="270"/>
                  </a:cubicBezTo>
                  <a:cubicBezTo>
                    <a:pt x="48" y="246"/>
                    <a:pt x="38" y="218"/>
                    <a:pt x="38" y="187"/>
                  </a:cubicBezTo>
                  <a:cubicBezTo>
                    <a:pt x="38" y="105"/>
                    <a:pt x="104" y="39"/>
                    <a:pt x="186" y="39"/>
                  </a:cubicBezTo>
                  <a:cubicBezTo>
                    <a:pt x="217" y="39"/>
                    <a:pt x="246" y="48"/>
                    <a:pt x="269" y="65"/>
                  </a:cubicBezTo>
                  <a:cubicBezTo>
                    <a:pt x="244" y="28"/>
                    <a:pt x="203" y="3"/>
                    <a:pt x="156" y="0"/>
                  </a:cubicBezTo>
                  <a:cubicBezTo>
                    <a:pt x="156" y="0"/>
                    <a:pt x="156" y="0"/>
                    <a:pt x="156" y="0"/>
                  </a:cubicBezTo>
                  <a:cubicBezTo>
                    <a:pt x="156" y="0"/>
                    <a:pt x="155" y="0"/>
                    <a:pt x="155" y="0"/>
                  </a:cubicBezTo>
                  <a:cubicBezTo>
                    <a:pt x="155" y="0"/>
                    <a:pt x="155" y="0"/>
                    <a:pt x="155" y="0"/>
                  </a:cubicBezTo>
                  <a:cubicBezTo>
                    <a:pt x="155" y="0"/>
                    <a:pt x="155" y="0"/>
                    <a:pt x="155" y="0"/>
                  </a:cubicBezTo>
                  <a:cubicBezTo>
                    <a:pt x="155" y="0"/>
                    <a:pt x="155" y="0"/>
                    <a:pt x="155" y="0"/>
                  </a:cubicBezTo>
                  <a:cubicBezTo>
                    <a:pt x="155" y="0"/>
                    <a:pt x="155" y="0"/>
                    <a:pt x="155" y="0"/>
                  </a:cubicBezTo>
                  <a:cubicBezTo>
                    <a:pt x="155" y="0"/>
                    <a:pt x="155" y="0"/>
                    <a:pt x="155" y="0"/>
                  </a:cubicBezTo>
                  <a:cubicBezTo>
                    <a:pt x="155" y="0"/>
                    <a:pt x="155" y="0"/>
                    <a:pt x="155" y="0"/>
                  </a:cubicBezTo>
                  <a:cubicBezTo>
                    <a:pt x="155" y="0"/>
                    <a:pt x="155" y="0"/>
                    <a:pt x="155" y="0"/>
                  </a:cubicBezTo>
                  <a:cubicBezTo>
                    <a:pt x="155" y="0"/>
                    <a:pt x="154" y="0"/>
                    <a:pt x="154" y="0"/>
                  </a:cubicBezTo>
                  <a:cubicBezTo>
                    <a:pt x="154" y="0"/>
                    <a:pt x="154" y="0"/>
                    <a:pt x="154" y="0"/>
                  </a:cubicBezTo>
                  <a:cubicBezTo>
                    <a:pt x="154" y="0"/>
                    <a:pt x="154" y="0"/>
                    <a:pt x="154" y="0"/>
                  </a:cubicBezTo>
                  <a:cubicBezTo>
                    <a:pt x="154" y="0"/>
                    <a:pt x="154" y="0"/>
                    <a:pt x="154" y="0"/>
                  </a:cubicBezTo>
                  <a:cubicBezTo>
                    <a:pt x="154" y="0"/>
                    <a:pt x="154" y="0"/>
                    <a:pt x="154" y="0"/>
                  </a:cubicBezTo>
                  <a:cubicBezTo>
                    <a:pt x="154" y="0"/>
                    <a:pt x="154" y="0"/>
                    <a:pt x="154" y="0"/>
                  </a:cubicBezTo>
                  <a:cubicBezTo>
                    <a:pt x="154" y="0"/>
                    <a:pt x="154" y="0"/>
                    <a:pt x="154" y="0"/>
                  </a:cubicBezTo>
                  <a:cubicBezTo>
                    <a:pt x="154" y="0"/>
                    <a:pt x="154" y="0"/>
                    <a:pt x="154" y="0"/>
                  </a:cubicBezTo>
                  <a:cubicBezTo>
                    <a:pt x="154" y="0"/>
                    <a:pt x="154" y="0"/>
                    <a:pt x="153" y="0"/>
                  </a:cubicBezTo>
                  <a:cubicBezTo>
                    <a:pt x="153" y="0"/>
                    <a:pt x="153" y="0"/>
                    <a:pt x="153" y="0"/>
                  </a:cubicBezTo>
                  <a:cubicBezTo>
                    <a:pt x="153" y="0"/>
                    <a:pt x="153" y="0"/>
                    <a:pt x="153" y="0"/>
                  </a:cubicBezTo>
                  <a:cubicBezTo>
                    <a:pt x="153" y="0"/>
                    <a:pt x="153" y="0"/>
                    <a:pt x="153" y="0"/>
                  </a:cubicBezTo>
                  <a:cubicBezTo>
                    <a:pt x="153" y="0"/>
                    <a:pt x="153" y="0"/>
                    <a:pt x="153" y="0"/>
                  </a:cubicBezTo>
                  <a:cubicBezTo>
                    <a:pt x="153" y="0"/>
                    <a:pt x="153" y="0"/>
                    <a:pt x="153" y="0"/>
                  </a:cubicBezTo>
                  <a:cubicBezTo>
                    <a:pt x="153" y="0"/>
                    <a:pt x="153" y="0"/>
                    <a:pt x="153" y="0"/>
                  </a:cubicBezTo>
                  <a:cubicBezTo>
                    <a:pt x="153" y="0"/>
                    <a:pt x="153" y="0"/>
                    <a:pt x="153" y="0"/>
                  </a:cubicBezTo>
                  <a:cubicBezTo>
                    <a:pt x="153" y="0"/>
                    <a:pt x="153" y="0"/>
                    <a:pt x="153" y="0"/>
                  </a:cubicBezTo>
                  <a:cubicBezTo>
                    <a:pt x="153" y="0"/>
                    <a:pt x="152" y="0"/>
                    <a:pt x="152" y="0"/>
                  </a:cubicBezTo>
                  <a:cubicBezTo>
                    <a:pt x="152" y="0"/>
                    <a:pt x="152" y="0"/>
                    <a:pt x="152" y="0"/>
                  </a:cubicBezTo>
                  <a:cubicBezTo>
                    <a:pt x="152" y="0"/>
                    <a:pt x="152" y="0"/>
                    <a:pt x="152" y="0"/>
                  </a:cubicBezTo>
                  <a:cubicBezTo>
                    <a:pt x="152" y="0"/>
                    <a:pt x="152" y="0"/>
                    <a:pt x="152" y="0"/>
                  </a:cubicBezTo>
                  <a:cubicBezTo>
                    <a:pt x="152" y="0"/>
                    <a:pt x="152" y="0"/>
                    <a:pt x="152" y="0"/>
                  </a:cubicBezTo>
                  <a:cubicBezTo>
                    <a:pt x="152" y="0"/>
                    <a:pt x="152" y="0"/>
                    <a:pt x="152" y="0"/>
                  </a:cubicBezTo>
                  <a:cubicBezTo>
                    <a:pt x="152" y="0"/>
                    <a:pt x="152" y="0"/>
                    <a:pt x="152" y="0"/>
                  </a:cubicBezTo>
                  <a:cubicBezTo>
                    <a:pt x="152" y="0"/>
                    <a:pt x="152" y="0"/>
                    <a:pt x="152" y="0"/>
                  </a:cubicBezTo>
                  <a:cubicBezTo>
                    <a:pt x="152" y="0"/>
                    <a:pt x="152" y="0"/>
                    <a:pt x="151" y="0"/>
                  </a:cubicBezTo>
                  <a:cubicBezTo>
                    <a:pt x="151" y="0"/>
                    <a:pt x="151" y="0"/>
                    <a:pt x="151" y="0"/>
                  </a:cubicBezTo>
                  <a:cubicBezTo>
                    <a:pt x="151" y="0"/>
                    <a:pt x="151" y="0"/>
                    <a:pt x="151" y="0"/>
                  </a:cubicBezTo>
                  <a:cubicBezTo>
                    <a:pt x="151" y="0"/>
                    <a:pt x="151" y="0"/>
                    <a:pt x="151" y="0"/>
                  </a:cubicBezTo>
                  <a:cubicBezTo>
                    <a:pt x="151" y="0"/>
                    <a:pt x="151" y="0"/>
                    <a:pt x="151" y="0"/>
                  </a:cubicBezTo>
                  <a:cubicBezTo>
                    <a:pt x="151" y="0"/>
                    <a:pt x="151" y="0"/>
                    <a:pt x="151" y="0"/>
                  </a:cubicBezTo>
                  <a:cubicBezTo>
                    <a:pt x="151" y="0"/>
                    <a:pt x="151" y="0"/>
                    <a:pt x="151" y="0"/>
                  </a:cubicBezTo>
                  <a:cubicBezTo>
                    <a:pt x="151" y="0"/>
                    <a:pt x="151" y="0"/>
                    <a:pt x="151" y="0"/>
                  </a:cubicBezTo>
                  <a:cubicBezTo>
                    <a:pt x="151" y="0"/>
                    <a:pt x="151" y="0"/>
                    <a:pt x="150" y="0"/>
                  </a:cubicBezTo>
                  <a:cubicBezTo>
                    <a:pt x="150" y="0"/>
                    <a:pt x="150" y="0"/>
                    <a:pt x="150" y="0"/>
                  </a:cubicBezTo>
                  <a:cubicBezTo>
                    <a:pt x="150" y="0"/>
                    <a:pt x="150" y="0"/>
                    <a:pt x="150" y="0"/>
                  </a:cubicBezTo>
                  <a:cubicBezTo>
                    <a:pt x="150" y="0"/>
                    <a:pt x="150" y="0"/>
                    <a:pt x="150" y="0"/>
                  </a:cubicBezTo>
                  <a:cubicBezTo>
                    <a:pt x="150" y="0"/>
                    <a:pt x="150" y="0"/>
                    <a:pt x="150" y="0"/>
                  </a:cubicBezTo>
                  <a:cubicBezTo>
                    <a:pt x="150" y="0"/>
                    <a:pt x="150" y="0"/>
                    <a:pt x="150" y="0"/>
                  </a:cubicBezTo>
                  <a:cubicBezTo>
                    <a:pt x="150" y="0"/>
                    <a:pt x="150" y="0"/>
                    <a:pt x="150" y="0"/>
                  </a:cubicBezTo>
                  <a:cubicBezTo>
                    <a:pt x="150" y="0"/>
                    <a:pt x="150" y="0"/>
                    <a:pt x="150" y="0"/>
                  </a:cubicBezTo>
                  <a:cubicBezTo>
                    <a:pt x="150" y="0"/>
                    <a:pt x="150" y="0"/>
                    <a:pt x="150" y="0"/>
                  </a:cubicBezTo>
                  <a:cubicBezTo>
                    <a:pt x="150" y="0"/>
                    <a:pt x="150" y="0"/>
                    <a:pt x="149" y="0"/>
                  </a:cubicBezTo>
                  <a:cubicBezTo>
                    <a:pt x="149" y="0"/>
                    <a:pt x="149" y="0"/>
                    <a:pt x="149" y="0"/>
                  </a:cubicBezTo>
                  <a:cubicBezTo>
                    <a:pt x="149" y="0"/>
                    <a:pt x="149" y="0"/>
                    <a:pt x="149" y="0"/>
                  </a:cubicBezTo>
                  <a:cubicBezTo>
                    <a:pt x="149" y="0"/>
                    <a:pt x="149" y="0"/>
                    <a:pt x="149" y="0"/>
                  </a:cubicBezTo>
                  <a:cubicBezTo>
                    <a:pt x="149" y="0"/>
                    <a:pt x="149" y="0"/>
                    <a:pt x="149" y="0"/>
                  </a:cubicBezTo>
                  <a:cubicBezTo>
                    <a:pt x="149" y="0"/>
                    <a:pt x="149" y="0"/>
                    <a:pt x="149" y="0"/>
                  </a:cubicBezTo>
                  <a:cubicBezTo>
                    <a:pt x="149" y="0"/>
                    <a:pt x="149" y="0"/>
                    <a:pt x="149" y="0"/>
                  </a:cubicBezTo>
                  <a:cubicBezTo>
                    <a:pt x="149" y="0"/>
                    <a:pt x="149" y="0"/>
                    <a:pt x="149" y="0"/>
                  </a:cubicBezTo>
                  <a:cubicBezTo>
                    <a:pt x="149" y="0"/>
                    <a:pt x="149" y="0"/>
                    <a:pt x="149" y="0"/>
                  </a:cubicBezTo>
                  <a:cubicBezTo>
                    <a:pt x="148" y="0"/>
                    <a:pt x="148" y="0"/>
                    <a:pt x="148" y="0"/>
                  </a:cubicBezTo>
                  <a:cubicBezTo>
                    <a:pt x="148" y="0"/>
                    <a:pt x="148" y="0"/>
                    <a:pt x="148" y="0"/>
                  </a:cubicBezTo>
                  <a:cubicBezTo>
                    <a:pt x="148" y="0"/>
                    <a:pt x="148" y="0"/>
                    <a:pt x="148" y="0"/>
                  </a:cubicBezTo>
                  <a:cubicBezTo>
                    <a:pt x="148" y="0"/>
                    <a:pt x="148" y="0"/>
                    <a:pt x="148" y="0"/>
                  </a:cubicBezTo>
                  <a:cubicBezTo>
                    <a:pt x="148" y="0"/>
                    <a:pt x="148" y="0"/>
                    <a:pt x="148" y="0"/>
                  </a:cubicBezTo>
                  <a:cubicBezTo>
                    <a:pt x="148" y="0"/>
                    <a:pt x="148" y="0"/>
                    <a:pt x="148" y="0"/>
                  </a:cubicBezTo>
                  <a:cubicBezTo>
                    <a:pt x="148" y="0"/>
                    <a:pt x="148" y="0"/>
                    <a:pt x="148" y="0"/>
                  </a:cubicBezTo>
                  <a:cubicBezTo>
                    <a:pt x="148" y="0"/>
                    <a:pt x="148" y="0"/>
                    <a:pt x="148" y="0"/>
                  </a:cubicBezTo>
                  <a:cubicBezTo>
                    <a:pt x="148" y="0"/>
                    <a:pt x="147" y="0"/>
                    <a:pt x="147" y="0"/>
                  </a:cubicBezTo>
                </a:path>
              </a:pathLst>
            </a:custGeom>
            <a:solidFill>
              <a:schemeClr val="accent2">
                <a:lumMod val="75000"/>
              </a:schemeClr>
            </a:solidFill>
            <a:ln>
              <a:noFill/>
            </a:ln>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66" name="Freeform 55"/>
            <p:cNvSpPr/>
            <p:nvPr/>
          </p:nvSpPr>
          <p:spPr bwMode="auto">
            <a:xfrm>
              <a:off x="4905375" y="3159323"/>
              <a:ext cx="190500" cy="190500"/>
            </a:xfrm>
            <a:custGeom>
              <a:gdLst>
                <a:gd fmla="*/ 39 w 39" name="T0"/>
                <a:gd fmla="*/ 0 h 39" name="T1"/>
                <a:gd fmla="*/ 39 w 39" name="T2"/>
                <a:gd fmla="*/ 0 h 39" name="T3"/>
                <a:gd fmla="*/ 0 w 39" name="T4"/>
                <a:gd fmla="*/ 39 h 39" name="T5"/>
                <a:gd fmla="*/ 0 w 39" name="T6"/>
                <a:gd fmla="*/ 39 h 39" name="T7"/>
                <a:gd fmla="*/ 0 w 39" name="T8"/>
                <a:gd fmla="*/ 39 h 39" name="T9"/>
                <a:gd fmla="*/ 0 w 39" name="T10"/>
                <a:gd fmla="*/ 39 h 39" name="T11"/>
                <a:gd fmla="*/ 0 w 39" name="T12"/>
                <a:gd fmla="*/ 39 h 39" name="T13"/>
                <a:gd fmla="*/ 0 w 39" name="T14"/>
                <a:gd fmla="*/ 39 h 39" name="T15"/>
                <a:gd fmla="*/ 39 w 39" name="T16"/>
                <a:gd fmla="*/ 0 h 39" name="T17"/>
                <a:gd fmla="*/ 39 w 39" name="T18"/>
                <a:gd fmla="*/ 0 h 39" name="T19"/>
                <a:gd fmla="*/ 39 w 39" name="T20"/>
                <a:gd fmla="*/ 0 h 3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9" w="39">
                  <a:moveTo>
                    <a:pt x="39" y="0"/>
                  </a:moveTo>
                  <a:cubicBezTo>
                    <a:pt x="39" y="0"/>
                    <a:pt x="39" y="0"/>
                    <a:pt x="39" y="0"/>
                  </a:cubicBezTo>
                  <a:cubicBezTo>
                    <a:pt x="28" y="14"/>
                    <a:pt x="15" y="27"/>
                    <a:pt x="0" y="39"/>
                  </a:cubicBezTo>
                  <a:cubicBezTo>
                    <a:pt x="0" y="39"/>
                    <a:pt x="0" y="39"/>
                    <a:pt x="0" y="39"/>
                  </a:cubicBezTo>
                  <a:cubicBezTo>
                    <a:pt x="0" y="39"/>
                    <a:pt x="0" y="39"/>
                    <a:pt x="0" y="39"/>
                  </a:cubicBezTo>
                  <a:cubicBezTo>
                    <a:pt x="0" y="39"/>
                    <a:pt x="0" y="39"/>
                    <a:pt x="0" y="39"/>
                  </a:cubicBezTo>
                  <a:cubicBezTo>
                    <a:pt x="0" y="39"/>
                    <a:pt x="0" y="39"/>
                    <a:pt x="0" y="39"/>
                  </a:cubicBezTo>
                  <a:cubicBezTo>
                    <a:pt x="0" y="39"/>
                    <a:pt x="0" y="39"/>
                    <a:pt x="0" y="39"/>
                  </a:cubicBezTo>
                  <a:cubicBezTo>
                    <a:pt x="15" y="27"/>
                    <a:pt x="28" y="14"/>
                    <a:pt x="39" y="0"/>
                  </a:cubicBezTo>
                  <a:cubicBezTo>
                    <a:pt x="39" y="0"/>
                    <a:pt x="39" y="0"/>
                    <a:pt x="39" y="0"/>
                  </a:cubicBezTo>
                  <a:cubicBezTo>
                    <a:pt x="39" y="0"/>
                    <a:pt x="39" y="0"/>
                    <a:pt x="39" y="0"/>
                  </a:cubicBezTo>
                </a:path>
              </a:pathLst>
            </a:custGeom>
            <a:solidFill>
              <a:srgbClr val="C5CDCD"/>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67" name="Freeform 56"/>
            <p:cNvSpPr/>
            <p:nvPr/>
          </p:nvSpPr>
          <p:spPr bwMode="auto">
            <a:xfrm>
              <a:off x="5222875" y="2797372"/>
              <a:ext cx="204788" cy="166688"/>
            </a:xfrm>
            <a:custGeom>
              <a:gdLst>
                <a:gd fmla="*/ 42 w 42" name="T0"/>
                <a:gd fmla="*/ 0 h 34" name="T1"/>
                <a:gd fmla="*/ 13 w 42" name="T2"/>
                <a:gd fmla="*/ 4 h 34" name="T3"/>
                <a:gd fmla="*/ 0 w 42" name="T4"/>
                <a:gd fmla="*/ 34 h 34" name="T5"/>
                <a:gd fmla="*/ 34 w 42" name="T6"/>
                <a:gd fmla="*/ 26 h 34" name="T7"/>
                <a:gd fmla="*/ 42 w 42" name="T8"/>
                <a:gd fmla="*/ 0 h 34" name="T9"/>
              </a:gdLst>
              <a:cxnLst>
                <a:cxn ang="0">
                  <a:pos x="T0" y="T1"/>
                </a:cxn>
                <a:cxn ang="0">
                  <a:pos x="T2" y="T3"/>
                </a:cxn>
                <a:cxn ang="0">
                  <a:pos x="T4" y="T5"/>
                </a:cxn>
                <a:cxn ang="0">
                  <a:pos x="T6" y="T7"/>
                </a:cxn>
                <a:cxn ang="0">
                  <a:pos x="T8" y="T9"/>
                </a:cxn>
              </a:cxnLst>
              <a:rect b="b" l="0" r="r" t="0"/>
              <a:pathLst>
                <a:path h="34" w="42">
                  <a:moveTo>
                    <a:pt x="42" y="0"/>
                  </a:moveTo>
                  <a:cubicBezTo>
                    <a:pt x="32" y="0"/>
                    <a:pt x="23" y="2"/>
                    <a:pt x="13" y="4"/>
                  </a:cubicBezTo>
                  <a:cubicBezTo>
                    <a:pt x="10" y="14"/>
                    <a:pt x="5" y="24"/>
                    <a:pt x="0" y="34"/>
                  </a:cubicBezTo>
                  <a:cubicBezTo>
                    <a:pt x="11" y="30"/>
                    <a:pt x="22" y="27"/>
                    <a:pt x="34" y="26"/>
                  </a:cubicBezTo>
                  <a:cubicBezTo>
                    <a:pt x="37" y="17"/>
                    <a:pt x="39" y="9"/>
                    <a:pt x="42" y="0"/>
                  </a:cubicBezTo>
                </a:path>
              </a:pathLst>
            </a:custGeom>
            <a:solidFill>
              <a:srgbClr val="C5CDCD"/>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68" name="Freeform 57"/>
            <p:cNvSpPr/>
            <p:nvPr/>
          </p:nvSpPr>
          <p:spPr bwMode="auto">
            <a:xfrm>
              <a:off x="5095875" y="2924372"/>
              <a:ext cx="293688" cy="234951"/>
            </a:xfrm>
            <a:custGeom>
              <a:gdLst>
                <a:gd fmla="*/ 60 w 60" name="T0"/>
                <a:gd fmla="*/ 0 h 48" name="T1"/>
                <a:gd fmla="*/ 26 w 60" name="T2"/>
                <a:gd fmla="*/ 8 h 48" name="T3"/>
                <a:gd fmla="*/ 0 w 60" name="T4"/>
                <a:gd fmla="*/ 48 h 48" name="T5"/>
                <a:gd fmla="*/ 48 w 60" name="T6"/>
                <a:gd fmla="*/ 27 h 48" name="T7"/>
                <a:gd fmla="*/ 60 w 60" name="T8"/>
                <a:gd fmla="*/ 0 h 48" name="T9"/>
              </a:gdLst>
              <a:cxnLst>
                <a:cxn ang="0">
                  <a:pos x="T0" y="T1"/>
                </a:cxn>
                <a:cxn ang="0">
                  <a:pos x="T2" y="T3"/>
                </a:cxn>
                <a:cxn ang="0">
                  <a:pos x="T4" y="T5"/>
                </a:cxn>
                <a:cxn ang="0">
                  <a:pos x="T6" y="T7"/>
                </a:cxn>
                <a:cxn ang="0">
                  <a:pos x="T8" y="T9"/>
                </a:cxn>
              </a:cxnLst>
              <a:rect b="b" l="0" r="r" t="0"/>
              <a:pathLst>
                <a:path h="48" w="60">
                  <a:moveTo>
                    <a:pt x="60" y="0"/>
                  </a:moveTo>
                  <a:cubicBezTo>
                    <a:pt x="48" y="1"/>
                    <a:pt x="37" y="4"/>
                    <a:pt x="26" y="8"/>
                  </a:cubicBezTo>
                  <a:cubicBezTo>
                    <a:pt x="19" y="22"/>
                    <a:pt x="10" y="35"/>
                    <a:pt x="0" y="48"/>
                  </a:cubicBezTo>
                  <a:cubicBezTo>
                    <a:pt x="14" y="38"/>
                    <a:pt x="31" y="31"/>
                    <a:pt x="48" y="27"/>
                  </a:cubicBezTo>
                  <a:cubicBezTo>
                    <a:pt x="52" y="18"/>
                    <a:pt x="56" y="9"/>
                    <a:pt x="60" y="0"/>
                  </a:cubicBezTo>
                </a:path>
              </a:pathLst>
            </a:custGeom>
            <a:solidFill>
              <a:srgbClr val="B0BBBB"/>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69" name="Freeform 58"/>
            <p:cNvSpPr/>
            <p:nvPr/>
          </p:nvSpPr>
          <p:spPr bwMode="auto">
            <a:xfrm>
              <a:off x="5095875" y="3056135"/>
              <a:ext cx="234951" cy="103188"/>
            </a:xfrm>
            <a:custGeom>
              <a:gdLst>
                <a:gd fmla="*/ 48 w 48" name="T0"/>
                <a:gd fmla="*/ 0 h 21" name="T1"/>
                <a:gd fmla="*/ 0 w 48" name="T2"/>
                <a:gd fmla="*/ 21 h 21" name="T3"/>
                <a:gd fmla="*/ 0 w 48" name="T4"/>
                <a:gd fmla="*/ 21 h 21" name="T5"/>
                <a:gd fmla="*/ 48 w 48" name="T6"/>
                <a:gd fmla="*/ 0 h 21" name="T7"/>
                <a:gd fmla="*/ 48 w 48" name="T8"/>
                <a:gd fmla="*/ 0 h 21" name="T9"/>
              </a:gdLst>
              <a:cxnLst>
                <a:cxn ang="0">
                  <a:pos x="T0" y="T1"/>
                </a:cxn>
                <a:cxn ang="0">
                  <a:pos x="T2" y="T3"/>
                </a:cxn>
                <a:cxn ang="0">
                  <a:pos x="T4" y="T5"/>
                </a:cxn>
                <a:cxn ang="0">
                  <a:pos x="T6" y="T7"/>
                </a:cxn>
                <a:cxn ang="0">
                  <a:pos x="T8" y="T9"/>
                </a:cxn>
              </a:cxnLst>
              <a:rect b="b" l="0" r="r" t="0"/>
              <a:pathLst>
                <a:path h="21" w="48">
                  <a:moveTo>
                    <a:pt x="48" y="0"/>
                  </a:moveTo>
                  <a:cubicBezTo>
                    <a:pt x="31" y="4"/>
                    <a:pt x="14" y="11"/>
                    <a:pt x="0" y="21"/>
                  </a:cubicBezTo>
                  <a:cubicBezTo>
                    <a:pt x="0" y="21"/>
                    <a:pt x="0" y="21"/>
                    <a:pt x="0" y="21"/>
                  </a:cubicBezTo>
                  <a:cubicBezTo>
                    <a:pt x="14" y="11"/>
                    <a:pt x="31" y="4"/>
                    <a:pt x="48" y="0"/>
                  </a:cubicBezTo>
                  <a:cubicBezTo>
                    <a:pt x="48" y="0"/>
                    <a:pt x="48" y="0"/>
                    <a:pt x="48" y="0"/>
                  </a:cubicBezTo>
                </a:path>
              </a:pathLst>
            </a:custGeom>
            <a:solidFill>
              <a:srgbClr val="A95865"/>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70" name="Freeform 59"/>
            <p:cNvSpPr/>
            <p:nvPr/>
          </p:nvSpPr>
          <p:spPr bwMode="auto">
            <a:xfrm>
              <a:off x="5095875" y="2818009"/>
              <a:ext cx="190500" cy="341314"/>
            </a:xfrm>
            <a:custGeom>
              <a:gdLst>
                <a:gd fmla="*/ 39 w 39" name="T0"/>
                <a:gd fmla="*/ 0 h 70" name="T1"/>
                <a:gd fmla="*/ 39 w 39" name="T2"/>
                <a:gd fmla="*/ 0 h 70" name="T3"/>
                <a:gd fmla="*/ 0 w 39" name="T4"/>
                <a:gd fmla="*/ 70 h 70" name="T5"/>
                <a:gd fmla="*/ 0 w 39" name="T6"/>
                <a:gd fmla="*/ 70 h 70" name="T7"/>
                <a:gd fmla="*/ 0 w 39" name="T8"/>
                <a:gd fmla="*/ 70 h 70" name="T9"/>
                <a:gd fmla="*/ 26 w 39" name="T10"/>
                <a:gd fmla="*/ 30 h 70" name="T11"/>
                <a:gd fmla="*/ 39 w 39" name="T12"/>
                <a:gd fmla="*/ 0 h 70" name="T13"/>
              </a:gdLst>
              <a:cxnLst>
                <a:cxn ang="0">
                  <a:pos x="T0" y="T1"/>
                </a:cxn>
                <a:cxn ang="0">
                  <a:pos x="T2" y="T3"/>
                </a:cxn>
                <a:cxn ang="0">
                  <a:pos x="T4" y="T5"/>
                </a:cxn>
                <a:cxn ang="0">
                  <a:pos x="T6" y="T7"/>
                </a:cxn>
                <a:cxn ang="0">
                  <a:pos x="T8" y="T9"/>
                </a:cxn>
                <a:cxn ang="0">
                  <a:pos x="T10" y="T11"/>
                </a:cxn>
                <a:cxn ang="0">
                  <a:pos x="T12" y="T13"/>
                </a:cxn>
              </a:cxnLst>
              <a:rect b="b" l="0" r="r" t="0"/>
              <a:pathLst>
                <a:path h="70" w="39">
                  <a:moveTo>
                    <a:pt x="39" y="0"/>
                  </a:moveTo>
                  <a:cubicBezTo>
                    <a:pt x="39" y="0"/>
                    <a:pt x="39" y="0"/>
                    <a:pt x="39" y="0"/>
                  </a:cubicBezTo>
                  <a:cubicBezTo>
                    <a:pt x="30" y="26"/>
                    <a:pt x="17" y="49"/>
                    <a:pt x="0" y="70"/>
                  </a:cubicBezTo>
                  <a:cubicBezTo>
                    <a:pt x="0" y="70"/>
                    <a:pt x="0" y="70"/>
                    <a:pt x="0" y="70"/>
                  </a:cubicBezTo>
                  <a:cubicBezTo>
                    <a:pt x="0" y="70"/>
                    <a:pt x="0" y="70"/>
                    <a:pt x="0" y="70"/>
                  </a:cubicBezTo>
                  <a:cubicBezTo>
                    <a:pt x="10" y="57"/>
                    <a:pt x="19" y="44"/>
                    <a:pt x="26" y="30"/>
                  </a:cubicBezTo>
                  <a:cubicBezTo>
                    <a:pt x="31" y="20"/>
                    <a:pt x="36" y="10"/>
                    <a:pt x="39" y="0"/>
                  </a:cubicBezTo>
                </a:path>
              </a:pathLst>
            </a:custGeom>
            <a:solidFill>
              <a:srgbClr val="C5CDCD"/>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71" name="Freeform 60"/>
            <p:cNvSpPr/>
            <p:nvPr/>
          </p:nvSpPr>
          <p:spPr bwMode="auto">
            <a:xfrm>
              <a:off x="5095875" y="3056135"/>
              <a:ext cx="234951" cy="103188"/>
            </a:xfrm>
            <a:custGeom>
              <a:gdLst>
                <a:gd fmla="*/ 48 w 48" name="T0"/>
                <a:gd fmla="*/ 0 h 21" name="T1"/>
                <a:gd fmla="*/ 0 w 48" name="T2"/>
                <a:gd fmla="*/ 21 h 21" name="T3"/>
                <a:gd fmla="*/ 0 w 48" name="T4"/>
                <a:gd fmla="*/ 21 h 21" name="T5"/>
                <a:gd fmla="*/ 48 w 48" name="T6"/>
                <a:gd fmla="*/ 0 h 21" name="T7"/>
                <a:gd fmla="*/ 48 w 48" name="T8"/>
                <a:gd fmla="*/ 0 h 21" name="T9"/>
              </a:gdLst>
              <a:cxnLst>
                <a:cxn ang="0">
                  <a:pos x="T0" y="T1"/>
                </a:cxn>
                <a:cxn ang="0">
                  <a:pos x="T2" y="T3"/>
                </a:cxn>
                <a:cxn ang="0">
                  <a:pos x="T4" y="T5"/>
                </a:cxn>
                <a:cxn ang="0">
                  <a:pos x="T6" y="T7"/>
                </a:cxn>
                <a:cxn ang="0">
                  <a:pos x="T8" y="T9"/>
                </a:cxn>
              </a:cxnLst>
              <a:rect b="b" l="0" r="r" t="0"/>
              <a:pathLst>
                <a:path h="21" w="48">
                  <a:moveTo>
                    <a:pt x="48" y="0"/>
                  </a:moveTo>
                  <a:cubicBezTo>
                    <a:pt x="31" y="4"/>
                    <a:pt x="14" y="11"/>
                    <a:pt x="0" y="21"/>
                  </a:cubicBezTo>
                  <a:cubicBezTo>
                    <a:pt x="0" y="21"/>
                    <a:pt x="0" y="21"/>
                    <a:pt x="0" y="21"/>
                  </a:cubicBezTo>
                  <a:cubicBezTo>
                    <a:pt x="14" y="11"/>
                    <a:pt x="31" y="4"/>
                    <a:pt x="48" y="0"/>
                  </a:cubicBezTo>
                  <a:cubicBezTo>
                    <a:pt x="48" y="0"/>
                    <a:pt x="48" y="0"/>
                    <a:pt x="48" y="0"/>
                  </a:cubicBezTo>
                </a:path>
              </a:pathLst>
            </a:custGeom>
            <a:solidFill>
              <a:srgbClr val="894D5A"/>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72" name="Oval 61"/>
            <p:cNvSpPr>
              <a:spLocks noChangeArrowheads="1"/>
            </p:cNvSpPr>
            <p:nvPr/>
          </p:nvSpPr>
          <p:spPr bwMode="auto">
            <a:xfrm>
              <a:off x="5095875" y="3159323"/>
              <a:ext cx="1588" cy="1588"/>
            </a:xfrm>
            <a:prstGeom prst="ellipse">
              <a:avLst/>
            </a:prstGeom>
            <a:solidFill>
              <a:srgbClr val="97A7A6"/>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73" name="Freeform 62"/>
            <p:cNvSpPr/>
            <p:nvPr/>
          </p:nvSpPr>
          <p:spPr bwMode="auto">
            <a:xfrm>
              <a:off x="4545011" y="3476823"/>
              <a:ext cx="166688" cy="200025"/>
            </a:xfrm>
            <a:custGeom>
              <a:gdLst>
                <a:gd fmla="*/ 34 w 34" name="T0"/>
                <a:gd fmla="*/ 0 h 41" name="T1"/>
                <a:gd fmla="*/ 4 w 34" name="T2"/>
                <a:gd fmla="*/ 13 h 41" name="T3"/>
                <a:gd fmla="*/ 0 w 34" name="T4"/>
                <a:gd fmla="*/ 41 h 41" name="T5"/>
                <a:gd fmla="*/ 26 w 34" name="T6"/>
                <a:gd fmla="*/ 33 h 41" name="T7"/>
                <a:gd fmla="*/ 34 w 34" name="T8"/>
                <a:gd fmla="*/ 0 h 41" name="T9"/>
              </a:gdLst>
              <a:cxnLst>
                <a:cxn ang="0">
                  <a:pos x="T0" y="T1"/>
                </a:cxn>
                <a:cxn ang="0">
                  <a:pos x="T2" y="T3"/>
                </a:cxn>
                <a:cxn ang="0">
                  <a:pos x="T4" y="T5"/>
                </a:cxn>
                <a:cxn ang="0">
                  <a:pos x="T6" y="T7"/>
                </a:cxn>
                <a:cxn ang="0">
                  <a:pos x="T8" y="T9"/>
                </a:cxn>
              </a:cxnLst>
              <a:rect b="b" l="0" r="r" t="0"/>
              <a:pathLst>
                <a:path h="41" w="34">
                  <a:moveTo>
                    <a:pt x="34" y="0"/>
                  </a:moveTo>
                  <a:cubicBezTo>
                    <a:pt x="25" y="5"/>
                    <a:pt x="15" y="9"/>
                    <a:pt x="4" y="13"/>
                  </a:cubicBezTo>
                  <a:cubicBezTo>
                    <a:pt x="2" y="22"/>
                    <a:pt x="1" y="32"/>
                    <a:pt x="0" y="41"/>
                  </a:cubicBezTo>
                  <a:cubicBezTo>
                    <a:pt x="9" y="39"/>
                    <a:pt x="18" y="36"/>
                    <a:pt x="26" y="33"/>
                  </a:cubicBezTo>
                  <a:cubicBezTo>
                    <a:pt x="28" y="22"/>
                    <a:pt x="31" y="11"/>
                    <a:pt x="34" y="0"/>
                  </a:cubicBezTo>
                </a:path>
              </a:pathLst>
            </a:custGeom>
            <a:solidFill>
              <a:srgbClr val="C5CDCD"/>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74" name="Freeform 63"/>
            <p:cNvSpPr/>
            <p:nvPr/>
          </p:nvSpPr>
          <p:spPr bwMode="auto">
            <a:xfrm>
              <a:off x="4672011" y="3349823"/>
              <a:ext cx="233363" cy="287339"/>
            </a:xfrm>
            <a:custGeom>
              <a:gdLst>
                <a:gd fmla="*/ 48 w 48" name="T0"/>
                <a:gd fmla="*/ 0 h 59" name="T1"/>
                <a:gd fmla="*/ 8 w 48" name="T2"/>
                <a:gd fmla="*/ 26 h 59" name="T3"/>
                <a:gd fmla="*/ 0 w 48" name="T4"/>
                <a:gd fmla="*/ 59 h 59" name="T5"/>
                <a:gd fmla="*/ 27 w 48" name="T6"/>
                <a:gd fmla="*/ 48 h 59" name="T7"/>
                <a:gd fmla="*/ 48 w 48" name="T8"/>
                <a:gd fmla="*/ 0 h 59" name="T9"/>
              </a:gdLst>
              <a:cxnLst>
                <a:cxn ang="0">
                  <a:pos x="T0" y="T1"/>
                </a:cxn>
                <a:cxn ang="0">
                  <a:pos x="T2" y="T3"/>
                </a:cxn>
                <a:cxn ang="0">
                  <a:pos x="T4" y="T5"/>
                </a:cxn>
                <a:cxn ang="0">
                  <a:pos x="T6" y="T7"/>
                </a:cxn>
                <a:cxn ang="0">
                  <a:pos x="T8" y="T9"/>
                </a:cxn>
              </a:cxnLst>
              <a:rect b="b" l="0" r="r" t="0"/>
              <a:pathLst>
                <a:path h="59" w="48">
                  <a:moveTo>
                    <a:pt x="48" y="0"/>
                  </a:moveTo>
                  <a:cubicBezTo>
                    <a:pt x="36" y="10"/>
                    <a:pt x="22" y="18"/>
                    <a:pt x="8" y="26"/>
                  </a:cubicBezTo>
                  <a:cubicBezTo>
                    <a:pt x="5" y="37"/>
                    <a:pt x="2" y="48"/>
                    <a:pt x="0" y="59"/>
                  </a:cubicBezTo>
                  <a:cubicBezTo>
                    <a:pt x="9" y="56"/>
                    <a:pt x="18" y="52"/>
                    <a:pt x="27" y="48"/>
                  </a:cubicBezTo>
                  <a:cubicBezTo>
                    <a:pt x="31" y="30"/>
                    <a:pt x="38" y="14"/>
                    <a:pt x="48" y="0"/>
                  </a:cubicBezTo>
                </a:path>
              </a:pathLst>
            </a:custGeom>
            <a:solidFill>
              <a:srgbClr val="B0BBBB"/>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75" name="Freeform 64"/>
            <p:cNvSpPr/>
            <p:nvPr/>
          </p:nvSpPr>
          <p:spPr bwMode="auto">
            <a:xfrm>
              <a:off x="4803775" y="3349823"/>
              <a:ext cx="101600" cy="233363"/>
            </a:xfrm>
            <a:custGeom>
              <a:gdLst>
                <a:gd fmla="*/ 21 w 21" name="T0"/>
                <a:gd fmla="*/ 0 h 48" name="T1"/>
                <a:gd fmla="*/ 21 w 21" name="T2"/>
                <a:gd fmla="*/ 0 h 48" name="T3"/>
                <a:gd fmla="*/ 0 w 21" name="T4"/>
                <a:gd fmla="*/ 48 h 48" name="T5"/>
                <a:gd fmla="*/ 0 w 21" name="T6"/>
                <a:gd fmla="*/ 48 h 48" name="T7"/>
                <a:gd fmla="*/ 21 w 21" name="T8"/>
                <a:gd fmla="*/ 0 h 48" name="T9"/>
              </a:gdLst>
              <a:cxnLst>
                <a:cxn ang="0">
                  <a:pos x="T0" y="T1"/>
                </a:cxn>
                <a:cxn ang="0">
                  <a:pos x="T2" y="T3"/>
                </a:cxn>
                <a:cxn ang="0">
                  <a:pos x="T4" y="T5"/>
                </a:cxn>
                <a:cxn ang="0">
                  <a:pos x="T6" y="T7"/>
                </a:cxn>
                <a:cxn ang="0">
                  <a:pos x="T8" y="T9"/>
                </a:cxn>
              </a:cxnLst>
              <a:rect b="b" l="0" r="r" t="0"/>
              <a:pathLst>
                <a:path h="48" w="21">
                  <a:moveTo>
                    <a:pt x="21" y="0"/>
                  </a:moveTo>
                  <a:cubicBezTo>
                    <a:pt x="21" y="0"/>
                    <a:pt x="21" y="0"/>
                    <a:pt x="21" y="0"/>
                  </a:cubicBezTo>
                  <a:cubicBezTo>
                    <a:pt x="11" y="14"/>
                    <a:pt x="4" y="30"/>
                    <a:pt x="0" y="48"/>
                  </a:cubicBezTo>
                  <a:cubicBezTo>
                    <a:pt x="0" y="48"/>
                    <a:pt x="0" y="48"/>
                    <a:pt x="0" y="48"/>
                  </a:cubicBezTo>
                  <a:cubicBezTo>
                    <a:pt x="4" y="30"/>
                    <a:pt x="11" y="14"/>
                    <a:pt x="21" y="0"/>
                  </a:cubicBezTo>
                </a:path>
              </a:pathLst>
            </a:custGeom>
            <a:solidFill>
              <a:srgbClr val="A95865"/>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76" name="Freeform 65"/>
            <p:cNvSpPr/>
            <p:nvPr/>
          </p:nvSpPr>
          <p:spPr bwMode="auto">
            <a:xfrm>
              <a:off x="4564061" y="3349823"/>
              <a:ext cx="341313" cy="190500"/>
            </a:xfrm>
            <a:custGeom>
              <a:gdLst>
                <a:gd fmla="*/ 70 w 70" name="T0"/>
                <a:gd fmla="*/ 0 h 39" name="T1"/>
                <a:gd fmla="*/ 0 w 70" name="T2"/>
                <a:gd fmla="*/ 39 h 39" name="T3"/>
                <a:gd fmla="*/ 0 w 70" name="T4"/>
                <a:gd fmla="*/ 39 h 39" name="T5"/>
                <a:gd fmla="*/ 30 w 70" name="T6"/>
                <a:gd fmla="*/ 26 h 39" name="T7"/>
                <a:gd fmla="*/ 70 w 70" name="T8"/>
                <a:gd fmla="*/ 0 h 39" name="T9"/>
                <a:gd fmla="*/ 70 w 70" name="T10"/>
                <a:gd fmla="*/ 0 h 39" name="T11"/>
                <a:gd fmla="*/ 70 w 70" name="T12"/>
                <a:gd fmla="*/ 0 h 39" name="T13"/>
              </a:gdLst>
              <a:cxnLst>
                <a:cxn ang="0">
                  <a:pos x="T0" y="T1"/>
                </a:cxn>
                <a:cxn ang="0">
                  <a:pos x="T2" y="T3"/>
                </a:cxn>
                <a:cxn ang="0">
                  <a:pos x="T4" y="T5"/>
                </a:cxn>
                <a:cxn ang="0">
                  <a:pos x="T6" y="T7"/>
                </a:cxn>
                <a:cxn ang="0">
                  <a:pos x="T8" y="T9"/>
                </a:cxn>
                <a:cxn ang="0">
                  <a:pos x="T10" y="T11"/>
                </a:cxn>
                <a:cxn ang="0">
                  <a:pos x="T12" y="T13"/>
                </a:cxn>
              </a:cxnLst>
              <a:rect b="b" l="0" r="r" t="0"/>
              <a:pathLst>
                <a:path h="39" w="70">
                  <a:moveTo>
                    <a:pt x="70" y="0"/>
                  </a:moveTo>
                  <a:cubicBezTo>
                    <a:pt x="49" y="16"/>
                    <a:pt x="26" y="30"/>
                    <a:pt x="0" y="39"/>
                  </a:cubicBezTo>
                  <a:cubicBezTo>
                    <a:pt x="0" y="39"/>
                    <a:pt x="0" y="39"/>
                    <a:pt x="0" y="39"/>
                  </a:cubicBezTo>
                  <a:cubicBezTo>
                    <a:pt x="11" y="35"/>
                    <a:pt x="21" y="31"/>
                    <a:pt x="30" y="26"/>
                  </a:cubicBezTo>
                  <a:cubicBezTo>
                    <a:pt x="44" y="18"/>
                    <a:pt x="58" y="10"/>
                    <a:pt x="70" y="0"/>
                  </a:cubicBezTo>
                  <a:cubicBezTo>
                    <a:pt x="70" y="0"/>
                    <a:pt x="70" y="0"/>
                    <a:pt x="70" y="0"/>
                  </a:cubicBezTo>
                  <a:cubicBezTo>
                    <a:pt x="70" y="0"/>
                    <a:pt x="70" y="0"/>
                    <a:pt x="70" y="0"/>
                  </a:cubicBezTo>
                </a:path>
              </a:pathLst>
            </a:custGeom>
            <a:solidFill>
              <a:srgbClr val="C5CDCD"/>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77" name="Freeform 66"/>
            <p:cNvSpPr/>
            <p:nvPr/>
          </p:nvSpPr>
          <p:spPr bwMode="auto">
            <a:xfrm>
              <a:off x="4803775" y="3349823"/>
              <a:ext cx="101600" cy="233363"/>
            </a:xfrm>
            <a:custGeom>
              <a:gdLst>
                <a:gd fmla="*/ 21 w 21" name="T0"/>
                <a:gd fmla="*/ 0 h 48" name="T1"/>
                <a:gd fmla="*/ 21 w 21" name="T2"/>
                <a:gd fmla="*/ 0 h 48" name="T3"/>
                <a:gd fmla="*/ 0 w 21" name="T4"/>
                <a:gd fmla="*/ 48 h 48" name="T5"/>
                <a:gd fmla="*/ 0 w 21" name="T6"/>
                <a:gd fmla="*/ 48 h 48" name="T7"/>
                <a:gd fmla="*/ 21 w 21" name="T8"/>
                <a:gd fmla="*/ 0 h 48" name="T9"/>
              </a:gdLst>
              <a:cxnLst>
                <a:cxn ang="0">
                  <a:pos x="T0" y="T1"/>
                </a:cxn>
                <a:cxn ang="0">
                  <a:pos x="T2" y="T3"/>
                </a:cxn>
                <a:cxn ang="0">
                  <a:pos x="T4" y="T5"/>
                </a:cxn>
                <a:cxn ang="0">
                  <a:pos x="T6" y="T7"/>
                </a:cxn>
                <a:cxn ang="0">
                  <a:pos x="T8" y="T9"/>
                </a:cxn>
              </a:cxnLst>
              <a:rect b="b" l="0" r="r" t="0"/>
              <a:pathLst>
                <a:path h="48" w="21">
                  <a:moveTo>
                    <a:pt x="21" y="0"/>
                  </a:moveTo>
                  <a:cubicBezTo>
                    <a:pt x="21" y="0"/>
                    <a:pt x="21" y="0"/>
                    <a:pt x="21" y="0"/>
                  </a:cubicBezTo>
                  <a:cubicBezTo>
                    <a:pt x="11" y="14"/>
                    <a:pt x="4" y="30"/>
                    <a:pt x="0" y="48"/>
                  </a:cubicBezTo>
                  <a:cubicBezTo>
                    <a:pt x="0" y="48"/>
                    <a:pt x="0" y="48"/>
                    <a:pt x="0" y="48"/>
                  </a:cubicBezTo>
                  <a:cubicBezTo>
                    <a:pt x="4" y="30"/>
                    <a:pt x="12" y="14"/>
                    <a:pt x="21" y="0"/>
                  </a:cubicBezTo>
                </a:path>
              </a:pathLst>
            </a:custGeom>
            <a:solidFill>
              <a:srgbClr val="894D5A"/>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78" name="Oval 67"/>
            <p:cNvSpPr>
              <a:spLocks noChangeArrowheads="1"/>
            </p:cNvSpPr>
            <p:nvPr/>
          </p:nvSpPr>
          <p:spPr bwMode="auto">
            <a:xfrm>
              <a:off x="4905375" y="3349823"/>
              <a:ext cx="1588" cy="1588"/>
            </a:xfrm>
            <a:prstGeom prst="ellipse">
              <a:avLst/>
            </a:prstGeom>
            <a:solidFill>
              <a:srgbClr val="97A7A6"/>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79" name="Freeform 68"/>
            <p:cNvSpPr>
              <a:spLocks noEditPoints="1"/>
            </p:cNvSpPr>
            <p:nvPr/>
          </p:nvSpPr>
          <p:spPr bwMode="auto">
            <a:xfrm>
              <a:off x="6427786" y="4076898"/>
              <a:ext cx="122239" cy="14288"/>
            </a:xfrm>
            <a:custGeom>
              <a:gdLst>
                <a:gd fmla="*/ 0 w 25" name="T0"/>
                <a:gd fmla="*/ 3 h 3" name="T1"/>
                <a:gd fmla="*/ 0 w 25" name="T2"/>
                <a:gd fmla="*/ 3 h 3" name="T3"/>
                <a:gd fmla="*/ 0 w 25" name="T4"/>
                <a:gd fmla="*/ 3 h 3" name="T5"/>
                <a:gd fmla="*/ 0 w 25" name="T6"/>
                <a:gd fmla="*/ 3 h 3" name="T7"/>
                <a:gd fmla="*/ 0 w 25" name="T8"/>
                <a:gd fmla="*/ 3 h 3" name="T9"/>
                <a:gd fmla="*/ 0 w 25" name="T10"/>
                <a:gd fmla="*/ 3 h 3" name="T11"/>
                <a:gd fmla="*/ 1 w 25" name="T12"/>
                <a:gd fmla="*/ 3 h 3" name="T13"/>
                <a:gd fmla="*/ 0 w 25" name="T14"/>
                <a:gd fmla="*/ 3 h 3" name="T15"/>
                <a:gd fmla="*/ 1 w 25" name="T16"/>
                <a:gd fmla="*/ 3 h 3" name="T17"/>
                <a:gd fmla="*/ 25 w 25" name="T18"/>
                <a:gd fmla="*/ 0 h 3" name="T19"/>
                <a:gd fmla="*/ 1 w 25" name="T20"/>
                <a:gd fmla="*/ 3 h 3" name="T21"/>
                <a:gd fmla="*/ 25 w 25" name="T22"/>
                <a:gd fmla="*/ 0 h 3" name="T23"/>
                <a:gd fmla="*/ 25 w 25" name="T24"/>
                <a:gd fmla="*/ 0 h 3"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 w="25">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1" y="3"/>
                  </a:moveTo>
                  <a:cubicBezTo>
                    <a:pt x="1" y="3"/>
                    <a:pt x="0" y="3"/>
                    <a:pt x="0" y="3"/>
                  </a:cubicBezTo>
                  <a:cubicBezTo>
                    <a:pt x="0" y="3"/>
                    <a:pt x="1" y="3"/>
                    <a:pt x="1" y="3"/>
                  </a:cubicBezTo>
                  <a:moveTo>
                    <a:pt x="25" y="0"/>
                  </a:moveTo>
                  <a:cubicBezTo>
                    <a:pt x="17" y="0"/>
                    <a:pt x="9" y="1"/>
                    <a:pt x="1" y="3"/>
                  </a:cubicBezTo>
                  <a:cubicBezTo>
                    <a:pt x="9" y="1"/>
                    <a:pt x="17" y="0"/>
                    <a:pt x="25" y="0"/>
                  </a:cubicBezTo>
                  <a:cubicBezTo>
                    <a:pt x="25" y="0"/>
                    <a:pt x="25" y="0"/>
                    <a:pt x="25" y="0"/>
                  </a:cubicBezTo>
                </a:path>
              </a:pathLst>
            </a:custGeom>
            <a:solidFill>
              <a:srgbClr val="97A7A6"/>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80" name="Freeform 69"/>
            <p:cNvSpPr>
              <a:spLocks noEditPoints="1"/>
            </p:cNvSpPr>
            <p:nvPr/>
          </p:nvSpPr>
          <p:spPr bwMode="auto">
            <a:xfrm>
              <a:off x="5822949" y="4076898"/>
              <a:ext cx="727074" cy="727075"/>
            </a:xfrm>
            <a:custGeom>
              <a:gdLst>
                <a:gd fmla="*/ 30 w 149" name="T0"/>
                <a:gd fmla="*/ 106 h 149" name="T1"/>
                <a:gd fmla="*/ 5 w 149" name="T2"/>
                <a:gd fmla="*/ 118 h 149" name="T3"/>
                <a:gd fmla="*/ 0 w 149" name="T4"/>
                <a:gd fmla="*/ 149 h 149" name="T5"/>
                <a:gd fmla="*/ 21 w 149" name="T6"/>
                <a:gd fmla="*/ 143 h 149" name="T7"/>
                <a:gd fmla="*/ 30 w 149" name="T8"/>
                <a:gd fmla="*/ 106 h 149" name="T9"/>
                <a:gd fmla="*/ 149 w 149" name="T10"/>
                <a:gd fmla="*/ 0 h 149" name="T11"/>
                <a:gd fmla="*/ 125 w 149" name="T12"/>
                <a:gd fmla="*/ 3 h 149" name="T13"/>
                <a:gd fmla="*/ 125 w 149" name="T14"/>
                <a:gd fmla="*/ 3 h 149" name="T15"/>
                <a:gd fmla="*/ 124 w 149" name="T16"/>
                <a:gd fmla="*/ 3 h 149" name="T17"/>
                <a:gd fmla="*/ 124 w 149" name="T18"/>
                <a:gd fmla="*/ 3 h 149" name="T19"/>
                <a:gd fmla="*/ 124 w 149" name="T20"/>
                <a:gd fmla="*/ 3 h 149" name="T21"/>
                <a:gd fmla="*/ 124 w 149" name="T22"/>
                <a:gd fmla="*/ 3 h 149" name="T23"/>
                <a:gd fmla="*/ 124 w 149" name="T24"/>
                <a:gd fmla="*/ 3 h 149" name="T25"/>
                <a:gd fmla="*/ 118 w 149" name="T26"/>
                <a:gd fmla="*/ 5 h 149" name="T27"/>
                <a:gd fmla="*/ 107 w 149" name="T28"/>
                <a:gd fmla="*/ 29 h 149" name="T29"/>
                <a:gd fmla="*/ 143 w 149" name="T30"/>
                <a:gd fmla="*/ 20 h 149" name="T31"/>
                <a:gd fmla="*/ 149 w 149" name="T32"/>
                <a:gd fmla="*/ 0 h 149"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49" w="149">
                  <a:moveTo>
                    <a:pt x="30" y="106"/>
                  </a:moveTo>
                  <a:cubicBezTo>
                    <a:pt x="22" y="111"/>
                    <a:pt x="13" y="115"/>
                    <a:pt x="5" y="118"/>
                  </a:cubicBezTo>
                  <a:cubicBezTo>
                    <a:pt x="2" y="128"/>
                    <a:pt x="1" y="138"/>
                    <a:pt x="0" y="149"/>
                  </a:cubicBezTo>
                  <a:cubicBezTo>
                    <a:pt x="7" y="147"/>
                    <a:pt x="14" y="145"/>
                    <a:pt x="21" y="143"/>
                  </a:cubicBezTo>
                  <a:cubicBezTo>
                    <a:pt x="22" y="130"/>
                    <a:pt x="25" y="118"/>
                    <a:pt x="30" y="106"/>
                  </a:cubicBezTo>
                  <a:moveTo>
                    <a:pt x="149" y="0"/>
                  </a:moveTo>
                  <a:cubicBezTo>
                    <a:pt x="141" y="0"/>
                    <a:pt x="133" y="1"/>
                    <a:pt x="125" y="3"/>
                  </a:cubicBezTo>
                  <a:cubicBezTo>
                    <a:pt x="125" y="3"/>
                    <a:pt x="125" y="3"/>
                    <a:pt x="125" y="3"/>
                  </a:cubicBezTo>
                  <a:cubicBezTo>
                    <a:pt x="125" y="3"/>
                    <a:pt x="124" y="3"/>
                    <a:pt x="124" y="3"/>
                  </a:cubicBezTo>
                  <a:cubicBezTo>
                    <a:pt x="124" y="3"/>
                    <a:pt x="124" y="3"/>
                    <a:pt x="124" y="3"/>
                  </a:cubicBezTo>
                  <a:cubicBezTo>
                    <a:pt x="124" y="3"/>
                    <a:pt x="124" y="3"/>
                    <a:pt x="124" y="3"/>
                  </a:cubicBezTo>
                  <a:cubicBezTo>
                    <a:pt x="124" y="3"/>
                    <a:pt x="124" y="3"/>
                    <a:pt x="124" y="3"/>
                  </a:cubicBezTo>
                  <a:cubicBezTo>
                    <a:pt x="124" y="3"/>
                    <a:pt x="124" y="3"/>
                    <a:pt x="124" y="3"/>
                  </a:cubicBezTo>
                  <a:cubicBezTo>
                    <a:pt x="122" y="4"/>
                    <a:pt x="120" y="4"/>
                    <a:pt x="118" y="5"/>
                  </a:cubicBezTo>
                  <a:cubicBezTo>
                    <a:pt x="115" y="13"/>
                    <a:pt x="111" y="21"/>
                    <a:pt x="107" y="29"/>
                  </a:cubicBezTo>
                  <a:cubicBezTo>
                    <a:pt x="118" y="25"/>
                    <a:pt x="131" y="22"/>
                    <a:pt x="143" y="20"/>
                  </a:cubicBezTo>
                  <a:cubicBezTo>
                    <a:pt x="146" y="14"/>
                    <a:pt x="148" y="7"/>
                    <a:pt x="149" y="0"/>
                  </a:cubicBezTo>
                </a:path>
              </a:pathLst>
            </a:custGeom>
            <a:solidFill>
              <a:srgbClr val="C5CDCD"/>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81" name="Freeform 70"/>
            <p:cNvSpPr/>
            <p:nvPr/>
          </p:nvSpPr>
          <p:spPr bwMode="auto">
            <a:xfrm>
              <a:off x="5926136" y="4173735"/>
              <a:ext cx="595313" cy="600075"/>
            </a:xfrm>
            <a:custGeom>
              <a:gdLst>
                <a:gd fmla="*/ 122 w 122" name="T0"/>
                <a:gd fmla="*/ 0 h 123" name="T1"/>
                <a:gd fmla="*/ 86 w 122" name="T2"/>
                <a:gd fmla="*/ 9 h 123" name="T3"/>
                <a:gd fmla="*/ 9 w 122" name="T4"/>
                <a:gd fmla="*/ 86 h 123" name="T5"/>
                <a:gd fmla="*/ 0 w 122" name="T6"/>
                <a:gd fmla="*/ 123 h 123" name="T7"/>
                <a:gd fmla="*/ 20 w 122" name="T8"/>
                <a:gd fmla="*/ 115 h 123" name="T9"/>
                <a:gd fmla="*/ 114 w 122" name="T10"/>
                <a:gd fmla="*/ 21 h 123" name="T11"/>
                <a:gd fmla="*/ 122 w 122" name="T12"/>
                <a:gd fmla="*/ 0 h 123" name="T13"/>
              </a:gdLst>
              <a:cxnLst>
                <a:cxn ang="0">
                  <a:pos x="T0" y="T1"/>
                </a:cxn>
                <a:cxn ang="0">
                  <a:pos x="T2" y="T3"/>
                </a:cxn>
                <a:cxn ang="0">
                  <a:pos x="T4" y="T5"/>
                </a:cxn>
                <a:cxn ang="0">
                  <a:pos x="T6" y="T7"/>
                </a:cxn>
                <a:cxn ang="0">
                  <a:pos x="T8" y="T9"/>
                </a:cxn>
                <a:cxn ang="0">
                  <a:pos x="T10" y="T11"/>
                </a:cxn>
                <a:cxn ang="0">
                  <a:pos x="T12" y="T13"/>
                </a:cxn>
              </a:cxnLst>
              <a:rect b="b" l="0" r="r" t="0"/>
              <a:pathLst>
                <a:path h="123" w="122">
                  <a:moveTo>
                    <a:pt x="122" y="0"/>
                  </a:moveTo>
                  <a:cubicBezTo>
                    <a:pt x="110" y="2"/>
                    <a:pt x="97" y="5"/>
                    <a:pt x="86" y="9"/>
                  </a:cubicBezTo>
                  <a:cubicBezTo>
                    <a:pt x="68" y="42"/>
                    <a:pt x="41" y="69"/>
                    <a:pt x="9" y="86"/>
                  </a:cubicBezTo>
                  <a:cubicBezTo>
                    <a:pt x="4" y="98"/>
                    <a:pt x="1" y="110"/>
                    <a:pt x="0" y="123"/>
                  </a:cubicBezTo>
                  <a:cubicBezTo>
                    <a:pt x="7" y="121"/>
                    <a:pt x="14" y="118"/>
                    <a:pt x="20" y="115"/>
                  </a:cubicBezTo>
                  <a:cubicBezTo>
                    <a:pt x="30" y="67"/>
                    <a:pt x="67" y="30"/>
                    <a:pt x="114" y="21"/>
                  </a:cubicBezTo>
                  <a:cubicBezTo>
                    <a:pt x="117" y="14"/>
                    <a:pt x="120" y="8"/>
                    <a:pt x="122" y="0"/>
                  </a:cubicBezTo>
                </a:path>
              </a:pathLst>
            </a:custGeom>
            <a:solidFill>
              <a:srgbClr val="B0BBBB"/>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82" name="Freeform 71"/>
            <p:cNvSpPr/>
            <p:nvPr/>
          </p:nvSpPr>
          <p:spPr bwMode="auto">
            <a:xfrm>
              <a:off x="5848349" y="4100710"/>
              <a:ext cx="550863" cy="550863"/>
            </a:xfrm>
            <a:custGeom>
              <a:gdLst>
                <a:gd fmla="*/ 113 w 113" name="T0"/>
                <a:gd fmla="*/ 0 h 113" name="T1"/>
                <a:gd fmla="*/ 113 w 113" name="T2"/>
                <a:gd fmla="*/ 0 h 113" name="T3"/>
                <a:gd fmla="*/ 0 w 113" name="T4"/>
                <a:gd fmla="*/ 113 h 113" name="T5"/>
                <a:gd fmla="*/ 0 w 113" name="T6"/>
                <a:gd fmla="*/ 113 h 113" name="T7"/>
                <a:gd fmla="*/ 25 w 113" name="T8"/>
                <a:gd fmla="*/ 101 h 113" name="T9"/>
                <a:gd fmla="*/ 102 w 113" name="T10"/>
                <a:gd fmla="*/ 24 h 113" name="T11"/>
                <a:gd fmla="*/ 113 w 113" name="T12"/>
                <a:gd fmla="*/ 0 h 113" name="T13"/>
              </a:gdLst>
              <a:cxnLst>
                <a:cxn ang="0">
                  <a:pos x="T0" y="T1"/>
                </a:cxn>
                <a:cxn ang="0">
                  <a:pos x="T2" y="T3"/>
                </a:cxn>
                <a:cxn ang="0">
                  <a:pos x="T4" y="T5"/>
                </a:cxn>
                <a:cxn ang="0">
                  <a:pos x="T6" y="T7"/>
                </a:cxn>
                <a:cxn ang="0">
                  <a:pos x="T8" y="T9"/>
                </a:cxn>
                <a:cxn ang="0">
                  <a:pos x="T10" y="T11"/>
                </a:cxn>
                <a:cxn ang="0">
                  <a:pos x="T12" y="T13"/>
                </a:cxn>
              </a:cxnLst>
              <a:rect b="b" l="0" r="r" t="0"/>
              <a:pathLst>
                <a:path h="113" w="113">
                  <a:moveTo>
                    <a:pt x="113" y="0"/>
                  </a:moveTo>
                  <a:cubicBezTo>
                    <a:pt x="113" y="0"/>
                    <a:pt x="113" y="0"/>
                    <a:pt x="113" y="0"/>
                  </a:cubicBezTo>
                  <a:cubicBezTo>
                    <a:pt x="93" y="52"/>
                    <a:pt x="52" y="93"/>
                    <a:pt x="0" y="113"/>
                  </a:cubicBezTo>
                  <a:cubicBezTo>
                    <a:pt x="0" y="113"/>
                    <a:pt x="0" y="113"/>
                    <a:pt x="0" y="113"/>
                  </a:cubicBezTo>
                  <a:cubicBezTo>
                    <a:pt x="8" y="110"/>
                    <a:pt x="17" y="106"/>
                    <a:pt x="25" y="101"/>
                  </a:cubicBezTo>
                  <a:cubicBezTo>
                    <a:pt x="57" y="84"/>
                    <a:pt x="84" y="57"/>
                    <a:pt x="102" y="24"/>
                  </a:cubicBezTo>
                  <a:cubicBezTo>
                    <a:pt x="106" y="16"/>
                    <a:pt x="110" y="8"/>
                    <a:pt x="113" y="0"/>
                  </a:cubicBezTo>
                </a:path>
              </a:pathLst>
            </a:custGeom>
            <a:solidFill>
              <a:srgbClr val="C5CDCD"/>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83" name="Freeform 72"/>
            <p:cNvSpPr/>
            <p:nvPr/>
          </p:nvSpPr>
          <p:spPr bwMode="auto">
            <a:xfrm>
              <a:off x="6022974" y="4276924"/>
              <a:ext cx="458788" cy="458788"/>
            </a:xfrm>
            <a:custGeom>
              <a:gdLst>
                <a:gd fmla="*/ 94 w 94" name="T0"/>
                <a:gd fmla="*/ 0 h 94" name="T1"/>
                <a:gd fmla="*/ 0 w 94" name="T2"/>
                <a:gd fmla="*/ 94 h 94" name="T3"/>
                <a:gd fmla="*/ 0 w 94" name="T4"/>
                <a:gd fmla="*/ 94 h 94" name="T5"/>
                <a:gd fmla="*/ 94 w 94" name="T6"/>
                <a:gd fmla="*/ 0 h 94" name="T7"/>
                <a:gd fmla="*/ 94 w 94" name="T8"/>
                <a:gd fmla="*/ 0 h 94" name="T9"/>
              </a:gdLst>
              <a:cxnLst>
                <a:cxn ang="0">
                  <a:pos x="T0" y="T1"/>
                </a:cxn>
                <a:cxn ang="0">
                  <a:pos x="T2" y="T3"/>
                </a:cxn>
                <a:cxn ang="0">
                  <a:pos x="T4" y="T5"/>
                </a:cxn>
                <a:cxn ang="0">
                  <a:pos x="T6" y="T7"/>
                </a:cxn>
                <a:cxn ang="0">
                  <a:pos x="T8" y="T9"/>
                </a:cxn>
              </a:cxnLst>
              <a:rect b="b" l="0" r="r" t="0"/>
              <a:pathLst>
                <a:path h="94" w="94">
                  <a:moveTo>
                    <a:pt x="94" y="0"/>
                  </a:moveTo>
                  <a:cubicBezTo>
                    <a:pt x="47" y="9"/>
                    <a:pt x="10" y="46"/>
                    <a:pt x="0" y="94"/>
                  </a:cubicBezTo>
                  <a:cubicBezTo>
                    <a:pt x="0" y="94"/>
                    <a:pt x="0" y="94"/>
                    <a:pt x="0" y="94"/>
                  </a:cubicBezTo>
                  <a:cubicBezTo>
                    <a:pt x="10" y="46"/>
                    <a:pt x="47" y="9"/>
                    <a:pt x="94" y="0"/>
                  </a:cubicBezTo>
                  <a:cubicBezTo>
                    <a:pt x="94" y="0"/>
                    <a:pt x="94" y="0"/>
                    <a:pt x="94" y="0"/>
                  </a:cubicBezTo>
                </a:path>
              </a:pathLst>
            </a:custGeom>
            <a:solidFill>
              <a:srgbClr val="2D3838"/>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84" name="Freeform 73"/>
            <p:cNvSpPr/>
            <p:nvPr/>
          </p:nvSpPr>
          <p:spPr bwMode="auto">
            <a:xfrm>
              <a:off x="7272335" y="5096073"/>
              <a:ext cx="161925" cy="112713"/>
            </a:xfrm>
            <a:custGeom>
              <a:gdLst>
                <a:gd fmla="*/ 33 w 33" name="T0"/>
                <a:gd fmla="*/ 0 h 23" name="T1"/>
                <a:gd fmla="*/ 8 w 33" name="T2"/>
                <a:gd fmla="*/ 3 h 23" name="T3"/>
                <a:gd fmla="*/ 0 w 33" name="T4"/>
                <a:gd fmla="*/ 23 h 23" name="T5"/>
                <a:gd fmla="*/ 28 w 33" name="T6"/>
                <a:gd fmla="*/ 16 h 23" name="T7"/>
                <a:gd fmla="*/ 33 w 33" name="T8"/>
                <a:gd fmla="*/ 0 h 23" name="T9"/>
              </a:gdLst>
              <a:cxnLst>
                <a:cxn ang="0">
                  <a:pos x="T0" y="T1"/>
                </a:cxn>
                <a:cxn ang="0">
                  <a:pos x="T2" y="T3"/>
                </a:cxn>
                <a:cxn ang="0">
                  <a:pos x="T4" y="T5"/>
                </a:cxn>
                <a:cxn ang="0">
                  <a:pos x="T6" y="T7"/>
                </a:cxn>
                <a:cxn ang="0">
                  <a:pos x="T8" y="T9"/>
                </a:cxn>
              </a:cxnLst>
              <a:rect b="b" l="0" r="r" t="0"/>
              <a:pathLst>
                <a:path h="23" w="33">
                  <a:moveTo>
                    <a:pt x="33" y="0"/>
                  </a:moveTo>
                  <a:cubicBezTo>
                    <a:pt x="24" y="0"/>
                    <a:pt x="16" y="1"/>
                    <a:pt x="8" y="3"/>
                  </a:cubicBezTo>
                  <a:cubicBezTo>
                    <a:pt x="6" y="10"/>
                    <a:pt x="3" y="16"/>
                    <a:pt x="0" y="23"/>
                  </a:cubicBezTo>
                  <a:cubicBezTo>
                    <a:pt x="9" y="19"/>
                    <a:pt x="18" y="17"/>
                    <a:pt x="28" y="16"/>
                  </a:cubicBezTo>
                  <a:cubicBezTo>
                    <a:pt x="30" y="11"/>
                    <a:pt x="31" y="5"/>
                    <a:pt x="33" y="0"/>
                  </a:cubicBezTo>
                </a:path>
              </a:pathLst>
            </a:custGeom>
            <a:solidFill>
              <a:srgbClr val="C5CDCD"/>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85" name="Freeform 74"/>
            <p:cNvSpPr/>
            <p:nvPr/>
          </p:nvSpPr>
          <p:spPr bwMode="auto">
            <a:xfrm>
              <a:off x="7175498" y="5173861"/>
              <a:ext cx="233363" cy="171451"/>
            </a:xfrm>
            <a:custGeom>
              <a:gdLst>
                <a:gd fmla="*/ 48 w 48" name="T0"/>
                <a:gd fmla="*/ 0 h 35" name="T1"/>
                <a:gd fmla="*/ 20 w 48" name="T2"/>
                <a:gd fmla="*/ 7 h 35" name="T3"/>
                <a:gd fmla="*/ 0 w 48" name="T4"/>
                <a:gd fmla="*/ 35 h 35" name="T5"/>
                <a:gd fmla="*/ 42 w 48" name="T6"/>
                <a:gd fmla="*/ 17 h 35" name="T7"/>
                <a:gd fmla="*/ 48 w 48" name="T8"/>
                <a:gd fmla="*/ 0 h 35" name="T9"/>
              </a:gdLst>
              <a:cxnLst>
                <a:cxn ang="0">
                  <a:pos x="T0" y="T1"/>
                </a:cxn>
                <a:cxn ang="0">
                  <a:pos x="T2" y="T3"/>
                </a:cxn>
                <a:cxn ang="0">
                  <a:pos x="T4" y="T5"/>
                </a:cxn>
                <a:cxn ang="0">
                  <a:pos x="T6" y="T7"/>
                </a:cxn>
                <a:cxn ang="0">
                  <a:pos x="T8" y="T9"/>
                </a:cxn>
              </a:cxnLst>
              <a:rect b="b" l="0" r="r" t="0"/>
              <a:pathLst>
                <a:path h="35" w="48">
                  <a:moveTo>
                    <a:pt x="48" y="0"/>
                  </a:moveTo>
                  <a:cubicBezTo>
                    <a:pt x="38" y="1"/>
                    <a:pt x="29" y="3"/>
                    <a:pt x="20" y="7"/>
                  </a:cubicBezTo>
                  <a:cubicBezTo>
                    <a:pt x="14" y="17"/>
                    <a:pt x="8" y="26"/>
                    <a:pt x="0" y="35"/>
                  </a:cubicBezTo>
                  <a:cubicBezTo>
                    <a:pt x="12" y="26"/>
                    <a:pt x="26" y="19"/>
                    <a:pt x="42" y="17"/>
                  </a:cubicBezTo>
                  <a:cubicBezTo>
                    <a:pt x="44" y="11"/>
                    <a:pt x="46" y="6"/>
                    <a:pt x="48" y="0"/>
                  </a:cubicBezTo>
                </a:path>
              </a:pathLst>
            </a:custGeom>
            <a:solidFill>
              <a:srgbClr val="B0BBBB"/>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86" name="Freeform 75"/>
            <p:cNvSpPr/>
            <p:nvPr/>
          </p:nvSpPr>
          <p:spPr bwMode="auto">
            <a:xfrm>
              <a:off x="7175498" y="5257999"/>
              <a:ext cx="204788" cy="87313"/>
            </a:xfrm>
            <a:custGeom>
              <a:gdLst>
                <a:gd fmla="*/ 42 w 42" name="T0"/>
                <a:gd fmla="*/ 0 h 18" name="T1"/>
                <a:gd fmla="*/ 0 w 42" name="T2"/>
                <a:gd fmla="*/ 18 h 18" name="T3"/>
                <a:gd fmla="*/ 0 w 42" name="T4"/>
                <a:gd fmla="*/ 18 h 18" name="T5"/>
                <a:gd fmla="*/ 42 w 42" name="T6"/>
                <a:gd fmla="*/ 0 h 18" name="T7"/>
                <a:gd fmla="*/ 42 w 42" name="T8"/>
                <a:gd fmla="*/ 0 h 18" name="T9"/>
              </a:gdLst>
              <a:cxnLst>
                <a:cxn ang="0">
                  <a:pos x="T0" y="T1"/>
                </a:cxn>
                <a:cxn ang="0">
                  <a:pos x="T2" y="T3"/>
                </a:cxn>
                <a:cxn ang="0">
                  <a:pos x="T4" y="T5"/>
                </a:cxn>
                <a:cxn ang="0">
                  <a:pos x="T6" y="T7"/>
                </a:cxn>
                <a:cxn ang="0">
                  <a:pos x="T8" y="T9"/>
                </a:cxn>
              </a:cxnLst>
              <a:rect b="b" l="0" r="r" t="0"/>
              <a:pathLst>
                <a:path h="18" w="42">
                  <a:moveTo>
                    <a:pt x="42" y="0"/>
                  </a:moveTo>
                  <a:cubicBezTo>
                    <a:pt x="26" y="2"/>
                    <a:pt x="12" y="9"/>
                    <a:pt x="0" y="18"/>
                  </a:cubicBezTo>
                  <a:cubicBezTo>
                    <a:pt x="0" y="18"/>
                    <a:pt x="0" y="18"/>
                    <a:pt x="0" y="18"/>
                  </a:cubicBezTo>
                  <a:cubicBezTo>
                    <a:pt x="12" y="9"/>
                    <a:pt x="26" y="2"/>
                    <a:pt x="42" y="0"/>
                  </a:cubicBezTo>
                  <a:cubicBezTo>
                    <a:pt x="42" y="0"/>
                    <a:pt x="42" y="0"/>
                    <a:pt x="42" y="0"/>
                  </a:cubicBezTo>
                </a:path>
              </a:pathLst>
            </a:custGeom>
            <a:solidFill>
              <a:srgbClr val="378690"/>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87" name="Freeform 76"/>
            <p:cNvSpPr/>
            <p:nvPr/>
          </p:nvSpPr>
          <p:spPr bwMode="auto">
            <a:xfrm>
              <a:off x="7175498" y="5110361"/>
              <a:ext cx="136525" cy="234951"/>
            </a:xfrm>
            <a:custGeom>
              <a:gdLst>
                <a:gd fmla="*/ 28 w 28" name="T0"/>
                <a:gd fmla="*/ 0 h 48" name="T1"/>
                <a:gd fmla="*/ 28 w 28" name="T2"/>
                <a:gd fmla="*/ 0 h 48" name="T3"/>
                <a:gd fmla="*/ 0 w 28" name="T4"/>
                <a:gd fmla="*/ 48 h 48" name="T5"/>
                <a:gd fmla="*/ 0 w 28" name="T6"/>
                <a:gd fmla="*/ 48 h 48" name="T7"/>
                <a:gd fmla="*/ 0 w 28" name="T8"/>
                <a:gd fmla="*/ 48 h 48" name="T9"/>
                <a:gd fmla="*/ 0 w 28" name="T10"/>
                <a:gd fmla="*/ 48 h 48" name="T11"/>
                <a:gd fmla="*/ 0 w 28" name="T12"/>
                <a:gd fmla="*/ 48 h 48" name="T13"/>
                <a:gd fmla="*/ 20 w 28" name="T14"/>
                <a:gd fmla="*/ 20 h 48" name="T15"/>
                <a:gd fmla="*/ 28 w 28" name="T16"/>
                <a:gd fmla="*/ 0 h 4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8" w="28">
                  <a:moveTo>
                    <a:pt x="28" y="0"/>
                  </a:moveTo>
                  <a:cubicBezTo>
                    <a:pt x="28" y="0"/>
                    <a:pt x="28" y="0"/>
                    <a:pt x="28" y="0"/>
                  </a:cubicBezTo>
                  <a:cubicBezTo>
                    <a:pt x="22" y="18"/>
                    <a:pt x="12" y="34"/>
                    <a:pt x="0" y="48"/>
                  </a:cubicBezTo>
                  <a:cubicBezTo>
                    <a:pt x="0" y="48"/>
                    <a:pt x="0" y="48"/>
                    <a:pt x="0" y="48"/>
                  </a:cubicBezTo>
                  <a:cubicBezTo>
                    <a:pt x="0" y="48"/>
                    <a:pt x="0" y="48"/>
                    <a:pt x="0" y="48"/>
                  </a:cubicBezTo>
                  <a:cubicBezTo>
                    <a:pt x="0" y="48"/>
                    <a:pt x="0" y="48"/>
                    <a:pt x="0" y="48"/>
                  </a:cubicBezTo>
                  <a:cubicBezTo>
                    <a:pt x="0" y="48"/>
                    <a:pt x="0" y="48"/>
                    <a:pt x="0" y="48"/>
                  </a:cubicBezTo>
                  <a:cubicBezTo>
                    <a:pt x="8" y="39"/>
                    <a:pt x="14" y="30"/>
                    <a:pt x="20" y="20"/>
                  </a:cubicBezTo>
                  <a:cubicBezTo>
                    <a:pt x="23" y="13"/>
                    <a:pt x="26" y="7"/>
                    <a:pt x="28" y="0"/>
                  </a:cubicBezTo>
                </a:path>
              </a:pathLst>
            </a:custGeom>
            <a:solidFill>
              <a:srgbClr val="C5CDCD"/>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88" name="Freeform 77"/>
            <p:cNvSpPr/>
            <p:nvPr/>
          </p:nvSpPr>
          <p:spPr bwMode="auto">
            <a:xfrm>
              <a:off x="7175498" y="5257999"/>
              <a:ext cx="204788" cy="87313"/>
            </a:xfrm>
            <a:custGeom>
              <a:gdLst>
                <a:gd fmla="*/ 42 w 42" name="T0"/>
                <a:gd fmla="*/ 0 h 18" name="T1"/>
                <a:gd fmla="*/ 0 w 42" name="T2"/>
                <a:gd fmla="*/ 18 h 18" name="T3"/>
                <a:gd fmla="*/ 0 w 42" name="T4"/>
                <a:gd fmla="*/ 18 h 18" name="T5"/>
                <a:gd fmla="*/ 42 w 42" name="T6"/>
                <a:gd fmla="*/ 0 h 18" name="T7"/>
                <a:gd fmla="*/ 42 w 42" name="T8"/>
                <a:gd fmla="*/ 0 h 18" name="T9"/>
              </a:gdLst>
              <a:cxnLst>
                <a:cxn ang="0">
                  <a:pos x="T0" y="T1"/>
                </a:cxn>
                <a:cxn ang="0">
                  <a:pos x="T2" y="T3"/>
                </a:cxn>
                <a:cxn ang="0">
                  <a:pos x="T4" y="T5"/>
                </a:cxn>
                <a:cxn ang="0">
                  <a:pos x="T6" y="T7"/>
                </a:cxn>
                <a:cxn ang="0">
                  <a:pos x="T8" y="T9"/>
                </a:cxn>
              </a:cxnLst>
              <a:rect b="b" l="0" r="r" t="0"/>
              <a:pathLst>
                <a:path h="18" w="42">
                  <a:moveTo>
                    <a:pt x="42" y="0"/>
                  </a:moveTo>
                  <a:cubicBezTo>
                    <a:pt x="26" y="2"/>
                    <a:pt x="12" y="9"/>
                    <a:pt x="0" y="18"/>
                  </a:cubicBezTo>
                  <a:cubicBezTo>
                    <a:pt x="0" y="18"/>
                    <a:pt x="0" y="18"/>
                    <a:pt x="0" y="18"/>
                  </a:cubicBezTo>
                  <a:cubicBezTo>
                    <a:pt x="12" y="9"/>
                    <a:pt x="26" y="2"/>
                    <a:pt x="42" y="0"/>
                  </a:cubicBezTo>
                  <a:cubicBezTo>
                    <a:pt x="42" y="0"/>
                    <a:pt x="42" y="0"/>
                    <a:pt x="42" y="0"/>
                  </a:cubicBezTo>
                </a:path>
              </a:pathLst>
            </a:custGeom>
            <a:solidFill>
              <a:srgbClr val="25757A"/>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89" name="Oval 78"/>
            <p:cNvSpPr>
              <a:spLocks noChangeArrowheads="1"/>
            </p:cNvSpPr>
            <p:nvPr/>
          </p:nvSpPr>
          <p:spPr bwMode="auto">
            <a:xfrm>
              <a:off x="7175498" y="5345311"/>
              <a:ext cx="1588" cy="1588"/>
            </a:xfrm>
            <a:prstGeom prst="ellipse">
              <a:avLst/>
            </a:prstGeom>
            <a:solidFill>
              <a:srgbClr val="97A7A6"/>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90" name="Freeform 79"/>
            <p:cNvSpPr/>
            <p:nvPr/>
          </p:nvSpPr>
          <p:spPr bwMode="auto">
            <a:xfrm>
              <a:off x="6843710" y="5521524"/>
              <a:ext cx="111125" cy="160339"/>
            </a:xfrm>
            <a:custGeom>
              <a:gdLst>
                <a:gd fmla="*/ 23 w 23" name="T0"/>
                <a:gd fmla="*/ 0 h 33" name="T1"/>
                <a:gd fmla="*/ 3 w 23" name="T2"/>
                <a:gd fmla="*/ 9 h 33" name="T3"/>
                <a:gd fmla="*/ 0 w 23" name="T4"/>
                <a:gd fmla="*/ 33 h 33" name="T5"/>
                <a:gd fmla="*/ 16 w 23" name="T6"/>
                <a:gd fmla="*/ 29 h 33" name="T7"/>
                <a:gd fmla="*/ 23 w 23" name="T8"/>
                <a:gd fmla="*/ 0 h 33" name="T9"/>
              </a:gdLst>
              <a:cxnLst>
                <a:cxn ang="0">
                  <a:pos x="T0" y="T1"/>
                </a:cxn>
                <a:cxn ang="0">
                  <a:pos x="T2" y="T3"/>
                </a:cxn>
                <a:cxn ang="0">
                  <a:pos x="T4" y="T5"/>
                </a:cxn>
                <a:cxn ang="0">
                  <a:pos x="T6" y="T7"/>
                </a:cxn>
                <a:cxn ang="0">
                  <a:pos x="T8" y="T9"/>
                </a:cxn>
              </a:cxnLst>
              <a:rect b="b" l="0" r="r" t="0"/>
              <a:pathLst>
                <a:path h="33" w="23">
                  <a:moveTo>
                    <a:pt x="23" y="0"/>
                  </a:moveTo>
                  <a:cubicBezTo>
                    <a:pt x="17" y="4"/>
                    <a:pt x="10" y="7"/>
                    <a:pt x="3" y="9"/>
                  </a:cubicBezTo>
                  <a:cubicBezTo>
                    <a:pt x="2" y="17"/>
                    <a:pt x="0" y="25"/>
                    <a:pt x="0" y="33"/>
                  </a:cubicBezTo>
                  <a:cubicBezTo>
                    <a:pt x="6" y="32"/>
                    <a:pt x="11" y="31"/>
                    <a:pt x="16" y="29"/>
                  </a:cubicBezTo>
                  <a:cubicBezTo>
                    <a:pt x="17" y="19"/>
                    <a:pt x="20" y="9"/>
                    <a:pt x="23" y="0"/>
                  </a:cubicBezTo>
                </a:path>
              </a:pathLst>
            </a:custGeom>
            <a:solidFill>
              <a:srgbClr val="C5CDCD"/>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91" name="Freeform 80"/>
            <p:cNvSpPr/>
            <p:nvPr/>
          </p:nvSpPr>
          <p:spPr bwMode="auto">
            <a:xfrm>
              <a:off x="6921498" y="5427862"/>
              <a:ext cx="169863" cy="234951"/>
            </a:xfrm>
            <a:custGeom>
              <a:gdLst>
                <a:gd fmla="*/ 35 w 35" name="T0"/>
                <a:gd fmla="*/ 0 h 48" name="T1"/>
                <a:gd fmla="*/ 7 w 35" name="T2"/>
                <a:gd fmla="*/ 19 h 48" name="T3"/>
                <a:gd fmla="*/ 0 w 35" name="T4"/>
                <a:gd fmla="*/ 48 h 48" name="T5"/>
                <a:gd fmla="*/ 17 w 35" name="T6"/>
                <a:gd fmla="*/ 41 h 48" name="T7"/>
                <a:gd fmla="*/ 35 w 35" name="T8"/>
                <a:gd fmla="*/ 0 h 48" name="T9"/>
              </a:gdLst>
              <a:cxnLst>
                <a:cxn ang="0">
                  <a:pos x="T0" y="T1"/>
                </a:cxn>
                <a:cxn ang="0">
                  <a:pos x="T2" y="T3"/>
                </a:cxn>
                <a:cxn ang="0">
                  <a:pos x="T4" y="T5"/>
                </a:cxn>
                <a:cxn ang="0">
                  <a:pos x="T6" y="T7"/>
                </a:cxn>
                <a:cxn ang="0">
                  <a:pos x="T8" y="T9"/>
                </a:cxn>
              </a:cxnLst>
              <a:rect b="b" l="0" r="r" t="0"/>
              <a:pathLst>
                <a:path h="48" w="35">
                  <a:moveTo>
                    <a:pt x="35" y="0"/>
                  </a:moveTo>
                  <a:cubicBezTo>
                    <a:pt x="26" y="7"/>
                    <a:pt x="17" y="14"/>
                    <a:pt x="7" y="19"/>
                  </a:cubicBezTo>
                  <a:cubicBezTo>
                    <a:pt x="4" y="28"/>
                    <a:pt x="1" y="38"/>
                    <a:pt x="0" y="48"/>
                  </a:cubicBezTo>
                  <a:cubicBezTo>
                    <a:pt x="6" y="46"/>
                    <a:pt x="12" y="44"/>
                    <a:pt x="17" y="41"/>
                  </a:cubicBezTo>
                  <a:cubicBezTo>
                    <a:pt x="20" y="26"/>
                    <a:pt x="26" y="12"/>
                    <a:pt x="35" y="0"/>
                  </a:cubicBezTo>
                </a:path>
              </a:pathLst>
            </a:custGeom>
            <a:solidFill>
              <a:srgbClr val="B0BBBB"/>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92" name="Freeform 81"/>
            <p:cNvSpPr/>
            <p:nvPr/>
          </p:nvSpPr>
          <p:spPr bwMode="auto">
            <a:xfrm>
              <a:off x="7004049" y="5427862"/>
              <a:ext cx="87313" cy="200025"/>
            </a:xfrm>
            <a:custGeom>
              <a:gdLst>
                <a:gd fmla="*/ 18 w 18" name="T0"/>
                <a:gd fmla="*/ 0 h 41" name="T1"/>
                <a:gd fmla="*/ 18 w 18" name="T2"/>
                <a:gd fmla="*/ 0 h 41" name="T3"/>
                <a:gd fmla="*/ 0 w 18" name="T4"/>
                <a:gd fmla="*/ 41 h 41" name="T5"/>
                <a:gd fmla="*/ 0 w 18" name="T6"/>
                <a:gd fmla="*/ 41 h 41" name="T7"/>
                <a:gd fmla="*/ 18 w 18" name="T8"/>
                <a:gd fmla="*/ 0 h 41" name="T9"/>
              </a:gdLst>
              <a:cxnLst>
                <a:cxn ang="0">
                  <a:pos x="T0" y="T1"/>
                </a:cxn>
                <a:cxn ang="0">
                  <a:pos x="T2" y="T3"/>
                </a:cxn>
                <a:cxn ang="0">
                  <a:pos x="T4" y="T5"/>
                </a:cxn>
                <a:cxn ang="0">
                  <a:pos x="T6" y="T7"/>
                </a:cxn>
                <a:cxn ang="0">
                  <a:pos x="T8" y="T9"/>
                </a:cxn>
              </a:cxnLst>
              <a:rect b="b" l="0" r="r" t="0"/>
              <a:pathLst>
                <a:path h="41" w="18">
                  <a:moveTo>
                    <a:pt x="18" y="0"/>
                  </a:moveTo>
                  <a:cubicBezTo>
                    <a:pt x="18" y="0"/>
                    <a:pt x="18" y="0"/>
                    <a:pt x="18" y="0"/>
                  </a:cubicBezTo>
                  <a:cubicBezTo>
                    <a:pt x="9" y="12"/>
                    <a:pt x="3" y="26"/>
                    <a:pt x="0" y="41"/>
                  </a:cubicBezTo>
                  <a:cubicBezTo>
                    <a:pt x="0" y="41"/>
                    <a:pt x="0" y="41"/>
                    <a:pt x="0" y="41"/>
                  </a:cubicBezTo>
                  <a:cubicBezTo>
                    <a:pt x="3" y="26"/>
                    <a:pt x="9" y="12"/>
                    <a:pt x="18" y="0"/>
                  </a:cubicBezTo>
                </a:path>
              </a:pathLst>
            </a:custGeom>
            <a:solidFill>
              <a:srgbClr val="378690"/>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93" name="Freeform 82"/>
            <p:cNvSpPr/>
            <p:nvPr/>
          </p:nvSpPr>
          <p:spPr bwMode="auto">
            <a:xfrm>
              <a:off x="6857998" y="5427862"/>
              <a:ext cx="233363" cy="136525"/>
            </a:xfrm>
            <a:custGeom>
              <a:gdLst>
                <a:gd fmla="*/ 48 w 48" name="T0"/>
                <a:gd fmla="*/ 0 h 28" name="T1"/>
                <a:gd fmla="*/ 0 w 48" name="T2"/>
                <a:gd fmla="*/ 28 h 28" name="T3"/>
                <a:gd fmla="*/ 0 w 48" name="T4"/>
                <a:gd fmla="*/ 28 h 28" name="T5"/>
                <a:gd fmla="*/ 20 w 48" name="T6"/>
                <a:gd fmla="*/ 19 h 28" name="T7"/>
                <a:gd fmla="*/ 48 w 48" name="T8"/>
                <a:gd fmla="*/ 0 h 28" name="T9"/>
                <a:gd fmla="*/ 48 w 48" name="T10"/>
                <a:gd fmla="*/ 0 h 28" name="T11"/>
                <a:gd fmla="*/ 48 w 48" name="T12"/>
                <a:gd fmla="*/ 0 h 28" name="T13"/>
                <a:gd fmla="*/ 48 w 48" name="T14"/>
                <a:gd fmla="*/ 0 h 28" name="T15"/>
                <a:gd fmla="*/ 48 w 48" name="T16"/>
                <a:gd fmla="*/ 0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48">
                  <a:moveTo>
                    <a:pt x="48" y="0"/>
                  </a:moveTo>
                  <a:cubicBezTo>
                    <a:pt x="34" y="12"/>
                    <a:pt x="18" y="22"/>
                    <a:pt x="0" y="28"/>
                  </a:cubicBezTo>
                  <a:cubicBezTo>
                    <a:pt x="0" y="28"/>
                    <a:pt x="0" y="28"/>
                    <a:pt x="0" y="28"/>
                  </a:cubicBezTo>
                  <a:cubicBezTo>
                    <a:pt x="7" y="26"/>
                    <a:pt x="14" y="23"/>
                    <a:pt x="20" y="19"/>
                  </a:cubicBezTo>
                  <a:cubicBezTo>
                    <a:pt x="30" y="14"/>
                    <a:pt x="39" y="7"/>
                    <a:pt x="48" y="0"/>
                  </a:cubicBezTo>
                  <a:cubicBezTo>
                    <a:pt x="48" y="0"/>
                    <a:pt x="48" y="0"/>
                    <a:pt x="48" y="0"/>
                  </a:cubicBezTo>
                  <a:cubicBezTo>
                    <a:pt x="48" y="0"/>
                    <a:pt x="48" y="0"/>
                    <a:pt x="48" y="0"/>
                  </a:cubicBezTo>
                  <a:cubicBezTo>
                    <a:pt x="48" y="0"/>
                    <a:pt x="48" y="0"/>
                    <a:pt x="48" y="0"/>
                  </a:cubicBezTo>
                  <a:cubicBezTo>
                    <a:pt x="48" y="0"/>
                    <a:pt x="48" y="0"/>
                    <a:pt x="48" y="0"/>
                  </a:cubicBezTo>
                </a:path>
              </a:pathLst>
            </a:custGeom>
            <a:solidFill>
              <a:srgbClr val="C5CDCD"/>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94" name="Freeform 83"/>
            <p:cNvSpPr/>
            <p:nvPr/>
          </p:nvSpPr>
          <p:spPr bwMode="auto">
            <a:xfrm>
              <a:off x="7004049" y="5427862"/>
              <a:ext cx="87313" cy="200025"/>
            </a:xfrm>
            <a:custGeom>
              <a:gdLst>
                <a:gd fmla="*/ 18 w 18" name="T0"/>
                <a:gd fmla="*/ 0 h 41" name="T1"/>
                <a:gd fmla="*/ 18 w 18" name="T2"/>
                <a:gd fmla="*/ 0 h 41" name="T3"/>
                <a:gd fmla="*/ 0 w 18" name="T4"/>
                <a:gd fmla="*/ 41 h 41" name="T5"/>
                <a:gd fmla="*/ 0 w 18" name="T6"/>
                <a:gd fmla="*/ 41 h 41" name="T7"/>
                <a:gd fmla="*/ 18 w 18" name="T8"/>
                <a:gd fmla="*/ 0 h 41" name="T9"/>
              </a:gdLst>
              <a:cxnLst>
                <a:cxn ang="0">
                  <a:pos x="T0" y="T1"/>
                </a:cxn>
                <a:cxn ang="0">
                  <a:pos x="T2" y="T3"/>
                </a:cxn>
                <a:cxn ang="0">
                  <a:pos x="T4" y="T5"/>
                </a:cxn>
                <a:cxn ang="0">
                  <a:pos x="T6" y="T7"/>
                </a:cxn>
                <a:cxn ang="0">
                  <a:pos x="T8" y="T9"/>
                </a:cxn>
              </a:cxnLst>
              <a:rect b="b" l="0" r="r" t="0"/>
              <a:pathLst>
                <a:path h="41" w="18">
                  <a:moveTo>
                    <a:pt x="18" y="0"/>
                  </a:moveTo>
                  <a:cubicBezTo>
                    <a:pt x="18" y="0"/>
                    <a:pt x="18" y="0"/>
                    <a:pt x="18" y="0"/>
                  </a:cubicBezTo>
                  <a:cubicBezTo>
                    <a:pt x="9" y="12"/>
                    <a:pt x="3" y="26"/>
                    <a:pt x="0" y="41"/>
                  </a:cubicBezTo>
                  <a:cubicBezTo>
                    <a:pt x="0" y="41"/>
                    <a:pt x="0" y="41"/>
                    <a:pt x="0" y="41"/>
                  </a:cubicBezTo>
                  <a:cubicBezTo>
                    <a:pt x="3" y="26"/>
                    <a:pt x="9" y="12"/>
                    <a:pt x="18" y="0"/>
                  </a:cubicBezTo>
                </a:path>
              </a:pathLst>
            </a:custGeom>
            <a:solidFill>
              <a:srgbClr val="25757A"/>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95" name="Oval 84"/>
            <p:cNvSpPr>
              <a:spLocks noChangeArrowheads="1"/>
            </p:cNvSpPr>
            <p:nvPr/>
          </p:nvSpPr>
          <p:spPr bwMode="auto">
            <a:xfrm>
              <a:off x="7091361" y="5427862"/>
              <a:ext cx="1588" cy="1588"/>
            </a:xfrm>
            <a:prstGeom prst="ellipse">
              <a:avLst/>
            </a:prstGeom>
            <a:solidFill>
              <a:srgbClr val="97A7A6"/>
            </a:solidFill>
            <a:ln>
              <a:noFill/>
            </a:ln>
            <a:extLst>
              <a:ext uri="{91240B29-F687-4F45-9708-019B960494DF}">
                <a14:hiddenLine w="9525">
                  <a:solidFill>
                    <a:srgbClr val="000000"/>
                  </a:solidFill>
                  <a:round/>
                  <a:headEnd/>
                  <a:tailEnd/>
                </a14:hiddenLine>
              </a:ext>
            </a:extLst>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96" name="Freeform 85"/>
            <p:cNvSpPr>
              <a:spLocks noEditPoints="1"/>
            </p:cNvSpPr>
            <p:nvPr/>
          </p:nvSpPr>
          <p:spPr bwMode="auto">
            <a:xfrm>
              <a:off x="7248523" y="5481836"/>
              <a:ext cx="409575" cy="454026"/>
            </a:xfrm>
            <a:custGeom>
              <a:gdLst>
                <a:gd fmla="*/ 67 w 84" name="T0"/>
                <a:gd fmla="*/ 13 h 93" name="T1"/>
                <a:gd fmla="*/ 59 w 84" name="T2"/>
                <a:gd fmla="*/ 23 h 93" name="T3"/>
                <a:gd fmla="*/ 71 w 84" name="T4"/>
                <a:gd fmla="*/ 47 h 93" name="T5"/>
                <a:gd fmla="*/ 43 w 84" name="T6"/>
                <a:gd fmla="*/ 76 h 93" name="T7"/>
                <a:gd fmla="*/ 43 w 84" name="T8"/>
                <a:gd fmla="*/ 71 h 93" name="T9"/>
                <a:gd fmla="*/ 24 w 84" name="T10"/>
                <a:gd fmla="*/ 82 h 93" name="T11"/>
                <a:gd fmla="*/ 43 w 84" name="T12"/>
                <a:gd fmla="*/ 93 h 93" name="T13"/>
                <a:gd fmla="*/ 43 w 84" name="T14"/>
                <a:gd fmla="*/ 89 h 93" name="T15"/>
                <a:gd fmla="*/ 84 w 84" name="T16"/>
                <a:gd fmla="*/ 47 h 93" name="T17"/>
                <a:gd fmla="*/ 67 w 84" name="T18"/>
                <a:gd fmla="*/ 13 h 93" name="T19"/>
                <a:gd fmla="*/ 38 w 84" name="T20"/>
                <a:gd fmla="*/ 0 h 93" name="T21"/>
                <a:gd fmla="*/ 38 w 84" name="T22"/>
                <a:gd fmla="*/ 5 h 93" name="T23"/>
                <a:gd fmla="*/ 0 w 84" name="T24"/>
                <a:gd fmla="*/ 47 h 93" name="T25"/>
                <a:gd fmla="*/ 14 w 84" name="T26"/>
                <a:gd fmla="*/ 78 h 93" name="T27"/>
                <a:gd fmla="*/ 23 w 84" name="T28"/>
                <a:gd fmla="*/ 69 h 93" name="T29"/>
                <a:gd fmla="*/ 13 w 84" name="T30"/>
                <a:gd fmla="*/ 47 h 93" name="T31"/>
                <a:gd fmla="*/ 38 w 84" name="T32"/>
                <a:gd fmla="*/ 18 h 93" name="T33"/>
                <a:gd fmla="*/ 38 w 84" name="T34"/>
                <a:gd fmla="*/ 22 h 93" name="T35"/>
                <a:gd fmla="*/ 57 w 84" name="T36"/>
                <a:gd fmla="*/ 11 h 93" name="T37"/>
                <a:gd fmla="*/ 38 w 84" name="T38"/>
                <a:gd fmla="*/ 0 h 93"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93" w="84">
                  <a:moveTo>
                    <a:pt x="67" y="13"/>
                  </a:moveTo>
                  <a:cubicBezTo>
                    <a:pt x="59" y="23"/>
                    <a:pt x="59" y="23"/>
                    <a:pt x="59" y="23"/>
                  </a:cubicBezTo>
                  <a:cubicBezTo>
                    <a:pt x="66" y="29"/>
                    <a:pt x="71" y="37"/>
                    <a:pt x="71" y="47"/>
                  </a:cubicBezTo>
                  <a:cubicBezTo>
                    <a:pt x="71" y="62"/>
                    <a:pt x="59" y="75"/>
                    <a:pt x="43" y="76"/>
                  </a:cubicBezTo>
                  <a:cubicBezTo>
                    <a:pt x="43" y="71"/>
                    <a:pt x="43" y="71"/>
                    <a:pt x="43" y="71"/>
                  </a:cubicBezTo>
                  <a:cubicBezTo>
                    <a:pt x="24" y="82"/>
                    <a:pt x="24" y="82"/>
                    <a:pt x="24" y="82"/>
                  </a:cubicBezTo>
                  <a:cubicBezTo>
                    <a:pt x="43" y="93"/>
                    <a:pt x="43" y="93"/>
                    <a:pt x="43" y="93"/>
                  </a:cubicBezTo>
                  <a:cubicBezTo>
                    <a:pt x="43" y="89"/>
                    <a:pt x="43" y="89"/>
                    <a:pt x="43" y="89"/>
                  </a:cubicBezTo>
                  <a:cubicBezTo>
                    <a:pt x="66" y="88"/>
                    <a:pt x="84" y="69"/>
                    <a:pt x="84" y="47"/>
                  </a:cubicBezTo>
                  <a:cubicBezTo>
                    <a:pt x="84" y="33"/>
                    <a:pt x="77" y="21"/>
                    <a:pt x="67" y="13"/>
                  </a:cubicBezTo>
                  <a:moveTo>
                    <a:pt x="38" y="0"/>
                  </a:moveTo>
                  <a:cubicBezTo>
                    <a:pt x="38" y="5"/>
                    <a:pt x="38" y="5"/>
                    <a:pt x="38" y="5"/>
                  </a:cubicBezTo>
                  <a:cubicBezTo>
                    <a:pt x="17" y="7"/>
                    <a:pt x="0" y="25"/>
                    <a:pt x="0" y="47"/>
                  </a:cubicBezTo>
                  <a:cubicBezTo>
                    <a:pt x="0" y="59"/>
                    <a:pt x="5" y="70"/>
                    <a:pt x="14" y="78"/>
                  </a:cubicBezTo>
                  <a:cubicBezTo>
                    <a:pt x="23" y="69"/>
                    <a:pt x="23" y="69"/>
                    <a:pt x="23" y="69"/>
                  </a:cubicBezTo>
                  <a:cubicBezTo>
                    <a:pt x="17" y="63"/>
                    <a:pt x="13" y="55"/>
                    <a:pt x="13" y="47"/>
                  </a:cubicBezTo>
                  <a:cubicBezTo>
                    <a:pt x="13" y="32"/>
                    <a:pt x="24" y="20"/>
                    <a:pt x="38" y="18"/>
                  </a:cubicBezTo>
                  <a:cubicBezTo>
                    <a:pt x="38" y="22"/>
                    <a:pt x="38" y="22"/>
                    <a:pt x="38" y="22"/>
                  </a:cubicBezTo>
                  <a:cubicBezTo>
                    <a:pt x="57" y="11"/>
                    <a:pt x="57" y="11"/>
                    <a:pt x="57" y="11"/>
                  </a:cubicBezTo>
                  <a:cubicBezTo>
                    <a:pt x="38" y="0"/>
                    <a:pt x="38" y="0"/>
                    <a:pt x="38" y="0"/>
                  </a:cubicBezTo>
                </a:path>
              </a:pathLst>
            </a:custGeom>
            <a:solidFill>
              <a:schemeClr val="bg1"/>
            </a:solidFill>
            <a:ln>
              <a:noFill/>
            </a:ln>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97" name="Freeform 86"/>
            <p:cNvSpPr>
              <a:spLocks noEditPoints="1"/>
            </p:cNvSpPr>
            <p:nvPr/>
          </p:nvSpPr>
          <p:spPr bwMode="auto">
            <a:xfrm>
              <a:off x="3709987" y="2027434"/>
              <a:ext cx="933450" cy="774700"/>
            </a:xfrm>
            <a:custGeom>
              <a:gdLst>
                <a:gd fmla="*/ 25 w 191" name="T0"/>
                <a:gd fmla="*/ 89 h 159" name="T1"/>
                <a:gd fmla="*/ 113 w 191" name="T2"/>
                <a:gd fmla="*/ 89 h 159" name="T3"/>
                <a:gd fmla="*/ 80 w 191" name="T4"/>
                <a:gd fmla="*/ 20 h 159" name="T5"/>
                <a:gd fmla="*/ 58 w 191" name="T6"/>
                <a:gd fmla="*/ 33 h 159" name="T7"/>
                <a:gd fmla="*/ 28 w 191" name="T8"/>
                <a:gd fmla="*/ 33 h 159" name="T9"/>
                <a:gd fmla="*/ 21 w 191" name="T10"/>
                <a:gd fmla="*/ 57 h 159" name="T11"/>
                <a:gd fmla="*/ 0 w 191" name="T12"/>
                <a:gd fmla="*/ 79 h 159" name="T13"/>
                <a:gd fmla="*/ 12 w 191" name="T14"/>
                <a:gd fmla="*/ 100 h 159" name="T15"/>
                <a:gd fmla="*/ 12 w 191" name="T16"/>
                <a:gd fmla="*/ 131 h 159" name="T17"/>
                <a:gd fmla="*/ 37 w 191" name="T18"/>
                <a:gd fmla="*/ 137 h 159" name="T19"/>
                <a:gd fmla="*/ 58 w 191" name="T20"/>
                <a:gd fmla="*/ 159 h 159" name="T21"/>
                <a:gd fmla="*/ 80 w 191" name="T22"/>
                <a:gd fmla="*/ 146 h 159" name="T23"/>
                <a:gd fmla="*/ 110 w 191" name="T24"/>
                <a:gd fmla="*/ 146 h 159" name="T25"/>
                <a:gd fmla="*/ 116 w 191" name="T26"/>
                <a:gd fmla="*/ 122 h 159" name="T27"/>
                <a:gd fmla="*/ 138 w 191" name="T28"/>
                <a:gd fmla="*/ 100 h 159" name="T29"/>
                <a:gd fmla="*/ 125 w 191" name="T30"/>
                <a:gd fmla="*/ 79 h 159" name="T31"/>
                <a:gd fmla="*/ 126 w 191" name="T32"/>
                <a:gd fmla="*/ 48 h 159" name="T33"/>
                <a:gd fmla="*/ 101 w 191" name="T34"/>
                <a:gd fmla="*/ 42 h 159" name="T35"/>
                <a:gd fmla="*/ 80 w 191" name="T36"/>
                <a:gd fmla="*/ 20 h 159" name="T37"/>
                <a:gd fmla="*/ 141 w 191" name="T38"/>
                <a:gd fmla="*/ 34 h 159" name="T39"/>
                <a:gd fmla="*/ 175 w 191" name="T40"/>
                <a:gd fmla="*/ 34 h 159" name="T41"/>
                <a:gd fmla="*/ 163 w 191" name="T42"/>
                <a:gd fmla="*/ 0 h 159" name="T43"/>
                <a:gd fmla="*/ 153 w 191" name="T44"/>
                <a:gd fmla="*/ 7 h 159" name="T45"/>
                <a:gd fmla="*/ 138 w 191" name="T46"/>
                <a:gd fmla="*/ 7 h 159" name="T47"/>
                <a:gd fmla="*/ 135 w 191" name="T48"/>
                <a:gd fmla="*/ 18 h 159" name="T49"/>
                <a:gd fmla="*/ 125 w 191" name="T50"/>
                <a:gd fmla="*/ 29 h 159" name="T51"/>
                <a:gd fmla="*/ 131 w 191" name="T52"/>
                <a:gd fmla="*/ 39 h 159" name="T53"/>
                <a:gd fmla="*/ 131 w 191" name="T54"/>
                <a:gd fmla="*/ 54 h 159" name="T55"/>
                <a:gd fmla="*/ 143 w 191" name="T56"/>
                <a:gd fmla="*/ 57 h 159" name="T57"/>
                <a:gd fmla="*/ 153 w 191" name="T58"/>
                <a:gd fmla="*/ 67 h 159" name="T59"/>
                <a:gd fmla="*/ 163 w 191" name="T60"/>
                <a:gd fmla="*/ 61 h 159" name="T61"/>
                <a:gd fmla="*/ 178 w 191" name="T62"/>
                <a:gd fmla="*/ 61 h 159" name="T63"/>
                <a:gd fmla="*/ 181 w 191" name="T64"/>
                <a:gd fmla="*/ 49 h 159" name="T65"/>
                <a:gd fmla="*/ 191 w 191" name="T66"/>
                <a:gd fmla="*/ 39 h 159" name="T67"/>
                <a:gd fmla="*/ 185 w 191" name="T68"/>
                <a:gd fmla="*/ 29 h 159" name="T69"/>
                <a:gd fmla="*/ 185 w 191" name="T70"/>
                <a:gd fmla="*/ 14 h 159" name="T71"/>
                <a:gd fmla="*/ 174 w 191" name="T72"/>
                <a:gd fmla="*/ 11 h 159" name="T73"/>
                <a:gd fmla="*/ 163 w 191" name="T74"/>
                <a:gd fmla="*/ 0 h 159"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59" w="191">
                  <a:moveTo>
                    <a:pt x="69" y="133"/>
                  </a:moveTo>
                  <a:cubicBezTo>
                    <a:pt x="45" y="133"/>
                    <a:pt x="25" y="114"/>
                    <a:pt x="25" y="89"/>
                  </a:cubicBezTo>
                  <a:cubicBezTo>
                    <a:pt x="25" y="65"/>
                    <a:pt x="45" y="46"/>
                    <a:pt x="69" y="46"/>
                  </a:cubicBezTo>
                  <a:cubicBezTo>
                    <a:pt x="93" y="46"/>
                    <a:pt x="113" y="65"/>
                    <a:pt x="113" y="89"/>
                  </a:cubicBezTo>
                  <a:cubicBezTo>
                    <a:pt x="113" y="114"/>
                    <a:pt x="93" y="133"/>
                    <a:pt x="69" y="133"/>
                  </a:cubicBezTo>
                  <a:moveTo>
                    <a:pt x="80" y="20"/>
                  </a:moveTo>
                  <a:cubicBezTo>
                    <a:pt x="58" y="20"/>
                    <a:pt x="58" y="20"/>
                    <a:pt x="58" y="20"/>
                  </a:cubicBezTo>
                  <a:cubicBezTo>
                    <a:pt x="58" y="33"/>
                    <a:pt x="58" y="33"/>
                    <a:pt x="58" y="33"/>
                  </a:cubicBezTo>
                  <a:cubicBezTo>
                    <a:pt x="50" y="35"/>
                    <a:pt x="43" y="38"/>
                    <a:pt x="37" y="42"/>
                  </a:cubicBezTo>
                  <a:cubicBezTo>
                    <a:pt x="28" y="33"/>
                    <a:pt x="28" y="33"/>
                    <a:pt x="28" y="33"/>
                  </a:cubicBezTo>
                  <a:cubicBezTo>
                    <a:pt x="12" y="48"/>
                    <a:pt x="12" y="48"/>
                    <a:pt x="12" y="48"/>
                  </a:cubicBezTo>
                  <a:cubicBezTo>
                    <a:pt x="21" y="57"/>
                    <a:pt x="21" y="57"/>
                    <a:pt x="21" y="57"/>
                  </a:cubicBezTo>
                  <a:cubicBezTo>
                    <a:pt x="17" y="64"/>
                    <a:pt x="14" y="71"/>
                    <a:pt x="12" y="79"/>
                  </a:cubicBezTo>
                  <a:cubicBezTo>
                    <a:pt x="0" y="79"/>
                    <a:pt x="0" y="79"/>
                    <a:pt x="0" y="79"/>
                  </a:cubicBezTo>
                  <a:cubicBezTo>
                    <a:pt x="0" y="100"/>
                    <a:pt x="0" y="100"/>
                    <a:pt x="0" y="100"/>
                  </a:cubicBezTo>
                  <a:cubicBezTo>
                    <a:pt x="12" y="100"/>
                    <a:pt x="12" y="100"/>
                    <a:pt x="12" y="100"/>
                  </a:cubicBezTo>
                  <a:cubicBezTo>
                    <a:pt x="14" y="108"/>
                    <a:pt x="17" y="115"/>
                    <a:pt x="21" y="122"/>
                  </a:cubicBezTo>
                  <a:cubicBezTo>
                    <a:pt x="12" y="131"/>
                    <a:pt x="12" y="131"/>
                    <a:pt x="12" y="131"/>
                  </a:cubicBezTo>
                  <a:cubicBezTo>
                    <a:pt x="28" y="146"/>
                    <a:pt x="28" y="146"/>
                    <a:pt x="28" y="146"/>
                  </a:cubicBezTo>
                  <a:cubicBezTo>
                    <a:pt x="37" y="137"/>
                    <a:pt x="37" y="137"/>
                    <a:pt x="37" y="137"/>
                  </a:cubicBezTo>
                  <a:cubicBezTo>
                    <a:pt x="43" y="141"/>
                    <a:pt x="50" y="144"/>
                    <a:pt x="58" y="146"/>
                  </a:cubicBezTo>
                  <a:cubicBezTo>
                    <a:pt x="58" y="159"/>
                    <a:pt x="58" y="159"/>
                    <a:pt x="58" y="159"/>
                  </a:cubicBezTo>
                  <a:cubicBezTo>
                    <a:pt x="80" y="159"/>
                    <a:pt x="80" y="159"/>
                    <a:pt x="80" y="159"/>
                  </a:cubicBezTo>
                  <a:cubicBezTo>
                    <a:pt x="80" y="146"/>
                    <a:pt x="80" y="146"/>
                    <a:pt x="80" y="146"/>
                  </a:cubicBezTo>
                  <a:cubicBezTo>
                    <a:pt x="87" y="144"/>
                    <a:pt x="95" y="141"/>
                    <a:pt x="101" y="137"/>
                  </a:cubicBezTo>
                  <a:cubicBezTo>
                    <a:pt x="110" y="146"/>
                    <a:pt x="110" y="146"/>
                    <a:pt x="110" y="146"/>
                  </a:cubicBezTo>
                  <a:cubicBezTo>
                    <a:pt x="126" y="131"/>
                    <a:pt x="126" y="131"/>
                    <a:pt x="126" y="131"/>
                  </a:cubicBezTo>
                  <a:cubicBezTo>
                    <a:pt x="116" y="122"/>
                    <a:pt x="116" y="122"/>
                    <a:pt x="116" y="122"/>
                  </a:cubicBezTo>
                  <a:cubicBezTo>
                    <a:pt x="121" y="115"/>
                    <a:pt x="124" y="108"/>
                    <a:pt x="125" y="100"/>
                  </a:cubicBezTo>
                  <a:cubicBezTo>
                    <a:pt x="138" y="100"/>
                    <a:pt x="138" y="100"/>
                    <a:pt x="138" y="100"/>
                  </a:cubicBezTo>
                  <a:cubicBezTo>
                    <a:pt x="138" y="79"/>
                    <a:pt x="138" y="79"/>
                    <a:pt x="138" y="79"/>
                  </a:cubicBezTo>
                  <a:cubicBezTo>
                    <a:pt x="125" y="79"/>
                    <a:pt x="125" y="79"/>
                    <a:pt x="125" y="79"/>
                  </a:cubicBezTo>
                  <a:cubicBezTo>
                    <a:pt x="124" y="71"/>
                    <a:pt x="121" y="64"/>
                    <a:pt x="116" y="57"/>
                  </a:cubicBezTo>
                  <a:cubicBezTo>
                    <a:pt x="126" y="48"/>
                    <a:pt x="126" y="48"/>
                    <a:pt x="126" y="48"/>
                  </a:cubicBezTo>
                  <a:cubicBezTo>
                    <a:pt x="110" y="33"/>
                    <a:pt x="110" y="33"/>
                    <a:pt x="110" y="33"/>
                  </a:cubicBezTo>
                  <a:cubicBezTo>
                    <a:pt x="101" y="42"/>
                    <a:pt x="101" y="42"/>
                    <a:pt x="101" y="42"/>
                  </a:cubicBezTo>
                  <a:cubicBezTo>
                    <a:pt x="95" y="38"/>
                    <a:pt x="87" y="35"/>
                    <a:pt x="80" y="33"/>
                  </a:cubicBezTo>
                  <a:cubicBezTo>
                    <a:pt x="80" y="20"/>
                    <a:pt x="80" y="20"/>
                    <a:pt x="80" y="20"/>
                  </a:cubicBezTo>
                  <a:moveTo>
                    <a:pt x="158" y="51"/>
                  </a:moveTo>
                  <a:cubicBezTo>
                    <a:pt x="149" y="51"/>
                    <a:pt x="141" y="43"/>
                    <a:pt x="141" y="34"/>
                  </a:cubicBezTo>
                  <a:cubicBezTo>
                    <a:pt x="141" y="24"/>
                    <a:pt x="149" y="17"/>
                    <a:pt x="158" y="17"/>
                  </a:cubicBezTo>
                  <a:cubicBezTo>
                    <a:pt x="168" y="17"/>
                    <a:pt x="175" y="24"/>
                    <a:pt x="175" y="34"/>
                  </a:cubicBezTo>
                  <a:cubicBezTo>
                    <a:pt x="175" y="43"/>
                    <a:pt x="168" y="51"/>
                    <a:pt x="158" y="51"/>
                  </a:cubicBezTo>
                  <a:moveTo>
                    <a:pt x="163" y="0"/>
                  </a:moveTo>
                  <a:cubicBezTo>
                    <a:pt x="153" y="0"/>
                    <a:pt x="153" y="0"/>
                    <a:pt x="153" y="0"/>
                  </a:cubicBezTo>
                  <a:cubicBezTo>
                    <a:pt x="153" y="7"/>
                    <a:pt x="153" y="7"/>
                    <a:pt x="153" y="7"/>
                  </a:cubicBezTo>
                  <a:cubicBezTo>
                    <a:pt x="149" y="7"/>
                    <a:pt x="146" y="9"/>
                    <a:pt x="143" y="11"/>
                  </a:cubicBezTo>
                  <a:cubicBezTo>
                    <a:pt x="138" y="7"/>
                    <a:pt x="138" y="7"/>
                    <a:pt x="138" y="7"/>
                  </a:cubicBezTo>
                  <a:cubicBezTo>
                    <a:pt x="131" y="14"/>
                    <a:pt x="131" y="14"/>
                    <a:pt x="131" y="14"/>
                  </a:cubicBezTo>
                  <a:cubicBezTo>
                    <a:pt x="135" y="18"/>
                    <a:pt x="135" y="18"/>
                    <a:pt x="135" y="18"/>
                  </a:cubicBezTo>
                  <a:cubicBezTo>
                    <a:pt x="133" y="21"/>
                    <a:pt x="132" y="25"/>
                    <a:pt x="131" y="29"/>
                  </a:cubicBezTo>
                  <a:cubicBezTo>
                    <a:pt x="125" y="29"/>
                    <a:pt x="125" y="29"/>
                    <a:pt x="125" y="29"/>
                  </a:cubicBezTo>
                  <a:cubicBezTo>
                    <a:pt x="125" y="39"/>
                    <a:pt x="125" y="39"/>
                    <a:pt x="125" y="39"/>
                  </a:cubicBezTo>
                  <a:cubicBezTo>
                    <a:pt x="131" y="39"/>
                    <a:pt x="131" y="39"/>
                    <a:pt x="131" y="39"/>
                  </a:cubicBezTo>
                  <a:cubicBezTo>
                    <a:pt x="132" y="43"/>
                    <a:pt x="133" y="46"/>
                    <a:pt x="135" y="49"/>
                  </a:cubicBezTo>
                  <a:cubicBezTo>
                    <a:pt x="131" y="54"/>
                    <a:pt x="131" y="54"/>
                    <a:pt x="131" y="54"/>
                  </a:cubicBezTo>
                  <a:cubicBezTo>
                    <a:pt x="138" y="61"/>
                    <a:pt x="138" y="61"/>
                    <a:pt x="138" y="61"/>
                  </a:cubicBezTo>
                  <a:cubicBezTo>
                    <a:pt x="143" y="57"/>
                    <a:pt x="143" y="57"/>
                    <a:pt x="143" y="57"/>
                  </a:cubicBezTo>
                  <a:cubicBezTo>
                    <a:pt x="146" y="59"/>
                    <a:pt x="149" y="60"/>
                    <a:pt x="153" y="61"/>
                  </a:cubicBezTo>
                  <a:cubicBezTo>
                    <a:pt x="153" y="67"/>
                    <a:pt x="153" y="67"/>
                    <a:pt x="153" y="67"/>
                  </a:cubicBezTo>
                  <a:cubicBezTo>
                    <a:pt x="163" y="67"/>
                    <a:pt x="163" y="67"/>
                    <a:pt x="163" y="67"/>
                  </a:cubicBezTo>
                  <a:cubicBezTo>
                    <a:pt x="163" y="61"/>
                    <a:pt x="163" y="61"/>
                    <a:pt x="163" y="61"/>
                  </a:cubicBezTo>
                  <a:cubicBezTo>
                    <a:pt x="167" y="60"/>
                    <a:pt x="171" y="59"/>
                    <a:pt x="174" y="57"/>
                  </a:cubicBezTo>
                  <a:cubicBezTo>
                    <a:pt x="178" y="61"/>
                    <a:pt x="178" y="61"/>
                    <a:pt x="178" y="61"/>
                  </a:cubicBezTo>
                  <a:cubicBezTo>
                    <a:pt x="185" y="54"/>
                    <a:pt x="185" y="54"/>
                    <a:pt x="185" y="54"/>
                  </a:cubicBezTo>
                  <a:cubicBezTo>
                    <a:pt x="181" y="49"/>
                    <a:pt x="181" y="49"/>
                    <a:pt x="181" y="49"/>
                  </a:cubicBezTo>
                  <a:cubicBezTo>
                    <a:pt x="183" y="46"/>
                    <a:pt x="185" y="43"/>
                    <a:pt x="185" y="39"/>
                  </a:cubicBezTo>
                  <a:cubicBezTo>
                    <a:pt x="191" y="39"/>
                    <a:pt x="191" y="39"/>
                    <a:pt x="191" y="39"/>
                  </a:cubicBezTo>
                  <a:cubicBezTo>
                    <a:pt x="191" y="29"/>
                    <a:pt x="191" y="29"/>
                    <a:pt x="191" y="29"/>
                  </a:cubicBezTo>
                  <a:cubicBezTo>
                    <a:pt x="185" y="29"/>
                    <a:pt x="185" y="29"/>
                    <a:pt x="185" y="29"/>
                  </a:cubicBezTo>
                  <a:cubicBezTo>
                    <a:pt x="185" y="25"/>
                    <a:pt x="183" y="21"/>
                    <a:pt x="181" y="18"/>
                  </a:cubicBezTo>
                  <a:cubicBezTo>
                    <a:pt x="185" y="14"/>
                    <a:pt x="185" y="14"/>
                    <a:pt x="185" y="14"/>
                  </a:cubicBezTo>
                  <a:cubicBezTo>
                    <a:pt x="178" y="7"/>
                    <a:pt x="178" y="7"/>
                    <a:pt x="178" y="7"/>
                  </a:cubicBezTo>
                  <a:cubicBezTo>
                    <a:pt x="174" y="11"/>
                    <a:pt x="174" y="11"/>
                    <a:pt x="174" y="11"/>
                  </a:cubicBezTo>
                  <a:cubicBezTo>
                    <a:pt x="171" y="9"/>
                    <a:pt x="167" y="7"/>
                    <a:pt x="163" y="7"/>
                  </a:cubicBezTo>
                  <a:cubicBezTo>
                    <a:pt x="163" y="0"/>
                    <a:pt x="163" y="0"/>
                    <a:pt x="163" y="0"/>
                  </a:cubicBezTo>
                </a:path>
              </a:pathLst>
            </a:custGeom>
            <a:solidFill>
              <a:schemeClr val="bg1"/>
            </a:solidFill>
            <a:ln>
              <a:noFill/>
            </a:ln>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98" name="Freeform 87"/>
            <p:cNvSpPr>
              <a:spLocks noEditPoints="1"/>
            </p:cNvSpPr>
            <p:nvPr/>
          </p:nvSpPr>
          <p:spPr bwMode="auto">
            <a:xfrm>
              <a:off x="6316663" y="4627762"/>
              <a:ext cx="536575" cy="477839"/>
            </a:xfrm>
            <a:custGeom>
              <a:gdLst>
                <a:gd fmla="*/ 23 w 110" name="T0"/>
                <a:gd fmla="*/ 40 h 98" name="T1"/>
                <a:gd fmla="*/ 34 w 110" name="T2"/>
                <a:gd fmla="*/ 55 h 98" name="T3"/>
                <a:gd fmla="*/ 50 w 110" name="T4"/>
                <a:gd fmla="*/ 44 h 98" name="T5"/>
                <a:gd fmla="*/ 39 w 110" name="T6"/>
                <a:gd fmla="*/ 30 h 98" name="T7"/>
                <a:gd fmla="*/ 50 w 110" name="T8"/>
                <a:gd fmla="*/ 22 h 98" name="T9"/>
                <a:gd fmla="*/ 8 w 110" name="T10"/>
                <a:gd fmla="*/ 0 h 98" name="T11"/>
                <a:gd fmla="*/ 11 w 110" name="T12"/>
                <a:gd fmla="*/ 48 h 98" name="T13"/>
                <a:gd fmla="*/ 23 w 110" name="T14"/>
                <a:gd fmla="*/ 40 h 98" name="T15"/>
                <a:gd fmla="*/ 88 w 110" name="T16"/>
                <a:gd fmla="*/ 41 h 98" name="T17"/>
                <a:gd fmla="*/ 100 w 110" name="T18"/>
                <a:gd fmla="*/ 49 h 98" name="T19"/>
                <a:gd fmla="*/ 105 w 110" name="T20"/>
                <a:gd fmla="*/ 1 h 98" name="T21"/>
                <a:gd fmla="*/ 62 w 110" name="T22"/>
                <a:gd fmla="*/ 22 h 98" name="T23"/>
                <a:gd fmla="*/ 73 w 110" name="T24"/>
                <a:gd fmla="*/ 30 h 98" name="T25"/>
                <a:gd fmla="*/ 0 w 110" name="T26"/>
                <a:gd fmla="*/ 78 h 98" name="T27"/>
                <a:gd fmla="*/ 4 w 110" name="T28"/>
                <a:gd fmla="*/ 96 h 98" name="T29"/>
                <a:gd fmla="*/ 88 w 110" name="T30"/>
                <a:gd fmla="*/ 41 h 98" name="T31"/>
                <a:gd fmla="*/ 77 w 110" name="T32"/>
                <a:gd fmla="*/ 66 h 98" name="T33"/>
                <a:gd fmla="*/ 62 w 110" name="T34"/>
                <a:gd fmla="*/ 78 h 98" name="T35"/>
                <a:gd fmla="*/ 105 w 110" name="T36"/>
                <a:gd fmla="*/ 98 h 98" name="T37"/>
                <a:gd fmla="*/ 110 w 110" name="T38"/>
                <a:gd fmla="*/ 80 h 98" name="T39"/>
                <a:gd fmla="*/ 77 w 110" name="T40"/>
                <a:gd fmla="*/ 66 h 98"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98" w="110">
                  <a:moveTo>
                    <a:pt x="23" y="40"/>
                  </a:moveTo>
                  <a:cubicBezTo>
                    <a:pt x="27" y="45"/>
                    <a:pt x="30" y="50"/>
                    <a:pt x="34" y="55"/>
                  </a:cubicBezTo>
                  <a:cubicBezTo>
                    <a:pt x="40" y="52"/>
                    <a:pt x="45" y="48"/>
                    <a:pt x="50" y="44"/>
                  </a:cubicBezTo>
                  <a:cubicBezTo>
                    <a:pt x="46" y="40"/>
                    <a:pt x="42" y="35"/>
                    <a:pt x="39" y="30"/>
                  </a:cubicBezTo>
                  <a:cubicBezTo>
                    <a:pt x="50" y="22"/>
                    <a:pt x="50" y="22"/>
                    <a:pt x="50" y="22"/>
                  </a:cubicBezTo>
                  <a:cubicBezTo>
                    <a:pt x="8" y="0"/>
                    <a:pt x="8" y="0"/>
                    <a:pt x="8" y="0"/>
                  </a:cubicBezTo>
                  <a:cubicBezTo>
                    <a:pt x="11" y="48"/>
                    <a:pt x="11" y="48"/>
                    <a:pt x="11" y="48"/>
                  </a:cubicBezTo>
                  <a:lnTo>
                    <a:pt x="23" y="40"/>
                  </a:lnTo>
                  <a:close/>
                  <a:moveTo>
                    <a:pt x="88" y="41"/>
                  </a:moveTo>
                  <a:cubicBezTo>
                    <a:pt x="100" y="49"/>
                    <a:pt x="100" y="49"/>
                    <a:pt x="100" y="49"/>
                  </a:cubicBezTo>
                  <a:cubicBezTo>
                    <a:pt x="105" y="1"/>
                    <a:pt x="105" y="1"/>
                    <a:pt x="105" y="1"/>
                  </a:cubicBezTo>
                  <a:cubicBezTo>
                    <a:pt x="62" y="22"/>
                    <a:pt x="62" y="22"/>
                    <a:pt x="62" y="22"/>
                  </a:cubicBezTo>
                  <a:cubicBezTo>
                    <a:pt x="73" y="30"/>
                    <a:pt x="73" y="30"/>
                    <a:pt x="73" y="30"/>
                  </a:cubicBezTo>
                  <a:cubicBezTo>
                    <a:pt x="46" y="68"/>
                    <a:pt x="1" y="78"/>
                    <a:pt x="0" y="78"/>
                  </a:cubicBezTo>
                  <a:cubicBezTo>
                    <a:pt x="4" y="96"/>
                    <a:pt x="4" y="96"/>
                    <a:pt x="4" y="96"/>
                  </a:cubicBezTo>
                  <a:cubicBezTo>
                    <a:pt x="6" y="96"/>
                    <a:pt x="57" y="85"/>
                    <a:pt x="88" y="41"/>
                  </a:cubicBezTo>
                  <a:close/>
                  <a:moveTo>
                    <a:pt x="77" y="66"/>
                  </a:moveTo>
                  <a:cubicBezTo>
                    <a:pt x="72" y="70"/>
                    <a:pt x="67" y="75"/>
                    <a:pt x="62" y="78"/>
                  </a:cubicBezTo>
                  <a:cubicBezTo>
                    <a:pt x="84" y="93"/>
                    <a:pt x="104" y="98"/>
                    <a:pt x="105" y="98"/>
                  </a:cubicBezTo>
                  <a:cubicBezTo>
                    <a:pt x="110" y="80"/>
                    <a:pt x="110" y="80"/>
                    <a:pt x="110" y="80"/>
                  </a:cubicBezTo>
                  <a:cubicBezTo>
                    <a:pt x="109" y="80"/>
                    <a:pt x="95" y="76"/>
                    <a:pt x="77" y="66"/>
                  </a:cubicBezTo>
                  <a:close/>
                </a:path>
              </a:pathLst>
            </a:custGeom>
            <a:solidFill>
              <a:schemeClr val="bg1"/>
            </a:solidFill>
            <a:ln>
              <a:noFill/>
            </a:ln>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sp>
          <p:nvSpPr>
            <p:cNvPr id="199" name="Freeform 88"/>
            <p:cNvSpPr>
              <a:spLocks noEditPoints="1"/>
            </p:cNvSpPr>
            <p:nvPr/>
          </p:nvSpPr>
          <p:spPr bwMode="auto">
            <a:xfrm>
              <a:off x="5043488" y="3510159"/>
              <a:ext cx="915988" cy="463551"/>
            </a:xfrm>
            <a:custGeom>
              <a:gdLst>
                <a:gd fmla="*/ 26 w 188" name="T0"/>
                <a:gd fmla="*/ 37 h 95" name="T1"/>
                <a:gd fmla="*/ 17 w 188" name="T2"/>
                <a:gd fmla="*/ 46 h 95" name="T3"/>
                <a:gd fmla="*/ 20 w 188" name="T4"/>
                <a:gd fmla="*/ 53 h 95" name="T5"/>
                <a:gd fmla="*/ 4 w 188" name="T6"/>
                <a:gd fmla="*/ 78 h 95" name="T7"/>
                <a:gd fmla="*/ 6 w 188" name="T8"/>
                <a:gd fmla="*/ 78 h 95" name="T9"/>
                <a:gd fmla="*/ 16 w 188" name="T10"/>
                <a:gd fmla="*/ 69 h 95" name="T11"/>
                <a:gd fmla="*/ 11 w 188" name="T12"/>
                <a:gd fmla="*/ 95 h 95" name="T13"/>
                <a:gd fmla="*/ 19 w 188" name="T14"/>
                <a:gd fmla="*/ 95 h 95" name="T15"/>
                <a:gd fmla="*/ 26 w 188" name="T16"/>
                <a:gd fmla="*/ 84 h 95" name="T17"/>
                <a:gd fmla="*/ 32 w 188" name="T18"/>
                <a:gd fmla="*/ 95 h 95" name="T19"/>
                <a:gd fmla="*/ 40 w 188" name="T20"/>
                <a:gd fmla="*/ 95 h 95" name="T21"/>
                <a:gd fmla="*/ 35 w 188" name="T22"/>
                <a:gd fmla="*/ 69 h 95" name="T23"/>
                <a:gd fmla="*/ 46 w 188" name="T24"/>
                <a:gd fmla="*/ 78 h 95" name="T25"/>
                <a:gd fmla="*/ 47 w 188" name="T26"/>
                <a:gd fmla="*/ 78 h 95" name="T27"/>
                <a:gd fmla="*/ 31 w 188" name="T28"/>
                <a:gd fmla="*/ 53 h 95" name="T29"/>
                <a:gd fmla="*/ 35 w 188" name="T30"/>
                <a:gd fmla="*/ 46 h 95" name="T31"/>
                <a:gd fmla="*/ 26 w 188" name="T32"/>
                <a:gd fmla="*/ 37 h 95" name="T33"/>
                <a:gd fmla="*/ 163 w 188" name="T34"/>
                <a:gd fmla="*/ 37 h 95" name="T35"/>
                <a:gd fmla="*/ 154 w 188" name="T36"/>
                <a:gd fmla="*/ 46 h 95" name="T37"/>
                <a:gd fmla="*/ 157 w 188" name="T38"/>
                <a:gd fmla="*/ 53 h 95" name="T39"/>
                <a:gd fmla="*/ 141 w 188" name="T40"/>
                <a:gd fmla="*/ 78 h 95" name="T41"/>
                <a:gd fmla="*/ 143 w 188" name="T42"/>
                <a:gd fmla="*/ 78 h 95" name="T43"/>
                <a:gd fmla="*/ 153 w 188" name="T44"/>
                <a:gd fmla="*/ 69 h 95" name="T45"/>
                <a:gd fmla="*/ 148 w 188" name="T46"/>
                <a:gd fmla="*/ 95 h 95" name="T47"/>
                <a:gd fmla="*/ 157 w 188" name="T48"/>
                <a:gd fmla="*/ 95 h 95" name="T49"/>
                <a:gd fmla="*/ 163 w 188" name="T50"/>
                <a:gd fmla="*/ 84 h 95" name="T51"/>
                <a:gd fmla="*/ 169 w 188" name="T52"/>
                <a:gd fmla="*/ 95 h 95" name="T53"/>
                <a:gd fmla="*/ 177 w 188" name="T54"/>
                <a:gd fmla="*/ 95 h 95" name="T55"/>
                <a:gd fmla="*/ 173 w 188" name="T56"/>
                <a:gd fmla="*/ 69 h 95" name="T57"/>
                <a:gd fmla="*/ 183 w 188" name="T58"/>
                <a:gd fmla="*/ 78 h 95" name="T59"/>
                <a:gd fmla="*/ 185 w 188" name="T60"/>
                <a:gd fmla="*/ 78 h 95" name="T61"/>
                <a:gd fmla="*/ 169 w 188" name="T62"/>
                <a:gd fmla="*/ 53 h 95" name="T63"/>
                <a:gd fmla="*/ 172 w 188" name="T64"/>
                <a:gd fmla="*/ 46 h 95" name="T65"/>
                <a:gd fmla="*/ 163 w 188" name="T66"/>
                <a:gd fmla="*/ 37 h 95" name="T67"/>
                <a:gd fmla="*/ 96 w 188" name="T68"/>
                <a:gd fmla="*/ 0 h 95" name="T69"/>
                <a:gd fmla="*/ 81 w 188" name="T70"/>
                <a:gd fmla="*/ 14 h 95" name="T71"/>
                <a:gd fmla="*/ 87 w 188" name="T72"/>
                <a:gd fmla="*/ 26 h 95" name="T73"/>
                <a:gd fmla="*/ 60 w 188" name="T74"/>
                <a:gd fmla="*/ 67 h 95" name="T75"/>
                <a:gd fmla="*/ 63 w 188" name="T76"/>
                <a:gd fmla="*/ 68 h 95" name="T77"/>
                <a:gd fmla="*/ 80 w 188" name="T78"/>
                <a:gd fmla="*/ 53 h 95" name="T79"/>
                <a:gd fmla="*/ 72 w 188" name="T80"/>
                <a:gd fmla="*/ 95 h 95" name="T81"/>
                <a:gd fmla="*/ 86 w 188" name="T82"/>
                <a:gd fmla="*/ 95 h 95" name="T83"/>
                <a:gd fmla="*/ 96 w 188" name="T84"/>
                <a:gd fmla="*/ 78 h 95" name="T85"/>
                <a:gd fmla="*/ 106 w 188" name="T86"/>
                <a:gd fmla="*/ 95 h 95" name="T87"/>
                <a:gd fmla="*/ 119 w 188" name="T88"/>
                <a:gd fmla="*/ 95 h 95" name="T89"/>
                <a:gd fmla="*/ 112 w 188" name="T90"/>
                <a:gd fmla="*/ 53 h 95" name="T91"/>
                <a:gd fmla="*/ 128 w 188" name="T92"/>
                <a:gd fmla="*/ 68 h 95" name="T93"/>
                <a:gd fmla="*/ 131 w 188" name="T94"/>
                <a:gd fmla="*/ 67 h 95" name="T95"/>
                <a:gd fmla="*/ 105 w 188" name="T96"/>
                <a:gd fmla="*/ 26 h 95" name="T97"/>
                <a:gd fmla="*/ 111 w 188" name="T98"/>
                <a:gd fmla="*/ 14 h 95" name="T99"/>
                <a:gd fmla="*/ 96 w 188" name="T100"/>
                <a:gd fmla="*/ 0 h 95"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95" w="188">
                  <a:moveTo>
                    <a:pt x="26" y="37"/>
                  </a:moveTo>
                  <a:cubicBezTo>
                    <a:pt x="21" y="37"/>
                    <a:pt x="17" y="41"/>
                    <a:pt x="17" y="46"/>
                  </a:cubicBezTo>
                  <a:cubicBezTo>
                    <a:pt x="17" y="49"/>
                    <a:pt x="18" y="51"/>
                    <a:pt x="20" y="53"/>
                  </a:cubicBezTo>
                  <a:cubicBezTo>
                    <a:pt x="11" y="56"/>
                    <a:pt x="0" y="74"/>
                    <a:pt x="4" y="78"/>
                  </a:cubicBezTo>
                  <a:cubicBezTo>
                    <a:pt x="4" y="78"/>
                    <a:pt x="5" y="78"/>
                    <a:pt x="6" y="78"/>
                  </a:cubicBezTo>
                  <a:cubicBezTo>
                    <a:pt x="9" y="78"/>
                    <a:pt x="13" y="74"/>
                    <a:pt x="16" y="69"/>
                  </a:cubicBezTo>
                  <a:cubicBezTo>
                    <a:pt x="14" y="78"/>
                    <a:pt x="12" y="87"/>
                    <a:pt x="11" y="95"/>
                  </a:cubicBezTo>
                  <a:cubicBezTo>
                    <a:pt x="19" y="95"/>
                    <a:pt x="19" y="95"/>
                    <a:pt x="19" y="95"/>
                  </a:cubicBezTo>
                  <a:cubicBezTo>
                    <a:pt x="20" y="91"/>
                    <a:pt x="22" y="84"/>
                    <a:pt x="26" y="84"/>
                  </a:cubicBezTo>
                  <a:cubicBezTo>
                    <a:pt x="29" y="84"/>
                    <a:pt x="32" y="91"/>
                    <a:pt x="32" y="95"/>
                  </a:cubicBezTo>
                  <a:cubicBezTo>
                    <a:pt x="40" y="95"/>
                    <a:pt x="40" y="95"/>
                    <a:pt x="40" y="95"/>
                  </a:cubicBezTo>
                  <a:cubicBezTo>
                    <a:pt x="39" y="87"/>
                    <a:pt x="38" y="78"/>
                    <a:pt x="35" y="69"/>
                  </a:cubicBezTo>
                  <a:cubicBezTo>
                    <a:pt x="39" y="74"/>
                    <a:pt x="43" y="78"/>
                    <a:pt x="46" y="78"/>
                  </a:cubicBezTo>
                  <a:cubicBezTo>
                    <a:pt x="46" y="78"/>
                    <a:pt x="47" y="78"/>
                    <a:pt x="47" y="78"/>
                  </a:cubicBezTo>
                  <a:cubicBezTo>
                    <a:pt x="51" y="74"/>
                    <a:pt x="41" y="56"/>
                    <a:pt x="31" y="53"/>
                  </a:cubicBezTo>
                  <a:cubicBezTo>
                    <a:pt x="33" y="51"/>
                    <a:pt x="35" y="49"/>
                    <a:pt x="35" y="46"/>
                  </a:cubicBezTo>
                  <a:cubicBezTo>
                    <a:pt x="35" y="41"/>
                    <a:pt x="31" y="37"/>
                    <a:pt x="26" y="37"/>
                  </a:cubicBezTo>
                  <a:moveTo>
                    <a:pt x="163" y="37"/>
                  </a:moveTo>
                  <a:cubicBezTo>
                    <a:pt x="158" y="37"/>
                    <a:pt x="154" y="41"/>
                    <a:pt x="154" y="46"/>
                  </a:cubicBezTo>
                  <a:cubicBezTo>
                    <a:pt x="154" y="49"/>
                    <a:pt x="155" y="51"/>
                    <a:pt x="157" y="53"/>
                  </a:cubicBezTo>
                  <a:cubicBezTo>
                    <a:pt x="148" y="56"/>
                    <a:pt x="138" y="74"/>
                    <a:pt x="141" y="78"/>
                  </a:cubicBezTo>
                  <a:cubicBezTo>
                    <a:pt x="142" y="78"/>
                    <a:pt x="142" y="78"/>
                    <a:pt x="143" y="78"/>
                  </a:cubicBezTo>
                  <a:cubicBezTo>
                    <a:pt x="146" y="78"/>
                    <a:pt x="150" y="74"/>
                    <a:pt x="153" y="69"/>
                  </a:cubicBezTo>
                  <a:cubicBezTo>
                    <a:pt x="151" y="78"/>
                    <a:pt x="149" y="87"/>
                    <a:pt x="148" y="95"/>
                  </a:cubicBezTo>
                  <a:cubicBezTo>
                    <a:pt x="157" y="95"/>
                    <a:pt x="157" y="95"/>
                    <a:pt x="157" y="95"/>
                  </a:cubicBezTo>
                  <a:cubicBezTo>
                    <a:pt x="157" y="91"/>
                    <a:pt x="160" y="84"/>
                    <a:pt x="163" y="84"/>
                  </a:cubicBezTo>
                  <a:cubicBezTo>
                    <a:pt x="166" y="84"/>
                    <a:pt x="169" y="91"/>
                    <a:pt x="169" y="95"/>
                  </a:cubicBezTo>
                  <a:cubicBezTo>
                    <a:pt x="177" y="95"/>
                    <a:pt x="177" y="95"/>
                    <a:pt x="177" y="95"/>
                  </a:cubicBezTo>
                  <a:cubicBezTo>
                    <a:pt x="177" y="87"/>
                    <a:pt x="175" y="78"/>
                    <a:pt x="173" y="69"/>
                  </a:cubicBezTo>
                  <a:cubicBezTo>
                    <a:pt x="176" y="74"/>
                    <a:pt x="180" y="78"/>
                    <a:pt x="183" y="78"/>
                  </a:cubicBezTo>
                  <a:cubicBezTo>
                    <a:pt x="184" y="78"/>
                    <a:pt x="184" y="78"/>
                    <a:pt x="185" y="78"/>
                  </a:cubicBezTo>
                  <a:cubicBezTo>
                    <a:pt x="188" y="74"/>
                    <a:pt x="178" y="56"/>
                    <a:pt x="169" y="53"/>
                  </a:cubicBezTo>
                  <a:cubicBezTo>
                    <a:pt x="171" y="51"/>
                    <a:pt x="172" y="49"/>
                    <a:pt x="172" y="46"/>
                  </a:cubicBezTo>
                  <a:cubicBezTo>
                    <a:pt x="172" y="41"/>
                    <a:pt x="168" y="37"/>
                    <a:pt x="163" y="37"/>
                  </a:cubicBezTo>
                  <a:moveTo>
                    <a:pt x="96" y="0"/>
                  </a:moveTo>
                  <a:cubicBezTo>
                    <a:pt x="88" y="0"/>
                    <a:pt x="81" y="6"/>
                    <a:pt x="81" y="14"/>
                  </a:cubicBezTo>
                  <a:cubicBezTo>
                    <a:pt x="81" y="19"/>
                    <a:pt x="83" y="23"/>
                    <a:pt x="87" y="26"/>
                  </a:cubicBezTo>
                  <a:cubicBezTo>
                    <a:pt x="72" y="31"/>
                    <a:pt x="55" y="61"/>
                    <a:pt x="60" y="67"/>
                  </a:cubicBezTo>
                  <a:cubicBezTo>
                    <a:pt x="61" y="68"/>
                    <a:pt x="62" y="68"/>
                    <a:pt x="63" y="68"/>
                  </a:cubicBezTo>
                  <a:cubicBezTo>
                    <a:pt x="68" y="68"/>
                    <a:pt x="75" y="60"/>
                    <a:pt x="80" y="53"/>
                  </a:cubicBezTo>
                  <a:cubicBezTo>
                    <a:pt x="76" y="67"/>
                    <a:pt x="74" y="82"/>
                    <a:pt x="72" y="95"/>
                  </a:cubicBezTo>
                  <a:cubicBezTo>
                    <a:pt x="86" y="95"/>
                    <a:pt x="86" y="95"/>
                    <a:pt x="86" y="95"/>
                  </a:cubicBezTo>
                  <a:cubicBezTo>
                    <a:pt x="86" y="88"/>
                    <a:pt x="91" y="78"/>
                    <a:pt x="96" y="78"/>
                  </a:cubicBezTo>
                  <a:cubicBezTo>
                    <a:pt x="101" y="78"/>
                    <a:pt x="106" y="88"/>
                    <a:pt x="106" y="95"/>
                  </a:cubicBezTo>
                  <a:cubicBezTo>
                    <a:pt x="119" y="95"/>
                    <a:pt x="119" y="95"/>
                    <a:pt x="119" y="95"/>
                  </a:cubicBezTo>
                  <a:cubicBezTo>
                    <a:pt x="118" y="82"/>
                    <a:pt x="115" y="67"/>
                    <a:pt x="112" y="53"/>
                  </a:cubicBezTo>
                  <a:cubicBezTo>
                    <a:pt x="117" y="60"/>
                    <a:pt x="124" y="68"/>
                    <a:pt x="128" y="68"/>
                  </a:cubicBezTo>
                  <a:cubicBezTo>
                    <a:pt x="130" y="68"/>
                    <a:pt x="131" y="68"/>
                    <a:pt x="131" y="67"/>
                  </a:cubicBezTo>
                  <a:cubicBezTo>
                    <a:pt x="137" y="61"/>
                    <a:pt x="120" y="31"/>
                    <a:pt x="105" y="26"/>
                  </a:cubicBezTo>
                  <a:cubicBezTo>
                    <a:pt x="108" y="23"/>
                    <a:pt x="111" y="19"/>
                    <a:pt x="111" y="14"/>
                  </a:cubicBezTo>
                  <a:cubicBezTo>
                    <a:pt x="111" y="6"/>
                    <a:pt x="104" y="0"/>
                    <a:pt x="96" y="0"/>
                  </a:cubicBezTo>
                </a:path>
              </a:pathLst>
            </a:custGeom>
            <a:solidFill>
              <a:schemeClr val="bg1"/>
            </a:solidFill>
            <a:ln>
              <a:noFill/>
            </a:ln>
          </p:spPr>
          <p:txBody>
            <a:bodyPr anchor="t" anchorCtr="0" bIns="45714" compatLnSpc="1" lIns="91428" numCol="1" rIns="91428" tIns="45714" vert="horz" wrap="square">
              <a:prstTxWarp prst="textNoShape">
                <a:avLst/>
              </a:prstTxWarp>
            </a:bodyPr>
            <a:lstStyle/>
            <a:p>
              <a:endParaRPr altLang="en-US" lang="zh-CN" sz="1799">
                <a:solidFill>
                  <a:schemeClr val="tx1">
                    <a:lumMod val="65000"/>
                    <a:lumOff val="35000"/>
                  </a:schemeClr>
                </a:solidFill>
              </a:endParaRPr>
            </a:p>
          </p:txBody>
        </p:sp>
      </p:grpSp>
      <p:sp>
        <p:nvSpPr>
          <p:cNvPr id="213" name="TextBox 212"/>
          <p:cNvSpPr txBox="1"/>
          <p:nvPr/>
        </p:nvSpPr>
        <p:spPr>
          <a:xfrm>
            <a:off x="611542" y="3201276"/>
            <a:ext cx="1356342" cy="312412"/>
          </a:xfrm>
          <a:prstGeom prst="rect">
            <a:avLst/>
          </a:prstGeom>
          <a:noFill/>
        </p:spPr>
        <p:txBody>
          <a:bodyPr bIns="34286" lIns="68571" rIns="68571" rtlCol="0" tIns="34286" wrap="none">
            <a:spAutoFit/>
          </a:bodyPr>
          <a:lstStyle/>
          <a:p>
            <a:r>
              <a:rPr altLang="en-US" lang="zh-CN" sz="1600">
                <a:solidFill>
                  <a:srgbClr val="1C1C1C"/>
                </a:solidFill>
                <a:latin charset="-122" panose="020b0503020204020204" pitchFamily="34" typeface="微软雅黑"/>
                <a:ea charset="-122" panose="020b0503020204020204" pitchFamily="34" typeface="微软雅黑"/>
              </a:rPr>
              <a:t>点击添加文本</a:t>
            </a:r>
          </a:p>
        </p:txBody>
      </p:sp>
      <p:sp>
        <p:nvSpPr>
          <p:cNvPr id="214" name="Rectangle 111"/>
          <p:cNvSpPr/>
          <p:nvPr/>
        </p:nvSpPr>
        <p:spPr>
          <a:xfrm>
            <a:off x="598828" y="3516704"/>
            <a:ext cx="3118892" cy="1074412"/>
          </a:xfrm>
          <a:prstGeom prst="rect">
            <a:avLst/>
          </a:prstGeom>
        </p:spPr>
        <p:txBody>
          <a:bodyPr bIns="34286" lIns="68571" rIns="68571" tIns="34286" wrap="square">
            <a:spAutoFit/>
          </a:bodyPr>
          <a:lstStyle/>
          <a:p>
            <a:pPr algn="l">
              <a:lnSpc>
                <a:spcPct val="150000"/>
              </a:lnSpc>
            </a:pPr>
            <a:r>
              <a:rPr altLang="en-US" lang="zh-CN" sz="1100">
                <a:solidFill>
                  <a:srgbClr val="1C1C1C"/>
                </a:solidFill>
                <a:latin charset="-122" panose="020b0503020204020204" pitchFamily="34" typeface="微软雅黑"/>
                <a:ea charset="-122" panose="020b0503020204020204" pitchFamily="34" typeface="微软雅黑"/>
              </a:rPr>
              <a:t>点击此处添加内容点击此处添加内容点击此处添加内容点击此处添加内容点击此处添加内容点击此处添加内容点击此处添加内容点击此处添加内容点击此处添加内容点击此处添加内容</a:t>
            </a:r>
          </a:p>
        </p:txBody>
      </p:sp>
      <p:sp>
        <p:nvSpPr>
          <p:cNvPr id="75" name="TextBox 74"/>
          <p:cNvSpPr txBox="1"/>
          <p:nvPr/>
        </p:nvSpPr>
        <p:spPr>
          <a:xfrm>
            <a:off x="4520091" y="1076353"/>
            <a:ext cx="1097280" cy="274168"/>
          </a:xfrm>
          <a:prstGeom prst="rect">
            <a:avLst/>
          </a:prstGeom>
          <a:noFill/>
        </p:spPr>
        <p:txBody>
          <a:bodyPr rtlCol="0" wrap="none">
            <a:spAutoFit/>
          </a:bodyPr>
          <a:lstStyle/>
          <a:p>
            <a:r>
              <a:rPr altLang="en-US" lang="zh-CN" sz="1199">
                <a:solidFill>
                  <a:srgbClr val="1C1C1C"/>
                </a:solidFill>
                <a:latin charset="-122" panose="020b0503020204020204" pitchFamily="34" typeface="微软雅黑"/>
                <a:ea charset="-122" panose="020b0503020204020204" pitchFamily="34" typeface="微软雅黑"/>
              </a:rPr>
              <a:t>点击添加文本</a:t>
            </a:r>
          </a:p>
        </p:txBody>
      </p:sp>
      <p:sp>
        <p:nvSpPr>
          <p:cNvPr id="76" name="TextBox 75"/>
          <p:cNvSpPr txBox="1"/>
          <p:nvPr/>
        </p:nvSpPr>
        <p:spPr>
          <a:xfrm>
            <a:off x="4520092" y="1311831"/>
            <a:ext cx="2325518" cy="396240"/>
          </a:xfrm>
          <a:prstGeom prst="rect">
            <a:avLst/>
          </a:prstGeom>
          <a:noFill/>
        </p:spPr>
        <p:txBody>
          <a:bodyPr rtlCol="0" wrap="square">
            <a:spAutoFit/>
          </a:bodyPr>
          <a:lstStyle/>
          <a:p>
            <a:pPr algn="l"/>
            <a:r>
              <a:rPr altLang="en-US" lang="zh-CN" sz="1000">
                <a:solidFill>
                  <a:srgbClr val="1C1C1C"/>
                </a:solidFill>
                <a:latin charset="-122" panose="020b0503020204020204" pitchFamily="34" typeface="微软雅黑"/>
                <a:ea charset="-122" panose="020b0503020204020204" pitchFamily="34" typeface="微软雅黑"/>
              </a:rPr>
              <a:t>点击此处添加内容点击此处添加内容点击此处添加内容点击此处添加内容</a:t>
            </a:r>
          </a:p>
        </p:txBody>
      </p:sp>
      <p:sp>
        <p:nvSpPr>
          <p:cNvPr id="77" name="TextBox 76"/>
          <p:cNvSpPr txBox="1"/>
          <p:nvPr/>
        </p:nvSpPr>
        <p:spPr>
          <a:xfrm>
            <a:off x="5351993" y="2025769"/>
            <a:ext cx="1097280" cy="274168"/>
          </a:xfrm>
          <a:prstGeom prst="rect">
            <a:avLst/>
          </a:prstGeom>
          <a:noFill/>
        </p:spPr>
        <p:txBody>
          <a:bodyPr rtlCol="0" wrap="none">
            <a:spAutoFit/>
          </a:bodyPr>
          <a:lstStyle/>
          <a:p>
            <a:r>
              <a:rPr altLang="en-US" lang="zh-CN" sz="1199">
                <a:solidFill>
                  <a:srgbClr val="1C1C1C"/>
                </a:solidFill>
                <a:latin charset="-122" panose="020b0503020204020204" pitchFamily="34" typeface="微软雅黑"/>
                <a:ea charset="-122" panose="020b0503020204020204" pitchFamily="34" typeface="微软雅黑"/>
              </a:rPr>
              <a:t>点击添加文本</a:t>
            </a:r>
          </a:p>
        </p:txBody>
      </p:sp>
      <p:sp>
        <p:nvSpPr>
          <p:cNvPr id="78" name="TextBox 77"/>
          <p:cNvSpPr txBox="1"/>
          <p:nvPr/>
        </p:nvSpPr>
        <p:spPr>
          <a:xfrm>
            <a:off x="5351994" y="2261248"/>
            <a:ext cx="2325518" cy="396240"/>
          </a:xfrm>
          <a:prstGeom prst="rect">
            <a:avLst/>
          </a:prstGeom>
          <a:noFill/>
        </p:spPr>
        <p:txBody>
          <a:bodyPr rtlCol="0" wrap="square">
            <a:spAutoFit/>
          </a:bodyPr>
          <a:lstStyle/>
          <a:p>
            <a:pPr algn="l"/>
            <a:r>
              <a:rPr altLang="en-US" lang="zh-CN" sz="1000">
                <a:solidFill>
                  <a:srgbClr val="1C1C1C"/>
                </a:solidFill>
                <a:latin charset="-122" panose="020b0503020204020204" pitchFamily="34" typeface="微软雅黑"/>
                <a:ea charset="-122" panose="020b0503020204020204" pitchFamily="34" typeface="微软雅黑"/>
              </a:rPr>
              <a:t>点击此处添加内容点击此处添加内容点击此处添加内容点击此处添加内容</a:t>
            </a:r>
          </a:p>
        </p:txBody>
      </p:sp>
      <p:sp>
        <p:nvSpPr>
          <p:cNvPr id="79" name="TextBox 78"/>
          <p:cNvSpPr txBox="1"/>
          <p:nvPr/>
        </p:nvSpPr>
        <p:spPr>
          <a:xfrm>
            <a:off x="5979131" y="2856531"/>
            <a:ext cx="1097280" cy="274168"/>
          </a:xfrm>
          <a:prstGeom prst="rect">
            <a:avLst/>
          </a:prstGeom>
          <a:noFill/>
        </p:spPr>
        <p:txBody>
          <a:bodyPr rtlCol="0" wrap="none">
            <a:spAutoFit/>
          </a:bodyPr>
          <a:lstStyle/>
          <a:p>
            <a:r>
              <a:rPr altLang="en-US" lang="zh-CN" sz="1199">
                <a:solidFill>
                  <a:srgbClr val="1C1C1C"/>
                </a:solidFill>
                <a:latin charset="-122" panose="020b0503020204020204" pitchFamily="34" typeface="微软雅黑"/>
                <a:ea charset="-122" panose="020b0503020204020204" pitchFamily="34" typeface="微软雅黑"/>
              </a:rPr>
              <a:t>点击添加文本</a:t>
            </a:r>
          </a:p>
        </p:txBody>
      </p:sp>
      <p:sp>
        <p:nvSpPr>
          <p:cNvPr id="80" name="TextBox 79"/>
          <p:cNvSpPr txBox="1"/>
          <p:nvPr/>
        </p:nvSpPr>
        <p:spPr>
          <a:xfrm>
            <a:off x="5979131" y="3092009"/>
            <a:ext cx="2325518" cy="396240"/>
          </a:xfrm>
          <a:prstGeom prst="rect">
            <a:avLst/>
          </a:prstGeom>
          <a:noFill/>
        </p:spPr>
        <p:txBody>
          <a:bodyPr rtlCol="0" wrap="square">
            <a:spAutoFit/>
          </a:bodyPr>
          <a:lstStyle/>
          <a:p>
            <a:pPr algn="l"/>
            <a:r>
              <a:rPr altLang="en-US" lang="zh-CN" sz="1000">
                <a:solidFill>
                  <a:srgbClr val="1C1C1C"/>
                </a:solidFill>
                <a:latin charset="-122" panose="020b0503020204020204" pitchFamily="34" typeface="微软雅黑"/>
                <a:ea charset="-122" panose="020b0503020204020204" pitchFamily="34" typeface="微软雅黑"/>
              </a:rPr>
              <a:t>点击此处添加内容点击此处添加内容点击此处添加内容点击此处添加内容</a:t>
            </a:r>
          </a:p>
        </p:txBody>
      </p:sp>
      <p:sp>
        <p:nvSpPr>
          <p:cNvPr id="81" name="TextBox 80"/>
          <p:cNvSpPr txBox="1"/>
          <p:nvPr/>
        </p:nvSpPr>
        <p:spPr>
          <a:xfrm>
            <a:off x="6604553" y="3885068"/>
            <a:ext cx="1097280" cy="274168"/>
          </a:xfrm>
          <a:prstGeom prst="rect">
            <a:avLst/>
          </a:prstGeom>
          <a:noFill/>
        </p:spPr>
        <p:txBody>
          <a:bodyPr rtlCol="0" wrap="none">
            <a:spAutoFit/>
          </a:bodyPr>
          <a:lstStyle/>
          <a:p>
            <a:r>
              <a:rPr altLang="en-US" lang="zh-CN" sz="1199">
                <a:solidFill>
                  <a:srgbClr val="1C1C1C"/>
                </a:solidFill>
                <a:latin charset="-122" panose="020b0503020204020204" pitchFamily="34" typeface="微软雅黑"/>
                <a:ea charset="-122" panose="020b0503020204020204" pitchFamily="34" typeface="微软雅黑"/>
              </a:rPr>
              <a:t>点击添加文本</a:t>
            </a:r>
          </a:p>
        </p:txBody>
      </p:sp>
      <p:sp>
        <p:nvSpPr>
          <p:cNvPr id="82" name="TextBox 81"/>
          <p:cNvSpPr txBox="1"/>
          <p:nvPr/>
        </p:nvSpPr>
        <p:spPr>
          <a:xfrm>
            <a:off x="6604554" y="4120547"/>
            <a:ext cx="2325518" cy="396240"/>
          </a:xfrm>
          <a:prstGeom prst="rect">
            <a:avLst/>
          </a:prstGeom>
          <a:noFill/>
        </p:spPr>
        <p:txBody>
          <a:bodyPr rtlCol="0" wrap="square">
            <a:spAutoFit/>
          </a:bodyPr>
          <a:lstStyle/>
          <a:p>
            <a:pPr algn="l"/>
            <a:r>
              <a:rPr altLang="en-US" lang="zh-CN" sz="1000">
                <a:solidFill>
                  <a:srgbClr val="1C1C1C"/>
                </a:solidFill>
                <a:latin charset="-122" panose="020b0503020204020204" pitchFamily="34" typeface="微软雅黑"/>
                <a:ea charset="-122" panose="020b0503020204020204" pitchFamily="34" typeface="微软雅黑"/>
              </a:rPr>
              <a:t>点击此处添加内容点击此处添加内容点击此处添加内容点击此处添加内容</a:t>
            </a:r>
          </a:p>
        </p:txBody>
      </p:sp>
    </p:spTree>
    <p:extLst>
      <p:ext uri="{BB962C8B-B14F-4D97-AF65-F5344CB8AC3E}">
        <p14:creationId val="22872708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143"/>
                                        </p:tgtEl>
                                        <p:attrNameLst>
                                          <p:attrName>style.visibility</p:attrName>
                                        </p:attrNameLst>
                                      </p:cBhvr>
                                      <p:to>
                                        <p:strVal val="visible"/>
                                      </p:to>
                                    </p:set>
                                    <p:animEffect filter="fade" transition="in">
                                      <p:cBhvr>
                                        <p:cTn dur="1000" id="7"/>
                                        <p:tgtEl>
                                          <p:spTgt spid="143"/>
                                        </p:tgtEl>
                                      </p:cBhvr>
                                    </p:animEffect>
                                    <p:anim calcmode="lin" valueType="num">
                                      <p:cBhvr>
                                        <p:cTn dur="1000" fill="hold" id="8"/>
                                        <p:tgtEl>
                                          <p:spTgt spid="143"/>
                                        </p:tgtEl>
                                        <p:attrNameLst>
                                          <p:attrName>ppt_x</p:attrName>
                                        </p:attrNameLst>
                                      </p:cBhvr>
                                      <p:tavLst>
                                        <p:tav tm="0">
                                          <p:val>
                                            <p:strVal val="#ppt_x"/>
                                          </p:val>
                                        </p:tav>
                                        <p:tav tm="100000">
                                          <p:val>
                                            <p:strVal val="#ppt_x"/>
                                          </p:val>
                                        </p:tav>
                                      </p:tavLst>
                                    </p:anim>
                                    <p:anim calcmode="lin" valueType="num">
                                      <p:cBhvr>
                                        <p:cTn dur="1000" fill="hold" id="9"/>
                                        <p:tgtEl>
                                          <p:spTgt spid="143"/>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22" presetSubtype="8">
                                  <p:stCondLst>
                                    <p:cond delay="0"/>
                                  </p:stCondLst>
                                  <p:childTnLst>
                                    <p:set>
                                      <p:cBhvr>
                                        <p:cTn dur="1" fill="hold" id="12">
                                          <p:stCondLst>
                                            <p:cond delay="0"/>
                                          </p:stCondLst>
                                        </p:cTn>
                                        <p:tgtEl>
                                          <p:spTgt spid="213"/>
                                        </p:tgtEl>
                                        <p:attrNameLst>
                                          <p:attrName>style.visibility</p:attrName>
                                        </p:attrNameLst>
                                      </p:cBhvr>
                                      <p:to>
                                        <p:strVal val="visible"/>
                                      </p:to>
                                    </p:set>
                                    <p:animEffect filter="wipe(left)" transition="in">
                                      <p:cBhvr>
                                        <p:cTn dur="500" id="13"/>
                                        <p:tgtEl>
                                          <p:spTgt spid="213"/>
                                        </p:tgtEl>
                                      </p:cBhvr>
                                    </p:animEffect>
                                  </p:childTnLst>
                                </p:cTn>
                              </p:par>
                            </p:childTnLst>
                          </p:cTn>
                        </p:par>
                        <p:par>
                          <p:cTn fill="hold" id="14" nodeType="afterGroup">
                            <p:stCondLst>
                              <p:cond delay="1500"/>
                            </p:stCondLst>
                            <p:childTnLst>
                              <p:par>
                                <p:cTn fill="hold" grpId="0" id="15" nodeType="afterEffect" presetClass="entr" presetID="22" presetSubtype="8">
                                  <p:stCondLst>
                                    <p:cond delay="0"/>
                                  </p:stCondLst>
                                  <p:childTnLst>
                                    <p:set>
                                      <p:cBhvr>
                                        <p:cTn dur="1" fill="hold" id="16">
                                          <p:stCondLst>
                                            <p:cond delay="0"/>
                                          </p:stCondLst>
                                        </p:cTn>
                                        <p:tgtEl>
                                          <p:spTgt spid="214"/>
                                        </p:tgtEl>
                                        <p:attrNameLst>
                                          <p:attrName>style.visibility</p:attrName>
                                        </p:attrNameLst>
                                      </p:cBhvr>
                                      <p:to>
                                        <p:strVal val="visible"/>
                                      </p:to>
                                    </p:set>
                                    <p:animEffect filter="wipe(left)" transition="in">
                                      <p:cBhvr>
                                        <p:cTn dur="500" id="17"/>
                                        <p:tgtEl>
                                          <p:spTgt spid="214"/>
                                        </p:tgtEl>
                                      </p:cBhvr>
                                    </p:animEffect>
                                  </p:childTnLst>
                                </p:cTn>
                              </p:par>
                            </p:childTnLst>
                          </p:cTn>
                        </p:par>
                        <p:par>
                          <p:cTn fill="hold" id="18" nodeType="afterGroup">
                            <p:stCondLst>
                              <p:cond delay="2000"/>
                            </p:stCondLst>
                            <p:childTnLst>
                              <p:par>
                                <p:cTn fill="hold" grpId="0" id="19" nodeType="afterEffect" presetClass="entr" presetID="2" presetSubtype="2">
                                  <p:stCondLst>
                                    <p:cond delay="0"/>
                                  </p:stCondLst>
                                  <p:childTnLst>
                                    <p:set>
                                      <p:cBhvr>
                                        <p:cTn dur="1" fill="hold" id="20">
                                          <p:stCondLst>
                                            <p:cond delay="0"/>
                                          </p:stCondLst>
                                        </p:cTn>
                                        <p:tgtEl>
                                          <p:spTgt spid="75"/>
                                        </p:tgtEl>
                                        <p:attrNameLst>
                                          <p:attrName>style.visibility</p:attrName>
                                        </p:attrNameLst>
                                      </p:cBhvr>
                                      <p:to>
                                        <p:strVal val="visible"/>
                                      </p:to>
                                    </p:set>
                                    <p:anim calcmode="lin" valueType="num">
                                      <p:cBhvr additive="base">
                                        <p:cTn dur="250" fill="hold" id="21"/>
                                        <p:tgtEl>
                                          <p:spTgt spid="75"/>
                                        </p:tgtEl>
                                        <p:attrNameLst>
                                          <p:attrName>ppt_x</p:attrName>
                                        </p:attrNameLst>
                                      </p:cBhvr>
                                      <p:tavLst>
                                        <p:tav tm="0">
                                          <p:val>
                                            <p:strVal val="1+#ppt_w/2"/>
                                          </p:val>
                                        </p:tav>
                                        <p:tav tm="100000">
                                          <p:val>
                                            <p:strVal val="#ppt_x"/>
                                          </p:val>
                                        </p:tav>
                                      </p:tavLst>
                                    </p:anim>
                                    <p:anim calcmode="lin" valueType="num">
                                      <p:cBhvr additive="base">
                                        <p:cTn dur="250" fill="hold" id="22"/>
                                        <p:tgtEl>
                                          <p:spTgt spid="75"/>
                                        </p:tgtEl>
                                        <p:attrNameLst>
                                          <p:attrName>ppt_y</p:attrName>
                                        </p:attrNameLst>
                                      </p:cBhvr>
                                      <p:tavLst>
                                        <p:tav tm="0">
                                          <p:val>
                                            <p:strVal val="#ppt_y"/>
                                          </p:val>
                                        </p:tav>
                                        <p:tav tm="100000">
                                          <p:val>
                                            <p:strVal val="#ppt_y"/>
                                          </p:val>
                                        </p:tav>
                                      </p:tavLst>
                                    </p:anim>
                                  </p:childTnLst>
                                </p:cTn>
                              </p:par>
                            </p:childTnLst>
                          </p:cTn>
                        </p:par>
                        <p:par>
                          <p:cTn fill="hold" id="23" nodeType="afterGroup">
                            <p:stCondLst>
                              <p:cond delay="2250"/>
                            </p:stCondLst>
                            <p:childTnLst>
                              <p:par>
                                <p:cTn fill="hold" grpId="0" id="24" nodeType="afterEffect" presetClass="entr" presetID="22" presetSubtype="1">
                                  <p:stCondLst>
                                    <p:cond delay="0"/>
                                  </p:stCondLst>
                                  <p:childTnLst>
                                    <p:set>
                                      <p:cBhvr>
                                        <p:cTn dur="1" fill="hold" id="25">
                                          <p:stCondLst>
                                            <p:cond delay="0"/>
                                          </p:stCondLst>
                                        </p:cTn>
                                        <p:tgtEl>
                                          <p:spTgt spid="76"/>
                                        </p:tgtEl>
                                        <p:attrNameLst>
                                          <p:attrName>style.visibility</p:attrName>
                                        </p:attrNameLst>
                                      </p:cBhvr>
                                      <p:to>
                                        <p:strVal val="visible"/>
                                      </p:to>
                                    </p:set>
                                    <p:animEffect filter="wipe(up)" transition="in">
                                      <p:cBhvr>
                                        <p:cTn dur="500" id="26"/>
                                        <p:tgtEl>
                                          <p:spTgt spid="76"/>
                                        </p:tgtEl>
                                      </p:cBhvr>
                                    </p:animEffect>
                                  </p:childTnLst>
                                </p:cTn>
                              </p:par>
                            </p:childTnLst>
                          </p:cTn>
                        </p:par>
                        <p:par>
                          <p:cTn fill="hold" id="27" nodeType="afterGroup">
                            <p:stCondLst>
                              <p:cond delay="2750"/>
                            </p:stCondLst>
                            <p:childTnLst>
                              <p:par>
                                <p:cTn fill="hold" grpId="0" id="28" nodeType="afterEffect" presetClass="entr" presetID="2" presetSubtype="2">
                                  <p:stCondLst>
                                    <p:cond delay="0"/>
                                  </p:stCondLst>
                                  <p:childTnLst>
                                    <p:set>
                                      <p:cBhvr>
                                        <p:cTn dur="1" fill="hold" id="29">
                                          <p:stCondLst>
                                            <p:cond delay="0"/>
                                          </p:stCondLst>
                                        </p:cTn>
                                        <p:tgtEl>
                                          <p:spTgt spid="77"/>
                                        </p:tgtEl>
                                        <p:attrNameLst>
                                          <p:attrName>style.visibility</p:attrName>
                                        </p:attrNameLst>
                                      </p:cBhvr>
                                      <p:to>
                                        <p:strVal val="visible"/>
                                      </p:to>
                                    </p:set>
                                    <p:anim calcmode="lin" valueType="num">
                                      <p:cBhvr additive="base">
                                        <p:cTn dur="250" fill="hold" id="30"/>
                                        <p:tgtEl>
                                          <p:spTgt spid="77"/>
                                        </p:tgtEl>
                                        <p:attrNameLst>
                                          <p:attrName>ppt_x</p:attrName>
                                        </p:attrNameLst>
                                      </p:cBhvr>
                                      <p:tavLst>
                                        <p:tav tm="0">
                                          <p:val>
                                            <p:strVal val="1+#ppt_w/2"/>
                                          </p:val>
                                        </p:tav>
                                        <p:tav tm="100000">
                                          <p:val>
                                            <p:strVal val="#ppt_x"/>
                                          </p:val>
                                        </p:tav>
                                      </p:tavLst>
                                    </p:anim>
                                    <p:anim calcmode="lin" valueType="num">
                                      <p:cBhvr additive="base">
                                        <p:cTn dur="250" fill="hold" id="31"/>
                                        <p:tgtEl>
                                          <p:spTgt spid="77"/>
                                        </p:tgtEl>
                                        <p:attrNameLst>
                                          <p:attrName>ppt_y</p:attrName>
                                        </p:attrNameLst>
                                      </p:cBhvr>
                                      <p:tavLst>
                                        <p:tav tm="0">
                                          <p:val>
                                            <p:strVal val="#ppt_y"/>
                                          </p:val>
                                        </p:tav>
                                        <p:tav tm="100000">
                                          <p:val>
                                            <p:strVal val="#ppt_y"/>
                                          </p:val>
                                        </p:tav>
                                      </p:tavLst>
                                    </p:anim>
                                  </p:childTnLst>
                                </p:cTn>
                              </p:par>
                            </p:childTnLst>
                          </p:cTn>
                        </p:par>
                        <p:par>
                          <p:cTn fill="hold" id="32" nodeType="afterGroup">
                            <p:stCondLst>
                              <p:cond delay="3000"/>
                            </p:stCondLst>
                            <p:childTnLst>
                              <p:par>
                                <p:cTn fill="hold" grpId="0" id="33" nodeType="afterEffect" presetClass="entr" presetID="22" presetSubtype="1">
                                  <p:stCondLst>
                                    <p:cond delay="0"/>
                                  </p:stCondLst>
                                  <p:childTnLst>
                                    <p:set>
                                      <p:cBhvr>
                                        <p:cTn dur="1" fill="hold" id="34">
                                          <p:stCondLst>
                                            <p:cond delay="0"/>
                                          </p:stCondLst>
                                        </p:cTn>
                                        <p:tgtEl>
                                          <p:spTgt spid="78"/>
                                        </p:tgtEl>
                                        <p:attrNameLst>
                                          <p:attrName>style.visibility</p:attrName>
                                        </p:attrNameLst>
                                      </p:cBhvr>
                                      <p:to>
                                        <p:strVal val="visible"/>
                                      </p:to>
                                    </p:set>
                                    <p:animEffect filter="wipe(up)" transition="in">
                                      <p:cBhvr>
                                        <p:cTn dur="500" id="35"/>
                                        <p:tgtEl>
                                          <p:spTgt spid="78"/>
                                        </p:tgtEl>
                                      </p:cBhvr>
                                    </p:animEffect>
                                  </p:childTnLst>
                                </p:cTn>
                              </p:par>
                            </p:childTnLst>
                          </p:cTn>
                        </p:par>
                        <p:par>
                          <p:cTn fill="hold" id="36" nodeType="afterGroup">
                            <p:stCondLst>
                              <p:cond delay="3500"/>
                            </p:stCondLst>
                            <p:childTnLst>
                              <p:par>
                                <p:cTn fill="hold" grpId="0" id="37" nodeType="afterEffect" presetClass="entr" presetID="2" presetSubtype="2">
                                  <p:stCondLst>
                                    <p:cond delay="0"/>
                                  </p:stCondLst>
                                  <p:childTnLst>
                                    <p:set>
                                      <p:cBhvr>
                                        <p:cTn dur="1" fill="hold" id="38">
                                          <p:stCondLst>
                                            <p:cond delay="0"/>
                                          </p:stCondLst>
                                        </p:cTn>
                                        <p:tgtEl>
                                          <p:spTgt spid="79"/>
                                        </p:tgtEl>
                                        <p:attrNameLst>
                                          <p:attrName>style.visibility</p:attrName>
                                        </p:attrNameLst>
                                      </p:cBhvr>
                                      <p:to>
                                        <p:strVal val="visible"/>
                                      </p:to>
                                    </p:set>
                                    <p:anim calcmode="lin" valueType="num">
                                      <p:cBhvr additive="base">
                                        <p:cTn dur="250" fill="hold" id="39"/>
                                        <p:tgtEl>
                                          <p:spTgt spid="79"/>
                                        </p:tgtEl>
                                        <p:attrNameLst>
                                          <p:attrName>ppt_x</p:attrName>
                                        </p:attrNameLst>
                                      </p:cBhvr>
                                      <p:tavLst>
                                        <p:tav tm="0">
                                          <p:val>
                                            <p:strVal val="1+#ppt_w/2"/>
                                          </p:val>
                                        </p:tav>
                                        <p:tav tm="100000">
                                          <p:val>
                                            <p:strVal val="#ppt_x"/>
                                          </p:val>
                                        </p:tav>
                                      </p:tavLst>
                                    </p:anim>
                                    <p:anim calcmode="lin" valueType="num">
                                      <p:cBhvr additive="base">
                                        <p:cTn dur="250" fill="hold" id="40"/>
                                        <p:tgtEl>
                                          <p:spTgt spid="79"/>
                                        </p:tgtEl>
                                        <p:attrNameLst>
                                          <p:attrName>ppt_y</p:attrName>
                                        </p:attrNameLst>
                                      </p:cBhvr>
                                      <p:tavLst>
                                        <p:tav tm="0">
                                          <p:val>
                                            <p:strVal val="#ppt_y"/>
                                          </p:val>
                                        </p:tav>
                                        <p:tav tm="100000">
                                          <p:val>
                                            <p:strVal val="#ppt_y"/>
                                          </p:val>
                                        </p:tav>
                                      </p:tavLst>
                                    </p:anim>
                                  </p:childTnLst>
                                </p:cTn>
                              </p:par>
                            </p:childTnLst>
                          </p:cTn>
                        </p:par>
                        <p:par>
                          <p:cTn fill="hold" id="41" nodeType="afterGroup">
                            <p:stCondLst>
                              <p:cond delay="3750"/>
                            </p:stCondLst>
                            <p:childTnLst>
                              <p:par>
                                <p:cTn fill="hold" grpId="0" id="42" nodeType="afterEffect" presetClass="entr" presetID="22" presetSubtype="1">
                                  <p:stCondLst>
                                    <p:cond delay="0"/>
                                  </p:stCondLst>
                                  <p:childTnLst>
                                    <p:set>
                                      <p:cBhvr>
                                        <p:cTn dur="1" fill="hold" id="43">
                                          <p:stCondLst>
                                            <p:cond delay="0"/>
                                          </p:stCondLst>
                                        </p:cTn>
                                        <p:tgtEl>
                                          <p:spTgt spid="80"/>
                                        </p:tgtEl>
                                        <p:attrNameLst>
                                          <p:attrName>style.visibility</p:attrName>
                                        </p:attrNameLst>
                                      </p:cBhvr>
                                      <p:to>
                                        <p:strVal val="visible"/>
                                      </p:to>
                                    </p:set>
                                    <p:animEffect filter="wipe(up)" transition="in">
                                      <p:cBhvr>
                                        <p:cTn dur="500" id="44"/>
                                        <p:tgtEl>
                                          <p:spTgt spid="80"/>
                                        </p:tgtEl>
                                      </p:cBhvr>
                                    </p:animEffect>
                                  </p:childTnLst>
                                </p:cTn>
                              </p:par>
                            </p:childTnLst>
                          </p:cTn>
                        </p:par>
                        <p:par>
                          <p:cTn fill="hold" id="45" nodeType="afterGroup">
                            <p:stCondLst>
                              <p:cond delay="4250"/>
                            </p:stCondLst>
                            <p:childTnLst>
                              <p:par>
                                <p:cTn fill="hold" grpId="0" id="46" nodeType="afterEffect" presetClass="entr" presetID="2" presetSubtype="2">
                                  <p:stCondLst>
                                    <p:cond delay="0"/>
                                  </p:stCondLst>
                                  <p:childTnLst>
                                    <p:set>
                                      <p:cBhvr>
                                        <p:cTn dur="1" fill="hold" id="47">
                                          <p:stCondLst>
                                            <p:cond delay="0"/>
                                          </p:stCondLst>
                                        </p:cTn>
                                        <p:tgtEl>
                                          <p:spTgt spid="81"/>
                                        </p:tgtEl>
                                        <p:attrNameLst>
                                          <p:attrName>style.visibility</p:attrName>
                                        </p:attrNameLst>
                                      </p:cBhvr>
                                      <p:to>
                                        <p:strVal val="visible"/>
                                      </p:to>
                                    </p:set>
                                    <p:anim calcmode="lin" valueType="num">
                                      <p:cBhvr additive="base">
                                        <p:cTn dur="250" fill="hold" id="48"/>
                                        <p:tgtEl>
                                          <p:spTgt spid="81"/>
                                        </p:tgtEl>
                                        <p:attrNameLst>
                                          <p:attrName>ppt_x</p:attrName>
                                        </p:attrNameLst>
                                      </p:cBhvr>
                                      <p:tavLst>
                                        <p:tav tm="0">
                                          <p:val>
                                            <p:strVal val="1+#ppt_w/2"/>
                                          </p:val>
                                        </p:tav>
                                        <p:tav tm="100000">
                                          <p:val>
                                            <p:strVal val="#ppt_x"/>
                                          </p:val>
                                        </p:tav>
                                      </p:tavLst>
                                    </p:anim>
                                    <p:anim calcmode="lin" valueType="num">
                                      <p:cBhvr additive="base">
                                        <p:cTn dur="250" fill="hold" id="49"/>
                                        <p:tgtEl>
                                          <p:spTgt spid="81"/>
                                        </p:tgtEl>
                                        <p:attrNameLst>
                                          <p:attrName>ppt_y</p:attrName>
                                        </p:attrNameLst>
                                      </p:cBhvr>
                                      <p:tavLst>
                                        <p:tav tm="0">
                                          <p:val>
                                            <p:strVal val="#ppt_y"/>
                                          </p:val>
                                        </p:tav>
                                        <p:tav tm="100000">
                                          <p:val>
                                            <p:strVal val="#ppt_y"/>
                                          </p:val>
                                        </p:tav>
                                      </p:tavLst>
                                    </p:anim>
                                  </p:childTnLst>
                                </p:cTn>
                              </p:par>
                            </p:childTnLst>
                          </p:cTn>
                        </p:par>
                        <p:par>
                          <p:cTn fill="hold" id="50" nodeType="afterGroup">
                            <p:stCondLst>
                              <p:cond delay="4500"/>
                            </p:stCondLst>
                            <p:childTnLst>
                              <p:par>
                                <p:cTn fill="hold" grpId="0" id="51" nodeType="afterEffect" presetClass="entr" presetID="22" presetSubtype="1">
                                  <p:stCondLst>
                                    <p:cond delay="0"/>
                                  </p:stCondLst>
                                  <p:childTnLst>
                                    <p:set>
                                      <p:cBhvr>
                                        <p:cTn dur="1" fill="hold" id="52">
                                          <p:stCondLst>
                                            <p:cond delay="0"/>
                                          </p:stCondLst>
                                        </p:cTn>
                                        <p:tgtEl>
                                          <p:spTgt spid="82"/>
                                        </p:tgtEl>
                                        <p:attrNameLst>
                                          <p:attrName>style.visibility</p:attrName>
                                        </p:attrNameLst>
                                      </p:cBhvr>
                                      <p:to>
                                        <p:strVal val="visible"/>
                                      </p:to>
                                    </p:set>
                                    <p:animEffect filter="wipe(up)" transition="in">
                                      <p:cBhvr>
                                        <p:cTn dur="500" id="53"/>
                                        <p:tgtEl>
                                          <p:spTgt spid="8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3"/>
      <p:bldP grpId="0" spid="214"/>
      <p:bldP grpId="0" spid="75"/>
      <p:bldP grpId="0" spid="76"/>
      <p:bldP grpId="0" spid="77"/>
      <p:bldP grpId="0" spid="78"/>
      <p:bldP grpId="0" spid="79"/>
      <p:bldP grpId="0" spid="80"/>
      <p:bldP grpId="0" spid="81"/>
      <p:bldP grpId="0" spid="82"/>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Freeform 6"/>
          <p:cNvSpPr/>
          <p:nvPr/>
        </p:nvSpPr>
        <p:spPr bwMode="auto">
          <a:xfrm>
            <a:off x="3612432" y="2061467"/>
            <a:ext cx="558427" cy="1006885"/>
          </a:xfrm>
          <a:custGeom>
            <a:gdLst>
              <a:gd fmla="*/ 318 w 518" name="T0"/>
              <a:gd fmla="*/ 410 h 933" name="T1"/>
              <a:gd fmla="*/ 318 w 518" name="T2"/>
              <a:gd fmla="*/ 101 h 933" name="T3"/>
              <a:gd fmla="*/ 76 w 518" name="T4"/>
              <a:gd fmla="*/ 0 h 933" name="T5"/>
              <a:gd fmla="*/ 33 w 518" name="T6"/>
              <a:gd fmla="*/ 0 h 933" name="T7"/>
              <a:gd fmla="*/ 0 w 518" name="T8"/>
              <a:gd fmla="*/ 181 h 933" name="T9"/>
              <a:gd fmla="*/ 172 w 518" name="T10"/>
              <a:gd fmla="*/ 249 h 933" name="T11"/>
              <a:gd fmla="*/ 173 w 518" name="T12"/>
              <a:gd fmla="*/ 250 h 933" name="T13"/>
              <a:gd fmla="*/ 180 w 518" name="T14"/>
              <a:gd fmla="*/ 368 h 933" name="T15"/>
              <a:gd fmla="*/ 176 w 518" name="T16"/>
              <a:gd fmla="*/ 369 h 933" name="T17"/>
              <a:gd fmla="*/ 17 w 518" name="T18"/>
              <a:gd fmla="*/ 454 h 933" name="T19"/>
              <a:gd fmla="*/ 75 w 518" name="T20"/>
              <a:gd fmla="*/ 630 h 933" name="T21"/>
              <a:gd fmla="*/ 259 w 518" name="T22"/>
              <a:gd fmla="*/ 607 h 933" name="T23"/>
              <a:gd fmla="*/ 260 w 518" name="T24"/>
              <a:gd fmla="*/ 606 h 933" name="T25"/>
              <a:gd fmla="*/ 324 w 518" name="T26"/>
              <a:gd fmla="*/ 706 h 933" name="T27"/>
              <a:gd fmla="*/ 320 w 518" name="T28"/>
              <a:gd fmla="*/ 710 h 933" name="T29"/>
              <a:gd fmla="*/ 222 w 518" name="T30"/>
              <a:gd fmla="*/ 861 h 933" name="T31"/>
              <a:gd fmla="*/ 300 w 518" name="T32"/>
              <a:gd fmla="*/ 933 h 933" name="T33"/>
              <a:gd fmla="*/ 518 w 518" name="T34"/>
              <a:gd fmla="*/ 727 h 933" name="T35"/>
              <a:gd fmla="*/ 318 w 518" name="T36"/>
              <a:gd fmla="*/ 410 h 93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933" w="518">
                <a:moveTo>
                  <a:pt x="318" y="410"/>
                </a:moveTo>
                <a:cubicBezTo>
                  <a:pt x="291" y="305"/>
                  <a:pt x="293" y="199"/>
                  <a:pt x="318" y="101"/>
                </a:cubicBezTo>
                <a:cubicBezTo>
                  <a:pt x="76" y="0"/>
                  <a:pt x="76" y="0"/>
                  <a:pt x="76" y="0"/>
                </a:cubicBezTo>
                <a:cubicBezTo>
                  <a:pt x="33" y="0"/>
                  <a:pt x="33" y="0"/>
                  <a:pt x="33" y="0"/>
                </a:cubicBezTo>
                <a:cubicBezTo>
                  <a:pt x="0" y="181"/>
                  <a:pt x="0" y="181"/>
                  <a:pt x="0" y="181"/>
                </a:cubicBezTo>
                <a:cubicBezTo>
                  <a:pt x="172" y="249"/>
                  <a:pt x="172" y="249"/>
                  <a:pt x="172" y="249"/>
                </a:cubicBezTo>
                <a:cubicBezTo>
                  <a:pt x="173" y="250"/>
                  <a:pt x="173" y="250"/>
                  <a:pt x="173" y="250"/>
                </a:cubicBezTo>
                <a:cubicBezTo>
                  <a:pt x="172" y="289"/>
                  <a:pt x="174" y="328"/>
                  <a:pt x="180" y="368"/>
                </a:cubicBezTo>
                <a:cubicBezTo>
                  <a:pt x="176" y="369"/>
                  <a:pt x="176" y="369"/>
                  <a:pt x="176" y="369"/>
                </a:cubicBezTo>
                <a:cubicBezTo>
                  <a:pt x="17" y="454"/>
                  <a:pt x="17" y="454"/>
                  <a:pt x="17" y="454"/>
                </a:cubicBezTo>
                <a:cubicBezTo>
                  <a:pt x="75" y="630"/>
                  <a:pt x="75" y="630"/>
                  <a:pt x="75" y="630"/>
                </a:cubicBezTo>
                <a:cubicBezTo>
                  <a:pt x="259" y="607"/>
                  <a:pt x="259" y="607"/>
                  <a:pt x="259" y="607"/>
                </a:cubicBezTo>
                <a:cubicBezTo>
                  <a:pt x="260" y="606"/>
                  <a:pt x="260" y="606"/>
                  <a:pt x="260" y="606"/>
                </a:cubicBezTo>
                <a:cubicBezTo>
                  <a:pt x="279" y="641"/>
                  <a:pt x="300" y="675"/>
                  <a:pt x="324" y="706"/>
                </a:cubicBezTo>
                <a:cubicBezTo>
                  <a:pt x="320" y="710"/>
                  <a:pt x="320" y="710"/>
                  <a:pt x="320" y="710"/>
                </a:cubicBezTo>
                <a:cubicBezTo>
                  <a:pt x="222" y="861"/>
                  <a:pt x="222" y="861"/>
                  <a:pt x="222" y="861"/>
                </a:cubicBezTo>
                <a:cubicBezTo>
                  <a:pt x="300" y="933"/>
                  <a:pt x="300" y="933"/>
                  <a:pt x="300" y="933"/>
                </a:cubicBezTo>
                <a:cubicBezTo>
                  <a:pt x="518" y="727"/>
                  <a:pt x="518" y="727"/>
                  <a:pt x="518" y="727"/>
                </a:cubicBezTo>
                <a:cubicBezTo>
                  <a:pt x="423" y="648"/>
                  <a:pt x="351" y="539"/>
                  <a:pt x="318" y="410"/>
                </a:cubicBezTo>
                <a:close/>
              </a:path>
            </a:pathLst>
          </a:custGeom>
          <a:solidFill>
            <a:schemeClr val="accent5"/>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7" name="Freeform 7"/>
          <p:cNvSpPr/>
          <p:nvPr/>
        </p:nvSpPr>
        <p:spPr bwMode="auto">
          <a:xfrm>
            <a:off x="4625555" y="1362652"/>
            <a:ext cx="900035" cy="738590"/>
          </a:xfrm>
          <a:custGeom>
            <a:gdLst>
              <a:gd fmla="*/ 547 w 834" name="T0"/>
              <a:gd fmla="*/ 684 h 684" name="T1"/>
              <a:gd fmla="*/ 834 w 834" name="T2"/>
              <a:gd fmla="*/ 605 h 684" name="T3"/>
              <a:gd fmla="*/ 811 w 834" name="T4"/>
              <a:gd fmla="*/ 534 h 684" name="T5"/>
              <a:gd fmla="*/ 627 w 834" name="T6"/>
              <a:gd fmla="*/ 557 h 684" name="T7"/>
              <a:gd fmla="*/ 563 w 834" name="T8"/>
              <a:gd fmla="*/ 456 h 684" name="T9"/>
              <a:gd fmla="*/ 566 w 834" name="T10"/>
              <a:gd fmla="*/ 453 h 684" name="T11"/>
              <a:gd fmla="*/ 664 w 834" name="T12"/>
              <a:gd fmla="*/ 303 h 684" name="T13"/>
              <a:gd fmla="*/ 529 w 834" name="T14"/>
              <a:gd fmla="*/ 177 h 684" name="T15"/>
              <a:gd fmla="*/ 379 w 834" name="T16"/>
              <a:gd fmla="*/ 285 h 684" name="T17"/>
              <a:gd fmla="*/ 275 w 834" name="T18"/>
              <a:gd fmla="*/ 227 h 684" name="T19"/>
              <a:gd fmla="*/ 276 w 834" name="T20"/>
              <a:gd fmla="*/ 224 h 684" name="T21"/>
              <a:gd fmla="*/ 289 w 834" name="T22"/>
              <a:gd fmla="*/ 45 h 684" name="T23"/>
              <a:gd fmla="*/ 110 w 834" name="T24"/>
              <a:gd fmla="*/ 0 h 684" name="T25"/>
              <a:gd fmla="*/ 30 w 834" name="T26"/>
              <a:gd fmla="*/ 166 h 684" name="T27"/>
              <a:gd fmla="*/ 0 w 834" name="T28"/>
              <a:gd fmla="*/ 163 h 684" name="T29"/>
              <a:gd fmla="*/ 0 w 834" name="T30"/>
              <a:gd fmla="*/ 290 h 684" name="T31"/>
              <a:gd fmla="*/ 547 w 834" name="T32"/>
              <a:gd fmla="*/ 684 h 684"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684" w="834">
                <a:moveTo>
                  <a:pt x="547" y="684"/>
                </a:moveTo>
                <a:cubicBezTo>
                  <a:pt x="834" y="605"/>
                  <a:pt x="834" y="605"/>
                  <a:pt x="834" y="605"/>
                </a:cubicBezTo>
                <a:cubicBezTo>
                  <a:pt x="811" y="534"/>
                  <a:pt x="811" y="534"/>
                  <a:pt x="811" y="534"/>
                </a:cubicBezTo>
                <a:cubicBezTo>
                  <a:pt x="627" y="557"/>
                  <a:pt x="627" y="557"/>
                  <a:pt x="627" y="557"/>
                </a:cubicBezTo>
                <a:cubicBezTo>
                  <a:pt x="608" y="521"/>
                  <a:pt x="587" y="487"/>
                  <a:pt x="563" y="456"/>
                </a:cubicBezTo>
                <a:cubicBezTo>
                  <a:pt x="566" y="453"/>
                  <a:pt x="566" y="453"/>
                  <a:pt x="566" y="453"/>
                </a:cubicBezTo>
                <a:cubicBezTo>
                  <a:pt x="664" y="303"/>
                  <a:pt x="664" y="303"/>
                  <a:pt x="664" y="303"/>
                </a:cubicBezTo>
                <a:cubicBezTo>
                  <a:pt x="529" y="177"/>
                  <a:pt x="529" y="177"/>
                  <a:pt x="529" y="177"/>
                </a:cubicBezTo>
                <a:cubicBezTo>
                  <a:pt x="379" y="285"/>
                  <a:pt x="379" y="285"/>
                  <a:pt x="379" y="285"/>
                </a:cubicBezTo>
                <a:cubicBezTo>
                  <a:pt x="346" y="263"/>
                  <a:pt x="311" y="244"/>
                  <a:pt x="275" y="227"/>
                </a:cubicBezTo>
                <a:cubicBezTo>
                  <a:pt x="276" y="224"/>
                  <a:pt x="276" y="224"/>
                  <a:pt x="276" y="224"/>
                </a:cubicBezTo>
                <a:cubicBezTo>
                  <a:pt x="289" y="45"/>
                  <a:pt x="289" y="45"/>
                  <a:pt x="289" y="45"/>
                </a:cubicBezTo>
                <a:cubicBezTo>
                  <a:pt x="110" y="0"/>
                  <a:pt x="110" y="0"/>
                  <a:pt x="110" y="0"/>
                </a:cubicBezTo>
                <a:cubicBezTo>
                  <a:pt x="30" y="166"/>
                  <a:pt x="30" y="166"/>
                  <a:pt x="30" y="166"/>
                </a:cubicBezTo>
                <a:cubicBezTo>
                  <a:pt x="19" y="165"/>
                  <a:pt x="12" y="164"/>
                  <a:pt x="0" y="163"/>
                </a:cubicBezTo>
                <a:cubicBezTo>
                  <a:pt x="0" y="290"/>
                  <a:pt x="0" y="290"/>
                  <a:pt x="0" y="290"/>
                </a:cubicBezTo>
                <a:cubicBezTo>
                  <a:pt x="240" y="300"/>
                  <a:pt x="459" y="453"/>
                  <a:pt x="547" y="684"/>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8" name="Freeform 8"/>
          <p:cNvSpPr/>
          <p:nvPr/>
        </p:nvSpPr>
        <p:spPr bwMode="auto">
          <a:xfrm>
            <a:off x="3820672" y="1367332"/>
            <a:ext cx="748729" cy="747170"/>
          </a:xfrm>
          <a:custGeom>
            <a:gdLst>
              <a:gd fmla="*/ 566 w 694" name="T0"/>
              <a:gd fmla="*/ 305 h 692" name="T1"/>
              <a:gd fmla="*/ 694 w 694" name="T2"/>
              <a:gd fmla="*/ 286 h 692" name="T3"/>
              <a:gd fmla="*/ 694 w 694" name="T4"/>
              <a:gd fmla="*/ 159 h 692" name="T5"/>
              <a:gd fmla="*/ 655 w 694" name="T6"/>
              <a:gd fmla="*/ 163 h 692" name="T7"/>
              <a:gd fmla="*/ 654 w 694" name="T8"/>
              <a:gd fmla="*/ 160 h 692" name="T9"/>
              <a:gd fmla="*/ 584 w 694" name="T10"/>
              <a:gd fmla="*/ 0 h 692" name="T11"/>
              <a:gd fmla="*/ 405 w 694" name="T12"/>
              <a:gd fmla="*/ 46 h 692" name="T13"/>
              <a:gd fmla="*/ 415 w 694" name="T14"/>
              <a:gd fmla="*/ 227 h 692" name="T15"/>
              <a:gd fmla="*/ 280 w 694" name="T16"/>
              <a:gd fmla="*/ 305 h 692" name="T17"/>
              <a:gd fmla="*/ 278 w 694" name="T18"/>
              <a:gd fmla="*/ 302 h 692" name="T19"/>
              <a:gd fmla="*/ 128 w 694" name="T20"/>
              <a:gd fmla="*/ 201 h 692" name="T21"/>
              <a:gd fmla="*/ 0 w 694" name="T22"/>
              <a:gd fmla="*/ 334 h 692" name="T23"/>
              <a:gd fmla="*/ 106 w 694" name="T24"/>
              <a:gd fmla="*/ 484 h 692" name="T25"/>
              <a:gd fmla="*/ 24 w 694" name="T26"/>
              <a:gd fmla="*/ 642 h 692" name="T27"/>
              <a:gd fmla="*/ 24 w 694" name="T28"/>
              <a:gd fmla="*/ 642 h 692" name="T29"/>
              <a:gd fmla="*/ 141 w 694" name="T30"/>
              <a:gd fmla="*/ 692 h 692" name="T31"/>
              <a:gd fmla="*/ 566 w 694" name="T32"/>
              <a:gd fmla="*/ 305 h 692"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692" w="694">
                <a:moveTo>
                  <a:pt x="566" y="305"/>
                </a:moveTo>
                <a:cubicBezTo>
                  <a:pt x="608" y="294"/>
                  <a:pt x="650" y="288"/>
                  <a:pt x="694" y="286"/>
                </a:cubicBezTo>
                <a:cubicBezTo>
                  <a:pt x="694" y="159"/>
                  <a:pt x="694" y="159"/>
                  <a:pt x="694" y="159"/>
                </a:cubicBezTo>
                <a:cubicBezTo>
                  <a:pt x="682" y="159"/>
                  <a:pt x="670" y="161"/>
                  <a:pt x="655" y="163"/>
                </a:cubicBezTo>
                <a:cubicBezTo>
                  <a:pt x="654" y="160"/>
                  <a:pt x="654" y="160"/>
                  <a:pt x="654" y="160"/>
                </a:cubicBezTo>
                <a:cubicBezTo>
                  <a:pt x="584" y="0"/>
                  <a:pt x="584" y="0"/>
                  <a:pt x="584" y="0"/>
                </a:cubicBezTo>
                <a:cubicBezTo>
                  <a:pt x="405" y="46"/>
                  <a:pt x="405" y="46"/>
                  <a:pt x="405" y="46"/>
                </a:cubicBezTo>
                <a:cubicBezTo>
                  <a:pt x="415" y="227"/>
                  <a:pt x="415" y="227"/>
                  <a:pt x="415" y="227"/>
                </a:cubicBezTo>
                <a:cubicBezTo>
                  <a:pt x="367" y="249"/>
                  <a:pt x="322" y="274"/>
                  <a:pt x="280" y="305"/>
                </a:cubicBezTo>
                <a:cubicBezTo>
                  <a:pt x="278" y="302"/>
                  <a:pt x="278" y="302"/>
                  <a:pt x="278" y="302"/>
                </a:cubicBezTo>
                <a:cubicBezTo>
                  <a:pt x="128" y="201"/>
                  <a:pt x="128" y="201"/>
                  <a:pt x="128" y="201"/>
                </a:cubicBezTo>
                <a:cubicBezTo>
                  <a:pt x="0" y="334"/>
                  <a:pt x="0" y="334"/>
                  <a:pt x="0" y="334"/>
                </a:cubicBezTo>
                <a:cubicBezTo>
                  <a:pt x="106" y="484"/>
                  <a:pt x="106" y="484"/>
                  <a:pt x="106" y="484"/>
                </a:cubicBezTo>
                <a:cubicBezTo>
                  <a:pt x="73" y="534"/>
                  <a:pt x="45" y="586"/>
                  <a:pt x="24" y="642"/>
                </a:cubicBezTo>
                <a:cubicBezTo>
                  <a:pt x="24" y="642"/>
                  <a:pt x="24" y="642"/>
                  <a:pt x="24" y="642"/>
                </a:cubicBezTo>
                <a:cubicBezTo>
                  <a:pt x="141" y="692"/>
                  <a:pt x="141" y="692"/>
                  <a:pt x="141" y="692"/>
                </a:cubicBezTo>
                <a:cubicBezTo>
                  <a:pt x="207" y="507"/>
                  <a:pt x="361" y="358"/>
                  <a:pt x="566" y="305"/>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9" name="Freeform 9"/>
          <p:cNvSpPr/>
          <p:nvPr/>
        </p:nvSpPr>
        <p:spPr bwMode="auto">
          <a:xfrm>
            <a:off x="3976657" y="2880389"/>
            <a:ext cx="1053680" cy="437539"/>
          </a:xfrm>
          <a:custGeom>
            <a:gdLst>
              <a:gd fmla="*/ 728 w 976" name="T0"/>
              <a:gd fmla="*/ 92 h 405" name="T1"/>
              <a:gd fmla="*/ 222 w 976" name="T2"/>
              <a:gd fmla="*/ 0 h 405" name="T3"/>
              <a:gd fmla="*/ 0 w 976" name="T4"/>
              <a:gd fmla="*/ 210 h 405" name="T5"/>
              <a:gd fmla="*/ 19 w 976" name="T6"/>
              <a:gd fmla="*/ 227 h 405" name="T7"/>
              <a:gd fmla="*/ 169 w 976" name="T8"/>
              <a:gd fmla="*/ 119 h 405" name="T9"/>
              <a:gd fmla="*/ 171 w 976" name="T10"/>
              <a:gd fmla="*/ 117 h 405" name="T11"/>
              <a:gd fmla="*/ 274 w 976" name="T12"/>
              <a:gd fmla="*/ 174 h 405" name="T13"/>
              <a:gd fmla="*/ 272 w 976" name="T14"/>
              <a:gd fmla="*/ 180 h 405" name="T15"/>
              <a:gd fmla="*/ 259 w 976" name="T16"/>
              <a:gd fmla="*/ 359 h 405" name="T17"/>
              <a:gd fmla="*/ 438 w 976" name="T18"/>
              <a:gd fmla="*/ 405 h 405" name="T19"/>
              <a:gd fmla="*/ 517 w 976" name="T20"/>
              <a:gd fmla="*/ 237 h 405" name="T21"/>
              <a:gd fmla="*/ 530 w 976" name="T22"/>
              <a:gd fmla="*/ 232 h 405" name="T23"/>
              <a:gd fmla="*/ 661 w 976" name="T24"/>
              <a:gd fmla="*/ 228 h 405" name="T25"/>
              <a:gd fmla="*/ 663 w 976" name="T26"/>
              <a:gd fmla="*/ 235 h 405" name="T27"/>
              <a:gd fmla="*/ 706 w 976" name="T28"/>
              <a:gd fmla="*/ 383 h 405" name="T29"/>
              <a:gd fmla="*/ 884 w 976" name="T30"/>
              <a:gd fmla="*/ 337 h 405" name="T31"/>
              <a:gd fmla="*/ 876 w 976" name="T32"/>
              <a:gd fmla="*/ 163 h 405" name="T33"/>
              <a:gd fmla="*/ 877 w 976" name="T34"/>
              <a:gd fmla="*/ 166 h 405" name="T35"/>
              <a:gd fmla="*/ 976 w 976" name="T36"/>
              <a:gd fmla="*/ 115 h 405" name="T37"/>
              <a:gd fmla="*/ 908 w 976" name="T38"/>
              <a:gd fmla="*/ 13 h 405" name="T39"/>
              <a:gd fmla="*/ 728 w 976" name="T40"/>
              <a:gd fmla="*/ 92 h 405"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405" w="976">
                <a:moveTo>
                  <a:pt x="728" y="92"/>
                </a:moveTo>
                <a:cubicBezTo>
                  <a:pt x="547" y="139"/>
                  <a:pt x="364" y="99"/>
                  <a:pt x="222" y="0"/>
                </a:cubicBezTo>
                <a:cubicBezTo>
                  <a:pt x="0" y="210"/>
                  <a:pt x="0" y="210"/>
                  <a:pt x="0" y="210"/>
                </a:cubicBezTo>
                <a:cubicBezTo>
                  <a:pt x="19" y="227"/>
                  <a:pt x="19" y="227"/>
                  <a:pt x="19" y="227"/>
                </a:cubicBezTo>
                <a:cubicBezTo>
                  <a:pt x="169" y="119"/>
                  <a:pt x="169" y="119"/>
                  <a:pt x="169" y="119"/>
                </a:cubicBezTo>
                <a:cubicBezTo>
                  <a:pt x="171" y="117"/>
                  <a:pt x="171" y="117"/>
                  <a:pt x="171" y="117"/>
                </a:cubicBezTo>
                <a:cubicBezTo>
                  <a:pt x="204" y="139"/>
                  <a:pt x="238" y="158"/>
                  <a:pt x="274" y="174"/>
                </a:cubicBezTo>
                <a:cubicBezTo>
                  <a:pt x="272" y="180"/>
                  <a:pt x="272" y="180"/>
                  <a:pt x="272" y="180"/>
                </a:cubicBezTo>
                <a:cubicBezTo>
                  <a:pt x="259" y="359"/>
                  <a:pt x="259" y="359"/>
                  <a:pt x="259" y="359"/>
                </a:cubicBezTo>
                <a:cubicBezTo>
                  <a:pt x="438" y="405"/>
                  <a:pt x="438" y="405"/>
                  <a:pt x="438" y="405"/>
                </a:cubicBezTo>
                <a:cubicBezTo>
                  <a:pt x="517" y="237"/>
                  <a:pt x="517" y="237"/>
                  <a:pt x="517" y="237"/>
                </a:cubicBezTo>
                <a:cubicBezTo>
                  <a:pt x="530" y="232"/>
                  <a:pt x="530" y="232"/>
                  <a:pt x="530" y="232"/>
                </a:cubicBezTo>
                <a:cubicBezTo>
                  <a:pt x="569" y="235"/>
                  <a:pt x="601" y="236"/>
                  <a:pt x="661" y="228"/>
                </a:cubicBezTo>
                <a:cubicBezTo>
                  <a:pt x="663" y="235"/>
                  <a:pt x="663" y="235"/>
                  <a:pt x="663" y="235"/>
                </a:cubicBezTo>
                <a:cubicBezTo>
                  <a:pt x="706" y="383"/>
                  <a:pt x="706" y="383"/>
                  <a:pt x="706" y="383"/>
                </a:cubicBezTo>
                <a:cubicBezTo>
                  <a:pt x="884" y="337"/>
                  <a:pt x="884" y="337"/>
                  <a:pt x="884" y="337"/>
                </a:cubicBezTo>
                <a:cubicBezTo>
                  <a:pt x="876" y="163"/>
                  <a:pt x="876" y="163"/>
                  <a:pt x="876" y="163"/>
                </a:cubicBezTo>
                <a:cubicBezTo>
                  <a:pt x="877" y="166"/>
                  <a:pt x="877" y="166"/>
                  <a:pt x="877" y="166"/>
                </a:cubicBezTo>
                <a:cubicBezTo>
                  <a:pt x="911" y="151"/>
                  <a:pt x="944" y="134"/>
                  <a:pt x="976" y="115"/>
                </a:cubicBezTo>
                <a:cubicBezTo>
                  <a:pt x="908" y="13"/>
                  <a:pt x="908" y="13"/>
                  <a:pt x="908" y="13"/>
                </a:cubicBezTo>
                <a:cubicBezTo>
                  <a:pt x="854" y="48"/>
                  <a:pt x="794" y="75"/>
                  <a:pt x="728" y="92"/>
                </a:cubicBezTo>
                <a:close/>
              </a:path>
            </a:pathLst>
          </a:custGeom>
          <a:solidFill>
            <a:schemeClr val="accent4"/>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10" name="Freeform 10"/>
          <p:cNvSpPr/>
          <p:nvPr/>
        </p:nvSpPr>
        <p:spPr bwMode="auto">
          <a:xfrm>
            <a:off x="5002260" y="2069266"/>
            <a:ext cx="579485" cy="1026383"/>
          </a:xfrm>
          <a:custGeom>
            <a:gdLst>
              <a:gd fmla="*/ 364 w 537" name="T0"/>
              <a:gd fmla="*/ 260 h 951" name="T1"/>
              <a:gd fmla="*/ 357 w 537" name="T2"/>
              <a:gd fmla="*/ 142 h 951" name="T3"/>
              <a:gd fmla="*/ 361 w 537" name="T4"/>
              <a:gd fmla="*/ 140 h 951" name="T5"/>
              <a:gd fmla="*/ 519 w 537" name="T6"/>
              <a:gd fmla="*/ 55 h 951" name="T7"/>
              <a:gd fmla="*/ 501 w 537" name="T8"/>
              <a:gd fmla="*/ 0 h 951" name="T9"/>
              <a:gd fmla="*/ 214 w 537" name="T10"/>
              <a:gd fmla="*/ 80 h 951" name="T11"/>
              <a:gd fmla="*/ 219 w 537" name="T12"/>
              <a:gd fmla="*/ 95 h 951" name="T13"/>
              <a:gd fmla="*/ 0 w 537" name="T14"/>
              <a:gd fmla="*/ 735 h 951" name="T15"/>
              <a:gd fmla="*/ 85 w 537" name="T16"/>
              <a:gd fmla="*/ 862 h 951" name="T17"/>
              <a:gd fmla="*/ 215 w 537" name="T18"/>
              <a:gd fmla="*/ 951 h 951" name="T19"/>
              <a:gd fmla="*/ 343 w 537" name="T20"/>
              <a:gd fmla="*/ 818 h 951" name="T21"/>
              <a:gd fmla="*/ 237 w 537" name="T22"/>
              <a:gd fmla="*/ 666 h 951" name="T23"/>
              <a:gd fmla="*/ 236 w 537" name="T24"/>
              <a:gd fmla="*/ 665 h 951" name="T25"/>
              <a:gd fmla="*/ 318 w 537" name="T26"/>
              <a:gd fmla="*/ 507 h 951" name="T27"/>
              <a:gd fmla="*/ 324 w 537" name="T28"/>
              <a:gd fmla="*/ 508 h 951" name="T29"/>
              <a:gd fmla="*/ 503 w 537" name="T30"/>
              <a:gd fmla="*/ 510 h 951" name="T31"/>
              <a:gd fmla="*/ 537 w 537" name="T32"/>
              <a:gd fmla="*/ 328 h 951" name="T33"/>
              <a:gd fmla="*/ 365 w 537" name="T34"/>
              <a:gd fmla="*/ 260 h 951" name="T35"/>
              <a:gd fmla="*/ 364 w 537" name="T36"/>
              <a:gd fmla="*/ 260 h 951"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951" w="537">
                <a:moveTo>
                  <a:pt x="364" y="260"/>
                </a:moveTo>
                <a:cubicBezTo>
                  <a:pt x="365" y="221"/>
                  <a:pt x="363" y="181"/>
                  <a:pt x="357" y="142"/>
                </a:cubicBezTo>
                <a:cubicBezTo>
                  <a:pt x="361" y="140"/>
                  <a:pt x="361" y="140"/>
                  <a:pt x="361" y="140"/>
                </a:cubicBezTo>
                <a:cubicBezTo>
                  <a:pt x="519" y="55"/>
                  <a:pt x="519" y="55"/>
                  <a:pt x="519" y="55"/>
                </a:cubicBezTo>
                <a:cubicBezTo>
                  <a:pt x="501" y="0"/>
                  <a:pt x="501" y="0"/>
                  <a:pt x="501" y="0"/>
                </a:cubicBezTo>
                <a:cubicBezTo>
                  <a:pt x="214" y="80"/>
                  <a:pt x="214" y="80"/>
                  <a:pt x="214" y="80"/>
                </a:cubicBezTo>
                <a:cubicBezTo>
                  <a:pt x="216" y="85"/>
                  <a:pt x="217" y="90"/>
                  <a:pt x="219" y="95"/>
                </a:cubicBezTo>
                <a:cubicBezTo>
                  <a:pt x="282" y="340"/>
                  <a:pt x="188" y="589"/>
                  <a:pt x="0" y="735"/>
                </a:cubicBezTo>
                <a:cubicBezTo>
                  <a:pt x="85" y="862"/>
                  <a:pt x="85" y="862"/>
                  <a:pt x="85" y="862"/>
                </a:cubicBezTo>
                <a:cubicBezTo>
                  <a:pt x="215" y="951"/>
                  <a:pt x="215" y="951"/>
                  <a:pt x="215" y="951"/>
                </a:cubicBezTo>
                <a:cubicBezTo>
                  <a:pt x="343" y="818"/>
                  <a:pt x="343" y="818"/>
                  <a:pt x="343" y="818"/>
                </a:cubicBezTo>
                <a:cubicBezTo>
                  <a:pt x="237" y="666"/>
                  <a:pt x="237" y="666"/>
                  <a:pt x="237" y="666"/>
                </a:cubicBezTo>
                <a:cubicBezTo>
                  <a:pt x="236" y="665"/>
                  <a:pt x="236" y="665"/>
                  <a:pt x="236" y="665"/>
                </a:cubicBezTo>
                <a:cubicBezTo>
                  <a:pt x="269" y="616"/>
                  <a:pt x="297" y="563"/>
                  <a:pt x="318" y="507"/>
                </a:cubicBezTo>
                <a:cubicBezTo>
                  <a:pt x="324" y="508"/>
                  <a:pt x="324" y="508"/>
                  <a:pt x="324" y="508"/>
                </a:cubicBezTo>
                <a:cubicBezTo>
                  <a:pt x="503" y="510"/>
                  <a:pt x="503" y="510"/>
                  <a:pt x="503" y="510"/>
                </a:cubicBezTo>
                <a:cubicBezTo>
                  <a:pt x="537" y="328"/>
                  <a:pt x="537" y="328"/>
                  <a:pt x="537" y="328"/>
                </a:cubicBezTo>
                <a:cubicBezTo>
                  <a:pt x="365" y="260"/>
                  <a:pt x="365" y="260"/>
                  <a:pt x="365" y="260"/>
                </a:cubicBezTo>
                <a:lnTo>
                  <a:pt x="364" y="260"/>
                </a:lnTo>
                <a:close/>
              </a:path>
            </a:pathLst>
          </a:custGeom>
          <a:solidFill>
            <a:schemeClr val="accent3"/>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15" name="Oval 14"/>
          <p:cNvSpPr/>
          <p:nvPr/>
        </p:nvSpPr>
        <p:spPr bwMode="auto">
          <a:xfrm>
            <a:off x="1756134" y="1260585"/>
            <a:ext cx="417404" cy="41751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a:defRPr/>
            </a:pPr>
            <a:endParaRPr lang="en-US" sz="700">
              <a:solidFill>
                <a:schemeClr val="tx2"/>
              </a:solidFill>
              <a:latin charset="-122" panose="020b0503020204020204" pitchFamily="34" typeface="微软雅黑"/>
              <a:ea charset="-122" panose="020b0503020204020204" pitchFamily="34" typeface="微软雅黑"/>
            </a:endParaRPr>
          </a:p>
        </p:txBody>
      </p:sp>
      <p:sp>
        <p:nvSpPr>
          <p:cNvPr id="16" name="Content Placeholder 2"/>
          <p:cNvSpPr txBox="1"/>
          <p:nvPr/>
        </p:nvSpPr>
        <p:spPr bwMode="auto">
          <a:xfrm>
            <a:off x="1326033" y="1953341"/>
            <a:ext cx="1285541" cy="56478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a:lstStyle>
            <a:lvl1pPr>
              <a:defRPr>
                <a:solidFill>
                  <a:schemeClr val="tx1"/>
                </a:solidFill>
                <a:latin panose="020f0502020204030204" typeface="Calibri"/>
                <a:ea charset="0" typeface="ＭＳ Ｐゴシック"/>
              </a:defRPr>
            </a:lvl1pPr>
            <a:lvl2pPr indent="-285750" marL="742950">
              <a:defRPr>
                <a:solidFill>
                  <a:schemeClr val="tx1"/>
                </a:solidFill>
                <a:latin panose="020f0502020204030204" typeface="Calibri"/>
                <a:ea charset="0" typeface="ＭＳ Ｐゴシック"/>
              </a:defRPr>
            </a:lvl2pPr>
            <a:lvl3pPr indent="-228600" marL="1143000">
              <a:defRPr>
                <a:solidFill>
                  <a:schemeClr val="tx1"/>
                </a:solidFill>
                <a:latin panose="020f0502020204030204" typeface="Calibri"/>
                <a:ea charset="0" typeface="ＭＳ Ｐゴシック"/>
              </a:defRPr>
            </a:lvl3pPr>
            <a:lvl4pPr indent="-228600" marL="1600200">
              <a:defRPr>
                <a:solidFill>
                  <a:schemeClr val="tx1"/>
                </a:solidFill>
                <a:latin panose="020f0502020204030204" typeface="Calibri"/>
                <a:ea charset="0" typeface="ＭＳ Ｐゴシック"/>
              </a:defRPr>
            </a:lvl4pPr>
            <a:lvl5pPr indent="-228600" marL="2057400">
              <a:defRPr>
                <a:solidFill>
                  <a:schemeClr val="tx1"/>
                </a:solidFill>
                <a:latin panose="020f0502020204030204" typeface="Calibri"/>
                <a:ea charset="0" typeface="ＭＳ Ｐゴシック"/>
              </a:defRPr>
            </a:lvl5pPr>
            <a:lvl6pPr fontAlgn="base" indent="-228600" marL="2514600">
              <a:spcBef>
                <a:spcPct val="0"/>
              </a:spcBef>
              <a:spcAft>
                <a:spcPct val="0"/>
              </a:spcAft>
              <a:defRPr>
                <a:solidFill>
                  <a:schemeClr val="tx1"/>
                </a:solidFill>
                <a:latin panose="020f0502020204030204" typeface="Calibri"/>
                <a:ea charset="0" typeface="ＭＳ Ｐゴシック"/>
              </a:defRPr>
            </a:lvl6pPr>
            <a:lvl7pPr fontAlgn="base" indent="-228600" marL="2971800">
              <a:spcBef>
                <a:spcPct val="0"/>
              </a:spcBef>
              <a:spcAft>
                <a:spcPct val="0"/>
              </a:spcAft>
              <a:defRPr>
                <a:solidFill>
                  <a:schemeClr val="tx1"/>
                </a:solidFill>
                <a:latin panose="020f0502020204030204" typeface="Calibri"/>
                <a:ea charset="0" typeface="ＭＳ Ｐゴシック"/>
              </a:defRPr>
            </a:lvl7pPr>
            <a:lvl8pPr fontAlgn="base" indent="-228600" marL="3429000">
              <a:spcBef>
                <a:spcPct val="0"/>
              </a:spcBef>
              <a:spcAft>
                <a:spcPct val="0"/>
              </a:spcAft>
              <a:defRPr>
                <a:solidFill>
                  <a:schemeClr val="tx1"/>
                </a:solidFill>
                <a:latin panose="020f0502020204030204" typeface="Calibri"/>
                <a:ea charset="0" typeface="ＭＳ Ｐゴシック"/>
              </a:defRPr>
            </a:lvl8pPr>
            <a:lvl9pPr fontAlgn="base" indent="-228600" marL="3886200">
              <a:spcBef>
                <a:spcPct val="0"/>
              </a:spcBef>
              <a:spcAft>
                <a:spcPct val="0"/>
              </a:spcAft>
              <a:defRPr>
                <a:solidFill>
                  <a:schemeClr val="tx1"/>
                </a:solidFill>
                <a:latin panose="020f0502020204030204" typeface="Calibri"/>
                <a:ea charset="0" typeface="ＭＳ Ｐゴシック"/>
              </a:defRPr>
            </a:lvl9pPr>
          </a:lstStyle>
          <a:p>
            <a:pPr algn="ctr">
              <a:lnSpc>
                <a:spcPct val="120000"/>
              </a:lnSpc>
              <a:spcBef>
                <a:spcPct val="20000"/>
              </a:spcBef>
              <a:buFont typeface="Arial"/>
              <a:buNone/>
            </a:pPr>
            <a:r>
              <a:rPr altLang="en-US" lang="zh-CN" sz="900">
                <a:solidFill>
                  <a:schemeClr val="tx2"/>
                </a:solidFill>
                <a:latin charset="-122" panose="020b0503020204020204" pitchFamily="34" typeface="微软雅黑"/>
                <a:ea charset="-122" panose="020b0503020204020204" pitchFamily="34" typeface="微软雅黑"/>
                <a:cs typeface="Lato Light"/>
              </a:rPr>
              <a:t>点击添加内容点击添加内容点击添加内容点击添加内容点击添加内容</a:t>
            </a:r>
          </a:p>
        </p:txBody>
      </p:sp>
      <p:sp>
        <p:nvSpPr>
          <p:cNvPr id="26" name="Oval 25"/>
          <p:cNvSpPr/>
          <p:nvPr/>
        </p:nvSpPr>
        <p:spPr bwMode="auto">
          <a:xfrm>
            <a:off x="2162401" y="3250381"/>
            <a:ext cx="417404" cy="41751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22859" lIns="45719" rIns="45719" tIns="22859"/>
          <a:lstStyle/>
          <a:p>
            <a:pPr algn="ctr">
              <a:defRPr/>
            </a:pPr>
            <a:endParaRPr lang="en-US" sz="700">
              <a:solidFill>
                <a:schemeClr val="tx2"/>
              </a:solidFill>
              <a:latin charset="-122" panose="020b0503020204020204" pitchFamily="34" typeface="微软雅黑"/>
              <a:ea charset="-122" panose="020b0503020204020204" pitchFamily="34" typeface="微软雅黑"/>
            </a:endParaRPr>
          </a:p>
        </p:txBody>
      </p:sp>
      <p:sp>
        <p:nvSpPr>
          <p:cNvPr id="32" name="Oval 31"/>
          <p:cNvSpPr/>
          <p:nvPr/>
        </p:nvSpPr>
        <p:spPr bwMode="auto">
          <a:xfrm>
            <a:off x="4430278" y="3439648"/>
            <a:ext cx="417404" cy="41751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22859" lIns="45719" rIns="45719" tIns="22859"/>
          <a:lstStyle/>
          <a:p>
            <a:pPr algn="ctr">
              <a:defRPr/>
            </a:pPr>
            <a:endParaRPr lang="en-US" sz="700">
              <a:solidFill>
                <a:schemeClr val="tx2"/>
              </a:solidFill>
              <a:latin charset="-122" panose="020b0503020204020204" pitchFamily="34" typeface="微软雅黑"/>
              <a:ea charset="-122" panose="020b0503020204020204" pitchFamily="34" typeface="微软雅黑"/>
            </a:endParaRPr>
          </a:p>
        </p:txBody>
      </p:sp>
      <p:sp>
        <p:nvSpPr>
          <p:cNvPr id="42" name="Oval 41"/>
          <p:cNvSpPr/>
          <p:nvPr/>
        </p:nvSpPr>
        <p:spPr bwMode="auto">
          <a:xfrm>
            <a:off x="7037448" y="1260585"/>
            <a:ext cx="417404" cy="41751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a:defRPr/>
            </a:pPr>
            <a:endParaRPr lang="en-US" sz="700">
              <a:solidFill>
                <a:schemeClr val="tx2"/>
              </a:solidFill>
              <a:latin charset="-122" panose="020b0503020204020204" pitchFamily="34" typeface="微软雅黑"/>
              <a:ea charset="-122" panose="020b0503020204020204" pitchFamily="34" typeface="微软雅黑"/>
            </a:endParaRPr>
          </a:p>
        </p:txBody>
      </p:sp>
      <p:sp>
        <p:nvSpPr>
          <p:cNvPr id="49" name="Oval 48"/>
          <p:cNvSpPr/>
          <p:nvPr/>
        </p:nvSpPr>
        <p:spPr bwMode="auto">
          <a:xfrm>
            <a:off x="6647020" y="3250381"/>
            <a:ext cx="417404" cy="41751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22859" lIns="45719" rIns="45719" tIns="22859"/>
          <a:lstStyle/>
          <a:p>
            <a:pPr algn="ctr">
              <a:defRPr/>
            </a:pPr>
            <a:endParaRPr lang="en-US" sz="700">
              <a:solidFill>
                <a:schemeClr val="tx2"/>
              </a:solidFill>
              <a:latin charset="-122" panose="020b0503020204020204" pitchFamily="34" typeface="微软雅黑"/>
              <a:ea charset="-122" panose="020b0503020204020204" pitchFamily="34" typeface="微软雅黑"/>
            </a:endParaRPr>
          </a:p>
        </p:txBody>
      </p:sp>
      <p:sp>
        <p:nvSpPr>
          <p:cNvPr id="39" name="AutoShape 66"/>
          <p:cNvSpPr>
            <a:spLocks noChangeAspect="1"/>
          </p:cNvSpPr>
          <p:nvPr/>
        </p:nvSpPr>
        <p:spPr bwMode="auto">
          <a:xfrm>
            <a:off x="7152576" y="1370496"/>
            <a:ext cx="201845" cy="201898"/>
          </a:xfrm>
          <a:custGeom>
            <a:gdLst>
              <a:gd fmla="*/ 10799 w 21598" name="T0"/>
              <a:gd fmla="*/ 10800 h 21600" name="T1"/>
              <a:gd fmla="*/ 10799 w 21598" name="T2"/>
              <a:gd fmla="*/ 10800 h 21600" name="T3"/>
              <a:gd fmla="*/ 10799 w 21598" name="T4"/>
              <a:gd fmla="*/ 10800 h 21600" name="T5"/>
              <a:gd fmla="*/ 10799 w 21598" name="T6"/>
              <a:gd fmla="*/ 10800 h 21600" name="T7"/>
            </a:gdLst>
            <a:cxnLst>
              <a:cxn ang="0">
                <a:pos x="T0" y="T1"/>
              </a:cxn>
              <a:cxn ang="0">
                <a:pos x="T2" y="T3"/>
              </a:cxn>
              <a:cxn ang="0">
                <a:pos x="T4" y="T5"/>
              </a:cxn>
              <a:cxn ang="0">
                <a:pos x="T6" y="T7"/>
              </a:cxn>
            </a:cxnLst>
            <a:rect b="b" l="0" r="r" t="0"/>
            <a:pathLst>
              <a:path h="21600" w="21598">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bg1"/>
          </a:solidFill>
          <a:ln>
            <a:noFill/>
          </a:ln>
          <a:effectLst/>
          <a:extLst/>
        </p:spPr>
        <p:txBody>
          <a:bodyPr anchor="ctr" bIns="38092" lIns="38092" rIns="38092" tIns="38092"/>
          <a:lstStyle/>
          <a:p>
            <a:pPr defTabSz="342815">
              <a:defRPr/>
            </a:pPr>
            <a:endParaRPr lang="es-ES" sz="2700">
              <a:solidFill>
                <a:srgbClr val="44CEB9"/>
              </a:solidFill>
              <a:effectLst>
                <a:outerShdw algn="tl" blurRad="38100" dir="2700000" dist="38100">
                  <a:srgbClr val="000000"/>
                </a:outerShdw>
              </a:effectLst>
              <a:latin charset="-122" panose="020b0503020204020204" pitchFamily="34" typeface="微软雅黑"/>
              <a:ea charset="-122" panose="020b0503020204020204" pitchFamily="34" typeface="微软雅黑"/>
              <a:cs charset="0" typeface="Gill Sans"/>
              <a:sym charset="0" typeface="Gill Sans"/>
            </a:endParaRPr>
          </a:p>
        </p:txBody>
      </p:sp>
      <p:sp>
        <p:nvSpPr>
          <p:cNvPr id="40" name="Freeform 39"/>
          <p:cNvSpPr>
            <a:spLocks noChangeArrowheads="1" noChangeAspect="1"/>
          </p:cNvSpPr>
          <p:nvPr/>
        </p:nvSpPr>
        <p:spPr bwMode="auto">
          <a:xfrm>
            <a:off x="2262235" y="3352565"/>
            <a:ext cx="199200" cy="238413"/>
          </a:xfrm>
          <a:custGeom>
            <a:gdLst>
              <a:gd fmla="*/ 206367 w 449768" name="connsiteX0"/>
              <a:gd fmla="*/ 423375 h 538305" name="connsiteY0"/>
              <a:gd fmla="*/ 208536 w 449768" name="connsiteX1"/>
              <a:gd fmla="*/ 434347 h 538305" name="connsiteY1"/>
              <a:gd fmla="*/ 136133 w 449768" name="connsiteX2"/>
              <a:gd fmla="*/ 527584 h 538305" name="connsiteY2"/>
              <a:gd fmla="*/ 120760 w 449768" name="connsiteX3"/>
              <a:gd fmla="*/ 517169 h 538305" name="connsiteY3"/>
              <a:gd fmla="*/ 192667 w 449768" name="connsiteX4"/>
              <a:gd fmla="*/ 423933 h 538305" name="connsiteY4"/>
              <a:gd fmla="*/ 206367 w 449768" name="connsiteX5"/>
              <a:gd fmla="*/ 423375 h 538305" name="connsiteY5"/>
              <a:gd fmla="*/ 158371 w 449768" name="connsiteX6"/>
              <a:gd fmla="*/ 386315 h 538305" name="connsiteY6"/>
              <a:gd fmla="*/ 160292 w 449768" name="connsiteX7"/>
              <a:gd fmla="*/ 397002 h 538305" name="connsiteY7"/>
              <a:gd fmla="*/ 51725 w 449768" name="connsiteX8"/>
              <a:gd fmla="*/ 536376 h 538305" name="connsiteY8"/>
              <a:gd fmla="*/ 41315 w 449768" name="connsiteX9"/>
              <a:gd fmla="*/ 525997 h 538305" name="connsiteY9"/>
              <a:gd fmla="*/ 144924 w 449768" name="connsiteX10"/>
              <a:gd fmla="*/ 387118 h 538305" name="connsiteY10"/>
              <a:gd fmla="*/ 158371 w 449768" name="connsiteX11"/>
              <a:gd fmla="*/ 386315 h 538305" name="connsiteY11"/>
              <a:gd fmla="*/ 112005 w 449768" name="connsiteX12"/>
              <a:gd fmla="*/ 349971 h 538305" name="connsiteY12"/>
              <a:gd fmla="*/ 113740 w 449768" name="connsiteX13"/>
              <a:gd fmla="*/ 362927 h 538305" name="connsiteY13"/>
              <a:gd fmla="*/ 41338 w 449768" name="connsiteX14"/>
              <a:gd fmla="*/ 455221 h 538305" name="connsiteY14"/>
              <a:gd fmla="*/ 25965 w 449768" name="connsiteX15"/>
              <a:gd fmla="*/ 444857 h 538305" name="connsiteY15"/>
              <a:gd fmla="*/ 98367 w 449768" name="connsiteX16"/>
              <a:gd fmla="*/ 352562 h 538305" name="connsiteY16"/>
              <a:gd fmla="*/ 112005 w 449768" name="connsiteX17"/>
              <a:gd fmla="*/ 349971 h 538305" name="connsiteY17"/>
              <a:gd fmla="*/ 287508 w 449768" name="connsiteX18"/>
              <a:gd fmla="*/ 153269 h 538305" name="connsiteY18"/>
              <a:gd fmla="*/ 261020 w 449768" name="connsiteX19"/>
              <a:gd fmla="*/ 165441 h 538305" name="connsiteY19"/>
              <a:gd fmla="*/ 255548 w 449768" name="connsiteX20"/>
              <a:gd fmla="*/ 175874 h 538305" name="connsiteY20"/>
              <a:gd fmla="*/ 276441 w 449768" name="connsiteX21"/>
              <a:gd fmla="*/ 232511 h 538305" name="connsiteY21"/>
              <a:gd fmla="*/ 328174 w 449768" name="connsiteX22"/>
              <a:gd fmla="*/ 227543 h 538305" name="connsiteY22"/>
              <a:gd fmla="*/ 333645 w 449768" name="connsiteX23"/>
              <a:gd fmla="*/ 217110 h 538305" name="connsiteY23"/>
              <a:gd fmla="*/ 317727 w 449768" name="connsiteX24"/>
              <a:gd fmla="*/ 160472 h 538305" name="connsiteY24"/>
              <a:gd fmla="*/ 287508 w 449768" name="connsiteX25"/>
              <a:gd fmla="*/ 153269 h 538305" name="connsiteY25"/>
              <a:gd fmla="*/ 437111 w 449768" name="connsiteX26"/>
              <a:gd fmla="*/ 0 h 538305" name="connsiteY26"/>
              <a:gd fmla="*/ 442086 w 449768" name="connsiteX27"/>
              <a:gd fmla="*/ 0 h 538305" name="connsiteY27"/>
              <a:gd fmla="*/ 447557 w 449768" name="connsiteX28"/>
              <a:gd fmla="*/ 4968 h 538305" name="connsiteY28"/>
              <a:gd fmla="*/ 447557 w 449768" name="connsiteX29"/>
              <a:gd fmla="*/ 9937 h 538305" name="connsiteY29"/>
              <a:gd fmla="*/ 447557 w 449768" name="connsiteX30"/>
              <a:gd fmla="*/ 20370 h 538305" name="connsiteY30"/>
              <a:gd fmla="*/ 447557 w 449768" name="connsiteX31"/>
              <a:gd fmla="*/ 46204 h 538305" name="connsiteY31"/>
              <a:gd fmla="*/ 442086 w 449768" name="connsiteX32"/>
              <a:gd fmla="*/ 103338 h 538305" name="connsiteY32"/>
              <a:gd fmla="*/ 442086 w 449768" name="connsiteX33"/>
              <a:gd fmla="*/ 113771 h 538305" name="connsiteY33"/>
              <a:gd fmla="*/ 437111 w 449768" name="connsiteX34"/>
              <a:gd fmla="*/ 134141 h 538305" name="connsiteY34"/>
              <a:gd fmla="*/ 421194 w 449768" name="connsiteX35"/>
              <a:gd fmla="*/ 175874 h 538305" name="connsiteY35"/>
              <a:gd fmla="*/ 354040 w 449768" name="connsiteX36"/>
              <a:gd fmla="*/ 289645 h 538305" name="connsiteY36"/>
              <a:gd fmla="*/ 344091 w 449768" name="connsiteX37"/>
              <a:gd fmla="*/ 325913 h 538305" name="connsiteY37"/>
              <a:gd fmla="*/ 276441 w 449768" name="connsiteX38"/>
              <a:gd fmla="*/ 506754 h 538305" name="connsiteY38"/>
              <a:gd fmla="*/ 261020 w 449768" name="connsiteX39"/>
              <a:gd fmla="*/ 496321 h 538305" name="connsiteY39"/>
              <a:gd fmla="*/ 17278 w 449768" name="connsiteX40"/>
              <a:gd fmla="*/ 310511 h 538305" name="connsiteY40"/>
              <a:gd fmla="*/ 1858 w 449768" name="connsiteX41"/>
              <a:gd fmla="*/ 289645 h 538305" name="connsiteY41"/>
              <a:gd fmla="*/ 162528 w 449768" name="connsiteX42"/>
              <a:gd fmla="*/ 186307 h 538305" name="connsiteY42"/>
              <a:gd fmla="*/ 193369 w 449768" name="connsiteX43"/>
              <a:gd fmla="*/ 165441 h 538305" name="connsiteY43"/>
              <a:gd fmla="*/ 312753 w 449768" name="connsiteX44"/>
              <a:gd fmla="*/ 51669 h 538305" name="connsiteY44"/>
              <a:gd fmla="*/ 400799 w 449768" name="connsiteX45"/>
              <a:gd fmla="*/ 9937 h 538305" name="connsiteY45"/>
              <a:gd fmla="*/ 426665 w 449768" name="connsiteX46"/>
              <a:gd fmla="*/ 4968 h 538305" name="connsiteY46"/>
              <a:gd fmla="*/ 437111 w 449768" name="connsiteX47"/>
              <a:gd fmla="*/ 0 h 538305" name="connsiteY4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b="b" l="l" r="r" t="t"/>
            <a:pathLst>
              <a:path h="538305" w="449768">
                <a:moveTo>
                  <a:pt x="206367" y="423375"/>
                </a:moveTo>
                <a:cubicBezTo>
                  <a:pt x="209652" y="425297"/>
                  <a:pt x="211016" y="429140"/>
                  <a:pt x="208536" y="434347"/>
                </a:cubicBezTo>
                <a:cubicBezTo>
                  <a:pt x="198122" y="460136"/>
                  <a:pt x="172335" y="506754"/>
                  <a:pt x="136133" y="527584"/>
                </a:cubicBezTo>
                <a:cubicBezTo>
                  <a:pt x="125719" y="532543"/>
                  <a:pt x="115305" y="527584"/>
                  <a:pt x="120760" y="517169"/>
                </a:cubicBezTo>
                <a:cubicBezTo>
                  <a:pt x="130678" y="491380"/>
                  <a:pt x="151507" y="450217"/>
                  <a:pt x="192667" y="423933"/>
                </a:cubicBezTo>
                <a:cubicBezTo>
                  <a:pt x="197874" y="421453"/>
                  <a:pt x="203081" y="421453"/>
                  <a:pt x="206367" y="423375"/>
                </a:cubicBezTo>
                <a:close/>
                <a:moveTo>
                  <a:pt x="158371" y="386315"/>
                </a:moveTo>
                <a:cubicBezTo>
                  <a:pt x="161532" y="388230"/>
                  <a:pt x="162771" y="392060"/>
                  <a:pt x="160292" y="397002"/>
                </a:cubicBezTo>
                <a:cubicBezTo>
                  <a:pt x="144924" y="433081"/>
                  <a:pt x="113693" y="500297"/>
                  <a:pt x="51725" y="536376"/>
                </a:cubicBezTo>
                <a:cubicBezTo>
                  <a:pt x="41315" y="541318"/>
                  <a:pt x="36357" y="536376"/>
                  <a:pt x="41315" y="525997"/>
                </a:cubicBezTo>
                <a:cubicBezTo>
                  <a:pt x="51725" y="489918"/>
                  <a:pt x="82957" y="422702"/>
                  <a:pt x="144924" y="387118"/>
                </a:cubicBezTo>
                <a:cubicBezTo>
                  <a:pt x="150130" y="384399"/>
                  <a:pt x="155211" y="384399"/>
                  <a:pt x="158371" y="386315"/>
                </a:cubicBezTo>
                <a:close/>
                <a:moveTo>
                  <a:pt x="112005" y="349971"/>
                </a:moveTo>
                <a:cubicBezTo>
                  <a:pt x="115228" y="352562"/>
                  <a:pt x="116468" y="357744"/>
                  <a:pt x="113740" y="362927"/>
                </a:cubicBezTo>
                <a:cubicBezTo>
                  <a:pt x="103326" y="388591"/>
                  <a:pt x="77539" y="429556"/>
                  <a:pt x="41338" y="455221"/>
                </a:cubicBezTo>
                <a:cubicBezTo>
                  <a:pt x="25965" y="460157"/>
                  <a:pt x="21006" y="455221"/>
                  <a:pt x="25965" y="444857"/>
                </a:cubicBezTo>
                <a:cubicBezTo>
                  <a:pt x="36379" y="419192"/>
                  <a:pt x="57207" y="378227"/>
                  <a:pt x="98367" y="352562"/>
                </a:cubicBezTo>
                <a:cubicBezTo>
                  <a:pt x="103574" y="347380"/>
                  <a:pt x="108781" y="347380"/>
                  <a:pt x="112005" y="349971"/>
                </a:cubicBezTo>
                <a:close/>
                <a:moveTo>
                  <a:pt x="287508" y="153269"/>
                </a:moveTo>
                <a:cubicBezTo>
                  <a:pt x="277809" y="153890"/>
                  <a:pt x="268730" y="157740"/>
                  <a:pt x="261020" y="165441"/>
                </a:cubicBezTo>
                <a:cubicBezTo>
                  <a:pt x="261020" y="170409"/>
                  <a:pt x="261020" y="170409"/>
                  <a:pt x="255548" y="175874"/>
                </a:cubicBezTo>
                <a:cubicBezTo>
                  <a:pt x="245600" y="196243"/>
                  <a:pt x="250574" y="222575"/>
                  <a:pt x="276441" y="232511"/>
                </a:cubicBezTo>
                <a:cubicBezTo>
                  <a:pt x="291861" y="242944"/>
                  <a:pt x="317727" y="242944"/>
                  <a:pt x="328174" y="227543"/>
                </a:cubicBezTo>
                <a:cubicBezTo>
                  <a:pt x="333645" y="222575"/>
                  <a:pt x="333645" y="222575"/>
                  <a:pt x="333645" y="217110"/>
                </a:cubicBezTo>
                <a:cubicBezTo>
                  <a:pt x="349066" y="196243"/>
                  <a:pt x="338620" y="170409"/>
                  <a:pt x="317727" y="160472"/>
                </a:cubicBezTo>
                <a:cubicBezTo>
                  <a:pt x="307530" y="155256"/>
                  <a:pt x="297208" y="152648"/>
                  <a:pt x="287508" y="153269"/>
                </a:cubicBezTo>
                <a:close/>
                <a:moveTo>
                  <a:pt x="437111" y="0"/>
                </a:moveTo>
                <a:lnTo>
                  <a:pt x="442086" y="0"/>
                </a:lnTo>
                <a:cubicBezTo>
                  <a:pt x="447557" y="0"/>
                  <a:pt x="452532" y="0"/>
                  <a:pt x="447557" y="4968"/>
                </a:cubicBezTo>
                <a:lnTo>
                  <a:pt x="447557" y="9937"/>
                </a:lnTo>
                <a:cubicBezTo>
                  <a:pt x="452532" y="15402"/>
                  <a:pt x="447557" y="15402"/>
                  <a:pt x="447557" y="20370"/>
                </a:cubicBezTo>
                <a:cubicBezTo>
                  <a:pt x="447557" y="25835"/>
                  <a:pt x="447557" y="36268"/>
                  <a:pt x="447557" y="46204"/>
                </a:cubicBezTo>
                <a:cubicBezTo>
                  <a:pt x="447557" y="62102"/>
                  <a:pt x="447557" y="82472"/>
                  <a:pt x="442086" y="103338"/>
                </a:cubicBezTo>
                <a:cubicBezTo>
                  <a:pt x="442086" y="108306"/>
                  <a:pt x="442086" y="108306"/>
                  <a:pt x="442086" y="113771"/>
                </a:cubicBezTo>
                <a:cubicBezTo>
                  <a:pt x="437111" y="124205"/>
                  <a:pt x="437111" y="129173"/>
                  <a:pt x="437111" y="134141"/>
                </a:cubicBezTo>
                <a:cubicBezTo>
                  <a:pt x="431640" y="150039"/>
                  <a:pt x="426665" y="165441"/>
                  <a:pt x="421194" y="175874"/>
                </a:cubicBezTo>
                <a:cubicBezTo>
                  <a:pt x="406271" y="212141"/>
                  <a:pt x="385378" y="248409"/>
                  <a:pt x="354040" y="289645"/>
                </a:cubicBezTo>
                <a:cubicBezTo>
                  <a:pt x="349066" y="294613"/>
                  <a:pt x="344091" y="315479"/>
                  <a:pt x="344091" y="325913"/>
                </a:cubicBezTo>
                <a:cubicBezTo>
                  <a:pt x="354040" y="367148"/>
                  <a:pt x="359512" y="460053"/>
                  <a:pt x="276441" y="506754"/>
                </a:cubicBezTo>
                <a:cubicBezTo>
                  <a:pt x="265994" y="517187"/>
                  <a:pt x="255548" y="512219"/>
                  <a:pt x="261020" y="496321"/>
                </a:cubicBezTo>
                <a:cubicBezTo>
                  <a:pt x="261020" y="439684"/>
                  <a:pt x="240128" y="305046"/>
                  <a:pt x="17278" y="310511"/>
                </a:cubicBezTo>
                <a:cubicBezTo>
                  <a:pt x="1858" y="310511"/>
                  <a:pt x="-3117" y="300078"/>
                  <a:pt x="1858" y="289645"/>
                </a:cubicBezTo>
                <a:cubicBezTo>
                  <a:pt x="17278" y="253377"/>
                  <a:pt x="59062" y="180842"/>
                  <a:pt x="162528" y="186307"/>
                </a:cubicBezTo>
                <a:cubicBezTo>
                  <a:pt x="172975" y="186307"/>
                  <a:pt x="188395" y="175874"/>
                  <a:pt x="193369" y="165441"/>
                </a:cubicBezTo>
                <a:cubicBezTo>
                  <a:pt x="214261" y="139606"/>
                  <a:pt x="250574" y="87937"/>
                  <a:pt x="312753" y="51669"/>
                </a:cubicBezTo>
                <a:cubicBezTo>
                  <a:pt x="349066" y="25835"/>
                  <a:pt x="379907" y="15402"/>
                  <a:pt x="400799" y="9937"/>
                </a:cubicBezTo>
                <a:cubicBezTo>
                  <a:pt x="416219" y="9937"/>
                  <a:pt x="426665" y="9937"/>
                  <a:pt x="426665" y="4968"/>
                </a:cubicBezTo>
                <a:cubicBezTo>
                  <a:pt x="431640" y="4968"/>
                  <a:pt x="431640" y="0"/>
                  <a:pt x="437111" y="0"/>
                </a:cubicBezTo>
                <a:close/>
              </a:path>
            </a:pathLst>
          </a:custGeom>
          <a:solidFill>
            <a:schemeClr val="bg1"/>
          </a:solidFill>
          <a:ln>
            <a:noFill/>
          </a:ln>
          <a:effectLst/>
          <a:extLst>
            <a:ext uri="{91240B29-F687-4F45-9708-019B960494DF}">
              <a14:hiddenLine cap="flat" w="9525">
                <a:solidFill>
                  <a:srgbClr val="808080"/>
                </a:solidFill>
                <a:bevel/>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4290" lIns="68580" rIns="68580" tIns="34290" wrap="square">
            <a:noAutofit/>
          </a:bodyPr>
          <a:lstStyle/>
          <a:p>
            <a:pPr>
              <a:defRPr/>
            </a:pPr>
            <a:endParaRPr lang="en-US">
              <a:latin charset="-122" panose="020b0503020204020204" pitchFamily="34" typeface="微软雅黑"/>
              <a:ea charset="-122" panose="020b0503020204020204" pitchFamily="34" typeface="微软雅黑"/>
            </a:endParaRPr>
          </a:p>
        </p:txBody>
      </p:sp>
      <p:sp>
        <p:nvSpPr>
          <p:cNvPr id="41" name="AutoShape 87"/>
          <p:cNvSpPr>
            <a:spLocks noChangeAspect="1"/>
          </p:cNvSpPr>
          <p:nvPr/>
        </p:nvSpPr>
        <p:spPr bwMode="auto">
          <a:xfrm>
            <a:off x="4507524" y="3521838"/>
            <a:ext cx="259646" cy="240649"/>
          </a:xfrm>
          <a:custGeom>
            <a:gdLst>
              <a:gd fmla="+- 0 10798 9" name="T0"/>
              <a:gd fmla="*/ T0 w 21578" name="T1"/>
              <a:gd fmla="*/ 10800 h 21600" name="T2"/>
              <a:gd fmla="+- 0 10798 9" name="T3"/>
              <a:gd fmla="*/ T3 w 21578" name="T4"/>
              <a:gd fmla="*/ 10800 h 21600" name="T5"/>
              <a:gd fmla="+- 0 10798 9" name="T6"/>
              <a:gd fmla="*/ T6 w 21578" name="T7"/>
              <a:gd fmla="*/ 10800 h 21600" name="T8"/>
              <a:gd fmla="+- 0 10798 9" name="T9"/>
              <a:gd fmla="*/ T9 w 21578" name="T10"/>
              <a:gd fmla="*/ 10800 h 21600" name="T11"/>
            </a:gdLst>
            <a:cxnLst>
              <a:cxn ang="0">
                <a:pos x="T1" y="T2"/>
              </a:cxn>
              <a:cxn ang="0">
                <a:pos x="T4" y="T5"/>
              </a:cxn>
              <a:cxn ang="0">
                <a:pos x="T7" y="T8"/>
              </a:cxn>
              <a:cxn ang="0">
                <a:pos x="T10" y="T11"/>
              </a:cxn>
            </a:cxnLst>
            <a:rect b="b" l="0" r="r" t="0"/>
            <a:pathLst>
              <a:path h="21600" w="21578">
                <a:moveTo>
                  <a:pt x="21416" y="10074"/>
                </a:moveTo>
                <a:cubicBezTo>
                  <a:pt x="21507" y="10166"/>
                  <a:pt x="21562" y="10284"/>
                  <a:pt x="21574" y="10428"/>
                </a:cubicBezTo>
                <a:cubicBezTo>
                  <a:pt x="21590" y="10569"/>
                  <a:pt x="21562" y="10702"/>
                  <a:pt x="21483" y="10820"/>
                </a:cubicBezTo>
                <a:lnTo>
                  <a:pt x="20967" y="11551"/>
                </a:lnTo>
                <a:cubicBezTo>
                  <a:pt x="20891" y="11678"/>
                  <a:pt x="20778" y="11744"/>
                  <a:pt x="20634" y="11744"/>
                </a:cubicBezTo>
                <a:lnTo>
                  <a:pt x="19889" y="11744"/>
                </a:lnTo>
                <a:cubicBezTo>
                  <a:pt x="19769" y="11744"/>
                  <a:pt x="19671" y="11704"/>
                  <a:pt x="19601" y="11632"/>
                </a:cubicBezTo>
                <a:lnTo>
                  <a:pt x="11078" y="3253"/>
                </a:lnTo>
                <a:cubicBezTo>
                  <a:pt x="10884" y="3072"/>
                  <a:pt x="10695" y="3072"/>
                  <a:pt x="10503" y="3253"/>
                </a:cubicBezTo>
                <a:lnTo>
                  <a:pt x="1980" y="11632"/>
                </a:lnTo>
                <a:cubicBezTo>
                  <a:pt x="1918" y="11704"/>
                  <a:pt x="1819" y="11744"/>
                  <a:pt x="1692" y="11744"/>
                </a:cubicBezTo>
                <a:lnTo>
                  <a:pt x="944" y="11744"/>
                </a:lnTo>
                <a:cubicBezTo>
                  <a:pt x="808" y="11744"/>
                  <a:pt x="695" y="11678"/>
                  <a:pt x="611" y="11551"/>
                </a:cubicBezTo>
                <a:lnTo>
                  <a:pt x="96" y="10820"/>
                </a:lnTo>
                <a:cubicBezTo>
                  <a:pt x="19" y="10710"/>
                  <a:pt x="-9" y="10584"/>
                  <a:pt x="2" y="10440"/>
                </a:cubicBezTo>
                <a:cubicBezTo>
                  <a:pt x="19" y="10298"/>
                  <a:pt x="74" y="10175"/>
                  <a:pt x="165" y="10074"/>
                </a:cubicBezTo>
                <a:lnTo>
                  <a:pt x="10112" y="287"/>
                </a:lnTo>
                <a:cubicBezTo>
                  <a:pt x="10321" y="106"/>
                  <a:pt x="10546" y="8"/>
                  <a:pt x="10788" y="0"/>
                </a:cubicBezTo>
                <a:cubicBezTo>
                  <a:pt x="11042" y="0"/>
                  <a:pt x="11267" y="97"/>
                  <a:pt x="11469" y="287"/>
                </a:cubicBezTo>
                <a:lnTo>
                  <a:pt x="14220" y="2991"/>
                </a:lnTo>
                <a:lnTo>
                  <a:pt x="14220" y="1586"/>
                </a:lnTo>
                <a:cubicBezTo>
                  <a:pt x="14220" y="1436"/>
                  <a:pt x="14266" y="1313"/>
                  <a:pt x="14352" y="1206"/>
                </a:cubicBezTo>
                <a:cubicBezTo>
                  <a:pt x="14441" y="1099"/>
                  <a:pt x="14546" y="1048"/>
                  <a:pt x="14669" y="1048"/>
                </a:cubicBezTo>
                <a:lnTo>
                  <a:pt x="17226" y="1048"/>
                </a:lnTo>
                <a:cubicBezTo>
                  <a:pt x="17348" y="1048"/>
                  <a:pt x="17451" y="1099"/>
                  <a:pt x="17530" y="1206"/>
                </a:cubicBezTo>
                <a:cubicBezTo>
                  <a:pt x="17609" y="1312"/>
                  <a:pt x="17653" y="1436"/>
                  <a:pt x="17653" y="1586"/>
                </a:cubicBezTo>
                <a:lnTo>
                  <a:pt x="17653" y="6383"/>
                </a:lnTo>
                <a:lnTo>
                  <a:pt x="21416" y="10074"/>
                </a:lnTo>
                <a:close/>
                <a:moveTo>
                  <a:pt x="18523" y="11977"/>
                </a:moveTo>
                <a:lnTo>
                  <a:pt x="18523" y="20551"/>
                </a:lnTo>
                <a:cubicBezTo>
                  <a:pt x="18523" y="20854"/>
                  <a:pt x="18441" y="21104"/>
                  <a:pt x="18276" y="21300"/>
                </a:cubicBezTo>
                <a:cubicBezTo>
                  <a:pt x="18110" y="21502"/>
                  <a:pt x="17904" y="21599"/>
                  <a:pt x="17653" y="21599"/>
                </a:cubicBezTo>
                <a:lnTo>
                  <a:pt x="12809" y="21599"/>
                </a:lnTo>
                <a:lnTo>
                  <a:pt x="12809" y="14736"/>
                </a:lnTo>
                <a:lnTo>
                  <a:pt x="8772" y="14736"/>
                </a:lnTo>
                <a:lnTo>
                  <a:pt x="8772" y="21599"/>
                </a:lnTo>
                <a:lnTo>
                  <a:pt x="3928" y="21599"/>
                </a:lnTo>
                <a:cubicBezTo>
                  <a:pt x="3677" y="21599"/>
                  <a:pt x="3468" y="21502"/>
                  <a:pt x="3303" y="21300"/>
                </a:cubicBezTo>
                <a:cubicBezTo>
                  <a:pt x="3140" y="21104"/>
                  <a:pt x="3056" y="20854"/>
                  <a:pt x="3056" y="20551"/>
                </a:cubicBezTo>
                <a:lnTo>
                  <a:pt x="3056" y="11977"/>
                </a:lnTo>
                <a:lnTo>
                  <a:pt x="10788" y="4356"/>
                </a:lnTo>
                <a:lnTo>
                  <a:pt x="18523" y="11977"/>
                </a:lnTo>
                <a:close/>
              </a:path>
            </a:pathLst>
          </a:custGeom>
          <a:solidFill>
            <a:schemeClr val="bg1"/>
          </a:solidFill>
          <a:ln>
            <a:noFill/>
          </a:ln>
          <a:effectLst/>
          <a:extLst/>
        </p:spPr>
        <p:txBody>
          <a:bodyPr anchor="ctr" bIns="76184" lIns="76184" rIns="76184" tIns="76184"/>
          <a:lstStyle/>
          <a:p>
            <a:pPr defTabSz="685629">
              <a:defRPr/>
            </a:pPr>
            <a:endParaRPr lang="es-ES" sz="5000">
              <a:solidFill>
                <a:srgbClr val="44CEB9"/>
              </a:solidFill>
              <a:effectLst>
                <a:outerShdw algn="tl" blurRad="38100" dir="2700000" dist="38100">
                  <a:srgbClr val="000000"/>
                </a:outerShdw>
              </a:effectLst>
              <a:latin charset="-122" panose="020b0503020204020204" pitchFamily="34" typeface="微软雅黑"/>
              <a:ea charset="-122" panose="020b0503020204020204" pitchFamily="34" typeface="微软雅黑"/>
              <a:cs charset="0" typeface="Gill Sans"/>
              <a:sym charset="0" typeface="Gill Sans"/>
            </a:endParaRPr>
          </a:p>
        </p:txBody>
      </p:sp>
      <p:sp>
        <p:nvSpPr>
          <p:cNvPr id="48" name="Freeform 102"/>
          <p:cNvSpPr>
            <a:spLocks noEditPoints="1"/>
          </p:cNvSpPr>
          <p:nvPr/>
        </p:nvSpPr>
        <p:spPr bwMode="auto">
          <a:xfrm>
            <a:off x="6746250" y="3349665"/>
            <a:ext cx="218944" cy="218944"/>
          </a:xfrm>
          <a:custGeom>
            <a:gdLst>
              <a:gd fmla="*/ 32 w 64" name="T0"/>
              <a:gd fmla="*/ 0 h 64" name="T1"/>
              <a:gd fmla="*/ 0 w 64" name="T2"/>
              <a:gd fmla="*/ 32 h 64" name="T3"/>
              <a:gd fmla="*/ 32 w 64" name="T4"/>
              <a:gd fmla="*/ 64 h 64" name="T5"/>
              <a:gd fmla="*/ 64 w 64" name="T6"/>
              <a:gd fmla="*/ 32 h 64" name="T7"/>
              <a:gd fmla="*/ 32 w 64" name="T8"/>
              <a:gd fmla="*/ 0 h 64" name="T9"/>
              <a:gd fmla="*/ 28 w 64" name="T10"/>
              <a:gd fmla="*/ 8 h 64" name="T11"/>
              <a:gd fmla="*/ 36 w 64" name="T12"/>
              <a:gd fmla="*/ 8 h 64" name="T13"/>
              <a:gd fmla="*/ 36 w 64" name="T14"/>
              <a:gd fmla="*/ 28 h 64" name="T15"/>
              <a:gd fmla="*/ 28 w 64" name="T16"/>
              <a:gd fmla="*/ 28 h 64" name="T17"/>
              <a:gd fmla="*/ 28 w 64" name="T18"/>
              <a:gd fmla="*/ 8 h 64" name="T19"/>
              <a:gd fmla="*/ 32 w 64" name="T20"/>
              <a:gd fmla="*/ 53 h 64" name="T21"/>
              <a:gd fmla="*/ 11 w 64" name="T22"/>
              <a:gd fmla="*/ 32 h 64" name="T23"/>
              <a:gd fmla="*/ 24 w 64" name="T24"/>
              <a:gd fmla="*/ 13 h 64" name="T25"/>
              <a:gd fmla="*/ 24 w 64" name="T26"/>
              <a:gd fmla="*/ 12 h 64" name="T27"/>
              <a:gd fmla="*/ 24 w 64" name="T28"/>
              <a:gd fmla="*/ 20 h 64" name="T29"/>
              <a:gd fmla="*/ 17 w 64" name="T30"/>
              <a:gd fmla="*/ 32 h 64" name="T31"/>
              <a:gd fmla="*/ 32 w 64" name="T32"/>
              <a:gd fmla="*/ 47 h 64" name="T33"/>
              <a:gd fmla="*/ 47 w 64" name="T34"/>
              <a:gd fmla="*/ 32 h 64" name="T35"/>
              <a:gd fmla="*/ 40 w 64" name="T36"/>
              <a:gd fmla="*/ 20 h 64" name="T37"/>
              <a:gd fmla="*/ 40 w 64" name="T38"/>
              <a:gd fmla="*/ 12 h 64" name="T39"/>
              <a:gd fmla="*/ 40 w 64" name="T40"/>
              <a:gd fmla="*/ 13 h 64" name="T41"/>
              <a:gd fmla="*/ 53 w 64" name="T42"/>
              <a:gd fmla="*/ 32 h 64" name="T43"/>
              <a:gd fmla="*/ 32 w 64" name="T44"/>
              <a:gd fmla="*/ 53 h 64"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64" w="64">
                <a:moveTo>
                  <a:pt x="32" y="0"/>
                </a:moveTo>
                <a:cubicBezTo>
                  <a:pt x="14" y="0"/>
                  <a:pt x="0" y="14"/>
                  <a:pt x="0" y="32"/>
                </a:cubicBezTo>
                <a:cubicBezTo>
                  <a:pt x="0" y="50"/>
                  <a:pt x="14" y="64"/>
                  <a:pt x="32" y="64"/>
                </a:cubicBezTo>
                <a:cubicBezTo>
                  <a:pt x="50" y="64"/>
                  <a:pt x="64" y="50"/>
                  <a:pt x="64" y="32"/>
                </a:cubicBezTo>
                <a:cubicBezTo>
                  <a:pt x="64" y="14"/>
                  <a:pt x="50" y="0"/>
                  <a:pt x="32" y="0"/>
                </a:cubicBezTo>
                <a:close/>
                <a:moveTo>
                  <a:pt x="28" y="8"/>
                </a:moveTo>
                <a:cubicBezTo>
                  <a:pt x="36" y="8"/>
                  <a:pt x="36" y="8"/>
                  <a:pt x="36" y="8"/>
                </a:cubicBezTo>
                <a:cubicBezTo>
                  <a:pt x="36" y="28"/>
                  <a:pt x="36" y="28"/>
                  <a:pt x="36" y="28"/>
                </a:cubicBezTo>
                <a:cubicBezTo>
                  <a:pt x="28" y="28"/>
                  <a:pt x="28" y="28"/>
                  <a:pt x="28" y="28"/>
                </a:cubicBezTo>
                <a:lnTo>
                  <a:pt x="28" y="8"/>
                </a:lnTo>
                <a:close/>
                <a:moveTo>
                  <a:pt x="32" y="53"/>
                </a:moveTo>
                <a:cubicBezTo>
                  <a:pt x="20" y="53"/>
                  <a:pt x="11" y="44"/>
                  <a:pt x="11" y="32"/>
                </a:cubicBezTo>
                <a:cubicBezTo>
                  <a:pt x="11" y="24"/>
                  <a:pt x="16" y="16"/>
                  <a:pt x="24" y="13"/>
                </a:cubicBezTo>
                <a:cubicBezTo>
                  <a:pt x="24" y="12"/>
                  <a:pt x="24" y="12"/>
                  <a:pt x="24" y="12"/>
                </a:cubicBezTo>
                <a:cubicBezTo>
                  <a:pt x="24" y="20"/>
                  <a:pt x="24" y="20"/>
                  <a:pt x="24" y="20"/>
                </a:cubicBezTo>
                <a:cubicBezTo>
                  <a:pt x="20" y="22"/>
                  <a:pt x="17" y="27"/>
                  <a:pt x="17" y="32"/>
                </a:cubicBezTo>
                <a:cubicBezTo>
                  <a:pt x="17" y="40"/>
                  <a:pt x="24" y="47"/>
                  <a:pt x="32" y="47"/>
                </a:cubicBezTo>
                <a:cubicBezTo>
                  <a:pt x="40" y="47"/>
                  <a:pt x="47" y="40"/>
                  <a:pt x="47" y="32"/>
                </a:cubicBezTo>
                <a:cubicBezTo>
                  <a:pt x="47" y="27"/>
                  <a:pt x="44" y="22"/>
                  <a:pt x="40" y="20"/>
                </a:cubicBezTo>
                <a:cubicBezTo>
                  <a:pt x="40" y="12"/>
                  <a:pt x="40" y="12"/>
                  <a:pt x="40" y="12"/>
                </a:cubicBezTo>
                <a:cubicBezTo>
                  <a:pt x="40" y="13"/>
                  <a:pt x="40" y="13"/>
                  <a:pt x="40" y="13"/>
                </a:cubicBezTo>
                <a:cubicBezTo>
                  <a:pt x="48" y="16"/>
                  <a:pt x="53" y="24"/>
                  <a:pt x="53" y="32"/>
                </a:cubicBezTo>
                <a:cubicBezTo>
                  <a:pt x="53" y="44"/>
                  <a:pt x="44" y="53"/>
                  <a:pt x="32" y="53"/>
                </a:cubicBezTo>
                <a:close/>
              </a:path>
            </a:pathLst>
          </a:custGeom>
          <a:solidFill>
            <a:schemeClr val="bg1"/>
          </a:solidFill>
          <a:ln>
            <a:noFill/>
          </a:ln>
          <a:extLst/>
        </p:spPr>
        <p:txBody>
          <a:bodyPr anchor="t" anchorCtr="0" bIns="34290" compatLnSpc="1" lIns="68580" numCol="1" rIns="68580" tIns="34290" vert="horz" wrap="square">
            <a:prstTxWarp prst="textNoShape">
              <a:avLst/>
            </a:prstTxWarp>
          </a:bodyPr>
          <a:lstStyle/>
          <a:p>
            <a:endParaRPr lang="id-ID">
              <a:latin charset="-122" panose="020b0503020204020204" pitchFamily="34" typeface="微软雅黑"/>
              <a:ea charset="-122" panose="020b0503020204020204" pitchFamily="34" typeface="微软雅黑"/>
            </a:endParaRPr>
          </a:p>
        </p:txBody>
      </p:sp>
      <p:sp>
        <p:nvSpPr>
          <p:cNvPr id="54" name="Freeform 93"/>
          <p:cNvSpPr>
            <a:spLocks noEditPoints="1"/>
          </p:cNvSpPr>
          <p:nvPr/>
        </p:nvSpPr>
        <p:spPr bwMode="auto">
          <a:xfrm>
            <a:off x="1837288" y="1341792"/>
            <a:ext cx="255097" cy="255097"/>
          </a:xfrm>
          <a:custGeom>
            <a:gdLst>
              <a:gd fmla="*/ 32 w 64" name="T0"/>
              <a:gd fmla="*/ 0 h 64" name="T1"/>
              <a:gd fmla="*/ 0 w 64" name="T2"/>
              <a:gd fmla="*/ 32 h 64" name="T3"/>
              <a:gd fmla="*/ 32 w 64" name="T4"/>
              <a:gd fmla="*/ 64 h 64" name="T5"/>
              <a:gd fmla="*/ 64 w 64" name="T6"/>
              <a:gd fmla="*/ 32 h 64" name="T7"/>
              <a:gd fmla="*/ 32 w 64" name="T8"/>
              <a:gd fmla="*/ 0 h 64" name="T9"/>
              <a:gd fmla="*/ 47 w 64" name="T10"/>
              <a:gd fmla="*/ 53 h 64" name="T11"/>
              <a:gd fmla="*/ 32 w 64" name="T12"/>
              <a:gd fmla="*/ 42 h 64" name="T13"/>
              <a:gd fmla="*/ 17 w 64" name="T14"/>
              <a:gd fmla="*/ 53 h 64" name="T15"/>
              <a:gd fmla="*/ 23 w 64" name="T16"/>
              <a:gd fmla="*/ 35 h 64" name="T17"/>
              <a:gd fmla="*/ 8 w 64" name="T18"/>
              <a:gd fmla="*/ 24 h 64" name="T19"/>
              <a:gd fmla="*/ 26 w 64" name="T20"/>
              <a:gd fmla="*/ 24 h 64" name="T21"/>
              <a:gd fmla="*/ 32 w 64" name="T22"/>
              <a:gd fmla="*/ 7 h 64" name="T23"/>
              <a:gd fmla="*/ 38 w 64" name="T24"/>
              <a:gd fmla="*/ 24 h 64" name="T25"/>
              <a:gd fmla="*/ 56 w 64" name="T26"/>
              <a:gd fmla="*/ 24 h 64" name="T27"/>
              <a:gd fmla="*/ 41 w 64" name="T28"/>
              <a:gd fmla="*/ 35 h 64" name="T29"/>
              <a:gd fmla="*/ 47 w 64" name="T30"/>
              <a:gd fmla="*/ 53 h 64"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64" w="64">
                <a:moveTo>
                  <a:pt x="32" y="0"/>
                </a:moveTo>
                <a:cubicBezTo>
                  <a:pt x="14" y="0"/>
                  <a:pt x="0" y="14"/>
                  <a:pt x="0" y="32"/>
                </a:cubicBezTo>
                <a:cubicBezTo>
                  <a:pt x="0" y="50"/>
                  <a:pt x="14" y="64"/>
                  <a:pt x="32" y="64"/>
                </a:cubicBezTo>
                <a:cubicBezTo>
                  <a:pt x="50" y="64"/>
                  <a:pt x="64" y="50"/>
                  <a:pt x="64" y="32"/>
                </a:cubicBezTo>
                <a:cubicBezTo>
                  <a:pt x="64" y="14"/>
                  <a:pt x="50" y="0"/>
                  <a:pt x="32" y="0"/>
                </a:cubicBezTo>
                <a:close/>
                <a:moveTo>
                  <a:pt x="47" y="53"/>
                </a:moveTo>
                <a:cubicBezTo>
                  <a:pt x="32" y="42"/>
                  <a:pt x="32" y="42"/>
                  <a:pt x="32" y="42"/>
                </a:cubicBezTo>
                <a:cubicBezTo>
                  <a:pt x="17" y="53"/>
                  <a:pt x="17" y="53"/>
                  <a:pt x="17" y="53"/>
                </a:cubicBezTo>
                <a:cubicBezTo>
                  <a:pt x="23" y="35"/>
                  <a:pt x="23" y="35"/>
                  <a:pt x="23" y="35"/>
                </a:cubicBezTo>
                <a:cubicBezTo>
                  <a:pt x="8" y="24"/>
                  <a:pt x="8" y="24"/>
                  <a:pt x="8" y="24"/>
                </a:cubicBezTo>
                <a:cubicBezTo>
                  <a:pt x="26" y="24"/>
                  <a:pt x="26" y="24"/>
                  <a:pt x="26" y="24"/>
                </a:cubicBezTo>
                <a:cubicBezTo>
                  <a:pt x="32" y="7"/>
                  <a:pt x="32" y="7"/>
                  <a:pt x="32" y="7"/>
                </a:cubicBezTo>
                <a:cubicBezTo>
                  <a:pt x="38" y="24"/>
                  <a:pt x="38" y="24"/>
                  <a:pt x="38" y="24"/>
                </a:cubicBezTo>
                <a:cubicBezTo>
                  <a:pt x="56" y="24"/>
                  <a:pt x="56" y="24"/>
                  <a:pt x="56" y="24"/>
                </a:cubicBezTo>
                <a:cubicBezTo>
                  <a:pt x="41" y="35"/>
                  <a:pt x="41" y="35"/>
                  <a:pt x="41" y="35"/>
                </a:cubicBezTo>
                <a:lnTo>
                  <a:pt x="47" y="53"/>
                </a:lnTo>
                <a:close/>
              </a:path>
            </a:pathLst>
          </a:custGeom>
          <a:solidFill>
            <a:schemeClr val="bg1"/>
          </a:solidFill>
          <a:ln>
            <a:noFill/>
          </a:ln>
          <a:effectLst/>
          <a:extLst/>
        </p:spPr>
        <p:txBody>
          <a:bodyPr anchor="t" anchorCtr="0" bIns="34290" compatLnSpc="1" lIns="68580" numCol="1" rIns="68580" tIns="34290" vert="horz" wrap="square">
            <a:prstTxWarp prst="textNoShape">
              <a:avLst/>
            </a:prstTxWarp>
          </a:bodyPr>
          <a:lstStyle/>
          <a:p>
            <a:endParaRPr lang="id-ID">
              <a:latin charset="-122" panose="020b0503020204020204" pitchFamily="34" typeface="微软雅黑"/>
              <a:ea charset="-122" panose="020b0503020204020204" pitchFamily="34" typeface="微软雅黑"/>
            </a:endParaRPr>
          </a:p>
        </p:txBody>
      </p:sp>
      <p:grpSp>
        <p:nvGrpSpPr>
          <p:cNvPr id="4" name="Group 3"/>
          <p:cNvGrpSpPr/>
          <p:nvPr/>
        </p:nvGrpSpPr>
        <p:grpSpPr>
          <a:xfrm>
            <a:off x="3925961" y="1669163"/>
            <a:ext cx="1341473" cy="1342253"/>
            <a:chOff x="5234614" y="2225550"/>
            <a:chExt cx="1788630" cy="1789670"/>
          </a:xfrm>
        </p:grpSpPr>
        <p:sp>
          <p:nvSpPr>
            <p:cNvPr id="5" name="Freeform 5"/>
            <p:cNvSpPr/>
            <p:nvPr/>
          </p:nvSpPr>
          <p:spPr bwMode="auto">
            <a:xfrm>
              <a:off x="5234614" y="2225550"/>
              <a:ext cx="1788630" cy="1789670"/>
            </a:xfrm>
            <a:custGeom>
              <a:gdLst>
                <a:gd fmla="*/ 1116 w 1243" name="T0"/>
                <a:gd fmla="*/ 391 h 1243" name="T1"/>
                <a:gd fmla="*/ 391 w 1243" name="T2"/>
                <a:gd fmla="*/ 127 h 1243" name="T3"/>
                <a:gd fmla="*/ 127 w 1243" name="T4"/>
                <a:gd fmla="*/ 851 h 1243" name="T5"/>
                <a:gd fmla="*/ 851 w 1243" name="T6"/>
                <a:gd fmla="*/ 1115 h 1243" name="T7"/>
                <a:gd fmla="*/ 1116 w 1243" name="T8"/>
                <a:gd fmla="*/ 391 h 1243" name="T9"/>
              </a:gdLst>
              <a:cxnLst>
                <a:cxn ang="0">
                  <a:pos x="T0" y="T1"/>
                </a:cxn>
                <a:cxn ang="0">
                  <a:pos x="T2" y="T3"/>
                </a:cxn>
                <a:cxn ang="0">
                  <a:pos x="T4" y="T5"/>
                </a:cxn>
                <a:cxn ang="0">
                  <a:pos x="T6" y="T7"/>
                </a:cxn>
                <a:cxn ang="0">
                  <a:pos x="T8" y="T9"/>
                </a:cxn>
              </a:cxnLst>
              <a:rect b="b" l="0" r="r" t="0"/>
              <a:pathLst>
                <a:path h="1243" w="1243">
                  <a:moveTo>
                    <a:pt x="1116" y="391"/>
                  </a:moveTo>
                  <a:cubicBezTo>
                    <a:pt x="989" y="118"/>
                    <a:pt x="664" y="0"/>
                    <a:pt x="391" y="127"/>
                  </a:cubicBezTo>
                  <a:cubicBezTo>
                    <a:pt x="118" y="254"/>
                    <a:pt x="0" y="578"/>
                    <a:pt x="127" y="851"/>
                  </a:cubicBezTo>
                  <a:cubicBezTo>
                    <a:pt x="254" y="1124"/>
                    <a:pt x="579" y="1243"/>
                    <a:pt x="851" y="1115"/>
                  </a:cubicBezTo>
                  <a:cubicBezTo>
                    <a:pt x="1124" y="988"/>
                    <a:pt x="1243" y="664"/>
                    <a:pt x="1116" y="391"/>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grpSp>
          <p:nvGrpSpPr>
            <p:cNvPr id="55" name="Group 4681"/>
            <p:cNvGrpSpPr>
              <a:grpSpLocks noChangeAspect="1"/>
            </p:cNvGrpSpPr>
            <p:nvPr/>
          </p:nvGrpSpPr>
          <p:grpSpPr>
            <a:xfrm>
              <a:off x="5812616" y="2532408"/>
              <a:ext cx="626629" cy="821314"/>
              <a:chOff x="4576763" y="2300287"/>
              <a:chExt cx="276225" cy="361950"/>
            </a:xfrm>
            <a:solidFill>
              <a:schemeClr val="bg1"/>
            </a:solidFill>
          </p:grpSpPr>
          <p:sp>
            <p:nvSpPr>
              <p:cNvPr id="56" name="Freeform 250"/>
              <p:cNvSpPr>
                <a:spLocks noChangeArrowheads="1"/>
              </p:cNvSpPr>
              <p:nvPr/>
            </p:nvSpPr>
            <p:spPr bwMode="auto">
              <a:xfrm>
                <a:off x="4576763" y="2541587"/>
                <a:ext cx="120650" cy="120650"/>
              </a:xfrm>
              <a:custGeom>
                <a:gdLst>
                  <a:gd fmla="*/ 92 w 336" name="T0"/>
                  <a:gd fmla="*/ 0 h 336" name="T1"/>
                  <a:gd fmla="*/ 0 w 336" name="T2"/>
                  <a:gd fmla="*/ 243 h 336" name="T3"/>
                  <a:gd fmla="*/ 159 w 336" name="T4"/>
                  <a:gd fmla="*/ 193 h 336" name="T5"/>
                  <a:gd fmla="*/ 251 w 336" name="T6"/>
                  <a:gd fmla="*/ 335 h 336" name="T7"/>
                  <a:gd fmla="*/ 335 w 336" name="T8"/>
                  <a:gd fmla="*/ 84 h 336" name="T9"/>
                  <a:gd fmla="*/ 251 w 336" name="T10"/>
                  <a:gd fmla="*/ 9 h 336" name="T11"/>
                  <a:gd fmla="*/ 92 w 336" name="T12"/>
                  <a:gd fmla="*/ 0 h 336" name="T13"/>
                  <a:gd fmla="*/ 92 w 336" name="T14"/>
                  <a:gd fmla="*/ 0 h 336" name="T15"/>
                  <a:gd fmla="*/ 92 w 336" name="T16"/>
                  <a:gd fmla="*/ 0 h 33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36" w="336">
                    <a:moveTo>
                      <a:pt x="92" y="0"/>
                    </a:moveTo>
                    <a:lnTo>
                      <a:pt x="0" y="243"/>
                    </a:lnTo>
                    <a:lnTo>
                      <a:pt x="159" y="193"/>
                    </a:lnTo>
                    <a:lnTo>
                      <a:pt x="251" y="335"/>
                    </a:lnTo>
                    <a:lnTo>
                      <a:pt x="335" y="84"/>
                    </a:lnTo>
                    <a:lnTo>
                      <a:pt x="251" y="9"/>
                    </a:lnTo>
                    <a:lnTo>
                      <a:pt x="92" y="0"/>
                    </a:lnTo>
                    <a:close/>
                    <a:moveTo>
                      <a:pt x="92" y="0"/>
                    </a:moveTo>
                    <a:lnTo>
                      <a:pt x="92" y="0"/>
                    </a:lnTo>
                    <a:close/>
                  </a:path>
                </a:pathLst>
              </a:custGeom>
              <a:grpFill/>
              <a:ln>
                <a:noFill/>
              </a:ln>
              <a:effectLst/>
              <a:extLst>
                <a:ext uri="{91240B29-F687-4F45-9708-019B960494DF}">
                  <a14:hiddenLine cap="flat" w="9525">
                    <a:solidFill>
                      <a:srgbClr val="808080"/>
                    </a:solidFill>
                    <a:bevel/>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wrap="none"/>
              <a:lstStyle/>
              <a:p>
                <a:pPr>
                  <a:defRPr/>
                </a:pPr>
                <a:endParaRPr lang="en-US">
                  <a:latin charset="-122" panose="020b0503020204020204" pitchFamily="34" typeface="微软雅黑"/>
                  <a:ea charset="-122" panose="020b0503020204020204" pitchFamily="34" typeface="微软雅黑"/>
                </a:endParaRPr>
              </a:p>
            </p:txBody>
          </p:sp>
          <p:sp>
            <p:nvSpPr>
              <p:cNvPr id="57" name="Freeform 251"/>
              <p:cNvSpPr>
                <a:spLocks noChangeArrowheads="1"/>
              </p:cNvSpPr>
              <p:nvPr/>
            </p:nvSpPr>
            <p:spPr bwMode="auto">
              <a:xfrm>
                <a:off x="4576763" y="2541587"/>
                <a:ext cx="120650" cy="120650"/>
              </a:xfrm>
              <a:custGeom>
                <a:gdLst>
                  <a:gd fmla="*/ 92 w 336" name="T0"/>
                  <a:gd fmla="*/ 0 h 336" name="T1"/>
                  <a:gd fmla="*/ 0 w 336" name="T2"/>
                  <a:gd fmla="*/ 243 h 336" name="T3"/>
                  <a:gd fmla="*/ 159 w 336" name="T4"/>
                  <a:gd fmla="*/ 193 h 336" name="T5"/>
                  <a:gd fmla="*/ 251 w 336" name="T6"/>
                  <a:gd fmla="*/ 335 h 336" name="T7"/>
                  <a:gd fmla="*/ 335 w 336" name="T8"/>
                  <a:gd fmla="*/ 84 h 336" name="T9"/>
                  <a:gd fmla="*/ 251 w 336" name="T10"/>
                  <a:gd fmla="*/ 9 h 336" name="T11"/>
                  <a:gd fmla="*/ 92 w 336" name="T12"/>
                  <a:gd fmla="*/ 0 h 336" name="T13"/>
                </a:gdLst>
                <a:cxnLst>
                  <a:cxn ang="0">
                    <a:pos x="T0" y="T1"/>
                  </a:cxn>
                  <a:cxn ang="0">
                    <a:pos x="T2" y="T3"/>
                  </a:cxn>
                  <a:cxn ang="0">
                    <a:pos x="T4" y="T5"/>
                  </a:cxn>
                  <a:cxn ang="0">
                    <a:pos x="T6" y="T7"/>
                  </a:cxn>
                  <a:cxn ang="0">
                    <a:pos x="T8" y="T9"/>
                  </a:cxn>
                  <a:cxn ang="0">
                    <a:pos x="T10" y="T11"/>
                  </a:cxn>
                  <a:cxn ang="0">
                    <a:pos x="T12" y="T13"/>
                  </a:cxn>
                </a:cxnLst>
                <a:rect b="b" l="0" r="r" t="0"/>
                <a:pathLst>
                  <a:path h="336" w="336">
                    <a:moveTo>
                      <a:pt x="92" y="0"/>
                    </a:moveTo>
                    <a:lnTo>
                      <a:pt x="0" y="243"/>
                    </a:lnTo>
                    <a:lnTo>
                      <a:pt x="159" y="193"/>
                    </a:lnTo>
                    <a:lnTo>
                      <a:pt x="251" y="335"/>
                    </a:lnTo>
                    <a:lnTo>
                      <a:pt x="335" y="84"/>
                    </a:lnTo>
                    <a:lnTo>
                      <a:pt x="251" y="9"/>
                    </a:lnTo>
                    <a:lnTo>
                      <a:pt x="92" y="0"/>
                    </a:lnTo>
                  </a:path>
                </a:pathLst>
              </a:custGeom>
              <a:grpFill/>
              <a:ln>
                <a:noFill/>
              </a:ln>
              <a:effectLst/>
              <a:extLst>
                <a:ext uri="{91240B29-F687-4F45-9708-019B960494DF}">
                  <a14:hiddenLine cap="flat" w="9525">
                    <a:solidFill>
                      <a:srgbClr val="808080"/>
                    </a:solidFill>
                    <a:round/>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wrap="none"/>
              <a:lstStyle/>
              <a:p>
                <a:pPr>
                  <a:defRPr/>
                </a:pPr>
                <a:endParaRPr lang="en-US">
                  <a:latin charset="-122" panose="020b0503020204020204" pitchFamily="34" typeface="微软雅黑"/>
                  <a:ea charset="-122" panose="020b0503020204020204" pitchFamily="34" typeface="微软雅黑"/>
                </a:endParaRPr>
              </a:p>
            </p:txBody>
          </p:sp>
          <p:sp>
            <p:nvSpPr>
              <p:cNvPr id="58" name="Freeform 252"/>
              <p:cNvSpPr>
                <a:spLocks noChangeArrowheads="1"/>
              </p:cNvSpPr>
              <p:nvPr/>
            </p:nvSpPr>
            <p:spPr bwMode="auto">
              <a:xfrm>
                <a:off x="4610100" y="2541587"/>
                <a:ext cx="1588" cy="1587"/>
              </a:xfrm>
              <a:custGeom>
                <a:gdLst>
                  <a:gd fmla="*/ 0 w 1" name="T0"/>
                  <a:gd fmla="*/ 0 h 1" name="T1"/>
                  <a:gd fmla="*/ 0 w 1" name="T2"/>
                  <a:gd fmla="*/ 0 h 1" name="T3"/>
                </a:gdLst>
                <a:cxnLst>
                  <a:cxn ang="0">
                    <a:pos x="T0" y="T1"/>
                  </a:cxn>
                  <a:cxn ang="0">
                    <a:pos x="T2" y="T3"/>
                  </a:cxn>
                </a:cxnLst>
                <a:rect b="b" l="0" r="r" t="0"/>
                <a:pathLst>
                  <a:path h="1" w="1">
                    <a:moveTo>
                      <a:pt x="0" y="0"/>
                    </a:moveTo>
                    <a:lnTo>
                      <a:pt x="0" y="0"/>
                    </a:lnTo>
                  </a:path>
                </a:pathLst>
              </a:custGeom>
              <a:grpFill/>
              <a:ln>
                <a:noFill/>
              </a:ln>
              <a:effectLst/>
              <a:extLst>
                <a:ext uri="{91240B29-F687-4F45-9708-019B960494DF}">
                  <a14:hiddenLine cap="flat" w="9525">
                    <a:solidFill>
                      <a:srgbClr val="808080"/>
                    </a:solidFill>
                    <a:round/>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wrap="none"/>
              <a:lstStyle/>
              <a:p>
                <a:pPr>
                  <a:defRPr/>
                </a:pPr>
                <a:endParaRPr lang="en-US">
                  <a:latin charset="-122" panose="020b0503020204020204" pitchFamily="34" typeface="微软雅黑"/>
                  <a:ea charset="-122" panose="020b0503020204020204" pitchFamily="34" typeface="微软雅黑"/>
                </a:endParaRPr>
              </a:p>
            </p:txBody>
          </p:sp>
          <p:sp>
            <p:nvSpPr>
              <p:cNvPr id="59" name="Freeform 253"/>
              <p:cNvSpPr>
                <a:spLocks noChangeArrowheads="1"/>
              </p:cNvSpPr>
              <p:nvPr/>
            </p:nvSpPr>
            <p:spPr bwMode="auto">
              <a:xfrm>
                <a:off x="4732338" y="2541587"/>
                <a:ext cx="120650" cy="120650"/>
              </a:xfrm>
              <a:custGeom>
                <a:gdLst>
                  <a:gd fmla="*/ 251 w 336" name="T0"/>
                  <a:gd fmla="*/ 0 h 336" name="T1"/>
                  <a:gd fmla="*/ 84 w 336" name="T2"/>
                  <a:gd fmla="*/ 9 h 336" name="T3"/>
                  <a:gd fmla="*/ 0 w 336" name="T4"/>
                  <a:gd fmla="*/ 84 h 336" name="T5"/>
                  <a:gd fmla="*/ 92 w 336" name="T6"/>
                  <a:gd fmla="*/ 335 h 336" name="T7"/>
                  <a:gd fmla="*/ 176 w 336" name="T8"/>
                  <a:gd fmla="*/ 193 h 336" name="T9"/>
                  <a:gd fmla="*/ 335 w 336" name="T10"/>
                  <a:gd fmla="*/ 243 h 336" name="T11"/>
                  <a:gd fmla="*/ 251 w 336" name="T12"/>
                  <a:gd fmla="*/ 0 h 336" name="T13"/>
                  <a:gd fmla="*/ 251 w 336" name="T14"/>
                  <a:gd fmla="*/ 0 h 336" name="T15"/>
                  <a:gd fmla="*/ 251 w 336" name="T16"/>
                  <a:gd fmla="*/ 0 h 33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36" w="336">
                    <a:moveTo>
                      <a:pt x="251" y="0"/>
                    </a:moveTo>
                    <a:lnTo>
                      <a:pt x="84" y="9"/>
                    </a:lnTo>
                    <a:lnTo>
                      <a:pt x="0" y="84"/>
                    </a:lnTo>
                    <a:lnTo>
                      <a:pt x="92" y="335"/>
                    </a:lnTo>
                    <a:lnTo>
                      <a:pt x="176" y="193"/>
                    </a:lnTo>
                    <a:lnTo>
                      <a:pt x="335" y="243"/>
                    </a:lnTo>
                    <a:lnTo>
                      <a:pt x="251" y="0"/>
                    </a:lnTo>
                    <a:close/>
                    <a:moveTo>
                      <a:pt x="251" y="0"/>
                    </a:moveTo>
                    <a:lnTo>
                      <a:pt x="251" y="0"/>
                    </a:lnTo>
                    <a:close/>
                  </a:path>
                </a:pathLst>
              </a:custGeom>
              <a:grpFill/>
              <a:ln>
                <a:noFill/>
              </a:ln>
              <a:effectLst/>
              <a:extLst>
                <a:ext uri="{91240B29-F687-4F45-9708-019B960494DF}">
                  <a14:hiddenLine cap="flat" w="9525">
                    <a:solidFill>
                      <a:srgbClr val="808080"/>
                    </a:solidFill>
                    <a:bevel/>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wrap="none"/>
              <a:lstStyle/>
              <a:p>
                <a:pPr>
                  <a:defRPr/>
                </a:pPr>
                <a:endParaRPr lang="en-US">
                  <a:latin charset="-122" panose="020b0503020204020204" pitchFamily="34" typeface="微软雅黑"/>
                  <a:ea charset="-122" panose="020b0503020204020204" pitchFamily="34" typeface="微软雅黑"/>
                </a:endParaRPr>
              </a:p>
            </p:txBody>
          </p:sp>
          <p:sp>
            <p:nvSpPr>
              <p:cNvPr id="60" name="Freeform 254"/>
              <p:cNvSpPr>
                <a:spLocks noChangeArrowheads="1"/>
              </p:cNvSpPr>
              <p:nvPr/>
            </p:nvSpPr>
            <p:spPr bwMode="auto">
              <a:xfrm>
                <a:off x="4732338" y="2541587"/>
                <a:ext cx="120650" cy="120650"/>
              </a:xfrm>
              <a:custGeom>
                <a:gdLst>
                  <a:gd fmla="*/ 251 w 336" name="T0"/>
                  <a:gd fmla="*/ 0 h 336" name="T1"/>
                  <a:gd fmla="*/ 84 w 336" name="T2"/>
                  <a:gd fmla="*/ 9 h 336" name="T3"/>
                  <a:gd fmla="*/ 0 w 336" name="T4"/>
                  <a:gd fmla="*/ 84 h 336" name="T5"/>
                  <a:gd fmla="*/ 92 w 336" name="T6"/>
                  <a:gd fmla="*/ 335 h 336" name="T7"/>
                  <a:gd fmla="*/ 176 w 336" name="T8"/>
                  <a:gd fmla="*/ 193 h 336" name="T9"/>
                  <a:gd fmla="*/ 335 w 336" name="T10"/>
                  <a:gd fmla="*/ 243 h 336" name="T11"/>
                  <a:gd fmla="*/ 251 w 336" name="T12"/>
                  <a:gd fmla="*/ 0 h 336" name="T13"/>
                </a:gdLst>
                <a:cxnLst>
                  <a:cxn ang="0">
                    <a:pos x="T0" y="T1"/>
                  </a:cxn>
                  <a:cxn ang="0">
                    <a:pos x="T2" y="T3"/>
                  </a:cxn>
                  <a:cxn ang="0">
                    <a:pos x="T4" y="T5"/>
                  </a:cxn>
                  <a:cxn ang="0">
                    <a:pos x="T6" y="T7"/>
                  </a:cxn>
                  <a:cxn ang="0">
                    <a:pos x="T8" y="T9"/>
                  </a:cxn>
                  <a:cxn ang="0">
                    <a:pos x="T10" y="T11"/>
                  </a:cxn>
                  <a:cxn ang="0">
                    <a:pos x="T12" y="T13"/>
                  </a:cxn>
                </a:cxnLst>
                <a:rect b="b" l="0" r="r" t="0"/>
                <a:pathLst>
                  <a:path h="336" w="336">
                    <a:moveTo>
                      <a:pt x="251" y="0"/>
                    </a:moveTo>
                    <a:lnTo>
                      <a:pt x="84" y="9"/>
                    </a:lnTo>
                    <a:lnTo>
                      <a:pt x="0" y="84"/>
                    </a:lnTo>
                    <a:lnTo>
                      <a:pt x="92" y="335"/>
                    </a:lnTo>
                    <a:lnTo>
                      <a:pt x="176" y="193"/>
                    </a:lnTo>
                    <a:lnTo>
                      <a:pt x="335" y="243"/>
                    </a:lnTo>
                    <a:lnTo>
                      <a:pt x="251" y="0"/>
                    </a:lnTo>
                  </a:path>
                </a:pathLst>
              </a:custGeom>
              <a:grpFill/>
              <a:ln>
                <a:noFill/>
              </a:ln>
              <a:effectLst/>
              <a:extLst>
                <a:ext uri="{91240B29-F687-4F45-9708-019B960494DF}">
                  <a14:hiddenLine cap="flat" w="9525">
                    <a:solidFill>
                      <a:srgbClr val="808080"/>
                    </a:solidFill>
                    <a:round/>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wrap="none"/>
              <a:lstStyle/>
              <a:p>
                <a:pPr>
                  <a:defRPr/>
                </a:pPr>
                <a:endParaRPr lang="en-US">
                  <a:latin charset="-122" panose="020b0503020204020204" pitchFamily="34" typeface="微软雅黑"/>
                  <a:ea charset="-122" panose="020b0503020204020204" pitchFamily="34" typeface="微软雅黑"/>
                </a:endParaRPr>
              </a:p>
            </p:txBody>
          </p:sp>
          <p:sp>
            <p:nvSpPr>
              <p:cNvPr id="61" name="Freeform 255"/>
              <p:cNvSpPr>
                <a:spLocks noChangeArrowheads="1"/>
              </p:cNvSpPr>
              <p:nvPr/>
            </p:nvSpPr>
            <p:spPr bwMode="auto">
              <a:xfrm>
                <a:off x="4822825" y="2541587"/>
                <a:ext cx="1588" cy="1587"/>
              </a:xfrm>
              <a:custGeom>
                <a:gdLst>
                  <a:gd fmla="*/ 0 w 1" name="T0"/>
                  <a:gd fmla="*/ 0 h 1" name="T1"/>
                  <a:gd fmla="*/ 0 w 1" name="T2"/>
                  <a:gd fmla="*/ 0 h 1" name="T3"/>
                </a:gdLst>
                <a:cxnLst>
                  <a:cxn ang="0">
                    <a:pos x="T0" y="T1"/>
                  </a:cxn>
                  <a:cxn ang="0">
                    <a:pos x="T2" y="T3"/>
                  </a:cxn>
                </a:cxnLst>
                <a:rect b="b" l="0" r="r" t="0"/>
                <a:pathLst>
                  <a:path h="1" w="1">
                    <a:moveTo>
                      <a:pt x="0" y="0"/>
                    </a:moveTo>
                    <a:lnTo>
                      <a:pt x="0" y="0"/>
                    </a:lnTo>
                  </a:path>
                </a:pathLst>
              </a:custGeom>
              <a:grpFill/>
              <a:ln>
                <a:noFill/>
              </a:ln>
              <a:effectLst/>
              <a:extLst>
                <a:ext uri="{91240B29-F687-4F45-9708-019B960494DF}">
                  <a14:hiddenLine cap="flat" w="9525">
                    <a:solidFill>
                      <a:srgbClr val="808080"/>
                    </a:solidFill>
                    <a:round/>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wrap="none"/>
              <a:lstStyle/>
              <a:p>
                <a:pPr>
                  <a:defRPr/>
                </a:pPr>
                <a:endParaRPr lang="en-US">
                  <a:latin charset="-122" panose="020b0503020204020204" pitchFamily="34" typeface="微软雅黑"/>
                  <a:ea charset="-122" panose="020b0503020204020204" pitchFamily="34" typeface="微软雅黑"/>
                </a:endParaRPr>
              </a:p>
            </p:txBody>
          </p:sp>
          <p:sp>
            <p:nvSpPr>
              <p:cNvPr id="62" name="Freeform 256"/>
              <p:cNvSpPr>
                <a:spLocks noChangeArrowheads="1"/>
              </p:cNvSpPr>
              <p:nvPr/>
            </p:nvSpPr>
            <p:spPr bwMode="auto">
              <a:xfrm>
                <a:off x="4586288" y="2300287"/>
                <a:ext cx="261937" cy="258762"/>
              </a:xfrm>
              <a:custGeom>
                <a:gdLst>
                  <a:gd fmla="*/ 618 w 728" name="T0"/>
                  <a:gd fmla="*/ 619 h 720" name="T1"/>
                  <a:gd fmla="*/ 627 w 728" name="T2"/>
                  <a:gd fmla="*/ 469 h 720" name="T3"/>
                  <a:gd fmla="*/ 727 w 728" name="T4"/>
                  <a:gd fmla="*/ 360 h 720" name="T5"/>
                  <a:gd fmla="*/ 627 w 728" name="T6"/>
                  <a:gd fmla="*/ 251 h 720" name="T7"/>
                  <a:gd fmla="*/ 618 w 728" name="T8"/>
                  <a:gd fmla="*/ 101 h 720" name="T9"/>
                  <a:gd fmla="*/ 468 w 728" name="T10"/>
                  <a:gd fmla="*/ 92 h 720" name="T11"/>
                  <a:gd fmla="*/ 359 w 728" name="T12"/>
                  <a:gd fmla="*/ 0 h 720" name="T13"/>
                  <a:gd fmla="*/ 250 w 728" name="T14"/>
                  <a:gd fmla="*/ 92 h 720" name="T15"/>
                  <a:gd fmla="*/ 100 w 728" name="T16"/>
                  <a:gd fmla="*/ 101 h 720" name="T17"/>
                  <a:gd fmla="*/ 92 w 728" name="T18"/>
                  <a:gd fmla="*/ 251 h 720" name="T19"/>
                  <a:gd fmla="*/ 0 w 728" name="T20"/>
                  <a:gd fmla="*/ 360 h 720" name="T21"/>
                  <a:gd fmla="*/ 92 w 728" name="T22"/>
                  <a:gd fmla="*/ 469 h 720" name="T23"/>
                  <a:gd fmla="*/ 100 w 728" name="T24"/>
                  <a:gd fmla="*/ 619 h 720" name="T25"/>
                  <a:gd fmla="*/ 250 w 728" name="T26"/>
                  <a:gd fmla="*/ 628 h 720" name="T27"/>
                  <a:gd fmla="*/ 359 w 728" name="T28"/>
                  <a:gd fmla="*/ 719 h 720" name="T29"/>
                  <a:gd fmla="*/ 468 w 728" name="T30"/>
                  <a:gd fmla="*/ 628 h 720" name="T31"/>
                  <a:gd fmla="*/ 618 w 728" name="T32"/>
                  <a:gd fmla="*/ 619 h 720" name="T33"/>
                  <a:gd fmla="*/ 359 w 728" name="T34"/>
                  <a:gd fmla="*/ 561 h 720" name="T35"/>
                  <a:gd fmla="*/ 159 w 728" name="T36"/>
                  <a:gd fmla="*/ 360 h 720" name="T37"/>
                  <a:gd fmla="*/ 359 w 728" name="T38"/>
                  <a:gd fmla="*/ 159 h 720" name="T39"/>
                  <a:gd fmla="*/ 560 w 728" name="T40"/>
                  <a:gd fmla="*/ 360 h 720" name="T41"/>
                  <a:gd fmla="*/ 359 w 728" name="T42"/>
                  <a:gd fmla="*/ 561 h 720" name="T43"/>
                  <a:gd fmla="*/ 359 w 728" name="T44"/>
                  <a:gd fmla="*/ 561 h 720" name="T45"/>
                  <a:gd fmla="*/ 359 w 728" name="T46"/>
                  <a:gd fmla="*/ 561 h 720"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720" w="728">
                    <a:moveTo>
                      <a:pt x="618" y="619"/>
                    </a:moveTo>
                    <a:cubicBezTo>
                      <a:pt x="627" y="469"/>
                      <a:pt x="627" y="469"/>
                      <a:pt x="627" y="469"/>
                    </a:cubicBezTo>
                    <a:cubicBezTo>
                      <a:pt x="727" y="360"/>
                      <a:pt x="727" y="360"/>
                      <a:pt x="727" y="360"/>
                    </a:cubicBezTo>
                    <a:cubicBezTo>
                      <a:pt x="627" y="251"/>
                      <a:pt x="627" y="251"/>
                      <a:pt x="627" y="251"/>
                    </a:cubicBezTo>
                    <a:cubicBezTo>
                      <a:pt x="618" y="101"/>
                      <a:pt x="618" y="101"/>
                      <a:pt x="618" y="101"/>
                    </a:cubicBezTo>
                    <a:cubicBezTo>
                      <a:pt x="468" y="92"/>
                      <a:pt x="468" y="92"/>
                      <a:pt x="468" y="92"/>
                    </a:cubicBezTo>
                    <a:cubicBezTo>
                      <a:pt x="359" y="0"/>
                      <a:pt x="359" y="0"/>
                      <a:pt x="359" y="0"/>
                    </a:cubicBezTo>
                    <a:cubicBezTo>
                      <a:pt x="250" y="92"/>
                      <a:pt x="250" y="92"/>
                      <a:pt x="250" y="92"/>
                    </a:cubicBezTo>
                    <a:cubicBezTo>
                      <a:pt x="100" y="101"/>
                      <a:pt x="100" y="101"/>
                      <a:pt x="100" y="101"/>
                    </a:cubicBezTo>
                    <a:cubicBezTo>
                      <a:pt x="92" y="251"/>
                      <a:pt x="92" y="251"/>
                      <a:pt x="92" y="251"/>
                    </a:cubicBezTo>
                    <a:cubicBezTo>
                      <a:pt x="0" y="360"/>
                      <a:pt x="0" y="360"/>
                      <a:pt x="0" y="360"/>
                    </a:cubicBezTo>
                    <a:cubicBezTo>
                      <a:pt x="92" y="469"/>
                      <a:pt x="92" y="469"/>
                      <a:pt x="92" y="469"/>
                    </a:cubicBezTo>
                    <a:cubicBezTo>
                      <a:pt x="100" y="619"/>
                      <a:pt x="100" y="619"/>
                      <a:pt x="100" y="619"/>
                    </a:cubicBezTo>
                    <a:cubicBezTo>
                      <a:pt x="250" y="628"/>
                      <a:pt x="250" y="628"/>
                      <a:pt x="250" y="628"/>
                    </a:cubicBezTo>
                    <a:cubicBezTo>
                      <a:pt x="359" y="719"/>
                      <a:pt x="359" y="719"/>
                      <a:pt x="359" y="719"/>
                    </a:cubicBezTo>
                    <a:cubicBezTo>
                      <a:pt x="468" y="628"/>
                      <a:pt x="468" y="628"/>
                      <a:pt x="468" y="628"/>
                    </a:cubicBezTo>
                    <a:lnTo>
                      <a:pt x="618" y="619"/>
                    </a:lnTo>
                    <a:close/>
                    <a:moveTo>
                      <a:pt x="359" y="561"/>
                    </a:moveTo>
                    <a:cubicBezTo>
                      <a:pt x="250" y="561"/>
                      <a:pt x="159" y="469"/>
                      <a:pt x="159" y="360"/>
                    </a:cubicBezTo>
                    <a:cubicBezTo>
                      <a:pt x="159" y="243"/>
                      <a:pt x="250" y="159"/>
                      <a:pt x="359" y="159"/>
                    </a:cubicBezTo>
                    <a:cubicBezTo>
                      <a:pt x="468" y="159"/>
                      <a:pt x="560" y="243"/>
                      <a:pt x="560" y="360"/>
                    </a:cubicBezTo>
                    <a:cubicBezTo>
                      <a:pt x="560" y="469"/>
                      <a:pt x="468" y="561"/>
                      <a:pt x="359" y="561"/>
                    </a:cubicBezTo>
                    <a:close/>
                    <a:moveTo>
                      <a:pt x="359" y="561"/>
                    </a:moveTo>
                    <a:lnTo>
                      <a:pt x="359" y="561"/>
                    </a:lnTo>
                    <a:close/>
                  </a:path>
                </a:pathLst>
              </a:custGeom>
              <a:grpFill/>
              <a:ln>
                <a:noFill/>
              </a:ln>
              <a:effectLst/>
              <a:extLst>
                <a:ext uri="{91240B29-F687-4F45-9708-019B960494DF}">
                  <a14:hiddenLine cap="flat" w="9525">
                    <a:solidFill>
                      <a:srgbClr val="808080"/>
                    </a:solidFill>
                    <a:bevel/>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wrap="none"/>
              <a:lstStyle/>
              <a:p>
                <a:pPr>
                  <a:defRPr/>
                </a:pPr>
                <a:endParaRPr lang="en-US">
                  <a:latin charset="-122" panose="020b0503020204020204" pitchFamily="34" typeface="微软雅黑"/>
                  <a:ea charset="-122" panose="020b0503020204020204" pitchFamily="34" typeface="微软雅黑"/>
                </a:endParaRPr>
              </a:p>
            </p:txBody>
          </p:sp>
          <p:sp>
            <p:nvSpPr>
              <p:cNvPr id="63" name="Freeform 257"/>
              <p:cNvSpPr>
                <a:spLocks noChangeArrowheads="1"/>
              </p:cNvSpPr>
              <p:nvPr/>
            </p:nvSpPr>
            <p:spPr bwMode="auto">
              <a:xfrm>
                <a:off x="4691063" y="2387599"/>
                <a:ext cx="36512" cy="80963"/>
              </a:xfrm>
              <a:custGeom>
                <a:gdLst>
                  <a:gd fmla="*/ 0 w 102" name="T0"/>
                  <a:gd fmla="*/ 33 h 227" name="T1"/>
                  <a:gd fmla="*/ 9 w 102" name="T2"/>
                  <a:gd fmla="*/ 67 h 227" name="T3"/>
                  <a:gd fmla="*/ 50 w 102" name="T4"/>
                  <a:gd fmla="*/ 50 h 227" name="T5"/>
                  <a:gd fmla="*/ 50 w 102" name="T6"/>
                  <a:gd fmla="*/ 226 h 227" name="T7"/>
                  <a:gd fmla="*/ 101 w 102" name="T8"/>
                  <a:gd fmla="*/ 226 h 227" name="T9"/>
                  <a:gd fmla="*/ 101 w 102" name="T10"/>
                  <a:gd fmla="*/ 0 h 227" name="T11"/>
                  <a:gd fmla="*/ 59 w 102" name="T12"/>
                  <a:gd fmla="*/ 0 h 227" name="T13"/>
                  <a:gd fmla="*/ 0 w 102" name="T14"/>
                  <a:gd fmla="*/ 33 h 227" name="T15"/>
                  <a:gd fmla="*/ 0 w 102" name="T16"/>
                  <a:gd fmla="*/ 33 h 227" name="T17"/>
                  <a:gd fmla="*/ 0 w 102" name="T18"/>
                  <a:gd fmla="*/ 33 h 22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6" w="102">
                    <a:moveTo>
                      <a:pt x="0" y="33"/>
                    </a:moveTo>
                    <a:lnTo>
                      <a:pt x="9" y="67"/>
                    </a:lnTo>
                    <a:lnTo>
                      <a:pt x="50" y="50"/>
                    </a:lnTo>
                    <a:lnTo>
                      <a:pt x="50" y="226"/>
                    </a:lnTo>
                    <a:lnTo>
                      <a:pt x="101" y="226"/>
                    </a:lnTo>
                    <a:lnTo>
                      <a:pt x="101" y="0"/>
                    </a:lnTo>
                    <a:lnTo>
                      <a:pt x="59" y="0"/>
                    </a:lnTo>
                    <a:lnTo>
                      <a:pt x="0" y="33"/>
                    </a:lnTo>
                    <a:close/>
                    <a:moveTo>
                      <a:pt x="0" y="33"/>
                    </a:moveTo>
                    <a:lnTo>
                      <a:pt x="0" y="33"/>
                    </a:lnTo>
                    <a:close/>
                  </a:path>
                </a:pathLst>
              </a:custGeom>
              <a:grpFill/>
              <a:ln>
                <a:noFill/>
              </a:ln>
              <a:effectLst/>
              <a:extLst>
                <a:ext uri="{91240B29-F687-4F45-9708-019B960494DF}">
                  <a14:hiddenLine cap="flat" w="9525">
                    <a:solidFill>
                      <a:srgbClr val="808080"/>
                    </a:solidFill>
                    <a:bevel/>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wrap="none"/>
              <a:lstStyle/>
              <a:p>
                <a:pPr>
                  <a:defRPr/>
                </a:pPr>
                <a:endParaRPr lang="en-US">
                  <a:latin charset="-122" panose="020b0503020204020204" pitchFamily="34" typeface="微软雅黑"/>
                  <a:ea charset="-122" panose="020b0503020204020204" pitchFamily="34" typeface="微软雅黑"/>
                </a:endParaRPr>
              </a:p>
            </p:txBody>
          </p:sp>
          <p:sp>
            <p:nvSpPr>
              <p:cNvPr id="64" name="Freeform 258"/>
              <p:cNvSpPr>
                <a:spLocks noChangeArrowheads="1"/>
              </p:cNvSpPr>
              <p:nvPr/>
            </p:nvSpPr>
            <p:spPr bwMode="auto">
              <a:xfrm>
                <a:off x="4691063" y="2387599"/>
                <a:ext cx="36512" cy="80963"/>
              </a:xfrm>
              <a:custGeom>
                <a:gdLst>
                  <a:gd fmla="*/ 0 w 102" name="T0"/>
                  <a:gd fmla="*/ 33 h 227" name="T1"/>
                  <a:gd fmla="*/ 9 w 102" name="T2"/>
                  <a:gd fmla="*/ 67 h 227" name="T3"/>
                  <a:gd fmla="*/ 50 w 102" name="T4"/>
                  <a:gd fmla="*/ 50 h 227" name="T5"/>
                  <a:gd fmla="*/ 50 w 102" name="T6"/>
                  <a:gd fmla="*/ 50 h 227" name="T7"/>
                  <a:gd fmla="*/ 50 w 102" name="T8"/>
                  <a:gd fmla="*/ 226 h 227" name="T9"/>
                  <a:gd fmla="*/ 101 w 102" name="T10"/>
                  <a:gd fmla="*/ 226 h 227" name="T11"/>
                  <a:gd fmla="*/ 101 w 102" name="T12"/>
                  <a:gd fmla="*/ 0 h 227" name="T13"/>
                  <a:gd fmla="*/ 59 w 102" name="T14"/>
                  <a:gd fmla="*/ 0 h 227" name="T15"/>
                  <a:gd fmla="*/ 0 w 102" name="T16"/>
                  <a:gd fmla="*/ 33 h 22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26" w="102">
                    <a:moveTo>
                      <a:pt x="0" y="33"/>
                    </a:moveTo>
                    <a:lnTo>
                      <a:pt x="9" y="67"/>
                    </a:lnTo>
                    <a:lnTo>
                      <a:pt x="50" y="50"/>
                    </a:lnTo>
                    <a:lnTo>
                      <a:pt x="50" y="50"/>
                    </a:lnTo>
                    <a:lnTo>
                      <a:pt x="50" y="226"/>
                    </a:lnTo>
                    <a:lnTo>
                      <a:pt x="101" y="226"/>
                    </a:lnTo>
                    <a:lnTo>
                      <a:pt x="101" y="0"/>
                    </a:lnTo>
                    <a:lnTo>
                      <a:pt x="59" y="0"/>
                    </a:lnTo>
                    <a:lnTo>
                      <a:pt x="0" y="33"/>
                    </a:lnTo>
                  </a:path>
                </a:pathLst>
              </a:custGeom>
              <a:grpFill/>
              <a:ln>
                <a:noFill/>
              </a:ln>
              <a:effectLst/>
              <a:extLst>
                <a:ext uri="{91240B29-F687-4F45-9708-019B960494DF}">
                  <a14:hiddenLine cap="flat" w="9525">
                    <a:solidFill>
                      <a:srgbClr val="808080"/>
                    </a:solidFill>
                    <a:round/>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wrap="none"/>
              <a:lstStyle/>
              <a:p>
                <a:pPr>
                  <a:defRPr/>
                </a:pPr>
                <a:endParaRPr lang="en-US">
                  <a:latin charset="-122" panose="020b0503020204020204" pitchFamily="34" typeface="微软雅黑"/>
                  <a:ea charset="-122" panose="020b0503020204020204" pitchFamily="34" typeface="微软雅黑"/>
                </a:endParaRPr>
              </a:p>
            </p:txBody>
          </p:sp>
          <p:sp>
            <p:nvSpPr>
              <p:cNvPr id="65" name="Freeform 259"/>
              <p:cNvSpPr>
                <a:spLocks noChangeArrowheads="1"/>
              </p:cNvSpPr>
              <p:nvPr/>
            </p:nvSpPr>
            <p:spPr bwMode="auto">
              <a:xfrm>
                <a:off x="4691063" y="2400299"/>
                <a:ext cx="1587" cy="1588"/>
              </a:xfrm>
              <a:custGeom>
                <a:gdLst>
                  <a:gd fmla="*/ 0 w 1" name="T0"/>
                  <a:gd fmla="*/ 0 h 1" name="T1"/>
                  <a:gd fmla="*/ 0 w 1" name="T2"/>
                  <a:gd fmla="*/ 0 h 1" name="T3"/>
                </a:gdLst>
                <a:cxnLst>
                  <a:cxn ang="0">
                    <a:pos x="T0" y="T1"/>
                  </a:cxn>
                  <a:cxn ang="0">
                    <a:pos x="T2" y="T3"/>
                  </a:cxn>
                </a:cxnLst>
                <a:rect b="b" l="0" r="r" t="0"/>
                <a:pathLst>
                  <a:path h="1" w="1">
                    <a:moveTo>
                      <a:pt x="0" y="0"/>
                    </a:moveTo>
                    <a:lnTo>
                      <a:pt x="0" y="0"/>
                    </a:lnTo>
                  </a:path>
                </a:pathLst>
              </a:custGeom>
              <a:grpFill/>
              <a:ln>
                <a:noFill/>
              </a:ln>
              <a:effectLst/>
              <a:extLst>
                <a:ext uri="{91240B29-F687-4F45-9708-019B960494DF}">
                  <a14:hiddenLine cap="flat" w="9525">
                    <a:solidFill>
                      <a:srgbClr val="808080"/>
                    </a:solidFill>
                    <a:round/>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wrap="none"/>
              <a:lstStyle/>
              <a:p>
                <a:pPr>
                  <a:defRPr/>
                </a:pPr>
                <a:endParaRPr lang="en-US">
                  <a:latin charset="-122" panose="020b0503020204020204" pitchFamily="34" typeface="微软雅黑"/>
                  <a:ea charset="-122" panose="020b0503020204020204" pitchFamily="34" typeface="微软雅黑"/>
                </a:endParaRPr>
              </a:p>
            </p:txBody>
          </p:sp>
        </p:grpSp>
        <p:sp>
          <p:nvSpPr>
            <p:cNvPr id="66" name="Content Placeholder 2"/>
            <p:cNvSpPr txBox="1"/>
            <p:nvPr/>
          </p:nvSpPr>
          <p:spPr bwMode="auto">
            <a:xfrm>
              <a:off x="5261948" y="3332426"/>
              <a:ext cx="1714054" cy="33243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panose="020f0502020204030204" typeface="Calibri"/>
                  <a:ea charset="0" typeface="ＭＳ Ｐゴシック"/>
                </a:defRPr>
              </a:lvl1pPr>
              <a:lvl2pPr indent="-285750" marL="742950">
                <a:defRPr>
                  <a:solidFill>
                    <a:schemeClr val="tx1"/>
                  </a:solidFill>
                  <a:latin panose="020f0502020204030204" typeface="Calibri"/>
                  <a:ea charset="0" typeface="ＭＳ Ｐゴシック"/>
                </a:defRPr>
              </a:lvl2pPr>
              <a:lvl3pPr indent="-228600" marL="1143000">
                <a:defRPr>
                  <a:solidFill>
                    <a:schemeClr val="tx1"/>
                  </a:solidFill>
                  <a:latin panose="020f0502020204030204" typeface="Calibri"/>
                  <a:ea charset="0" typeface="ＭＳ Ｐゴシック"/>
                </a:defRPr>
              </a:lvl3pPr>
              <a:lvl4pPr indent="-228600" marL="1600200">
                <a:defRPr>
                  <a:solidFill>
                    <a:schemeClr val="tx1"/>
                  </a:solidFill>
                  <a:latin panose="020f0502020204030204" typeface="Calibri"/>
                  <a:ea charset="0" typeface="ＭＳ Ｐゴシック"/>
                </a:defRPr>
              </a:lvl4pPr>
              <a:lvl5pPr indent="-228600" marL="2057400">
                <a:defRPr>
                  <a:solidFill>
                    <a:schemeClr val="tx1"/>
                  </a:solidFill>
                  <a:latin panose="020f0502020204030204" typeface="Calibri"/>
                  <a:ea charset="0" typeface="ＭＳ Ｐゴシック"/>
                </a:defRPr>
              </a:lvl5pPr>
              <a:lvl6pPr fontAlgn="base" indent="-228600" marL="2514600">
                <a:spcBef>
                  <a:spcPct val="0"/>
                </a:spcBef>
                <a:spcAft>
                  <a:spcPct val="0"/>
                </a:spcAft>
                <a:defRPr>
                  <a:solidFill>
                    <a:schemeClr val="tx1"/>
                  </a:solidFill>
                  <a:latin panose="020f0502020204030204" typeface="Calibri"/>
                  <a:ea charset="0" typeface="ＭＳ Ｐゴシック"/>
                </a:defRPr>
              </a:lvl6pPr>
              <a:lvl7pPr fontAlgn="base" indent="-228600" marL="2971800">
                <a:spcBef>
                  <a:spcPct val="0"/>
                </a:spcBef>
                <a:spcAft>
                  <a:spcPct val="0"/>
                </a:spcAft>
                <a:defRPr>
                  <a:solidFill>
                    <a:schemeClr val="tx1"/>
                  </a:solidFill>
                  <a:latin panose="020f0502020204030204" typeface="Calibri"/>
                  <a:ea charset="0" typeface="ＭＳ Ｐゴシック"/>
                </a:defRPr>
              </a:lvl7pPr>
              <a:lvl8pPr fontAlgn="base" indent="-228600" marL="3429000">
                <a:spcBef>
                  <a:spcPct val="0"/>
                </a:spcBef>
                <a:spcAft>
                  <a:spcPct val="0"/>
                </a:spcAft>
                <a:defRPr>
                  <a:solidFill>
                    <a:schemeClr val="tx1"/>
                  </a:solidFill>
                  <a:latin panose="020f0502020204030204" typeface="Calibri"/>
                  <a:ea charset="0" typeface="ＭＳ Ｐゴシック"/>
                </a:defRPr>
              </a:lvl8pPr>
              <a:lvl9pPr fontAlgn="base" indent="-228600" marL="3886200">
                <a:spcBef>
                  <a:spcPct val="0"/>
                </a:spcBef>
                <a:spcAft>
                  <a:spcPct val="0"/>
                </a:spcAft>
                <a:defRPr>
                  <a:solidFill>
                    <a:schemeClr val="tx1"/>
                  </a:solidFill>
                  <a:latin panose="020f0502020204030204" typeface="Calibri"/>
                  <a:ea charset="0" typeface="ＭＳ Ｐゴシック"/>
                </a:defRPr>
              </a:lvl9pPr>
            </a:lstStyle>
            <a:p>
              <a:pPr algn="ctr">
                <a:spcBef>
                  <a:spcPct val="20000"/>
                </a:spcBef>
                <a:buFont typeface="Arial"/>
                <a:buNone/>
              </a:pPr>
              <a:r>
                <a:rPr altLang="en-US" b="1" lang="zh-CN" sz="1200">
                  <a:solidFill>
                    <a:schemeClr val="bg1"/>
                  </a:solidFill>
                  <a:latin charset="-122" panose="020b0503020204020204" pitchFamily="34" typeface="微软雅黑"/>
                  <a:ea charset="-122" panose="020b0503020204020204" pitchFamily="34" typeface="微软雅黑"/>
                  <a:cs typeface="Lato Regular"/>
                </a:rPr>
                <a:t>添加内容</a:t>
              </a:r>
            </a:p>
          </p:txBody>
        </p:sp>
      </p:grpSp>
      <p:sp>
        <p:nvSpPr>
          <p:cNvPr id="2" name="Rectangle 1"/>
          <p:cNvSpPr/>
          <p:nvPr/>
        </p:nvSpPr>
        <p:spPr>
          <a:xfrm>
            <a:off x="1591457" y="1746359"/>
            <a:ext cx="746760" cy="251460"/>
          </a:xfrm>
          <a:prstGeom prst="rect">
            <a:avLst/>
          </a:prstGeom>
        </p:spPr>
        <p:txBody>
          <a:bodyPr bIns="34290" lIns="68580" rIns="68580" tIns="34290" wrap="none">
            <a:spAutoFit/>
          </a:bodyPr>
          <a:lstStyle/>
          <a:p>
            <a:pPr algn="ctr">
              <a:spcBef>
                <a:spcPct val="20000"/>
              </a:spcBef>
              <a:buFont typeface="Arial"/>
              <a:buNone/>
            </a:pPr>
            <a:r>
              <a:rPr altLang="en-US" b="1" lang="zh-CN" sz="1200">
                <a:solidFill>
                  <a:schemeClr val="tx2"/>
                </a:solidFill>
                <a:latin charset="-122" panose="020b0503020204020204" pitchFamily="34" typeface="微软雅黑"/>
                <a:ea charset="-122" panose="020b0503020204020204" pitchFamily="34" typeface="微软雅黑"/>
                <a:cs typeface="Lato Regular"/>
              </a:rPr>
              <a:t>添加内容</a:t>
            </a:r>
          </a:p>
        </p:txBody>
      </p:sp>
      <p:sp>
        <p:nvSpPr>
          <p:cNvPr id="44" name="Content Placeholder 2"/>
          <p:cNvSpPr txBox="1"/>
          <p:nvPr/>
        </p:nvSpPr>
        <p:spPr bwMode="auto">
          <a:xfrm>
            <a:off x="6608932" y="1953341"/>
            <a:ext cx="1285541" cy="56478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a:lstStyle>
            <a:lvl1pPr>
              <a:defRPr>
                <a:solidFill>
                  <a:schemeClr val="tx1"/>
                </a:solidFill>
                <a:latin panose="020f0502020204030204" typeface="Calibri"/>
                <a:ea charset="0" typeface="ＭＳ Ｐゴシック"/>
              </a:defRPr>
            </a:lvl1pPr>
            <a:lvl2pPr indent="-285750" marL="742950">
              <a:defRPr>
                <a:solidFill>
                  <a:schemeClr val="tx1"/>
                </a:solidFill>
                <a:latin panose="020f0502020204030204" typeface="Calibri"/>
                <a:ea charset="0" typeface="ＭＳ Ｐゴシック"/>
              </a:defRPr>
            </a:lvl2pPr>
            <a:lvl3pPr indent="-228600" marL="1143000">
              <a:defRPr>
                <a:solidFill>
                  <a:schemeClr val="tx1"/>
                </a:solidFill>
                <a:latin panose="020f0502020204030204" typeface="Calibri"/>
                <a:ea charset="0" typeface="ＭＳ Ｐゴシック"/>
              </a:defRPr>
            </a:lvl3pPr>
            <a:lvl4pPr indent="-228600" marL="1600200">
              <a:defRPr>
                <a:solidFill>
                  <a:schemeClr val="tx1"/>
                </a:solidFill>
                <a:latin panose="020f0502020204030204" typeface="Calibri"/>
                <a:ea charset="0" typeface="ＭＳ Ｐゴシック"/>
              </a:defRPr>
            </a:lvl4pPr>
            <a:lvl5pPr indent="-228600" marL="2057400">
              <a:defRPr>
                <a:solidFill>
                  <a:schemeClr val="tx1"/>
                </a:solidFill>
                <a:latin panose="020f0502020204030204" typeface="Calibri"/>
                <a:ea charset="0" typeface="ＭＳ Ｐゴシック"/>
              </a:defRPr>
            </a:lvl5pPr>
            <a:lvl6pPr fontAlgn="base" indent="-228600" marL="2514600">
              <a:spcBef>
                <a:spcPct val="0"/>
              </a:spcBef>
              <a:spcAft>
                <a:spcPct val="0"/>
              </a:spcAft>
              <a:defRPr>
                <a:solidFill>
                  <a:schemeClr val="tx1"/>
                </a:solidFill>
                <a:latin panose="020f0502020204030204" typeface="Calibri"/>
                <a:ea charset="0" typeface="ＭＳ Ｐゴシック"/>
              </a:defRPr>
            </a:lvl6pPr>
            <a:lvl7pPr fontAlgn="base" indent="-228600" marL="2971800">
              <a:spcBef>
                <a:spcPct val="0"/>
              </a:spcBef>
              <a:spcAft>
                <a:spcPct val="0"/>
              </a:spcAft>
              <a:defRPr>
                <a:solidFill>
                  <a:schemeClr val="tx1"/>
                </a:solidFill>
                <a:latin panose="020f0502020204030204" typeface="Calibri"/>
                <a:ea charset="0" typeface="ＭＳ Ｐゴシック"/>
              </a:defRPr>
            </a:lvl7pPr>
            <a:lvl8pPr fontAlgn="base" indent="-228600" marL="3429000">
              <a:spcBef>
                <a:spcPct val="0"/>
              </a:spcBef>
              <a:spcAft>
                <a:spcPct val="0"/>
              </a:spcAft>
              <a:defRPr>
                <a:solidFill>
                  <a:schemeClr val="tx1"/>
                </a:solidFill>
                <a:latin panose="020f0502020204030204" typeface="Calibri"/>
                <a:ea charset="0" typeface="ＭＳ Ｐゴシック"/>
              </a:defRPr>
            </a:lvl8pPr>
            <a:lvl9pPr fontAlgn="base" indent="-228600" marL="3886200">
              <a:spcBef>
                <a:spcPct val="0"/>
              </a:spcBef>
              <a:spcAft>
                <a:spcPct val="0"/>
              </a:spcAft>
              <a:defRPr>
                <a:solidFill>
                  <a:schemeClr val="tx1"/>
                </a:solidFill>
                <a:latin panose="020f0502020204030204" typeface="Calibri"/>
                <a:ea charset="0" typeface="ＭＳ Ｐゴシック"/>
              </a:defRPr>
            </a:lvl9pPr>
          </a:lstStyle>
          <a:p>
            <a:pPr algn="ctr">
              <a:lnSpc>
                <a:spcPct val="120000"/>
              </a:lnSpc>
              <a:spcBef>
                <a:spcPct val="20000"/>
              </a:spcBef>
              <a:buFont typeface="Arial"/>
              <a:buNone/>
            </a:pPr>
            <a:r>
              <a:rPr altLang="en-US" lang="zh-CN" sz="900">
                <a:solidFill>
                  <a:schemeClr val="tx2"/>
                </a:solidFill>
                <a:latin charset="-122" panose="020b0503020204020204" pitchFamily="34" typeface="微软雅黑"/>
                <a:ea charset="-122" panose="020b0503020204020204" pitchFamily="34" typeface="微软雅黑"/>
                <a:cs typeface="Lato Light"/>
              </a:rPr>
              <a:t>点击添加内容点击添加内容点击添加内容点击添加内容点击添加内容</a:t>
            </a:r>
          </a:p>
        </p:txBody>
      </p:sp>
      <p:sp>
        <p:nvSpPr>
          <p:cNvPr id="45" name="Rectangle 44"/>
          <p:cNvSpPr/>
          <p:nvPr/>
        </p:nvSpPr>
        <p:spPr>
          <a:xfrm>
            <a:off x="6874353" y="1746359"/>
            <a:ext cx="746760" cy="251460"/>
          </a:xfrm>
          <a:prstGeom prst="rect">
            <a:avLst/>
          </a:prstGeom>
        </p:spPr>
        <p:txBody>
          <a:bodyPr bIns="34290" lIns="68580" rIns="68580" tIns="34290" wrap="none">
            <a:spAutoFit/>
          </a:bodyPr>
          <a:lstStyle/>
          <a:p>
            <a:pPr algn="ctr">
              <a:spcBef>
                <a:spcPct val="20000"/>
              </a:spcBef>
              <a:buFont typeface="Arial"/>
              <a:buNone/>
            </a:pPr>
            <a:r>
              <a:rPr altLang="en-US" b="1" lang="zh-CN" sz="1200">
                <a:solidFill>
                  <a:schemeClr val="tx2"/>
                </a:solidFill>
                <a:latin charset="-122" panose="020b0503020204020204" pitchFamily="34" typeface="微软雅黑"/>
                <a:ea charset="-122" panose="020b0503020204020204" pitchFamily="34" typeface="微软雅黑"/>
                <a:cs typeface="Lato Regular"/>
              </a:rPr>
              <a:t>添加内容</a:t>
            </a:r>
          </a:p>
        </p:txBody>
      </p:sp>
      <p:sp>
        <p:nvSpPr>
          <p:cNvPr id="46" name="Content Placeholder 2"/>
          <p:cNvSpPr txBox="1"/>
          <p:nvPr/>
        </p:nvSpPr>
        <p:spPr bwMode="auto">
          <a:xfrm>
            <a:off x="6216776" y="3915689"/>
            <a:ext cx="1285541" cy="56478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a:lstStyle>
            <a:lvl1pPr>
              <a:defRPr>
                <a:solidFill>
                  <a:schemeClr val="tx1"/>
                </a:solidFill>
                <a:latin panose="020f0502020204030204" typeface="Calibri"/>
                <a:ea charset="0" typeface="ＭＳ Ｐゴシック"/>
              </a:defRPr>
            </a:lvl1pPr>
            <a:lvl2pPr indent="-285750" marL="742950">
              <a:defRPr>
                <a:solidFill>
                  <a:schemeClr val="tx1"/>
                </a:solidFill>
                <a:latin panose="020f0502020204030204" typeface="Calibri"/>
                <a:ea charset="0" typeface="ＭＳ Ｐゴシック"/>
              </a:defRPr>
            </a:lvl2pPr>
            <a:lvl3pPr indent="-228600" marL="1143000">
              <a:defRPr>
                <a:solidFill>
                  <a:schemeClr val="tx1"/>
                </a:solidFill>
                <a:latin panose="020f0502020204030204" typeface="Calibri"/>
                <a:ea charset="0" typeface="ＭＳ Ｐゴシック"/>
              </a:defRPr>
            </a:lvl3pPr>
            <a:lvl4pPr indent="-228600" marL="1600200">
              <a:defRPr>
                <a:solidFill>
                  <a:schemeClr val="tx1"/>
                </a:solidFill>
                <a:latin panose="020f0502020204030204" typeface="Calibri"/>
                <a:ea charset="0" typeface="ＭＳ Ｐゴシック"/>
              </a:defRPr>
            </a:lvl4pPr>
            <a:lvl5pPr indent="-228600" marL="2057400">
              <a:defRPr>
                <a:solidFill>
                  <a:schemeClr val="tx1"/>
                </a:solidFill>
                <a:latin panose="020f0502020204030204" typeface="Calibri"/>
                <a:ea charset="0" typeface="ＭＳ Ｐゴシック"/>
              </a:defRPr>
            </a:lvl5pPr>
            <a:lvl6pPr fontAlgn="base" indent="-228600" marL="2514600">
              <a:spcBef>
                <a:spcPct val="0"/>
              </a:spcBef>
              <a:spcAft>
                <a:spcPct val="0"/>
              </a:spcAft>
              <a:defRPr>
                <a:solidFill>
                  <a:schemeClr val="tx1"/>
                </a:solidFill>
                <a:latin panose="020f0502020204030204" typeface="Calibri"/>
                <a:ea charset="0" typeface="ＭＳ Ｐゴシック"/>
              </a:defRPr>
            </a:lvl6pPr>
            <a:lvl7pPr fontAlgn="base" indent="-228600" marL="2971800">
              <a:spcBef>
                <a:spcPct val="0"/>
              </a:spcBef>
              <a:spcAft>
                <a:spcPct val="0"/>
              </a:spcAft>
              <a:defRPr>
                <a:solidFill>
                  <a:schemeClr val="tx1"/>
                </a:solidFill>
                <a:latin panose="020f0502020204030204" typeface="Calibri"/>
                <a:ea charset="0" typeface="ＭＳ Ｐゴシック"/>
              </a:defRPr>
            </a:lvl7pPr>
            <a:lvl8pPr fontAlgn="base" indent="-228600" marL="3429000">
              <a:spcBef>
                <a:spcPct val="0"/>
              </a:spcBef>
              <a:spcAft>
                <a:spcPct val="0"/>
              </a:spcAft>
              <a:defRPr>
                <a:solidFill>
                  <a:schemeClr val="tx1"/>
                </a:solidFill>
                <a:latin panose="020f0502020204030204" typeface="Calibri"/>
                <a:ea charset="0" typeface="ＭＳ Ｐゴシック"/>
              </a:defRPr>
            </a:lvl8pPr>
            <a:lvl9pPr fontAlgn="base" indent="-228600" marL="3886200">
              <a:spcBef>
                <a:spcPct val="0"/>
              </a:spcBef>
              <a:spcAft>
                <a:spcPct val="0"/>
              </a:spcAft>
              <a:defRPr>
                <a:solidFill>
                  <a:schemeClr val="tx1"/>
                </a:solidFill>
                <a:latin panose="020f0502020204030204" typeface="Calibri"/>
                <a:ea charset="0" typeface="ＭＳ Ｐゴシック"/>
              </a:defRPr>
            </a:lvl9pPr>
          </a:lstStyle>
          <a:p>
            <a:pPr algn="ctr">
              <a:lnSpc>
                <a:spcPct val="120000"/>
              </a:lnSpc>
              <a:spcBef>
                <a:spcPct val="20000"/>
              </a:spcBef>
              <a:buFont typeface="Arial"/>
              <a:buNone/>
            </a:pPr>
            <a:r>
              <a:rPr altLang="en-US" lang="zh-CN" sz="900">
                <a:solidFill>
                  <a:schemeClr val="tx2"/>
                </a:solidFill>
                <a:latin charset="-122" panose="020b0503020204020204" pitchFamily="34" typeface="微软雅黑"/>
                <a:ea charset="-122" panose="020b0503020204020204" pitchFamily="34" typeface="微软雅黑"/>
                <a:cs typeface="Lato Light"/>
              </a:rPr>
              <a:t>点击添加内容点击添加内容点击添加内容点击添加内容点击添加内容</a:t>
            </a:r>
          </a:p>
        </p:txBody>
      </p:sp>
      <p:sp>
        <p:nvSpPr>
          <p:cNvPr id="47" name="Rectangle 46"/>
          <p:cNvSpPr/>
          <p:nvPr/>
        </p:nvSpPr>
        <p:spPr>
          <a:xfrm>
            <a:off x="6482201" y="3708707"/>
            <a:ext cx="746760" cy="251460"/>
          </a:xfrm>
          <a:prstGeom prst="rect">
            <a:avLst/>
          </a:prstGeom>
        </p:spPr>
        <p:txBody>
          <a:bodyPr bIns="34290" lIns="68580" rIns="68580" tIns="34290" wrap="none">
            <a:spAutoFit/>
          </a:bodyPr>
          <a:lstStyle/>
          <a:p>
            <a:pPr algn="ctr">
              <a:spcBef>
                <a:spcPct val="20000"/>
              </a:spcBef>
              <a:buFont typeface="Arial"/>
              <a:buNone/>
            </a:pPr>
            <a:r>
              <a:rPr altLang="en-US" b="1" lang="zh-CN" sz="1200">
                <a:solidFill>
                  <a:schemeClr val="tx2"/>
                </a:solidFill>
                <a:latin charset="-122" panose="020b0503020204020204" pitchFamily="34" typeface="微软雅黑"/>
                <a:ea charset="-122" panose="020b0503020204020204" pitchFamily="34" typeface="微软雅黑"/>
                <a:cs typeface="Lato Regular"/>
              </a:rPr>
              <a:t>添加内容</a:t>
            </a:r>
          </a:p>
        </p:txBody>
      </p:sp>
      <p:sp>
        <p:nvSpPr>
          <p:cNvPr id="51" name="Content Placeholder 2"/>
          <p:cNvSpPr txBox="1"/>
          <p:nvPr/>
        </p:nvSpPr>
        <p:spPr bwMode="auto">
          <a:xfrm>
            <a:off x="1735123" y="3915689"/>
            <a:ext cx="1285541" cy="56478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a:lstStyle>
            <a:lvl1pPr>
              <a:defRPr>
                <a:solidFill>
                  <a:schemeClr val="tx1"/>
                </a:solidFill>
                <a:latin panose="020f0502020204030204" typeface="Calibri"/>
                <a:ea charset="0" typeface="ＭＳ Ｐゴシック"/>
              </a:defRPr>
            </a:lvl1pPr>
            <a:lvl2pPr indent="-285750" marL="742950">
              <a:defRPr>
                <a:solidFill>
                  <a:schemeClr val="tx1"/>
                </a:solidFill>
                <a:latin panose="020f0502020204030204" typeface="Calibri"/>
                <a:ea charset="0" typeface="ＭＳ Ｐゴシック"/>
              </a:defRPr>
            </a:lvl2pPr>
            <a:lvl3pPr indent="-228600" marL="1143000">
              <a:defRPr>
                <a:solidFill>
                  <a:schemeClr val="tx1"/>
                </a:solidFill>
                <a:latin panose="020f0502020204030204" typeface="Calibri"/>
                <a:ea charset="0" typeface="ＭＳ Ｐゴシック"/>
              </a:defRPr>
            </a:lvl3pPr>
            <a:lvl4pPr indent="-228600" marL="1600200">
              <a:defRPr>
                <a:solidFill>
                  <a:schemeClr val="tx1"/>
                </a:solidFill>
                <a:latin panose="020f0502020204030204" typeface="Calibri"/>
                <a:ea charset="0" typeface="ＭＳ Ｐゴシック"/>
              </a:defRPr>
            </a:lvl4pPr>
            <a:lvl5pPr indent="-228600" marL="2057400">
              <a:defRPr>
                <a:solidFill>
                  <a:schemeClr val="tx1"/>
                </a:solidFill>
                <a:latin panose="020f0502020204030204" typeface="Calibri"/>
                <a:ea charset="0" typeface="ＭＳ Ｐゴシック"/>
              </a:defRPr>
            </a:lvl5pPr>
            <a:lvl6pPr fontAlgn="base" indent="-228600" marL="2514600">
              <a:spcBef>
                <a:spcPct val="0"/>
              </a:spcBef>
              <a:spcAft>
                <a:spcPct val="0"/>
              </a:spcAft>
              <a:defRPr>
                <a:solidFill>
                  <a:schemeClr val="tx1"/>
                </a:solidFill>
                <a:latin panose="020f0502020204030204" typeface="Calibri"/>
                <a:ea charset="0" typeface="ＭＳ Ｐゴシック"/>
              </a:defRPr>
            </a:lvl6pPr>
            <a:lvl7pPr fontAlgn="base" indent="-228600" marL="2971800">
              <a:spcBef>
                <a:spcPct val="0"/>
              </a:spcBef>
              <a:spcAft>
                <a:spcPct val="0"/>
              </a:spcAft>
              <a:defRPr>
                <a:solidFill>
                  <a:schemeClr val="tx1"/>
                </a:solidFill>
                <a:latin panose="020f0502020204030204" typeface="Calibri"/>
                <a:ea charset="0" typeface="ＭＳ Ｐゴシック"/>
              </a:defRPr>
            </a:lvl7pPr>
            <a:lvl8pPr fontAlgn="base" indent="-228600" marL="3429000">
              <a:spcBef>
                <a:spcPct val="0"/>
              </a:spcBef>
              <a:spcAft>
                <a:spcPct val="0"/>
              </a:spcAft>
              <a:defRPr>
                <a:solidFill>
                  <a:schemeClr val="tx1"/>
                </a:solidFill>
                <a:latin panose="020f0502020204030204" typeface="Calibri"/>
                <a:ea charset="0" typeface="ＭＳ Ｐゴシック"/>
              </a:defRPr>
            </a:lvl8pPr>
            <a:lvl9pPr fontAlgn="base" indent="-228600" marL="3886200">
              <a:spcBef>
                <a:spcPct val="0"/>
              </a:spcBef>
              <a:spcAft>
                <a:spcPct val="0"/>
              </a:spcAft>
              <a:defRPr>
                <a:solidFill>
                  <a:schemeClr val="tx1"/>
                </a:solidFill>
                <a:latin panose="020f0502020204030204" typeface="Calibri"/>
                <a:ea charset="0" typeface="ＭＳ Ｐゴシック"/>
              </a:defRPr>
            </a:lvl9pPr>
          </a:lstStyle>
          <a:p>
            <a:pPr algn="ctr">
              <a:lnSpc>
                <a:spcPct val="120000"/>
              </a:lnSpc>
              <a:spcBef>
                <a:spcPct val="20000"/>
              </a:spcBef>
              <a:buFont typeface="Arial"/>
              <a:buNone/>
            </a:pPr>
            <a:r>
              <a:rPr altLang="en-US" lang="zh-CN" sz="900">
                <a:solidFill>
                  <a:schemeClr val="tx2"/>
                </a:solidFill>
                <a:latin charset="-122" panose="020b0503020204020204" pitchFamily="34" typeface="微软雅黑"/>
                <a:ea charset="-122" panose="020b0503020204020204" pitchFamily="34" typeface="微软雅黑"/>
                <a:cs typeface="Lato Light"/>
              </a:rPr>
              <a:t>点击添加内容点击添加内容点击添加内容点击添加内容点击添加内容</a:t>
            </a:r>
          </a:p>
        </p:txBody>
      </p:sp>
      <p:sp>
        <p:nvSpPr>
          <p:cNvPr id="52" name="Rectangle 51"/>
          <p:cNvSpPr/>
          <p:nvPr/>
        </p:nvSpPr>
        <p:spPr>
          <a:xfrm>
            <a:off x="2000546" y="3708707"/>
            <a:ext cx="746760" cy="251460"/>
          </a:xfrm>
          <a:prstGeom prst="rect">
            <a:avLst/>
          </a:prstGeom>
        </p:spPr>
        <p:txBody>
          <a:bodyPr bIns="34290" lIns="68580" rIns="68580" tIns="34290" wrap="none">
            <a:spAutoFit/>
          </a:bodyPr>
          <a:lstStyle/>
          <a:p>
            <a:pPr algn="ctr">
              <a:spcBef>
                <a:spcPct val="20000"/>
              </a:spcBef>
              <a:buFont typeface="Arial"/>
              <a:buNone/>
            </a:pPr>
            <a:r>
              <a:rPr altLang="en-US" b="1" lang="zh-CN" sz="1200">
                <a:solidFill>
                  <a:schemeClr val="tx2"/>
                </a:solidFill>
                <a:latin charset="-122" panose="020b0503020204020204" pitchFamily="34" typeface="微软雅黑"/>
                <a:ea charset="-122" panose="020b0503020204020204" pitchFamily="34" typeface="微软雅黑"/>
                <a:cs typeface="Lato Regular"/>
              </a:rPr>
              <a:t>添加内容</a:t>
            </a:r>
          </a:p>
        </p:txBody>
      </p:sp>
      <p:sp>
        <p:nvSpPr>
          <p:cNvPr id="53" name="Content Placeholder 2"/>
          <p:cNvSpPr txBox="1"/>
          <p:nvPr/>
        </p:nvSpPr>
        <p:spPr bwMode="auto">
          <a:xfrm>
            <a:off x="3998604" y="4108124"/>
            <a:ext cx="1285541" cy="56478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a:lstStyle>
            <a:lvl1pPr>
              <a:defRPr>
                <a:solidFill>
                  <a:schemeClr val="tx1"/>
                </a:solidFill>
                <a:latin panose="020f0502020204030204" typeface="Calibri"/>
                <a:ea charset="0" typeface="ＭＳ Ｐゴシック"/>
              </a:defRPr>
            </a:lvl1pPr>
            <a:lvl2pPr indent="-285750" marL="742950">
              <a:defRPr>
                <a:solidFill>
                  <a:schemeClr val="tx1"/>
                </a:solidFill>
                <a:latin panose="020f0502020204030204" typeface="Calibri"/>
                <a:ea charset="0" typeface="ＭＳ Ｐゴシック"/>
              </a:defRPr>
            </a:lvl2pPr>
            <a:lvl3pPr indent="-228600" marL="1143000">
              <a:defRPr>
                <a:solidFill>
                  <a:schemeClr val="tx1"/>
                </a:solidFill>
                <a:latin panose="020f0502020204030204" typeface="Calibri"/>
                <a:ea charset="0" typeface="ＭＳ Ｐゴシック"/>
              </a:defRPr>
            </a:lvl3pPr>
            <a:lvl4pPr indent="-228600" marL="1600200">
              <a:defRPr>
                <a:solidFill>
                  <a:schemeClr val="tx1"/>
                </a:solidFill>
                <a:latin panose="020f0502020204030204" typeface="Calibri"/>
                <a:ea charset="0" typeface="ＭＳ Ｐゴシック"/>
              </a:defRPr>
            </a:lvl4pPr>
            <a:lvl5pPr indent="-228600" marL="2057400">
              <a:defRPr>
                <a:solidFill>
                  <a:schemeClr val="tx1"/>
                </a:solidFill>
                <a:latin panose="020f0502020204030204" typeface="Calibri"/>
                <a:ea charset="0" typeface="ＭＳ Ｐゴシック"/>
              </a:defRPr>
            </a:lvl5pPr>
            <a:lvl6pPr fontAlgn="base" indent="-228600" marL="2514600">
              <a:spcBef>
                <a:spcPct val="0"/>
              </a:spcBef>
              <a:spcAft>
                <a:spcPct val="0"/>
              </a:spcAft>
              <a:defRPr>
                <a:solidFill>
                  <a:schemeClr val="tx1"/>
                </a:solidFill>
                <a:latin panose="020f0502020204030204" typeface="Calibri"/>
                <a:ea charset="0" typeface="ＭＳ Ｐゴシック"/>
              </a:defRPr>
            </a:lvl6pPr>
            <a:lvl7pPr fontAlgn="base" indent="-228600" marL="2971800">
              <a:spcBef>
                <a:spcPct val="0"/>
              </a:spcBef>
              <a:spcAft>
                <a:spcPct val="0"/>
              </a:spcAft>
              <a:defRPr>
                <a:solidFill>
                  <a:schemeClr val="tx1"/>
                </a:solidFill>
                <a:latin panose="020f0502020204030204" typeface="Calibri"/>
                <a:ea charset="0" typeface="ＭＳ Ｐゴシック"/>
              </a:defRPr>
            </a:lvl7pPr>
            <a:lvl8pPr fontAlgn="base" indent="-228600" marL="3429000">
              <a:spcBef>
                <a:spcPct val="0"/>
              </a:spcBef>
              <a:spcAft>
                <a:spcPct val="0"/>
              </a:spcAft>
              <a:defRPr>
                <a:solidFill>
                  <a:schemeClr val="tx1"/>
                </a:solidFill>
                <a:latin panose="020f0502020204030204" typeface="Calibri"/>
                <a:ea charset="0" typeface="ＭＳ Ｐゴシック"/>
              </a:defRPr>
            </a:lvl8pPr>
            <a:lvl9pPr fontAlgn="base" indent="-228600" marL="3886200">
              <a:spcBef>
                <a:spcPct val="0"/>
              </a:spcBef>
              <a:spcAft>
                <a:spcPct val="0"/>
              </a:spcAft>
              <a:defRPr>
                <a:solidFill>
                  <a:schemeClr val="tx1"/>
                </a:solidFill>
                <a:latin panose="020f0502020204030204" typeface="Calibri"/>
                <a:ea charset="0" typeface="ＭＳ Ｐゴシック"/>
              </a:defRPr>
            </a:lvl9pPr>
          </a:lstStyle>
          <a:p>
            <a:pPr algn="ctr">
              <a:lnSpc>
                <a:spcPct val="120000"/>
              </a:lnSpc>
              <a:spcBef>
                <a:spcPct val="20000"/>
              </a:spcBef>
              <a:buFont typeface="Arial"/>
              <a:buNone/>
            </a:pPr>
            <a:r>
              <a:rPr altLang="en-US" lang="zh-CN" sz="900">
                <a:solidFill>
                  <a:schemeClr val="tx2"/>
                </a:solidFill>
                <a:latin charset="-122" panose="020b0503020204020204" pitchFamily="34" typeface="微软雅黑"/>
                <a:ea charset="-122" panose="020b0503020204020204" pitchFamily="34" typeface="微软雅黑"/>
                <a:cs typeface="Lato Light"/>
              </a:rPr>
              <a:t>点击添加内容点击添加内容点击添加内容点击添加内容点击添加内容</a:t>
            </a:r>
          </a:p>
        </p:txBody>
      </p:sp>
      <p:sp>
        <p:nvSpPr>
          <p:cNvPr id="67" name="Rectangle 66"/>
          <p:cNvSpPr/>
          <p:nvPr/>
        </p:nvSpPr>
        <p:spPr>
          <a:xfrm>
            <a:off x="4264028" y="3901141"/>
            <a:ext cx="746760" cy="251460"/>
          </a:xfrm>
          <a:prstGeom prst="rect">
            <a:avLst/>
          </a:prstGeom>
        </p:spPr>
        <p:txBody>
          <a:bodyPr bIns="34290" lIns="68580" rIns="68580" tIns="34290" wrap="none">
            <a:spAutoFit/>
          </a:bodyPr>
          <a:lstStyle/>
          <a:p>
            <a:pPr algn="ctr">
              <a:spcBef>
                <a:spcPct val="20000"/>
              </a:spcBef>
              <a:buFont typeface="Arial"/>
              <a:buNone/>
            </a:pPr>
            <a:r>
              <a:rPr altLang="en-US" b="1" lang="zh-CN" sz="1200">
                <a:solidFill>
                  <a:schemeClr val="tx2"/>
                </a:solidFill>
                <a:latin charset="-122" panose="020b0503020204020204" pitchFamily="34" typeface="微软雅黑"/>
                <a:ea charset="-122" panose="020b0503020204020204" pitchFamily="34" typeface="微软雅黑"/>
                <a:cs typeface="Lato Regular"/>
              </a:rPr>
              <a:t>添加内容</a:t>
            </a:r>
          </a:p>
        </p:txBody>
      </p:sp>
    </p:spTree>
    <p:extLst>
      <p:ext uri="{BB962C8B-B14F-4D97-AF65-F5344CB8AC3E}">
        <p14:creationId val="2949816832"/>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afterEffect" presetClass="entr" presetID="49"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ppt_w</p:attrName>
                                        </p:attrNameLst>
                                      </p:cBhvr>
                                      <p:tavLst>
                                        <p:tav tm="0">
                                          <p:val>
                                            <p:fltVal val="0"/>
                                          </p:val>
                                        </p:tav>
                                        <p:tav tm="100000">
                                          <p:val>
                                            <p:strVal val="#ppt_w"/>
                                          </p:val>
                                        </p:tav>
                                      </p:tavLst>
                                    </p:anim>
                                    <p:anim calcmode="lin" valueType="num">
                                      <p:cBhvr>
                                        <p:cTn dur="500" fill="hold" id="8"/>
                                        <p:tgtEl>
                                          <p:spTgt spid="4"/>
                                        </p:tgtEl>
                                        <p:attrNameLst>
                                          <p:attrName>ppt_h</p:attrName>
                                        </p:attrNameLst>
                                      </p:cBhvr>
                                      <p:tavLst>
                                        <p:tav tm="0">
                                          <p:val>
                                            <p:fltVal val="0"/>
                                          </p:val>
                                        </p:tav>
                                        <p:tav tm="100000">
                                          <p:val>
                                            <p:strVal val="#ppt_h"/>
                                          </p:val>
                                        </p:tav>
                                      </p:tavLst>
                                    </p:anim>
                                    <p:anim calcmode="lin" valueType="num">
                                      <p:cBhvr>
                                        <p:cTn dur="500" fill="hold" id="9"/>
                                        <p:tgtEl>
                                          <p:spTgt spid="4"/>
                                        </p:tgtEl>
                                        <p:attrNameLst>
                                          <p:attrName>style.rotation</p:attrName>
                                        </p:attrNameLst>
                                      </p:cBhvr>
                                      <p:tavLst>
                                        <p:tav tm="0">
                                          <p:val>
                                            <p:fltVal val="360"/>
                                          </p:val>
                                        </p:tav>
                                        <p:tav tm="100000">
                                          <p:val>
                                            <p:fltVal val="0"/>
                                          </p:val>
                                        </p:tav>
                                      </p:tavLst>
                                    </p:anim>
                                    <p:animEffect filter="fade" transition="in">
                                      <p:cBhvr>
                                        <p:cTn dur="500" id="10"/>
                                        <p:tgtEl>
                                          <p:spTgt spid="4"/>
                                        </p:tgtEl>
                                      </p:cBhvr>
                                    </p:animEffect>
                                  </p:childTnLst>
                                </p:cTn>
                              </p:par>
                            </p:childTnLst>
                          </p:cTn>
                        </p:par>
                        <p:par>
                          <p:cTn fill="hold" id="11" nodeType="afterGroup">
                            <p:stCondLst>
                              <p:cond delay="500"/>
                            </p:stCondLst>
                            <p:childTnLst>
                              <p:par>
                                <p:cTn fill="hold" grpId="0" id="12" nodeType="afterEffect" presetClass="entr" presetID="10" presetSubtype="0">
                                  <p:stCondLst>
                                    <p:cond delay="0"/>
                                  </p:stCondLst>
                                  <p:childTnLst>
                                    <p:set>
                                      <p:cBhvr>
                                        <p:cTn dur="1" fill="hold" id="13">
                                          <p:stCondLst>
                                            <p:cond delay="0"/>
                                          </p:stCondLst>
                                        </p:cTn>
                                        <p:tgtEl>
                                          <p:spTgt spid="8"/>
                                        </p:tgtEl>
                                        <p:attrNameLst>
                                          <p:attrName>style.visibility</p:attrName>
                                        </p:attrNameLst>
                                      </p:cBhvr>
                                      <p:to>
                                        <p:strVal val="visible"/>
                                      </p:to>
                                    </p:set>
                                    <p:animEffect filter="fade" transition="in">
                                      <p:cBhvr>
                                        <p:cTn dur="500" id="14"/>
                                        <p:tgtEl>
                                          <p:spTgt spid="8"/>
                                        </p:tgtEl>
                                      </p:cBhvr>
                                    </p:animEffect>
                                  </p:childTnLst>
                                </p:cTn>
                              </p:par>
                            </p:childTnLst>
                          </p:cTn>
                        </p:par>
                        <p:par>
                          <p:cTn fill="hold" id="15" nodeType="afterGroup">
                            <p:stCondLst>
                              <p:cond delay="1000"/>
                            </p:stCondLst>
                            <p:childTnLst>
                              <p:par>
                                <p:cTn fill="hold" grpId="0" id="16" nodeType="afterEffect" presetClass="entr" presetID="53" presetSubtype="0">
                                  <p:stCondLst>
                                    <p:cond delay="0"/>
                                  </p:stCondLst>
                                  <p:childTnLst>
                                    <p:set>
                                      <p:cBhvr>
                                        <p:cTn dur="1" fill="hold" id="17">
                                          <p:stCondLst>
                                            <p:cond delay="0"/>
                                          </p:stCondLst>
                                        </p:cTn>
                                        <p:tgtEl>
                                          <p:spTgt spid="15"/>
                                        </p:tgtEl>
                                        <p:attrNameLst>
                                          <p:attrName>style.visibility</p:attrName>
                                        </p:attrNameLst>
                                      </p:cBhvr>
                                      <p:to>
                                        <p:strVal val="visible"/>
                                      </p:to>
                                    </p:set>
                                    <p:anim calcmode="lin" valueType="num">
                                      <p:cBhvr>
                                        <p:cTn dur="500" fill="hold" id="18"/>
                                        <p:tgtEl>
                                          <p:spTgt spid="15"/>
                                        </p:tgtEl>
                                        <p:attrNameLst>
                                          <p:attrName>ppt_w</p:attrName>
                                        </p:attrNameLst>
                                      </p:cBhvr>
                                      <p:tavLst>
                                        <p:tav tm="0">
                                          <p:val>
                                            <p:fltVal val="0"/>
                                          </p:val>
                                        </p:tav>
                                        <p:tav tm="100000">
                                          <p:val>
                                            <p:strVal val="#ppt_w"/>
                                          </p:val>
                                        </p:tav>
                                      </p:tavLst>
                                    </p:anim>
                                    <p:anim calcmode="lin" valueType="num">
                                      <p:cBhvr>
                                        <p:cTn dur="500" fill="hold" id="19"/>
                                        <p:tgtEl>
                                          <p:spTgt spid="15"/>
                                        </p:tgtEl>
                                        <p:attrNameLst>
                                          <p:attrName>ppt_h</p:attrName>
                                        </p:attrNameLst>
                                      </p:cBhvr>
                                      <p:tavLst>
                                        <p:tav tm="0">
                                          <p:val>
                                            <p:fltVal val="0"/>
                                          </p:val>
                                        </p:tav>
                                        <p:tav tm="100000">
                                          <p:val>
                                            <p:strVal val="#ppt_h"/>
                                          </p:val>
                                        </p:tav>
                                      </p:tavLst>
                                    </p:anim>
                                    <p:animEffect filter="fade" transition="in">
                                      <p:cBhvr>
                                        <p:cTn dur="500" id="20"/>
                                        <p:tgtEl>
                                          <p:spTgt spid="15"/>
                                        </p:tgtEl>
                                      </p:cBhvr>
                                    </p:animEffect>
                                  </p:childTnLst>
                                </p:cTn>
                              </p:par>
                              <p:par>
                                <p:cTn fill="hold" grpId="0" id="21" nodeType="withEffect" presetClass="entr" presetID="53" presetSubtype="0">
                                  <p:stCondLst>
                                    <p:cond delay="0"/>
                                  </p:stCondLst>
                                  <p:childTnLst>
                                    <p:set>
                                      <p:cBhvr>
                                        <p:cTn dur="1" fill="hold" id="22">
                                          <p:stCondLst>
                                            <p:cond delay="0"/>
                                          </p:stCondLst>
                                        </p:cTn>
                                        <p:tgtEl>
                                          <p:spTgt spid="54"/>
                                        </p:tgtEl>
                                        <p:attrNameLst>
                                          <p:attrName>style.visibility</p:attrName>
                                        </p:attrNameLst>
                                      </p:cBhvr>
                                      <p:to>
                                        <p:strVal val="visible"/>
                                      </p:to>
                                    </p:set>
                                    <p:anim calcmode="lin" valueType="num">
                                      <p:cBhvr>
                                        <p:cTn dur="500" fill="hold" id="23"/>
                                        <p:tgtEl>
                                          <p:spTgt spid="54"/>
                                        </p:tgtEl>
                                        <p:attrNameLst>
                                          <p:attrName>ppt_w</p:attrName>
                                        </p:attrNameLst>
                                      </p:cBhvr>
                                      <p:tavLst>
                                        <p:tav tm="0">
                                          <p:val>
                                            <p:fltVal val="0"/>
                                          </p:val>
                                        </p:tav>
                                        <p:tav tm="100000">
                                          <p:val>
                                            <p:strVal val="#ppt_w"/>
                                          </p:val>
                                        </p:tav>
                                      </p:tavLst>
                                    </p:anim>
                                    <p:anim calcmode="lin" valueType="num">
                                      <p:cBhvr>
                                        <p:cTn dur="500" fill="hold" id="24"/>
                                        <p:tgtEl>
                                          <p:spTgt spid="54"/>
                                        </p:tgtEl>
                                        <p:attrNameLst>
                                          <p:attrName>ppt_h</p:attrName>
                                        </p:attrNameLst>
                                      </p:cBhvr>
                                      <p:tavLst>
                                        <p:tav tm="0">
                                          <p:val>
                                            <p:fltVal val="0"/>
                                          </p:val>
                                        </p:tav>
                                        <p:tav tm="100000">
                                          <p:val>
                                            <p:strVal val="#ppt_h"/>
                                          </p:val>
                                        </p:tav>
                                      </p:tavLst>
                                    </p:anim>
                                    <p:animEffect filter="fade" transition="in">
                                      <p:cBhvr>
                                        <p:cTn dur="500" id="25"/>
                                        <p:tgtEl>
                                          <p:spTgt spid="54"/>
                                        </p:tgtEl>
                                      </p:cBhvr>
                                    </p:animEffect>
                                  </p:childTnLst>
                                </p:cTn>
                              </p:par>
                            </p:childTnLst>
                          </p:cTn>
                        </p:par>
                        <p:par>
                          <p:cTn fill="hold" id="26" nodeType="afterGroup">
                            <p:stCondLst>
                              <p:cond delay="1500"/>
                            </p:stCondLst>
                            <p:childTnLst>
                              <p:par>
                                <p:cTn fill="hold" grpId="0" id="27" nodeType="afterEffect" presetClass="entr" presetID="10" presetSubtype="0">
                                  <p:stCondLst>
                                    <p:cond delay="0"/>
                                  </p:stCondLst>
                                  <p:childTnLst>
                                    <p:set>
                                      <p:cBhvr>
                                        <p:cTn dur="1" fill="hold" id="28">
                                          <p:stCondLst>
                                            <p:cond delay="0"/>
                                          </p:stCondLst>
                                        </p:cTn>
                                        <p:tgtEl>
                                          <p:spTgt spid="2"/>
                                        </p:tgtEl>
                                        <p:attrNameLst>
                                          <p:attrName>style.visibility</p:attrName>
                                        </p:attrNameLst>
                                      </p:cBhvr>
                                      <p:to>
                                        <p:strVal val="visible"/>
                                      </p:to>
                                    </p:set>
                                    <p:animEffect filter="fade" transition="in">
                                      <p:cBhvr>
                                        <p:cTn dur="500" id="29"/>
                                        <p:tgtEl>
                                          <p:spTgt spid="2"/>
                                        </p:tgtEl>
                                      </p:cBhvr>
                                    </p:animEffect>
                                  </p:childTnLst>
                                </p:cTn>
                              </p:par>
                              <p:par>
                                <p:cTn fill="hold" grpId="0" id="30" nodeType="withEffect" presetClass="entr" presetID="10" presetSubtype="0">
                                  <p:stCondLst>
                                    <p:cond delay="0"/>
                                  </p:stCondLst>
                                  <p:childTnLst>
                                    <p:set>
                                      <p:cBhvr>
                                        <p:cTn dur="1" fill="hold" id="31">
                                          <p:stCondLst>
                                            <p:cond delay="0"/>
                                          </p:stCondLst>
                                        </p:cTn>
                                        <p:tgtEl>
                                          <p:spTgt spid="16"/>
                                        </p:tgtEl>
                                        <p:attrNameLst>
                                          <p:attrName>style.visibility</p:attrName>
                                        </p:attrNameLst>
                                      </p:cBhvr>
                                      <p:to>
                                        <p:strVal val="visible"/>
                                      </p:to>
                                    </p:set>
                                    <p:animEffect filter="fade" transition="in">
                                      <p:cBhvr>
                                        <p:cTn dur="500" id="32"/>
                                        <p:tgtEl>
                                          <p:spTgt spid="16"/>
                                        </p:tgtEl>
                                      </p:cBhvr>
                                    </p:animEffect>
                                  </p:childTnLst>
                                </p:cTn>
                              </p:par>
                            </p:childTnLst>
                          </p:cTn>
                        </p:par>
                        <p:par>
                          <p:cTn fill="hold" id="33" nodeType="afterGroup">
                            <p:stCondLst>
                              <p:cond delay="2000"/>
                            </p:stCondLst>
                            <p:childTnLst>
                              <p:par>
                                <p:cTn fill="hold" grpId="0" id="34" nodeType="afterEffect" presetClass="entr" presetID="10" presetSubtype="0">
                                  <p:stCondLst>
                                    <p:cond delay="0"/>
                                  </p:stCondLst>
                                  <p:childTnLst>
                                    <p:set>
                                      <p:cBhvr>
                                        <p:cTn dur="1" fill="hold" id="35">
                                          <p:stCondLst>
                                            <p:cond delay="0"/>
                                          </p:stCondLst>
                                        </p:cTn>
                                        <p:tgtEl>
                                          <p:spTgt spid="7"/>
                                        </p:tgtEl>
                                        <p:attrNameLst>
                                          <p:attrName>style.visibility</p:attrName>
                                        </p:attrNameLst>
                                      </p:cBhvr>
                                      <p:to>
                                        <p:strVal val="visible"/>
                                      </p:to>
                                    </p:set>
                                    <p:animEffect filter="fade" transition="in">
                                      <p:cBhvr>
                                        <p:cTn dur="500" id="36"/>
                                        <p:tgtEl>
                                          <p:spTgt spid="7"/>
                                        </p:tgtEl>
                                      </p:cBhvr>
                                    </p:animEffect>
                                  </p:childTnLst>
                                </p:cTn>
                              </p:par>
                            </p:childTnLst>
                          </p:cTn>
                        </p:par>
                        <p:par>
                          <p:cTn fill="hold" id="37" nodeType="afterGroup">
                            <p:stCondLst>
                              <p:cond delay="2500"/>
                            </p:stCondLst>
                            <p:childTnLst>
                              <p:par>
                                <p:cTn fill="hold" grpId="0" id="38" nodeType="afterEffect" presetClass="entr" presetID="53" presetSubtype="0">
                                  <p:stCondLst>
                                    <p:cond delay="0"/>
                                  </p:stCondLst>
                                  <p:childTnLst>
                                    <p:set>
                                      <p:cBhvr>
                                        <p:cTn dur="1" fill="hold" id="39">
                                          <p:stCondLst>
                                            <p:cond delay="0"/>
                                          </p:stCondLst>
                                        </p:cTn>
                                        <p:tgtEl>
                                          <p:spTgt spid="42"/>
                                        </p:tgtEl>
                                        <p:attrNameLst>
                                          <p:attrName>style.visibility</p:attrName>
                                        </p:attrNameLst>
                                      </p:cBhvr>
                                      <p:to>
                                        <p:strVal val="visible"/>
                                      </p:to>
                                    </p:set>
                                    <p:anim calcmode="lin" valueType="num">
                                      <p:cBhvr>
                                        <p:cTn dur="500" fill="hold" id="40"/>
                                        <p:tgtEl>
                                          <p:spTgt spid="42"/>
                                        </p:tgtEl>
                                        <p:attrNameLst>
                                          <p:attrName>ppt_w</p:attrName>
                                        </p:attrNameLst>
                                      </p:cBhvr>
                                      <p:tavLst>
                                        <p:tav tm="0">
                                          <p:val>
                                            <p:fltVal val="0"/>
                                          </p:val>
                                        </p:tav>
                                        <p:tav tm="100000">
                                          <p:val>
                                            <p:strVal val="#ppt_w"/>
                                          </p:val>
                                        </p:tav>
                                      </p:tavLst>
                                    </p:anim>
                                    <p:anim calcmode="lin" valueType="num">
                                      <p:cBhvr>
                                        <p:cTn dur="500" fill="hold" id="41"/>
                                        <p:tgtEl>
                                          <p:spTgt spid="42"/>
                                        </p:tgtEl>
                                        <p:attrNameLst>
                                          <p:attrName>ppt_h</p:attrName>
                                        </p:attrNameLst>
                                      </p:cBhvr>
                                      <p:tavLst>
                                        <p:tav tm="0">
                                          <p:val>
                                            <p:fltVal val="0"/>
                                          </p:val>
                                        </p:tav>
                                        <p:tav tm="100000">
                                          <p:val>
                                            <p:strVal val="#ppt_h"/>
                                          </p:val>
                                        </p:tav>
                                      </p:tavLst>
                                    </p:anim>
                                    <p:animEffect filter="fade" transition="in">
                                      <p:cBhvr>
                                        <p:cTn dur="500" id="42"/>
                                        <p:tgtEl>
                                          <p:spTgt spid="42"/>
                                        </p:tgtEl>
                                      </p:cBhvr>
                                    </p:animEffect>
                                  </p:childTnLst>
                                </p:cTn>
                              </p:par>
                              <p:par>
                                <p:cTn fill="hold" grpId="0" id="43" nodeType="withEffect" presetClass="entr" presetID="53" presetSubtype="0">
                                  <p:stCondLst>
                                    <p:cond delay="0"/>
                                  </p:stCondLst>
                                  <p:childTnLst>
                                    <p:set>
                                      <p:cBhvr>
                                        <p:cTn dur="1" fill="hold" id="44">
                                          <p:stCondLst>
                                            <p:cond delay="0"/>
                                          </p:stCondLst>
                                        </p:cTn>
                                        <p:tgtEl>
                                          <p:spTgt spid="39"/>
                                        </p:tgtEl>
                                        <p:attrNameLst>
                                          <p:attrName>style.visibility</p:attrName>
                                        </p:attrNameLst>
                                      </p:cBhvr>
                                      <p:to>
                                        <p:strVal val="visible"/>
                                      </p:to>
                                    </p:set>
                                    <p:anim calcmode="lin" valueType="num">
                                      <p:cBhvr>
                                        <p:cTn dur="500" fill="hold" id="45"/>
                                        <p:tgtEl>
                                          <p:spTgt spid="39"/>
                                        </p:tgtEl>
                                        <p:attrNameLst>
                                          <p:attrName>ppt_w</p:attrName>
                                        </p:attrNameLst>
                                      </p:cBhvr>
                                      <p:tavLst>
                                        <p:tav tm="0">
                                          <p:val>
                                            <p:fltVal val="0"/>
                                          </p:val>
                                        </p:tav>
                                        <p:tav tm="100000">
                                          <p:val>
                                            <p:strVal val="#ppt_w"/>
                                          </p:val>
                                        </p:tav>
                                      </p:tavLst>
                                    </p:anim>
                                    <p:anim calcmode="lin" valueType="num">
                                      <p:cBhvr>
                                        <p:cTn dur="500" fill="hold" id="46"/>
                                        <p:tgtEl>
                                          <p:spTgt spid="39"/>
                                        </p:tgtEl>
                                        <p:attrNameLst>
                                          <p:attrName>ppt_h</p:attrName>
                                        </p:attrNameLst>
                                      </p:cBhvr>
                                      <p:tavLst>
                                        <p:tav tm="0">
                                          <p:val>
                                            <p:fltVal val="0"/>
                                          </p:val>
                                        </p:tav>
                                        <p:tav tm="100000">
                                          <p:val>
                                            <p:strVal val="#ppt_h"/>
                                          </p:val>
                                        </p:tav>
                                      </p:tavLst>
                                    </p:anim>
                                    <p:animEffect filter="fade" transition="in">
                                      <p:cBhvr>
                                        <p:cTn dur="500" id="47"/>
                                        <p:tgtEl>
                                          <p:spTgt spid="39"/>
                                        </p:tgtEl>
                                      </p:cBhvr>
                                    </p:animEffect>
                                  </p:childTnLst>
                                </p:cTn>
                              </p:par>
                            </p:childTnLst>
                          </p:cTn>
                        </p:par>
                        <p:par>
                          <p:cTn fill="hold" id="48" nodeType="afterGroup">
                            <p:stCondLst>
                              <p:cond delay="3000"/>
                            </p:stCondLst>
                            <p:childTnLst>
                              <p:par>
                                <p:cTn fill="hold" grpId="0" id="49" nodeType="afterEffect" presetClass="entr" presetID="10" presetSubtype="0">
                                  <p:stCondLst>
                                    <p:cond delay="0"/>
                                  </p:stCondLst>
                                  <p:childTnLst>
                                    <p:set>
                                      <p:cBhvr>
                                        <p:cTn dur="1" fill="hold" id="50">
                                          <p:stCondLst>
                                            <p:cond delay="0"/>
                                          </p:stCondLst>
                                        </p:cTn>
                                        <p:tgtEl>
                                          <p:spTgt spid="45"/>
                                        </p:tgtEl>
                                        <p:attrNameLst>
                                          <p:attrName>style.visibility</p:attrName>
                                        </p:attrNameLst>
                                      </p:cBhvr>
                                      <p:to>
                                        <p:strVal val="visible"/>
                                      </p:to>
                                    </p:set>
                                    <p:animEffect filter="fade" transition="in">
                                      <p:cBhvr>
                                        <p:cTn dur="500" id="51"/>
                                        <p:tgtEl>
                                          <p:spTgt spid="45"/>
                                        </p:tgtEl>
                                      </p:cBhvr>
                                    </p:animEffect>
                                  </p:childTnLst>
                                </p:cTn>
                              </p:par>
                              <p:par>
                                <p:cTn fill="hold" grpId="0" id="52" nodeType="withEffect" presetClass="entr" presetID="10" presetSubtype="0">
                                  <p:stCondLst>
                                    <p:cond delay="0"/>
                                  </p:stCondLst>
                                  <p:childTnLst>
                                    <p:set>
                                      <p:cBhvr>
                                        <p:cTn dur="1" fill="hold" id="53">
                                          <p:stCondLst>
                                            <p:cond delay="0"/>
                                          </p:stCondLst>
                                        </p:cTn>
                                        <p:tgtEl>
                                          <p:spTgt spid="44"/>
                                        </p:tgtEl>
                                        <p:attrNameLst>
                                          <p:attrName>style.visibility</p:attrName>
                                        </p:attrNameLst>
                                      </p:cBhvr>
                                      <p:to>
                                        <p:strVal val="visible"/>
                                      </p:to>
                                    </p:set>
                                    <p:animEffect filter="fade" transition="in">
                                      <p:cBhvr>
                                        <p:cTn dur="500" id="54"/>
                                        <p:tgtEl>
                                          <p:spTgt spid="44"/>
                                        </p:tgtEl>
                                      </p:cBhvr>
                                    </p:animEffect>
                                  </p:childTnLst>
                                </p:cTn>
                              </p:par>
                            </p:childTnLst>
                          </p:cTn>
                        </p:par>
                        <p:par>
                          <p:cTn fill="hold" id="55" nodeType="afterGroup">
                            <p:stCondLst>
                              <p:cond delay="3500"/>
                            </p:stCondLst>
                            <p:childTnLst>
                              <p:par>
                                <p:cTn fill="hold" grpId="0" id="56" nodeType="afterEffect" presetClass="entr" presetID="10" presetSubtype="0">
                                  <p:stCondLst>
                                    <p:cond delay="0"/>
                                  </p:stCondLst>
                                  <p:childTnLst>
                                    <p:set>
                                      <p:cBhvr>
                                        <p:cTn dur="1" fill="hold" id="57">
                                          <p:stCondLst>
                                            <p:cond delay="0"/>
                                          </p:stCondLst>
                                        </p:cTn>
                                        <p:tgtEl>
                                          <p:spTgt spid="10"/>
                                        </p:tgtEl>
                                        <p:attrNameLst>
                                          <p:attrName>style.visibility</p:attrName>
                                        </p:attrNameLst>
                                      </p:cBhvr>
                                      <p:to>
                                        <p:strVal val="visible"/>
                                      </p:to>
                                    </p:set>
                                    <p:animEffect filter="fade" transition="in">
                                      <p:cBhvr>
                                        <p:cTn dur="500" id="58"/>
                                        <p:tgtEl>
                                          <p:spTgt spid="10"/>
                                        </p:tgtEl>
                                      </p:cBhvr>
                                    </p:animEffect>
                                  </p:childTnLst>
                                </p:cTn>
                              </p:par>
                            </p:childTnLst>
                          </p:cTn>
                        </p:par>
                        <p:par>
                          <p:cTn fill="hold" id="59" nodeType="afterGroup">
                            <p:stCondLst>
                              <p:cond delay="4000"/>
                            </p:stCondLst>
                            <p:childTnLst>
                              <p:par>
                                <p:cTn fill="hold" grpId="0" id="60" nodeType="afterEffect" presetClass="entr" presetID="53" presetSubtype="0">
                                  <p:stCondLst>
                                    <p:cond delay="0"/>
                                  </p:stCondLst>
                                  <p:childTnLst>
                                    <p:set>
                                      <p:cBhvr>
                                        <p:cTn dur="1" fill="hold" id="61">
                                          <p:stCondLst>
                                            <p:cond delay="0"/>
                                          </p:stCondLst>
                                        </p:cTn>
                                        <p:tgtEl>
                                          <p:spTgt spid="49"/>
                                        </p:tgtEl>
                                        <p:attrNameLst>
                                          <p:attrName>style.visibility</p:attrName>
                                        </p:attrNameLst>
                                      </p:cBhvr>
                                      <p:to>
                                        <p:strVal val="visible"/>
                                      </p:to>
                                    </p:set>
                                    <p:anim calcmode="lin" valueType="num">
                                      <p:cBhvr>
                                        <p:cTn dur="500" fill="hold" id="62"/>
                                        <p:tgtEl>
                                          <p:spTgt spid="49"/>
                                        </p:tgtEl>
                                        <p:attrNameLst>
                                          <p:attrName>ppt_w</p:attrName>
                                        </p:attrNameLst>
                                      </p:cBhvr>
                                      <p:tavLst>
                                        <p:tav tm="0">
                                          <p:val>
                                            <p:fltVal val="0"/>
                                          </p:val>
                                        </p:tav>
                                        <p:tav tm="100000">
                                          <p:val>
                                            <p:strVal val="#ppt_w"/>
                                          </p:val>
                                        </p:tav>
                                      </p:tavLst>
                                    </p:anim>
                                    <p:anim calcmode="lin" valueType="num">
                                      <p:cBhvr>
                                        <p:cTn dur="500" fill="hold" id="63"/>
                                        <p:tgtEl>
                                          <p:spTgt spid="49"/>
                                        </p:tgtEl>
                                        <p:attrNameLst>
                                          <p:attrName>ppt_h</p:attrName>
                                        </p:attrNameLst>
                                      </p:cBhvr>
                                      <p:tavLst>
                                        <p:tav tm="0">
                                          <p:val>
                                            <p:fltVal val="0"/>
                                          </p:val>
                                        </p:tav>
                                        <p:tav tm="100000">
                                          <p:val>
                                            <p:strVal val="#ppt_h"/>
                                          </p:val>
                                        </p:tav>
                                      </p:tavLst>
                                    </p:anim>
                                    <p:animEffect filter="fade" transition="in">
                                      <p:cBhvr>
                                        <p:cTn dur="500" id="64"/>
                                        <p:tgtEl>
                                          <p:spTgt spid="49"/>
                                        </p:tgtEl>
                                      </p:cBhvr>
                                    </p:animEffect>
                                  </p:childTnLst>
                                </p:cTn>
                              </p:par>
                              <p:par>
                                <p:cTn fill="hold" grpId="0" id="65" nodeType="withEffect" presetClass="entr" presetID="53" presetSubtype="0">
                                  <p:stCondLst>
                                    <p:cond delay="0"/>
                                  </p:stCondLst>
                                  <p:childTnLst>
                                    <p:set>
                                      <p:cBhvr>
                                        <p:cTn dur="1" fill="hold" id="66">
                                          <p:stCondLst>
                                            <p:cond delay="0"/>
                                          </p:stCondLst>
                                        </p:cTn>
                                        <p:tgtEl>
                                          <p:spTgt spid="48"/>
                                        </p:tgtEl>
                                        <p:attrNameLst>
                                          <p:attrName>style.visibility</p:attrName>
                                        </p:attrNameLst>
                                      </p:cBhvr>
                                      <p:to>
                                        <p:strVal val="visible"/>
                                      </p:to>
                                    </p:set>
                                    <p:anim calcmode="lin" valueType="num">
                                      <p:cBhvr>
                                        <p:cTn dur="500" fill="hold" id="67"/>
                                        <p:tgtEl>
                                          <p:spTgt spid="48"/>
                                        </p:tgtEl>
                                        <p:attrNameLst>
                                          <p:attrName>ppt_w</p:attrName>
                                        </p:attrNameLst>
                                      </p:cBhvr>
                                      <p:tavLst>
                                        <p:tav tm="0">
                                          <p:val>
                                            <p:fltVal val="0"/>
                                          </p:val>
                                        </p:tav>
                                        <p:tav tm="100000">
                                          <p:val>
                                            <p:strVal val="#ppt_w"/>
                                          </p:val>
                                        </p:tav>
                                      </p:tavLst>
                                    </p:anim>
                                    <p:anim calcmode="lin" valueType="num">
                                      <p:cBhvr>
                                        <p:cTn dur="500" fill="hold" id="68"/>
                                        <p:tgtEl>
                                          <p:spTgt spid="48"/>
                                        </p:tgtEl>
                                        <p:attrNameLst>
                                          <p:attrName>ppt_h</p:attrName>
                                        </p:attrNameLst>
                                      </p:cBhvr>
                                      <p:tavLst>
                                        <p:tav tm="0">
                                          <p:val>
                                            <p:fltVal val="0"/>
                                          </p:val>
                                        </p:tav>
                                        <p:tav tm="100000">
                                          <p:val>
                                            <p:strVal val="#ppt_h"/>
                                          </p:val>
                                        </p:tav>
                                      </p:tavLst>
                                    </p:anim>
                                    <p:animEffect filter="fade" transition="in">
                                      <p:cBhvr>
                                        <p:cTn dur="500" id="69"/>
                                        <p:tgtEl>
                                          <p:spTgt spid="48"/>
                                        </p:tgtEl>
                                      </p:cBhvr>
                                    </p:animEffect>
                                  </p:childTnLst>
                                </p:cTn>
                              </p:par>
                            </p:childTnLst>
                          </p:cTn>
                        </p:par>
                        <p:par>
                          <p:cTn fill="hold" id="70" nodeType="afterGroup">
                            <p:stCondLst>
                              <p:cond delay="4500"/>
                            </p:stCondLst>
                            <p:childTnLst>
                              <p:par>
                                <p:cTn fill="hold" grpId="0" id="71" nodeType="afterEffect" presetClass="entr" presetID="10" presetSubtype="0">
                                  <p:stCondLst>
                                    <p:cond delay="0"/>
                                  </p:stCondLst>
                                  <p:childTnLst>
                                    <p:set>
                                      <p:cBhvr>
                                        <p:cTn dur="1" fill="hold" id="72">
                                          <p:stCondLst>
                                            <p:cond delay="0"/>
                                          </p:stCondLst>
                                        </p:cTn>
                                        <p:tgtEl>
                                          <p:spTgt spid="47"/>
                                        </p:tgtEl>
                                        <p:attrNameLst>
                                          <p:attrName>style.visibility</p:attrName>
                                        </p:attrNameLst>
                                      </p:cBhvr>
                                      <p:to>
                                        <p:strVal val="visible"/>
                                      </p:to>
                                    </p:set>
                                    <p:animEffect filter="fade" transition="in">
                                      <p:cBhvr>
                                        <p:cTn dur="500" id="73"/>
                                        <p:tgtEl>
                                          <p:spTgt spid="47"/>
                                        </p:tgtEl>
                                      </p:cBhvr>
                                    </p:animEffect>
                                  </p:childTnLst>
                                </p:cTn>
                              </p:par>
                              <p:par>
                                <p:cTn fill="hold" grpId="0" id="74" nodeType="withEffect" presetClass="entr" presetID="10" presetSubtype="0">
                                  <p:stCondLst>
                                    <p:cond delay="0"/>
                                  </p:stCondLst>
                                  <p:childTnLst>
                                    <p:set>
                                      <p:cBhvr>
                                        <p:cTn dur="1" fill="hold" id="75">
                                          <p:stCondLst>
                                            <p:cond delay="0"/>
                                          </p:stCondLst>
                                        </p:cTn>
                                        <p:tgtEl>
                                          <p:spTgt spid="46"/>
                                        </p:tgtEl>
                                        <p:attrNameLst>
                                          <p:attrName>style.visibility</p:attrName>
                                        </p:attrNameLst>
                                      </p:cBhvr>
                                      <p:to>
                                        <p:strVal val="visible"/>
                                      </p:to>
                                    </p:set>
                                    <p:animEffect filter="fade" transition="in">
                                      <p:cBhvr>
                                        <p:cTn dur="500" id="76"/>
                                        <p:tgtEl>
                                          <p:spTgt spid="46"/>
                                        </p:tgtEl>
                                      </p:cBhvr>
                                    </p:animEffect>
                                  </p:childTnLst>
                                </p:cTn>
                              </p:par>
                            </p:childTnLst>
                          </p:cTn>
                        </p:par>
                        <p:par>
                          <p:cTn fill="hold" id="77" nodeType="afterGroup">
                            <p:stCondLst>
                              <p:cond delay="5000"/>
                            </p:stCondLst>
                            <p:childTnLst>
                              <p:par>
                                <p:cTn fill="hold" grpId="0" id="78" nodeType="afterEffect" presetClass="entr" presetID="10" presetSubtype="0">
                                  <p:stCondLst>
                                    <p:cond delay="0"/>
                                  </p:stCondLst>
                                  <p:childTnLst>
                                    <p:set>
                                      <p:cBhvr>
                                        <p:cTn dur="1" fill="hold" id="79">
                                          <p:stCondLst>
                                            <p:cond delay="0"/>
                                          </p:stCondLst>
                                        </p:cTn>
                                        <p:tgtEl>
                                          <p:spTgt spid="9"/>
                                        </p:tgtEl>
                                        <p:attrNameLst>
                                          <p:attrName>style.visibility</p:attrName>
                                        </p:attrNameLst>
                                      </p:cBhvr>
                                      <p:to>
                                        <p:strVal val="visible"/>
                                      </p:to>
                                    </p:set>
                                    <p:animEffect filter="fade" transition="in">
                                      <p:cBhvr>
                                        <p:cTn dur="500" id="80"/>
                                        <p:tgtEl>
                                          <p:spTgt spid="9"/>
                                        </p:tgtEl>
                                      </p:cBhvr>
                                    </p:animEffect>
                                  </p:childTnLst>
                                </p:cTn>
                              </p:par>
                            </p:childTnLst>
                          </p:cTn>
                        </p:par>
                        <p:par>
                          <p:cTn fill="hold" id="81" nodeType="afterGroup">
                            <p:stCondLst>
                              <p:cond delay="5500"/>
                            </p:stCondLst>
                            <p:childTnLst>
                              <p:par>
                                <p:cTn fill="hold" grpId="0" id="82" nodeType="afterEffect" presetClass="entr" presetID="53" presetSubtype="0">
                                  <p:stCondLst>
                                    <p:cond delay="0"/>
                                  </p:stCondLst>
                                  <p:childTnLst>
                                    <p:set>
                                      <p:cBhvr>
                                        <p:cTn dur="1" fill="hold" id="83">
                                          <p:stCondLst>
                                            <p:cond delay="0"/>
                                          </p:stCondLst>
                                        </p:cTn>
                                        <p:tgtEl>
                                          <p:spTgt spid="32"/>
                                        </p:tgtEl>
                                        <p:attrNameLst>
                                          <p:attrName>style.visibility</p:attrName>
                                        </p:attrNameLst>
                                      </p:cBhvr>
                                      <p:to>
                                        <p:strVal val="visible"/>
                                      </p:to>
                                    </p:set>
                                    <p:anim calcmode="lin" valueType="num">
                                      <p:cBhvr>
                                        <p:cTn dur="500" fill="hold" id="84"/>
                                        <p:tgtEl>
                                          <p:spTgt spid="32"/>
                                        </p:tgtEl>
                                        <p:attrNameLst>
                                          <p:attrName>ppt_w</p:attrName>
                                        </p:attrNameLst>
                                      </p:cBhvr>
                                      <p:tavLst>
                                        <p:tav tm="0">
                                          <p:val>
                                            <p:fltVal val="0"/>
                                          </p:val>
                                        </p:tav>
                                        <p:tav tm="100000">
                                          <p:val>
                                            <p:strVal val="#ppt_w"/>
                                          </p:val>
                                        </p:tav>
                                      </p:tavLst>
                                    </p:anim>
                                    <p:anim calcmode="lin" valueType="num">
                                      <p:cBhvr>
                                        <p:cTn dur="500" fill="hold" id="85"/>
                                        <p:tgtEl>
                                          <p:spTgt spid="32"/>
                                        </p:tgtEl>
                                        <p:attrNameLst>
                                          <p:attrName>ppt_h</p:attrName>
                                        </p:attrNameLst>
                                      </p:cBhvr>
                                      <p:tavLst>
                                        <p:tav tm="0">
                                          <p:val>
                                            <p:fltVal val="0"/>
                                          </p:val>
                                        </p:tav>
                                        <p:tav tm="100000">
                                          <p:val>
                                            <p:strVal val="#ppt_h"/>
                                          </p:val>
                                        </p:tav>
                                      </p:tavLst>
                                    </p:anim>
                                    <p:animEffect filter="fade" transition="in">
                                      <p:cBhvr>
                                        <p:cTn dur="500" id="86"/>
                                        <p:tgtEl>
                                          <p:spTgt spid="32"/>
                                        </p:tgtEl>
                                      </p:cBhvr>
                                    </p:animEffect>
                                  </p:childTnLst>
                                </p:cTn>
                              </p:par>
                              <p:par>
                                <p:cTn fill="hold" grpId="0" id="87" nodeType="withEffect" presetClass="entr" presetID="53" presetSubtype="0">
                                  <p:stCondLst>
                                    <p:cond delay="0"/>
                                  </p:stCondLst>
                                  <p:childTnLst>
                                    <p:set>
                                      <p:cBhvr>
                                        <p:cTn dur="1" fill="hold" id="88">
                                          <p:stCondLst>
                                            <p:cond delay="0"/>
                                          </p:stCondLst>
                                        </p:cTn>
                                        <p:tgtEl>
                                          <p:spTgt spid="41"/>
                                        </p:tgtEl>
                                        <p:attrNameLst>
                                          <p:attrName>style.visibility</p:attrName>
                                        </p:attrNameLst>
                                      </p:cBhvr>
                                      <p:to>
                                        <p:strVal val="visible"/>
                                      </p:to>
                                    </p:set>
                                    <p:anim calcmode="lin" valueType="num">
                                      <p:cBhvr>
                                        <p:cTn dur="500" fill="hold" id="89"/>
                                        <p:tgtEl>
                                          <p:spTgt spid="41"/>
                                        </p:tgtEl>
                                        <p:attrNameLst>
                                          <p:attrName>ppt_w</p:attrName>
                                        </p:attrNameLst>
                                      </p:cBhvr>
                                      <p:tavLst>
                                        <p:tav tm="0">
                                          <p:val>
                                            <p:fltVal val="0"/>
                                          </p:val>
                                        </p:tav>
                                        <p:tav tm="100000">
                                          <p:val>
                                            <p:strVal val="#ppt_w"/>
                                          </p:val>
                                        </p:tav>
                                      </p:tavLst>
                                    </p:anim>
                                    <p:anim calcmode="lin" valueType="num">
                                      <p:cBhvr>
                                        <p:cTn dur="500" fill="hold" id="90"/>
                                        <p:tgtEl>
                                          <p:spTgt spid="41"/>
                                        </p:tgtEl>
                                        <p:attrNameLst>
                                          <p:attrName>ppt_h</p:attrName>
                                        </p:attrNameLst>
                                      </p:cBhvr>
                                      <p:tavLst>
                                        <p:tav tm="0">
                                          <p:val>
                                            <p:fltVal val="0"/>
                                          </p:val>
                                        </p:tav>
                                        <p:tav tm="100000">
                                          <p:val>
                                            <p:strVal val="#ppt_h"/>
                                          </p:val>
                                        </p:tav>
                                      </p:tavLst>
                                    </p:anim>
                                    <p:animEffect filter="fade" transition="in">
                                      <p:cBhvr>
                                        <p:cTn dur="500" id="91"/>
                                        <p:tgtEl>
                                          <p:spTgt spid="41"/>
                                        </p:tgtEl>
                                      </p:cBhvr>
                                    </p:animEffect>
                                  </p:childTnLst>
                                </p:cTn>
                              </p:par>
                            </p:childTnLst>
                          </p:cTn>
                        </p:par>
                        <p:par>
                          <p:cTn fill="hold" id="92" nodeType="afterGroup">
                            <p:stCondLst>
                              <p:cond delay="6000"/>
                            </p:stCondLst>
                            <p:childTnLst>
                              <p:par>
                                <p:cTn fill="hold" grpId="0" id="93" nodeType="afterEffect" presetClass="entr" presetID="10" presetSubtype="0">
                                  <p:stCondLst>
                                    <p:cond delay="0"/>
                                  </p:stCondLst>
                                  <p:childTnLst>
                                    <p:set>
                                      <p:cBhvr>
                                        <p:cTn dur="1" fill="hold" id="94">
                                          <p:stCondLst>
                                            <p:cond delay="0"/>
                                          </p:stCondLst>
                                        </p:cTn>
                                        <p:tgtEl>
                                          <p:spTgt spid="67"/>
                                        </p:tgtEl>
                                        <p:attrNameLst>
                                          <p:attrName>style.visibility</p:attrName>
                                        </p:attrNameLst>
                                      </p:cBhvr>
                                      <p:to>
                                        <p:strVal val="visible"/>
                                      </p:to>
                                    </p:set>
                                    <p:animEffect filter="fade" transition="in">
                                      <p:cBhvr>
                                        <p:cTn dur="500" id="95"/>
                                        <p:tgtEl>
                                          <p:spTgt spid="67"/>
                                        </p:tgtEl>
                                      </p:cBhvr>
                                    </p:animEffect>
                                  </p:childTnLst>
                                </p:cTn>
                              </p:par>
                              <p:par>
                                <p:cTn fill="hold" grpId="0" id="96" nodeType="withEffect" presetClass="entr" presetID="10" presetSubtype="0">
                                  <p:stCondLst>
                                    <p:cond delay="0"/>
                                  </p:stCondLst>
                                  <p:childTnLst>
                                    <p:set>
                                      <p:cBhvr>
                                        <p:cTn dur="1" fill="hold" id="97">
                                          <p:stCondLst>
                                            <p:cond delay="0"/>
                                          </p:stCondLst>
                                        </p:cTn>
                                        <p:tgtEl>
                                          <p:spTgt spid="53"/>
                                        </p:tgtEl>
                                        <p:attrNameLst>
                                          <p:attrName>style.visibility</p:attrName>
                                        </p:attrNameLst>
                                      </p:cBhvr>
                                      <p:to>
                                        <p:strVal val="visible"/>
                                      </p:to>
                                    </p:set>
                                    <p:animEffect filter="fade" transition="in">
                                      <p:cBhvr>
                                        <p:cTn dur="500" id="98"/>
                                        <p:tgtEl>
                                          <p:spTgt spid="53"/>
                                        </p:tgtEl>
                                      </p:cBhvr>
                                    </p:animEffect>
                                  </p:childTnLst>
                                </p:cTn>
                              </p:par>
                            </p:childTnLst>
                          </p:cTn>
                        </p:par>
                        <p:par>
                          <p:cTn fill="hold" id="99" nodeType="afterGroup">
                            <p:stCondLst>
                              <p:cond delay="6500"/>
                            </p:stCondLst>
                            <p:childTnLst>
                              <p:par>
                                <p:cTn fill="hold" grpId="0" id="100" nodeType="afterEffect" presetClass="entr" presetID="10" presetSubtype="0">
                                  <p:stCondLst>
                                    <p:cond delay="0"/>
                                  </p:stCondLst>
                                  <p:childTnLst>
                                    <p:set>
                                      <p:cBhvr>
                                        <p:cTn dur="1" fill="hold" id="101">
                                          <p:stCondLst>
                                            <p:cond delay="0"/>
                                          </p:stCondLst>
                                        </p:cTn>
                                        <p:tgtEl>
                                          <p:spTgt spid="6"/>
                                        </p:tgtEl>
                                        <p:attrNameLst>
                                          <p:attrName>style.visibility</p:attrName>
                                        </p:attrNameLst>
                                      </p:cBhvr>
                                      <p:to>
                                        <p:strVal val="visible"/>
                                      </p:to>
                                    </p:set>
                                    <p:animEffect filter="fade" transition="in">
                                      <p:cBhvr>
                                        <p:cTn dur="500" id="102"/>
                                        <p:tgtEl>
                                          <p:spTgt spid="6"/>
                                        </p:tgtEl>
                                      </p:cBhvr>
                                    </p:animEffect>
                                  </p:childTnLst>
                                </p:cTn>
                              </p:par>
                            </p:childTnLst>
                          </p:cTn>
                        </p:par>
                        <p:par>
                          <p:cTn fill="hold" id="103" nodeType="afterGroup">
                            <p:stCondLst>
                              <p:cond delay="7000"/>
                            </p:stCondLst>
                            <p:childTnLst>
                              <p:par>
                                <p:cTn fill="hold" grpId="0" id="104" nodeType="afterEffect" presetClass="entr" presetID="53" presetSubtype="0">
                                  <p:stCondLst>
                                    <p:cond delay="0"/>
                                  </p:stCondLst>
                                  <p:childTnLst>
                                    <p:set>
                                      <p:cBhvr>
                                        <p:cTn dur="1" fill="hold" id="105">
                                          <p:stCondLst>
                                            <p:cond delay="0"/>
                                          </p:stCondLst>
                                        </p:cTn>
                                        <p:tgtEl>
                                          <p:spTgt spid="26"/>
                                        </p:tgtEl>
                                        <p:attrNameLst>
                                          <p:attrName>style.visibility</p:attrName>
                                        </p:attrNameLst>
                                      </p:cBhvr>
                                      <p:to>
                                        <p:strVal val="visible"/>
                                      </p:to>
                                    </p:set>
                                    <p:anim calcmode="lin" valueType="num">
                                      <p:cBhvr>
                                        <p:cTn dur="500" fill="hold" id="106"/>
                                        <p:tgtEl>
                                          <p:spTgt spid="26"/>
                                        </p:tgtEl>
                                        <p:attrNameLst>
                                          <p:attrName>ppt_w</p:attrName>
                                        </p:attrNameLst>
                                      </p:cBhvr>
                                      <p:tavLst>
                                        <p:tav tm="0">
                                          <p:val>
                                            <p:fltVal val="0"/>
                                          </p:val>
                                        </p:tav>
                                        <p:tav tm="100000">
                                          <p:val>
                                            <p:strVal val="#ppt_w"/>
                                          </p:val>
                                        </p:tav>
                                      </p:tavLst>
                                    </p:anim>
                                    <p:anim calcmode="lin" valueType="num">
                                      <p:cBhvr>
                                        <p:cTn dur="500" fill="hold" id="107"/>
                                        <p:tgtEl>
                                          <p:spTgt spid="26"/>
                                        </p:tgtEl>
                                        <p:attrNameLst>
                                          <p:attrName>ppt_h</p:attrName>
                                        </p:attrNameLst>
                                      </p:cBhvr>
                                      <p:tavLst>
                                        <p:tav tm="0">
                                          <p:val>
                                            <p:fltVal val="0"/>
                                          </p:val>
                                        </p:tav>
                                        <p:tav tm="100000">
                                          <p:val>
                                            <p:strVal val="#ppt_h"/>
                                          </p:val>
                                        </p:tav>
                                      </p:tavLst>
                                    </p:anim>
                                    <p:animEffect filter="fade" transition="in">
                                      <p:cBhvr>
                                        <p:cTn dur="500" id="108"/>
                                        <p:tgtEl>
                                          <p:spTgt spid="26"/>
                                        </p:tgtEl>
                                      </p:cBhvr>
                                    </p:animEffect>
                                  </p:childTnLst>
                                </p:cTn>
                              </p:par>
                              <p:par>
                                <p:cTn fill="hold" grpId="0" id="109" nodeType="withEffect" presetClass="entr" presetID="53" presetSubtype="0">
                                  <p:stCondLst>
                                    <p:cond delay="0"/>
                                  </p:stCondLst>
                                  <p:childTnLst>
                                    <p:set>
                                      <p:cBhvr>
                                        <p:cTn dur="1" fill="hold" id="110">
                                          <p:stCondLst>
                                            <p:cond delay="0"/>
                                          </p:stCondLst>
                                        </p:cTn>
                                        <p:tgtEl>
                                          <p:spTgt spid="40"/>
                                        </p:tgtEl>
                                        <p:attrNameLst>
                                          <p:attrName>style.visibility</p:attrName>
                                        </p:attrNameLst>
                                      </p:cBhvr>
                                      <p:to>
                                        <p:strVal val="visible"/>
                                      </p:to>
                                    </p:set>
                                    <p:anim calcmode="lin" valueType="num">
                                      <p:cBhvr>
                                        <p:cTn dur="500" fill="hold" id="111"/>
                                        <p:tgtEl>
                                          <p:spTgt spid="40"/>
                                        </p:tgtEl>
                                        <p:attrNameLst>
                                          <p:attrName>ppt_w</p:attrName>
                                        </p:attrNameLst>
                                      </p:cBhvr>
                                      <p:tavLst>
                                        <p:tav tm="0">
                                          <p:val>
                                            <p:fltVal val="0"/>
                                          </p:val>
                                        </p:tav>
                                        <p:tav tm="100000">
                                          <p:val>
                                            <p:strVal val="#ppt_w"/>
                                          </p:val>
                                        </p:tav>
                                      </p:tavLst>
                                    </p:anim>
                                    <p:anim calcmode="lin" valueType="num">
                                      <p:cBhvr>
                                        <p:cTn dur="500" fill="hold" id="112"/>
                                        <p:tgtEl>
                                          <p:spTgt spid="40"/>
                                        </p:tgtEl>
                                        <p:attrNameLst>
                                          <p:attrName>ppt_h</p:attrName>
                                        </p:attrNameLst>
                                      </p:cBhvr>
                                      <p:tavLst>
                                        <p:tav tm="0">
                                          <p:val>
                                            <p:fltVal val="0"/>
                                          </p:val>
                                        </p:tav>
                                        <p:tav tm="100000">
                                          <p:val>
                                            <p:strVal val="#ppt_h"/>
                                          </p:val>
                                        </p:tav>
                                      </p:tavLst>
                                    </p:anim>
                                    <p:animEffect filter="fade" transition="in">
                                      <p:cBhvr>
                                        <p:cTn dur="500" id="113"/>
                                        <p:tgtEl>
                                          <p:spTgt spid="40"/>
                                        </p:tgtEl>
                                      </p:cBhvr>
                                    </p:animEffect>
                                  </p:childTnLst>
                                </p:cTn>
                              </p:par>
                            </p:childTnLst>
                          </p:cTn>
                        </p:par>
                        <p:par>
                          <p:cTn fill="hold" id="114" nodeType="afterGroup">
                            <p:stCondLst>
                              <p:cond delay="7500"/>
                            </p:stCondLst>
                            <p:childTnLst>
                              <p:par>
                                <p:cTn fill="hold" grpId="0" id="115" nodeType="afterEffect" presetClass="entr" presetID="10" presetSubtype="0">
                                  <p:stCondLst>
                                    <p:cond delay="0"/>
                                  </p:stCondLst>
                                  <p:childTnLst>
                                    <p:set>
                                      <p:cBhvr>
                                        <p:cTn dur="1" fill="hold" id="116">
                                          <p:stCondLst>
                                            <p:cond delay="0"/>
                                          </p:stCondLst>
                                        </p:cTn>
                                        <p:tgtEl>
                                          <p:spTgt spid="52"/>
                                        </p:tgtEl>
                                        <p:attrNameLst>
                                          <p:attrName>style.visibility</p:attrName>
                                        </p:attrNameLst>
                                      </p:cBhvr>
                                      <p:to>
                                        <p:strVal val="visible"/>
                                      </p:to>
                                    </p:set>
                                    <p:animEffect filter="fade" transition="in">
                                      <p:cBhvr>
                                        <p:cTn dur="500" id="117"/>
                                        <p:tgtEl>
                                          <p:spTgt spid="52"/>
                                        </p:tgtEl>
                                      </p:cBhvr>
                                    </p:animEffect>
                                  </p:childTnLst>
                                </p:cTn>
                              </p:par>
                              <p:par>
                                <p:cTn fill="hold" grpId="0" id="118" nodeType="withEffect" presetClass="entr" presetID="10" presetSubtype="0">
                                  <p:stCondLst>
                                    <p:cond delay="0"/>
                                  </p:stCondLst>
                                  <p:childTnLst>
                                    <p:set>
                                      <p:cBhvr>
                                        <p:cTn dur="1" fill="hold" id="119">
                                          <p:stCondLst>
                                            <p:cond delay="0"/>
                                          </p:stCondLst>
                                        </p:cTn>
                                        <p:tgtEl>
                                          <p:spTgt spid="51"/>
                                        </p:tgtEl>
                                        <p:attrNameLst>
                                          <p:attrName>style.visibility</p:attrName>
                                        </p:attrNameLst>
                                      </p:cBhvr>
                                      <p:to>
                                        <p:strVal val="visible"/>
                                      </p:to>
                                    </p:set>
                                    <p:animEffect filter="fade" transition="in">
                                      <p:cBhvr>
                                        <p:cTn dur="500" id="120"/>
                                        <p:tgtEl>
                                          <p:spTgt spid="5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9"/>
      <p:bldP grpId="0" spid="10"/>
      <p:bldP grpId="0" spid="15"/>
      <p:bldP grpId="0" spid="16"/>
      <p:bldP grpId="0" spid="26"/>
      <p:bldP grpId="0" spid="32"/>
      <p:bldP grpId="0" spid="42"/>
      <p:bldP grpId="0" spid="49"/>
      <p:bldP grpId="0" spid="39"/>
      <p:bldP grpId="0" spid="40"/>
      <p:bldP grpId="0" spid="41"/>
      <p:bldP grpId="0" spid="48"/>
      <p:bldP grpId="0" spid="54"/>
      <p:bldP grpId="0" spid="2"/>
      <p:bldP grpId="0" spid="44"/>
      <p:bldP grpId="0" spid="45"/>
      <p:bldP grpId="0" spid="46"/>
      <p:bldP grpId="0" spid="47"/>
      <p:bldP grpId="0" spid="51"/>
      <p:bldP grpId="0" spid="52"/>
      <p:bldP grpId="0" spid="53"/>
      <p:bldP grpId="0" spid="67"/>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文本框 25"/>
          <p:cNvSpPr txBox="1"/>
          <p:nvPr/>
        </p:nvSpPr>
        <p:spPr>
          <a:xfrm>
            <a:off x="2209800" y="1920954"/>
            <a:ext cx="1021080" cy="1097280"/>
          </a:xfrm>
          <a:prstGeom prst="rect">
            <a:avLst/>
          </a:prstGeom>
          <a:noFill/>
        </p:spPr>
        <p:txBody>
          <a:bodyPr rtlCol="0" vert="horz" wrap="none">
            <a:spAutoFit/>
          </a:bodyPr>
          <a:lstStyle/>
          <a:p>
            <a:r>
              <a:rPr altLang="zh-CN" b="1" lang="en-US" smtClean="0" sz="6600">
                <a:solidFill>
                  <a:schemeClr val="tx1">
                    <a:lumMod val="75000"/>
                    <a:lumOff val="25000"/>
                  </a:schemeClr>
                </a:solidFill>
                <a:latin charset="-122" panose="02000000000000000000" pitchFamily="2" typeface="杨任东竹石体-Regular"/>
                <a:ea charset="-122" panose="02000000000000000000" pitchFamily="2" typeface="杨任东竹石体-Regular"/>
              </a:rPr>
              <a:t>05</a:t>
            </a:r>
          </a:p>
        </p:txBody>
      </p:sp>
      <p:sp>
        <p:nvSpPr>
          <p:cNvPr id="27" name="矩形 26"/>
          <p:cNvSpPr/>
          <p:nvPr/>
        </p:nvSpPr>
        <p:spPr>
          <a:xfrm>
            <a:off x="3248521" y="1997154"/>
            <a:ext cx="3535680" cy="762000"/>
          </a:xfrm>
          <a:prstGeom prst="rect">
            <a:avLst/>
          </a:prstGeom>
        </p:spPr>
        <p:txBody>
          <a:bodyPr wrap="none">
            <a:spAutoFit/>
          </a:bodyPr>
          <a:lstStyle/>
          <a:p>
            <a:pPr algn="ctr"/>
            <a:r>
              <a:rPr altLang="en-US" b="1" lang="zh-CN" sz="4400">
                <a:solidFill>
                  <a:schemeClr val="tx1">
                    <a:lumMod val="75000"/>
                    <a:lumOff val="25000"/>
                  </a:schemeClr>
                </a:solidFill>
                <a:latin charset="-122" panose="02000000000000000000" pitchFamily="2" typeface="杨任东竹石体-Regular"/>
                <a:ea charset="-122" panose="02000000000000000000" pitchFamily="2" typeface="杨任东竹石体-Regular"/>
              </a:rPr>
              <a:t>未来工作计划</a:t>
            </a:r>
          </a:p>
        </p:txBody>
      </p:sp>
      <p:sp>
        <p:nvSpPr>
          <p:cNvPr id="28" name="矩形 27"/>
          <p:cNvSpPr/>
          <p:nvPr/>
        </p:nvSpPr>
        <p:spPr>
          <a:xfrm>
            <a:off x="3048000" y="2606754"/>
            <a:ext cx="3902048" cy="259080"/>
          </a:xfrm>
          <a:prstGeom prst="rect">
            <a:avLst/>
          </a:prstGeom>
        </p:spPr>
        <p:txBody>
          <a:bodyPr wrap="square">
            <a:spAutoFit/>
          </a:bodyPr>
          <a:lstStyle/>
          <a:p>
            <a:pPr algn="ctr"/>
            <a:r>
              <a:rPr altLang="en-US" lang="zh-CN" smtClean="0" sz="1100">
                <a:solidFill>
                  <a:schemeClr val="tx1">
                    <a:lumMod val="75000"/>
                    <a:lumOff val="25000"/>
                  </a:schemeClr>
                </a:solidFill>
                <a:latin charset="-122" panose="02000000000000000000" pitchFamily="2" typeface="杨任东竹石体-Regular"/>
                <a:ea charset="-122" panose="02000000000000000000" pitchFamily="2" typeface="杨任东竹石体-Regular"/>
              </a:rPr>
              <a:t>点击添加主要内容点击添加主要内容点击添加主要内容</a:t>
            </a:r>
          </a:p>
        </p:txBody>
      </p:sp>
    </p:spTree>
    <p:extLst>
      <p:ext uri="{BB962C8B-B14F-4D97-AF65-F5344CB8AC3E}">
        <p14:creationId val="96415563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ppt_w</p:attrName>
                                        </p:attrNameLst>
                                      </p:cBhvr>
                                      <p:tavLst>
                                        <p:tav tm="0">
                                          <p:val>
                                            <p:fltVal val="0"/>
                                          </p:val>
                                        </p:tav>
                                        <p:tav tm="100000">
                                          <p:val>
                                            <p:strVal val="#ppt_w"/>
                                          </p:val>
                                        </p:tav>
                                      </p:tavLst>
                                    </p:anim>
                                    <p:anim calcmode="lin" valueType="num">
                                      <p:cBhvr>
                                        <p:cTn dur="500" fill="hold" id="8"/>
                                        <p:tgtEl>
                                          <p:spTgt spid="26"/>
                                        </p:tgtEl>
                                        <p:attrNameLst>
                                          <p:attrName>ppt_h</p:attrName>
                                        </p:attrNameLst>
                                      </p:cBhvr>
                                      <p:tavLst>
                                        <p:tav tm="0">
                                          <p:val>
                                            <p:fltVal val="0"/>
                                          </p:val>
                                        </p:tav>
                                        <p:tav tm="100000">
                                          <p:val>
                                            <p:strVal val="#ppt_h"/>
                                          </p:val>
                                        </p:tav>
                                      </p:tavLst>
                                    </p:anim>
                                    <p:animEffect filter="fade" transition="in">
                                      <p:cBhvr>
                                        <p:cTn dur="500" id="9"/>
                                        <p:tgtEl>
                                          <p:spTgt spid="26"/>
                                        </p:tgtEl>
                                      </p:cBhvr>
                                    </p:animEffect>
                                  </p:childTnLst>
                                </p:cTn>
                              </p:par>
                            </p:childTnLst>
                          </p:cTn>
                        </p:par>
                        <p:par>
                          <p:cTn fill="hold" id="10" nodeType="afterGroup">
                            <p:stCondLst>
                              <p:cond delay="500"/>
                            </p:stCondLst>
                            <p:childTnLst>
                              <p:par>
                                <p:cTn fill="hold" grpId="0" id="11" nodeType="afterEffect" presetClass="entr" presetID="53" presetSubtype="0">
                                  <p:stCondLst>
                                    <p:cond delay="0"/>
                                  </p:stCondLst>
                                  <p:childTnLst>
                                    <p:set>
                                      <p:cBhvr>
                                        <p:cTn dur="1" fill="hold" id="12">
                                          <p:stCondLst>
                                            <p:cond delay="0"/>
                                          </p:stCondLst>
                                        </p:cTn>
                                        <p:tgtEl>
                                          <p:spTgt spid="27"/>
                                        </p:tgtEl>
                                        <p:attrNameLst>
                                          <p:attrName>style.visibility</p:attrName>
                                        </p:attrNameLst>
                                      </p:cBhvr>
                                      <p:to>
                                        <p:strVal val="visible"/>
                                      </p:to>
                                    </p:set>
                                    <p:anim calcmode="lin" valueType="num">
                                      <p:cBhvr>
                                        <p:cTn dur="500" fill="hold" id="13"/>
                                        <p:tgtEl>
                                          <p:spTgt spid="27"/>
                                        </p:tgtEl>
                                        <p:attrNameLst>
                                          <p:attrName>ppt_w</p:attrName>
                                        </p:attrNameLst>
                                      </p:cBhvr>
                                      <p:tavLst>
                                        <p:tav tm="0">
                                          <p:val>
                                            <p:fltVal val="0"/>
                                          </p:val>
                                        </p:tav>
                                        <p:tav tm="100000">
                                          <p:val>
                                            <p:strVal val="#ppt_w"/>
                                          </p:val>
                                        </p:tav>
                                      </p:tavLst>
                                    </p:anim>
                                    <p:anim calcmode="lin" valueType="num">
                                      <p:cBhvr>
                                        <p:cTn dur="500" fill="hold" id="14"/>
                                        <p:tgtEl>
                                          <p:spTgt spid="27"/>
                                        </p:tgtEl>
                                        <p:attrNameLst>
                                          <p:attrName>ppt_h</p:attrName>
                                        </p:attrNameLst>
                                      </p:cBhvr>
                                      <p:tavLst>
                                        <p:tav tm="0">
                                          <p:val>
                                            <p:fltVal val="0"/>
                                          </p:val>
                                        </p:tav>
                                        <p:tav tm="100000">
                                          <p:val>
                                            <p:strVal val="#ppt_h"/>
                                          </p:val>
                                        </p:tav>
                                      </p:tavLst>
                                    </p:anim>
                                    <p:animEffect filter="fade" transition="in">
                                      <p:cBhvr>
                                        <p:cTn dur="500" id="15"/>
                                        <p:tgtEl>
                                          <p:spTgt spid="27"/>
                                        </p:tgtEl>
                                      </p:cBhvr>
                                    </p:animEffect>
                                  </p:childTnLst>
                                </p:cTn>
                              </p:par>
                            </p:childTnLst>
                          </p:cTn>
                        </p:par>
                        <p:par>
                          <p:cTn fill="hold" id="16" nodeType="afterGroup">
                            <p:stCondLst>
                              <p:cond delay="1000"/>
                            </p:stCondLst>
                            <p:childTnLst>
                              <p:par>
                                <p:cTn fill="hold" grpId="0" id="17" nodeType="afterEffect" presetClass="entr" presetID="16" presetSubtype="21">
                                  <p:stCondLst>
                                    <p:cond delay="0"/>
                                  </p:stCondLst>
                                  <p:childTnLst>
                                    <p:set>
                                      <p:cBhvr>
                                        <p:cTn dur="1" fill="hold" id="18">
                                          <p:stCondLst>
                                            <p:cond delay="0"/>
                                          </p:stCondLst>
                                        </p:cTn>
                                        <p:tgtEl>
                                          <p:spTgt spid="28"/>
                                        </p:tgtEl>
                                        <p:attrNameLst>
                                          <p:attrName>style.visibility</p:attrName>
                                        </p:attrNameLst>
                                      </p:cBhvr>
                                      <p:to>
                                        <p:strVal val="visible"/>
                                      </p:to>
                                    </p:set>
                                    <p:animEffect filter="barn(inVertical)" transition="in">
                                      <p:cBhvr>
                                        <p:cTn dur="500" id="19"/>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27"/>
      <p:bldP grpId="0" spid="28"/>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101" name="Freeform 5"/>
          <p:cNvSpPr/>
          <p:nvPr/>
        </p:nvSpPr>
        <p:spPr bwMode="auto">
          <a:xfrm>
            <a:off x="3068638" y="1290060"/>
            <a:ext cx="1790700" cy="1512888"/>
          </a:xfrm>
          <a:custGeom>
            <a:cxnLst>
              <a:cxn ang="0">
                <a:pos x="372" y="375"/>
              </a:cxn>
              <a:cxn ang="0">
                <a:pos x="239" y="375"/>
              </a:cxn>
              <a:cxn ang="0">
                <a:pos x="248" y="368"/>
              </a:cxn>
              <a:cxn ang="0">
                <a:pos x="260" y="340"/>
              </a:cxn>
              <a:cxn ang="0">
                <a:pos x="248" y="311"/>
              </a:cxn>
              <a:cxn ang="0">
                <a:pos x="220" y="299"/>
              </a:cxn>
              <a:cxn ang="0">
                <a:pos x="191" y="311"/>
              </a:cxn>
              <a:cxn ang="0">
                <a:pos x="179" y="340"/>
              </a:cxn>
              <a:cxn ang="0">
                <a:pos x="191" y="368"/>
              </a:cxn>
              <a:cxn ang="0">
                <a:pos x="200" y="375"/>
              </a:cxn>
              <a:cxn ang="0">
                <a:pos x="61" y="375"/>
              </a:cxn>
              <a:cxn ang="0">
                <a:pos x="61" y="375"/>
              </a:cxn>
              <a:cxn ang="0">
                <a:pos x="61" y="373"/>
              </a:cxn>
              <a:cxn ang="0">
                <a:pos x="61" y="367"/>
              </a:cxn>
              <a:cxn ang="0">
                <a:pos x="62" y="342"/>
              </a:cxn>
              <a:cxn ang="0">
                <a:pos x="0" y="307"/>
              </a:cxn>
              <a:cxn ang="0">
                <a:pos x="16" y="243"/>
              </a:cxn>
              <a:cxn ang="0">
                <a:pos x="86" y="247"/>
              </a:cxn>
              <a:cxn ang="0">
                <a:pos x="119" y="191"/>
              </a:cxn>
              <a:cxn ang="0">
                <a:pos x="85" y="127"/>
              </a:cxn>
              <a:cxn ang="0">
                <a:pos x="92" y="119"/>
              </a:cxn>
              <a:cxn ang="0">
                <a:pos x="106" y="105"/>
              </a:cxn>
              <a:cxn ang="0">
                <a:pos x="128" y="84"/>
              </a:cxn>
              <a:cxn ang="0">
                <a:pos x="188" y="120"/>
              </a:cxn>
              <a:cxn ang="0">
                <a:pos x="190" y="119"/>
              </a:cxn>
              <a:cxn ang="0">
                <a:pos x="243" y="88"/>
              </a:cxn>
              <a:cxn ang="0">
                <a:pos x="243" y="16"/>
              </a:cxn>
              <a:cxn ang="0">
                <a:pos x="303" y="0"/>
              </a:cxn>
              <a:cxn ang="0">
                <a:pos x="339" y="62"/>
              </a:cxn>
              <a:cxn ang="0">
                <a:pos x="372" y="60"/>
              </a:cxn>
              <a:cxn ang="0">
                <a:pos x="372" y="195"/>
              </a:cxn>
              <a:cxn ang="0">
                <a:pos x="372" y="199"/>
              </a:cxn>
              <a:cxn ang="0">
                <a:pos x="375" y="195"/>
              </a:cxn>
              <a:cxn ang="0">
                <a:pos x="404" y="183"/>
              </a:cxn>
              <a:cxn ang="0">
                <a:pos x="433" y="195"/>
              </a:cxn>
              <a:cxn ang="0">
                <a:pos x="445" y="223"/>
              </a:cxn>
              <a:cxn ang="0">
                <a:pos x="433" y="252"/>
              </a:cxn>
              <a:cxn ang="0">
                <a:pos x="404" y="264"/>
              </a:cxn>
              <a:cxn ang="0">
                <a:pos x="375" y="252"/>
              </a:cxn>
              <a:cxn ang="0">
                <a:pos x="372" y="248"/>
              </a:cxn>
              <a:cxn ang="0">
                <a:pos x="372" y="252"/>
              </a:cxn>
              <a:cxn ang="0">
                <a:pos x="372" y="375"/>
              </a:cxn>
            </a:cxnLst>
            <a:rect b="b" l="0" r="r" t="0"/>
            <a:pathLst>
              <a:path h="375" w="445">
                <a:moveTo>
                  <a:pt x="372" y="375"/>
                </a:moveTo>
                <a:cubicBezTo>
                  <a:pt x="239" y="375"/>
                  <a:pt x="239" y="375"/>
                  <a:pt x="239" y="375"/>
                </a:cubicBezTo>
                <a:cubicBezTo>
                  <a:pt x="243" y="373"/>
                  <a:pt x="246" y="371"/>
                  <a:pt x="248" y="368"/>
                </a:cubicBezTo>
                <a:cubicBezTo>
                  <a:pt x="256" y="360"/>
                  <a:pt x="260" y="351"/>
                  <a:pt x="260" y="340"/>
                </a:cubicBezTo>
                <a:cubicBezTo>
                  <a:pt x="260" y="328"/>
                  <a:pt x="256" y="319"/>
                  <a:pt x="248" y="311"/>
                </a:cubicBezTo>
                <a:cubicBezTo>
                  <a:pt x="241" y="303"/>
                  <a:pt x="231" y="299"/>
                  <a:pt x="220" y="299"/>
                </a:cubicBezTo>
                <a:cubicBezTo>
                  <a:pt x="209" y="299"/>
                  <a:pt x="199" y="303"/>
                  <a:pt x="191" y="311"/>
                </a:cubicBezTo>
                <a:cubicBezTo>
                  <a:pt x="183" y="319"/>
                  <a:pt x="179" y="328"/>
                  <a:pt x="179" y="340"/>
                </a:cubicBezTo>
                <a:cubicBezTo>
                  <a:pt x="179" y="351"/>
                  <a:pt x="183" y="360"/>
                  <a:pt x="191" y="368"/>
                </a:cubicBezTo>
                <a:cubicBezTo>
                  <a:pt x="194" y="371"/>
                  <a:pt x="197" y="373"/>
                  <a:pt x="200" y="375"/>
                </a:cubicBezTo>
                <a:cubicBezTo>
                  <a:pt x="61" y="375"/>
                  <a:pt x="61" y="375"/>
                  <a:pt x="61" y="375"/>
                </a:cubicBezTo>
                <a:cubicBezTo>
                  <a:pt x="61" y="375"/>
                  <a:pt x="61" y="375"/>
                  <a:pt x="61" y="375"/>
                </a:cubicBezTo>
                <a:cubicBezTo>
                  <a:pt x="61" y="374"/>
                  <a:pt x="61" y="374"/>
                  <a:pt x="61" y="373"/>
                </a:cubicBezTo>
                <a:cubicBezTo>
                  <a:pt x="61" y="371"/>
                  <a:pt x="61" y="369"/>
                  <a:pt x="61" y="367"/>
                </a:cubicBezTo>
                <a:cubicBezTo>
                  <a:pt x="61" y="359"/>
                  <a:pt x="61" y="350"/>
                  <a:pt x="62" y="342"/>
                </a:cubicBezTo>
                <a:cubicBezTo>
                  <a:pt x="0" y="307"/>
                  <a:pt x="0" y="307"/>
                  <a:pt x="0" y="307"/>
                </a:cubicBezTo>
                <a:cubicBezTo>
                  <a:pt x="4" y="285"/>
                  <a:pt x="9" y="263"/>
                  <a:pt x="16" y="243"/>
                </a:cubicBezTo>
                <a:cubicBezTo>
                  <a:pt x="86" y="247"/>
                  <a:pt x="86" y="247"/>
                  <a:pt x="86" y="247"/>
                </a:cubicBezTo>
                <a:cubicBezTo>
                  <a:pt x="95" y="227"/>
                  <a:pt x="106" y="209"/>
                  <a:pt x="119" y="191"/>
                </a:cubicBezTo>
                <a:cubicBezTo>
                  <a:pt x="85" y="127"/>
                  <a:pt x="85" y="127"/>
                  <a:pt x="85" y="127"/>
                </a:cubicBezTo>
                <a:cubicBezTo>
                  <a:pt x="87" y="124"/>
                  <a:pt x="90" y="122"/>
                  <a:pt x="92" y="119"/>
                </a:cubicBezTo>
                <a:cubicBezTo>
                  <a:pt x="97" y="114"/>
                  <a:pt x="101" y="110"/>
                  <a:pt x="106" y="105"/>
                </a:cubicBezTo>
                <a:cubicBezTo>
                  <a:pt x="113" y="98"/>
                  <a:pt x="120" y="91"/>
                  <a:pt x="128" y="84"/>
                </a:cubicBezTo>
                <a:cubicBezTo>
                  <a:pt x="188" y="120"/>
                  <a:pt x="188" y="120"/>
                  <a:pt x="188" y="120"/>
                </a:cubicBezTo>
                <a:cubicBezTo>
                  <a:pt x="189" y="120"/>
                  <a:pt x="190" y="119"/>
                  <a:pt x="190" y="119"/>
                </a:cubicBezTo>
                <a:cubicBezTo>
                  <a:pt x="207" y="106"/>
                  <a:pt x="225" y="96"/>
                  <a:pt x="243" y="88"/>
                </a:cubicBezTo>
                <a:cubicBezTo>
                  <a:pt x="243" y="16"/>
                  <a:pt x="243" y="16"/>
                  <a:pt x="243" y="16"/>
                </a:cubicBezTo>
                <a:cubicBezTo>
                  <a:pt x="262" y="9"/>
                  <a:pt x="282" y="4"/>
                  <a:pt x="303" y="0"/>
                </a:cubicBezTo>
                <a:cubicBezTo>
                  <a:pt x="339" y="62"/>
                  <a:pt x="339" y="62"/>
                  <a:pt x="339" y="62"/>
                </a:cubicBezTo>
                <a:cubicBezTo>
                  <a:pt x="350" y="61"/>
                  <a:pt x="361" y="60"/>
                  <a:pt x="372" y="60"/>
                </a:cubicBezTo>
                <a:cubicBezTo>
                  <a:pt x="372" y="195"/>
                  <a:pt x="372" y="195"/>
                  <a:pt x="372" y="195"/>
                </a:cubicBezTo>
                <a:cubicBezTo>
                  <a:pt x="372" y="199"/>
                  <a:pt x="372" y="199"/>
                  <a:pt x="372" y="199"/>
                </a:cubicBezTo>
                <a:cubicBezTo>
                  <a:pt x="373" y="197"/>
                  <a:pt x="374" y="196"/>
                  <a:pt x="375" y="195"/>
                </a:cubicBezTo>
                <a:cubicBezTo>
                  <a:pt x="383" y="187"/>
                  <a:pt x="393" y="183"/>
                  <a:pt x="404" y="183"/>
                </a:cubicBezTo>
                <a:cubicBezTo>
                  <a:pt x="415" y="183"/>
                  <a:pt x="425" y="187"/>
                  <a:pt x="433" y="195"/>
                </a:cubicBezTo>
                <a:cubicBezTo>
                  <a:pt x="441" y="203"/>
                  <a:pt x="445" y="212"/>
                  <a:pt x="445" y="223"/>
                </a:cubicBezTo>
                <a:cubicBezTo>
                  <a:pt x="445" y="235"/>
                  <a:pt x="441" y="244"/>
                  <a:pt x="433" y="252"/>
                </a:cubicBezTo>
                <a:cubicBezTo>
                  <a:pt x="425" y="260"/>
                  <a:pt x="415" y="264"/>
                  <a:pt x="404" y="264"/>
                </a:cubicBezTo>
                <a:cubicBezTo>
                  <a:pt x="393" y="264"/>
                  <a:pt x="383" y="260"/>
                  <a:pt x="375" y="252"/>
                </a:cubicBezTo>
                <a:cubicBezTo>
                  <a:pt x="374" y="251"/>
                  <a:pt x="373" y="250"/>
                  <a:pt x="372" y="248"/>
                </a:cubicBezTo>
                <a:cubicBezTo>
                  <a:pt x="372" y="252"/>
                  <a:pt x="372" y="252"/>
                  <a:pt x="372" y="252"/>
                </a:cubicBezTo>
                <a:lnTo>
                  <a:pt x="372" y="375"/>
                </a:lnTo>
                <a:close/>
              </a:path>
            </a:pathLst>
          </a:custGeom>
          <a:solidFill>
            <a:schemeClr val="accent2"/>
          </a:solidFill>
          <a:ln w="19050">
            <a:solidFill>
              <a:schemeClr val="bg1"/>
            </a:solidFill>
            <a:round/>
          </a:ln>
        </p:spPr>
        <p:txBody>
          <a:bodyPr anchor="t" anchorCtr="0" bIns="45720" compatLnSpc="1" lIns="91440" numCol="1" rIns="91440" tIns="45720" vert="horz" wrap="square">
            <a:prstTxWarp prst="textNoShape">
              <a:avLst/>
            </a:prstTxWarp>
          </a:bodyPr>
          <a:lstStyle/>
          <a:p>
            <a:endParaRPr lang="en-US"/>
          </a:p>
        </p:txBody>
      </p:sp>
      <p:sp>
        <p:nvSpPr>
          <p:cNvPr id="4102" name="Freeform 6"/>
          <p:cNvSpPr/>
          <p:nvPr/>
        </p:nvSpPr>
        <p:spPr bwMode="auto">
          <a:xfrm>
            <a:off x="4565650" y="1286885"/>
            <a:ext cx="1504950" cy="1798638"/>
          </a:xfrm>
          <a:custGeom>
            <a:cxnLst>
              <a:cxn ang="0">
                <a:pos x="0" y="196"/>
              </a:cxn>
              <a:cxn ang="0">
                <a:pos x="0" y="61"/>
              </a:cxn>
              <a:cxn ang="0">
                <a:pos x="1" y="61"/>
              </a:cxn>
              <a:cxn ang="0">
                <a:pos x="32" y="62"/>
              </a:cxn>
              <a:cxn ang="0">
                <a:pos x="67" y="0"/>
              </a:cxn>
              <a:cxn ang="0">
                <a:pos x="126" y="15"/>
              </a:cxn>
              <a:cxn ang="0">
                <a:pos x="126" y="86"/>
              </a:cxn>
              <a:cxn ang="0">
                <a:pos x="185" y="120"/>
              </a:cxn>
              <a:cxn ang="0">
                <a:pos x="186" y="120"/>
              </a:cxn>
              <a:cxn ang="0">
                <a:pos x="246" y="84"/>
              </a:cxn>
              <a:cxn ang="0">
                <a:pos x="269" y="106"/>
              </a:cxn>
              <a:cxn ang="0">
                <a:pos x="283" y="120"/>
              </a:cxn>
              <a:cxn ang="0">
                <a:pos x="288" y="126"/>
              </a:cxn>
              <a:cxn ang="0">
                <a:pos x="252" y="186"/>
              </a:cxn>
              <a:cxn ang="0">
                <a:pos x="287" y="244"/>
              </a:cxn>
              <a:cxn ang="0">
                <a:pos x="359" y="244"/>
              </a:cxn>
              <a:cxn ang="0">
                <a:pos x="374" y="301"/>
              </a:cxn>
              <a:cxn ang="0">
                <a:pos x="313" y="341"/>
              </a:cxn>
              <a:cxn ang="0">
                <a:pos x="314" y="374"/>
              </a:cxn>
              <a:cxn ang="0">
                <a:pos x="314" y="376"/>
              </a:cxn>
              <a:cxn ang="0">
                <a:pos x="175" y="376"/>
              </a:cxn>
              <a:cxn ang="0">
                <a:pos x="174" y="376"/>
              </a:cxn>
              <a:cxn ang="0">
                <a:pos x="175" y="377"/>
              </a:cxn>
              <a:cxn ang="0">
                <a:pos x="187" y="406"/>
              </a:cxn>
              <a:cxn ang="0">
                <a:pos x="175" y="434"/>
              </a:cxn>
              <a:cxn ang="0">
                <a:pos x="146" y="446"/>
              </a:cxn>
              <a:cxn ang="0">
                <a:pos x="117" y="434"/>
              </a:cxn>
              <a:cxn ang="0">
                <a:pos x="106" y="406"/>
              </a:cxn>
              <a:cxn ang="0">
                <a:pos x="117" y="377"/>
              </a:cxn>
              <a:cxn ang="0">
                <a:pos x="118" y="376"/>
              </a:cxn>
              <a:cxn ang="0">
                <a:pos x="117" y="376"/>
              </a:cxn>
              <a:cxn ang="0">
                <a:pos x="0" y="376"/>
              </a:cxn>
              <a:cxn ang="0">
                <a:pos x="0" y="253"/>
              </a:cxn>
              <a:cxn ang="0">
                <a:pos x="3" y="253"/>
              </a:cxn>
              <a:cxn ang="0">
                <a:pos x="32" y="265"/>
              </a:cxn>
              <a:cxn ang="0">
                <a:pos x="61" y="253"/>
              </a:cxn>
              <a:cxn ang="0">
                <a:pos x="73" y="224"/>
              </a:cxn>
              <a:cxn ang="0">
                <a:pos x="61" y="196"/>
              </a:cxn>
              <a:cxn ang="0">
                <a:pos x="32" y="184"/>
              </a:cxn>
              <a:cxn ang="0">
                <a:pos x="3" y="196"/>
              </a:cxn>
              <a:cxn ang="0">
                <a:pos x="0" y="196"/>
              </a:cxn>
            </a:cxnLst>
            <a:rect b="b" l="0" r="r" t="0"/>
            <a:pathLst>
              <a:path h="446" w="374">
                <a:moveTo>
                  <a:pt x="0" y="196"/>
                </a:moveTo>
                <a:cubicBezTo>
                  <a:pt x="0" y="61"/>
                  <a:pt x="0" y="61"/>
                  <a:pt x="0" y="61"/>
                </a:cubicBezTo>
                <a:cubicBezTo>
                  <a:pt x="0" y="61"/>
                  <a:pt x="1" y="61"/>
                  <a:pt x="1" y="61"/>
                </a:cubicBezTo>
                <a:cubicBezTo>
                  <a:pt x="12" y="61"/>
                  <a:pt x="22" y="61"/>
                  <a:pt x="32" y="62"/>
                </a:cubicBezTo>
                <a:cubicBezTo>
                  <a:pt x="67" y="0"/>
                  <a:pt x="67" y="0"/>
                  <a:pt x="67" y="0"/>
                </a:cubicBezTo>
                <a:cubicBezTo>
                  <a:pt x="87" y="4"/>
                  <a:pt x="107" y="8"/>
                  <a:pt x="126" y="15"/>
                </a:cubicBezTo>
                <a:cubicBezTo>
                  <a:pt x="126" y="86"/>
                  <a:pt x="126" y="86"/>
                  <a:pt x="126" y="86"/>
                </a:cubicBezTo>
                <a:cubicBezTo>
                  <a:pt x="146" y="95"/>
                  <a:pt x="166" y="106"/>
                  <a:pt x="185" y="120"/>
                </a:cubicBezTo>
                <a:cubicBezTo>
                  <a:pt x="185" y="120"/>
                  <a:pt x="185" y="120"/>
                  <a:pt x="186" y="120"/>
                </a:cubicBezTo>
                <a:cubicBezTo>
                  <a:pt x="246" y="84"/>
                  <a:pt x="246" y="84"/>
                  <a:pt x="246" y="84"/>
                </a:cubicBezTo>
                <a:cubicBezTo>
                  <a:pt x="254" y="91"/>
                  <a:pt x="262" y="98"/>
                  <a:pt x="269" y="106"/>
                </a:cubicBezTo>
                <a:cubicBezTo>
                  <a:pt x="274" y="111"/>
                  <a:pt x="278" y="115"/>
                  <a:pt x="283" y="120"/>
                </a:cubicBezTo>
                <a:cubicBezTo>
                  <a:pt x="284" y="122"/>
                  <a:pt x="286" y="124"/>
                  <a:pt x="288" y="126"/>
                </a:cubicBezTo>
                <a:cubicBezTo>
                  <a:pt x="252" y="186"/>
                  <a:pt x="252" y="186"/>
                  <a:pt x="252" y="186"/>
                </a:cubicBezTo>
                <a:cubicBezTo>
                  <a:pt x="266" y="204"/>
                  <a:pt x="278" y="224"/>
                  <a:pt x="287" y="244"/>
                </a:cubicBezTo>
                <a:cubicBezTo>
                  <a:pt x="359" y="244"/>
                  <a:pt x="359" y="244"/>
                  <a:pt x="359" y="244"/>
                </a:cubicBezTo>
                <a:cubicBezTo>
                  <a:pt x="365" y="263"/>
                  <a:pt x="370" y="282"/>
                  <a:pt x="374" y="301"/>
                </a:cubicBezTo>
                <a:cubicBezTo>
                  <a:pt x="313" y="341"/>
                  <a:pt x="313" y="341"/>
                  <a:pt x="313" y="341"/>
                </a:cubicBezTo>
                <a:cubicBezTo>
                  <a:pt x="314" y="352"/>
                  <a:pt x="314" y="363"/>
                  <a:pt x="314" y="374"/>
                </a:cubicBezTo>
                <a:cubicBezTo>
                  <a:pt x="314" y="375"/>
                  <a:pt x="314" y="375"/>
                  <a:pt x="314" y="376"/>
                </a:cubicBezTo>
                <a:cubicBezTo>
                  <a:pt x="175" y="376"/>
                  <a:pt x="175" y="376"/>
                  <a:pt x="175" y="376"/>
                </a:cubicBezTo>
                <a:cubicBezTo>
                  <a:pt x="174" y="376"/>
                  <a:pt x="174" y="376"/>
                  <a:pt x="174" y="376"/>
                </a:cubicBezTo>
                <a:cubicBezTo>
                  <a:pt x="174" y="376"/>
                  <a:pt x="175" y="377"/>
                  <a:pt x="175" y="377"/>
                </a:cubicBezTo>
                <a:cubicBezTo>
                  <a:pt x="183" y="385"/>
                  <a:pt x="187" y="395"/>
                  <a:pt x="187" y="406"/>
                </a:cubicBezTo>
                <a:cubicBezTo>
                  <a:pt x="187" y="417"/>
                  <a:pt x="183" y="427"/>
                  <a:pt x="175" y="434"/>
                </a:cubicBezTo>
                <a:cubicBezTo>
                  <a:pt x="167" y="442"/>
                  <a:pt x="157" y="446"/>
                  <a:pt x="146" y="446"/>
                </a:cubicBezTo>
                <a:cubicBezTo>
                  <a:pt x="135" y="446"/>
                  <a:pt x="125" y="442"/>
                  <a:pt x="117" y="434"/>
                </a:cubicBezTo>
                <a:cubicBezTo>
                  <a:pt x="110" y="427"/>
                  <a:pt x="106" y="417"/>
                  <a:pt x="106" y="406"/>
                </a:cubicBezTo>
                <a:cubicBezTo>
                  <a:pt x="106" y="395"/>
                  <a:pt x="110" y="385"/>
                  <a:pt x="117" y="377"/>
                </a:cubicBezTo>
                <a:cubicBezTo>
                  <a:pt x="118" y="377"/>
                  <a:pt x="118" y="376"/>
                  <a:pt x="118" y="376"/>
                </a:cubicBezTo>
                <a:cubicBezTo>
                  <a:pt x="117" y="376"/>
                  <a:pt x="117" y="376"/>
                  <a:pt x="117" y="376"/>
                </a:cubicBezTo>
                <a:cubicBezTo>
                  <a:pt x="0" y="376"/>
                  <a:pt x="0" y="376"/>
                  <a:pt x="0" y="376"/>
                </a:cubicBezTo>
                <a:cubicBezTo>
                  <a:pt x="0" y="253"/>
                  <a:pt x="0" y="253"/>
                  <a:pt x="0" y="253"/>
                </a:cubicBezTo>
                <a:cubicBezTo>
                  <a:pt x="3" y="253"/>
                  <a:pt x="3" y="253"/>
                  <a:pt x="3" y="253"/>
                </a:cubicBezTo>
                <a:cubicBezTo>
                  <a:pt x="11" y="261"/>
                  <a:pt x="21" y="265"/>
                  <a:pt x="32" y="265"/>
                </a:cubicBezTo>
                <a:cubicBezTo>
                  <a:pt x="43" y="265"/>
                  <a:pt x="53" y="261"/>
                  <a:pt x="61" y="253"/>
                </a:cubicBezTo>
                <a:cubicBezTo>
                  <a:pt x="69" y="245"/>
                  <a:pt x="73" y="236"/>
                  <a:pt x="73" y="224"/>
                </a:cubicBezTo>
                <a:cubicBezTo>
                  <a:pt x="73" y="213"/>
                  <a:pt x="69" y="204"/>
                  <a:pt x="61" y="196"/>
                </a:cubicBezTo>
                <a:cubicBezTo>
                  <a:pt x="53" y="188"/>
                  <a:pt x="43" y="184"/>
                  <a:pt x="32" y="184"/>
                </a:cubicBezTo>
                <a:cubicBezTo>
                  <a:pt x="21" y="184"/>
                  <a:pt x="11" y="188"/>
                  <a:pt x="3" y="196"/>
                </a:cubicBezTo>
                <a:lnTo>
                  <a:pt x="0" y="196"/>
                </a:lnTo>
                <a:close/>
              </a:path>
            </a:pathLst>
          </a:custGeom>
          <a:solidFill>
            <a:schemeClr val="accent3"/>
          </a:solidFill>
          <a:ln w="19050">
            <a:solidFill>
              <a:schemeClr val="bg1"/>
            </a:solidFill>
            <a:round/>
          </a:ln>
        </p:spPr>
        <p:txBody>
          <a:bodyPr anchor="t" anchorCtr="0" bIns="45720" compatLnSpc="1" lIns="91440" numCol="1" rIns="91440" tIns="45720" vert="horz" wrap="square">
            <a:prstTxWarp prst="textNoShape">
              <a:avLst/>
            </a:prstTxWarp>
          </a:bodyPr>
          <a:lstStyle/>
          <a:p>
            <a:endParaRPr lang="en-US"/>
          </a:p>
        </p:txBody>
      </p:sp>
      <p:sp>
        <p:nvSpPr>
          <p:cNvPr id="4103" name="Freeform 7"/>
          <p:cNvSpPr/>
          <p:nvPr/>
        </p:nvSpPr>
        <p:spPr bwMode="auto">
          <a:xfrm>
            <a:off x="4264026" y="2802949"/>
            <a:ext cx="1811338" cy="1497013"/>
          </a:xfrm>
          <a:custGeom>
            <a:cxnLst>
              <a:cxn ang="0">
                <a:pos x="75" y="311"/>
              </a:cxn>
              <a:cxn ang="0">
                <a:pos x="75" y="166"/>
              </a:cxn>
              <a:cxn ang="0">
                <a:pos x="70" y="172"/>
              </a:cxn>
              <a:cxn ang="0">
                <a:pos x="41" y="184"/>
              </a:cxn>
              <a:cxn ang="0">
                <a:pos x="12" y="172"/>
              </a:cxn>
              <a:cxn ang="0">
                <a:pos x="0" y="144"/>
              </a:cxn>
              <a:cxn ang="0">
                <a:pos x="12" y="115"/>
              </a:cxn>
              <a:cxn ang="0">
                <a:pos x="41" y="103"/>
              </a:cxn>
              <a:cxn ang="0">
                <a:pos x="70" y="115"/>
              </a:cxn>
              <a:cxn ang="0">
                <a:pos x="75" y="121"/>
              </a:cxn>
              <a:cxn ang="0">
                <a:pos x="75" y="0"/>
              </a:cxn>
              <a:cxn ang="0">
                <a:pos x="192" y="0"/>
              </a:cxn>
              <a:cxn ang="0">
                <a:pos x="192" y="1"/>
              </a:cxn>
              <a:cxn ang="0">
                <a:pos x="181" y="30"/>
              </a:cxn>
              <a:cxn ang="0">
                <a:pos x="192" y="58"/>
              </a:cxn>
              <a:cxn ang="0">
                <a:pos x="221" y="70"/>
              </a:cxn>
              <a:cxn ang="0">
                <a:pos x="250" y="58"/>
              </a:cxn>
              <a:cxn ang="0">
                <a:pos x="262" y="30"/>
              </a:cxn>
              <a:cxn ang="0">
                <a:pos x="250" y="1"/>
              </a:cxn>
              <a:cxn ang="0">
                <a:pos x="250" y="0"/>
              </a:cxn>
              <a:cxn ang="0">
                <a:pos x="389" y="0"/>
              </a:cxn>
              <a:cxn ang="0">
                <a:pos x="388" y="32"/>
              </a:cxn>
              <a:cxn ang="0">
                <a:pos x="450" y="66"/>
              </a:cxn>
              <a:cxn ang="0">
                <a:pos x="436" y="121"/>
              </a:cxn>
              <a:cxn ang="0">
                <a:pos x="363" y="125"/>
              </a:cxn>
              <a:cxn ang="0">
                <a:pos x="329" y="183"/>
              </a:cxn>
              <a:cxn ang="0">
                <a:pos x="366" y="243"/>
              </a:cxn>
              <a:cxn ang="0">
                <a:pos x="344" y="266"/>
              </a:cxn>
              <a:cxn ang="0">
                <a:pos x="322" y="287"/>
              </a:cxn>
              <a:cxn ang="0">
                <a:pos x="260" y="251"/>
              </a:cxn>
              <a:cxn ang="0">
                <a:pos x="203" y="285"/>
              </a:cxn>
              <a:cxn ang="0">
                <a:pos x="203" y="356"/>
              </a:cxn>
              <a:cxn ang="0">
                <a:pos x="145" y="371"/>
              </a:cxn>
              <a:cxn ang="0">
                <a:pos x="108" y="309"/>
              </a:cxn>
              <a:cxn ang="0">
                <a:pos x="76" y="311"/>
              </a:cxn>
              <a:cxn ang="0">
                <a:pos x="75" y="311"/>
              </a:cxn>
            </a:cxnLst>
            <a:rect b="b" l="0" r="r" t="0"/>
            <a:pathLst>
              <a:path h="371" w="450">
                <a:moveTo>
                  <a:pt x="75" y="311"/>
                </a:moveTo>
                <a:cubicBezTo>
                  <a:pt x="75" y="166"/>
                  <a:pt x="75" y="166"/>
                  <a:pt x="75" y="166"/>
                </a:cubicBezTo>
                <a:cubicBezTo>
                  <a:pt x="73" y="168"/>
                  <a:pt x="72" y="170"/>
                  <a:pt x="70" y="172"/>
                </a:cubicBezTo>
                <a:cubicBezTo>
                  <a:pt x="62" y="180"/>
                  <a:pt x="52" y="184"/>
                  <a:pt x="41" y="184"/>
                </a:cubicBezTo>
                <a:cubicBezTo>
                  <a:pt x="30" y="184"/>
                  <a:pt x="20" y="180"/>
                  <a:pt x="12" y="172"/>
                </a:cubicBezTo>
                <a:cubicBezTo>
                  <a:pt x="4" y="165"/>
                  <a:pt x="0" y="155"/>
                  <a:pt x="0" y="144"/>
                </a:cubicBezTo>
                <a:cubicBezTo>
                  <a:pt x="0" y="133"/>
                  <a:pt x="4" y="123"/>
                  <a:pt x="12" y="115"/>
                </a:cubicBezTo>
                <a:cubicBezTo>
                  <a:pt x="20" y="107"/>
                  <a:pt x="30" y="103"/>
                  <a:pt x="41" y="103"/>
                </a:cubicBezTo>
                <a:cubicBezTo>
                  <a:pt x="52" y="103"/>
                  <a:pt x="62" y="107"/>
                  <a:pt x="70" y="115"/>
                </a:cubicBezTo>
                <a:cubicBezTo>
                  <a:pt x="72" y="117"/>
                  <a:pt x="73" y="119"/>
                  <a:pt x="75" y="121"/>
                </a:cubicBezTo>
                <a:cubicBezTo>
                  <a:pt x="75" y="0"/>
                  <a:pt x="75" y="0"/>
                  <a:pt x="75" y="0"/>
                </a:cubicBezTo>
                <a:cubicBezTo>
                  <a:pt x="192" y="0"/>
                  <a:pt x="192" y="0"/>
                  <a:pt x="192" y="0"/>
                </a:cubicBezTo>
                <a:cubicBezTo>
                  <a:pt x="192" y="1"/>
                  <a:pt x="192" y="1"/>
                  <a:pt x="192" y="1"/>
                </a:cubicBezTo>
                <a:cubicBezTo>
                  <a:pt x="185" y="9"/>
                  <a:pt x="181" y="19"/>
                  <a:pt x="181" y="30"/>
                </a:cubicBezTo>
                <a:cubicBezTo>
                  <a:pt x="181" y="41"/>
                  <a:pt x="185" y="51"/>
                  <a:pt x="192" y="58"/>
                </a:cubicBezTo>
                <a:cubicBezTo>
                  <a:pt x="200" y="66"/>
                  <a:pt x="210" y="70"/>
                  <a:pt x="221" y="70"/>
                </a:cubicBezTo>
                <a:cubicBezTo>
                  <a:pt x="232" y="70"/>
                  <a:pt x="242" y="66"/>
                  <a:pt x="250" y="58"/>
                </a:cubicBezTo>
                <a:cubicBezTo>
                  <a:pt x="258" y="51"/>
                  <a:pt x="262" y="41"/>
                  <a:pt x="262" y="30"/>
                </a:cubicBezTo>
                <a:cubicBezTo>
                  <a:pt x="262" y="19"/>
                  <a:pt x="258" y="9"/>
                  <a:pt x="250" y="1"/>
                </a:cubicBezTo>
                <a:cubicBezTo>
                  <a:pt x="250" y="0"/>
                  <a:pt x="250" y="0"/>
                  <a:pt x="250" y="0"/>
                </a:cubicBezTo>
                <a:cubicBezTo>
                  <a:pt x="389" y="0"/>
                  <a:pt x="389" y="0"/>
                  <a:pt x="389" y="0"/>
                </a:cubicBezTo>
                <a:cubicBezTo>
                  <a:pt x="389" y="11"/>
                  <a:pt x="389" y="22"/>
                  <a:pt x="388" y="32"/>
                </a:cubicBezTo>
                <a:cubicBezTo>
                  <a:pt x="450" y="66"/>
                  <a:pt x="450" y="66"/>
                  <a:pt x="450" y="66"/>
                </a:cubicBezTo>
                <a:cubicBezTo>
                  <a:pt x="446" y="85"/>
                  <a:pt x="442" y="103"/>
                  <a:pt x="436" y="121"/>
                </a:cubicBezTo>
                <a:cubicBezTo>
                  <a:pt x="363" y="125"/>
                  <a:pt x="363" y="125"/>
                  <a:pt x="363" y="125"/>
                </a:cubicBezTo>
                <a:cubicBezTo>
                  <a:pt x="354" y="145"/>
                  <a:pt x="343" y="164"/>
                  <a:pt x="329" y="183"/>
                </a:cubicBezTo>
                <a:cubicBezTo>
                  <a:pt x="366" y="243"/>
                  <a:pt x="366" y="243"/>
                  <a:pt x="366" y="243"/>
                </a:cubicBezTo>
                <a:cubicBezTo>
                  <a:pt x="359" y="251"/>
                  <a:pt x="352" y="258"/>
                  <a:pt x="344" y="266"/>
                </a:cubicBezTo>
                <a:cubicBezTo>
                  <a:pt x="337" y="273"/>
                  <a:pt x="329" y="280"/>
                  <a:pt x="322" y="287"/>
                </a:cubicBezTo>
                <a:cubicBezTo>
                  <a:pt x="260" y="251"/>
                  <a:pt x="260" y="251"/>
                  <a:pt x="260" y="251"/>
                </a:cubicBezTo>
                <a:cubicBezTo>
                  <a:pt x="242" y="265"/>
                  <a:pt x="223" y="276"/>
                  <a:pt x="203" y="285"/>
                </a:cubicBezTo>
                <a:cubicBezTo>
                  <a:pt x="203" y="356"/>
                  <a:pt x="203" y="356"/>
                  <a:pt x="203" y="356"/>
                </a:cubicBezTo>
                <a:cubicBezTo>
                  <a:pt x="184" y="363"/>
                  <a:pt x="165" y="368"/>
                  <a:pt x="145" y="371"/>
                </a:cubicBezTo>
                <a:cubicBezTo>
                  <a:pt x="108" y="309"/>
                  <a:pt x="108" y="309"/>
                  <a:pt x="108" y="309"/>
                </a:cubicBezTo>
                <a:cubicBezTo>
                  <a:pt x="98" y="310"/>
                  <a:pt x="87" y="311"/>
                  <a:pt x="76" y="311"/>
                </a:cubicBezTo>
                <a:cubicBezTo>
                  <a:pt x="76" y="311"/>
                  <a:pt x="75" y="311"/>
                  <a:pt x="75" y="311"/>
                </a:cubicBezTo>
                <a:close/>
              </a:path>
            </a:pathLst>
          </a:custGeom>
          <a:solidFill>
            <a:schemeClr val="accent6"/>
          </a:solidFill>
          <a:ln w="19050">
            <a:solidFill>
              <a:schemeClr val="bg1"/>
            </a:solidFill>
            <a:round/>
          </a:ln>
        </p:spPr>
        <p:txBody>
          <a:bodyPr anchor="t" anchorCtr="0" bIns="45720" compatLnSpc="1" lIns="91440" numCol="1" rIns="91440" tIns="45720" vert="horz" wrap="square">
            <a:prstTxWarp prst="textNoShape">
              <a:avLst/>
            </a:prstTxWarp>
          </a:bodyPr>
          <a:lstStyle/>
          <a:p>
            <a:endParaRPr lang="en-US"/>
          </a:p>
        </p:txBody>
      </p:sp>
      <p:sp>
        <p:nvSpPr>
          <p:cNvPr id="4104" name="Freeform 8"/>
          <p:cNvSpPr/>
          <p:nvPr/>
        </p:nvSpPr>
        <p:spPr bwMode="auto">
          <a:xfrm>
            <a:off x="3068640" y="2496560"/>
            <a:ext cx="1497013" cy="1798638"/>
          </a:xfrm>
          <a:custGeom>
            <a:cxnLst>
              <a:cxn ang="0">
                <a:pos x="61" y="76"/>
              </a:cxn>
              <a:cxn ang="0">
                <a:pos x="200" y="76"/>
              </a:cxn>
              <a:cxn ang="0">
                <a:pos x="191" y="69"/>
              </a:cxn>
              <a:cxn ang="0">
                <a:pos x="179" y="41"/>
              </a:cxn>
              <a:cxn ang="0">
                <a:pos x="191" y="12"/>
              </a:cxn>
              <a:cxn ang="0">
                <a:pos x="220" y="0"/>
              </a:cxn>
              <a:cxn ang="0">
                <a:pos x="248" y="12"/>
              </a:cxn>
              <a:cxn ang="0">
                <a:pos x="260" y="41"/>
              </a:cxn>
              <a:cxn ang="0">
                <a:pos x="248" y="69"/>
              </a:cxn>
              <a:cxn ang="0">
                <a:pos x="239" y="76"/>
              </a:cxn>
              <a:cxn ang="0">
                <a:pos x="372" y="76"/>
              </a:cxn>
              <a:cxn ang="0">
                <a:pos x="372" y="197"/>
              </a:cxn>
              <a:cxn ang="0">
                <a:pos x="367" y="191"/>
              </a:cxn>
              <a:cxn ang="0">
                <a:pos x="338" y="179"/>
              </a:cxn>
              <a:cxn ang="0">
                <a:pos x="309" y="191"/>
              </a:cxn>
              <a:cxn ang="0">
                <a:pos x="297" y="220"/>
              </a:cxn>
              <a:cxn ang="0">
                <a:pos x="309" y="248"/>
              </a:cxn>
              <a:cxn ang="0">
                <a:pos x="338" y="260"/>
              </a:cxn>
              <a:cxn ang="0">
                <a:pos x="367" y="248"/>
              </a:cxn>
              <a:cxn ang="0">
                <a:pos x="372" y="242"/>
              </a:cxn>
              <a:cxn ang="0">
                <a:pos x="372" y="387"/>
              </a:cxn>
              <a:cxn ang="0">
                <a:pos x="340" y="385"/>
              </a:cxn>
              <a:cxn ang="0">
                <a:pos x="302" y="446"/>
              </a:cxn>
              <a:cxn ang="0">
                <a:pos x="242" y="430"/>
              </a:cxn>
              <a:cxn ang="0">
                <a:pos x="247" y="361"/>
              </a:cxn>
              <a:cxn ang="0">
                <a:pos x="184" y="323"/>
              </a:cxn>
              <a:cxn ang="0">
                <a:pos x="129" y="363"/>
              </a:cxn>
              <a:cxn ang="0">
                <a:pos x="106" y="342"/>
              </a:cxn>
              <a:cxn ang="0">
                <a:pos x="82" y="316"/>
              </a:cxn>
              <a:cxn ang="0">
                <a:pos x="118" y="254"/>
              </a:cxn>
              <a:cxn ang="0">
                <a:pos x="86" y="199"/>
              </a:cxn>
              <a:cxn ang="0">
                <a:pos x="15" y="199"/>
              </a:cxn>
              <a:cxn ang="0">
                <a:pos x="0" y="141"/>
              </a:cxn>
              <a:cxn ang="0">
                <a:pos x="62" y="104"/>
              </a:cxn>
              <a:cxn ang="0">
                <a:pos x="61" y="84"/>
              </a:cxn>
              <a:cxn ang="0">
                <a:pos x="61" y="76"/>
              </a:cxn>
            </a:cxnLst>
            <a:rect b="b" l="0" r="r" t="0"/>
            <a:pathLst>
              <a:path h="446" w="372">
                <a:moveTo>
                  <a:pt x="61" y="76"/>
                </a:moveTo>
                <a:cubicBezTo>
                  <a:pt x="200" y="76"/>
                  <a:pt x="200" y="76"/>
                  <a:pt x="200" y="76"/>
                </a:cubicBezTo>
                <a:cubicBezTo>
                  <a:pt x="197" y="74"/>
                  <a:pt x="194" y="72"/>
                  <a:pt x="191" y="69"/>
                </a:cubicBezTo>
                <a:cubicBezTo>
                  <a:pt x="183" y="61"/>
                  <a:pt x="179" y="52"/>
                  <a:pt x="179" y="41"/>
                </a:cubicBezTo>
                <a:cubicBezTo>
                  <a:pt x="179" y="29"/>
                  <a:pt x="183" y="20"/>
                  <a:pt x="191" y="12"/>
                </a:cubicBezTo>
                <a:cubicBezTo>
                  <a:pt x="199" y="4"/>
                  <a:pt x="209" y="0"/>
                  <a:pt x="220" y="0"/>
                </a:cubicBezTo>
                <a:cubicBezTo>
                  <a:pt x="231" y="0"/>
                  <a:pt x="241" y="4"/>
                  <a:pt x="248" y="12"/>
                </a:cubicBezTo>
                <a:cubicBezTo>
                  <a:pt x="256" y="20"/>
                  <a:pt x="260" y="29"/>
                  <a:pt x="260" y="41"/>
                </a:cubicBezTo>
                <a:cubicBezTo>
                  <a:pt x="260" y="52"/>
                  <a:pt x="256" y="61"/>
                  <a:pt x="248" y="69"/>
                </a:cubicBezTo>
                <a:cubicBezTo>
                  <a:pt x="246" y="72"/>
                  <a:pt x="243" y="74"/>
                  <a:pt x="239" y="76"/>
                </a:cubicBezTo>
                <a:cubicBezTo>
                  <a:pt x="372" y="76"/>
                  <a:pt x="372" y="76"/>
                  <a:pt x="372" y="76"/>
                </a:cubicBezTo>
                <a:cubicBezTo>
                  <a:pt x="372" y="197"/>
                  <a:pt x="372" y="197"/>
                  <a:pt x="372" y="197"/>
                </a:cubicBezTo>
                <a:cubicBezTo>
                  <a:pt x="370" y="195"/>
                  <a:pt x="369" y="193"/>
                  <a:pt x="367" y="191"/>
                </a:cubicBezTo>
                <a:cubicBezTo>
                  <a:pt x="359" y="183"/>
                  <a:pt x="349" y="179"/>
                  <a:pt x="338" y="179"/>
                </a:cubicBezTo>
                <a:cubicBezTo>
                  <a:pt x="327" y="179"/>
                  <a:pt x="317" y="183"/>
                  <a:pt x="309" y="191"/>
                </a:cubicBezTo>
                <a:cubicBezTo>
                  <a:pt x="301" y="199"/>
                  <a:pt x="297" y="209"/>
                  <a:pt x="297" y="220"/>
                </a:cubicBezTo>
                <a:cubicBezTo>
                  <a:pt x="297" y="231"/>
                  <a:pt x="301" y="241"/>
                  <a:pt x="309" y="248"/>
                </a:cubicBezTo>
                <a:cubicBezTo>
                  <a:pt x="317" y="256"/>
                  <a:pt x="327" y="260"/>
                  <a:pt x="338" y="260"/>
                </a:cubicBezTo>
                <a:cubicBezTo>
                  <a:pt x="349" y="260"/>
                  <a:pt x="359" y="256"/>
                  <a:pt x="367" y="248"/>
                </a:cubicBezTo>
                <a:cubicBezTo>
                  <a:pt x="369" y="246"/>
                  <a:pt x="370" y="244"/>
                  <a:pt x="372" y="242"/>
                </a:cubicBezTo>
                <a:cubicBezTo>
                  <a:pt x="372" y="387"/>
                  <a:pt x="372" y="387"/>
                  <a:pt x="372" y="387"/>
                </a:cubicBezTo>
                <a:cubicBezTo>
                  <a:pt x="361" y="387"/>
                  <a:pt x="351" y="386"/>
                  <a:pt x="340" y="385"/>
                </a:cubicBezTo>
                <a:cubicBezTo>
                  <a:pt x="302" y="446"/>
                  <a:pt x="302" y="446"/>
                  <a:pt x="302" y="446"/>
                </a:cubicBezTo>
                <a:cubicBezTo>
                  <a:pt x="281" y="443"/>
                  <a:pt x="261" y="437"/>
                  <a:pt x="242" y="430"/>
                </a:cubicBezTo>
                <a:cubicBezTo>
                  <a:pt x="247" y="361"/>
                  <a:pt x="247" y="361"/>
                  <a:pt x="247" y="361"/>
                </a:cubicBezTo>
                <a:cubicBezTo>
                  <a:pt x="225" y="351"/>
                  <a:pt x="204" y="338"/>
                  <a:pt x="184" y="323"/>
                </a:cubicBezTo>
                <a:cubicBezTo>
                  <a:pt x="129" y="363"/>
                  <a:pt x="129" y="363"/>
                  <a:pt x="129" y="363"/>
                </a:cubicBezTo>
                <a:cubicBezTo>
                  <a:pt x="121" y="356"/>
                  <a:pt x="113" y="349"/>
                  <a:pt x="106" y="342"/>
                </a:cubicBezTo>
                <a:cubicBezTo>
                  <a:pt x="97" y="333"/>
                  <a:pt x="89" y="325"/>
                  <a:pt x="82" y="316"/>
                </a:cubicBezTo>
                <a:cubicBezTo>
                  <a:pt x="118" y="254"/>
                  <a:pt x="118" y="254"/>
                  <a:pt x="118" y="254"/>
                </a:cubicBezTo>
                <a:cubicBezTo>
                  <a:pt x="105" y="237"/>
                  <a:pt x="94" y="219"/>
                  <a:pt x="86" y="199"/>
                </a:cubicBezTo>
                <a:cubicBezTo>
                  <a:pt x="15" y="199"/>
                  <a:pt x="15" y="199"/>
                  <a:pt x="15" y="199"/>
                </a:cubicBezTo>
                <a:cubicBezTo>
                  <a:pt x="8" y="180"/>
                  <a:pt x="3" y="161"/>
                  <a:pt x="0" y="141"/>
                </a:cubicBezTo>
                <a:cubicBezTo>
                  <a:pt x="62" y="104"/>
                  <a:pt x="62" y="104"/>
                  <a:pt x="62" y="104"/>
                </a:cubicBezTo>
                <a:cubicBezTo>
                  <a:pt x="62" y="98"/>
                  <a:pt x="61" y="91"/>
                  <a:pt x="61" y="84"/>
                </a:cubicBezTo>
                <a:lnTo>
                  <a:pt x="61" y="76"/>
                </a:lnTo>
                <a:close/>
              </a:path>
            </a:pathLst>
          </a:custGeom>
          <a:solidFill>
            <a:schemeClr val="accent1"/>
          </a:solidFill>
          <a:ln w="19050">
            <a:solidFill>
              <a:schemeClr val="bg1"/>
            </a:solidFill>
            <a:round/>
          </a:ln>
        </p:spPr>
        <p:txBody>
          <a:bodyPr anchor="t" anchorCtr="0" bIns="45720" compatLnSpc="1" lIns="91440" numCol="1" rIns="91440" tIns="45720" vert="horz" wrap="square">
            <a:prstTxWarp prst="textNoShape">
              <a:avLst/>
            </a:prstTxWarp>
          </a:bodyPr>
          <a:lstStyle/>
          <a:p>
            <a:endParaRPr lang="en-US"/>
          </a:p>
        </p:txBody>
      </p:sp>
      <p:sp>
        <p:nvSpPr>
          <p:cNvPr id="32" name="Freeform 31"/>
          <p:cNvSpPr/>
          <p:nvPr/>
        </p:nvSpPr>
        <p:spPr>
          <a:xfrm>
            <a:off x="5794317" y="1431456"/>
            <a:ext cx="149224" cy="149224"/>
          </a:xfrm>
          <a:custGeom>
            <a:gdLst>
              <a:gd fmla="*/ 0 w 1068585" name="connsiteX0"/>
              <a:gd fmla="*/ 534293 h 1068585" name="connsiteY0"/>
              <a:gd fmla="*/ 156491 w 1068585" name="connsiteX1"/>
              <a:gd fmla="*/ 156491 h 1068585" name="connsiteY1"/>
              <a:gd fmla="*/ 534294 w 1068585" name="connsiteX2"/>
              <a:gd fmla="*/ 1 h 1068585" name="connsiteY2"/>
              <a:gd fmla="*/ 912096 w 1068585" name="connsiteX3"/>
              <a:gd fmla="*/ 156492 h 1068585" name="connsiteY3"/>
              <a:gd fmla="*/ 1068586 w 1068585" name="connsiteX4"/>
              <a:gd fmla="*/ 534295 h 1068585" name="connsiteY4"/>
              <a:gd fmla="*/ 912095 w 1068585" name="connsiteX5"/>
              <a:gd fmla="*/ 912097 h 1068585" name="connsiteY5"/>
              <a:gd fmla="*/ 534293 w 1068585" name="connsiteX6"/>
              <a:gd fmla="*/ 1068588 h 1068585" name="connsiteY6"/>
              <a:gd fmla="*/ 156491 w 1068585" name="connsiteX7"/>
              <a:gd fmla="*/ 912097 h 1068585" name="connsiteY7"/>
              <a:gd fmla="*/ 1 w 1068585" name="connsiteX8"/>
              <a:gd fmla="*/ 534295 h 1068585" name="connsiteY8"/>
              <a:gd fmla="*/ 0 w 1068585" name="connsiteX9"/>
              <a:gd fmla="*/ 534293 h 106858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068585" w="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84431" lIns="184431" numCol="1" rIns="184431" spcCol="1270" spcFirstLastPara="0" tIns="184431" vert="horz" wrap="square">
            <a:noAutofit/>
          </a:bodyPr>
          <a:lstStyle/>
          <a:p>
            <a:pPr algn="ctr" defTabSz="977852">
              <a:lnSpc>
                <a:spcPct val="90000"/>
              </a:lnSpc>
              <a:spcBef>
                <a:spcPct val="0"/>
              </a:spcBef>
              <a:spcAft>
                <a:spcPct val="35000"/>
              </a:spcAft>
            </a:pPr>
            <a:endParaRPr lang="en-US" sz="2200"/>
          </a:p>
        </p:txBody>
      </p:sp>
      <p:sp>
        <p:nvSpPr>
          <p:cNvPr id="34" name="Freeform 33"/>
          <p:cNvSpPr/>
          <p:nvPr/>
        </p:nvSpPr>
        <p:spPr>
          <a:xfrm>
            <a:off x="5794317" y="3994923"/>
            <a:ext cx="149224" cy="149224"/>
          </a:xfrm>
          <a:custGeom>
            <a:gdLst>
              <a:gd fmla="*/ 0 w 1068585" name="connsiteX0"/>
              <a:gd fmla="*/ 534293 h 1068585" name="connsiteY0"/>
              <a:gd fmla="*/ 156491 w 1068585" name="connsiteX1"/>
              <a:gd fmla="*/ 156491 h 1068585" name="connsiteY1"/>
              <a:gd fmla="*/ 534294 w 1068585" name="connsiteX2"/>
              <a:gd fmla="*/ 1 h 1068585" name="connsiteY2"/>
              <a:gd fmla="*/ 912096 w 1068585" name="connsiteX3"/>
              <a:gd fmla="*/ 156492 h 1068585" name="connsiteY3"/>
              <a:gd fmla="*/ 1068586 w 1068585" name="connsiteX4"/>
              <a:gd fmla="*/ 534295 h 1068585" name="connsiteY4"/>
              <a:gd fmla="*/ 912095 w 1068585" name="connsiteX5"/>
              <a:gd fmla="*/ 912097 h 1068585" name="connsiteY5"/>
              <a:gd fmla="*/ 534293 w 1068585" name="connsiteX6"/>
              <a:gd fmla="*/ 1068588 h 1068585" name="connsiteY6"/>
              <a:gd fmla="*/ 156491 w 1068585" name="connsiteX7"/>
              <a:gd fmla="*/ 912097 h 1068585" name="connsiteY7"/>
              <a:gd fmla="*/ 1 w 1068585" name="connsiteX8"/>
              <a:gd fmla="*/ 534295 h 1068585" name="connsiteY8"/>
              <a:gd fmla="*/ 0 w 1068585" name="connsiteX9"/>
              <a:gd fmla="*/ 534293 h 106858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068585" w="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solidFill>
            <a:schemeClr val="accent6"/>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84431" lIns="184431" numCol="1" rIns="184431" spcCol="1270" spcFirstLastPara="0" tIns="184431" vert="horz" wrap="square">
            <a:noAutofit/>
          </a:bodyPr>
          <a:lstStyle/>
          <a:p>
            <a:pPr algn="ctr" defTabSz="977852">
              <a:lnSpc>
                <a:spcPct val="90000"/>
              </a:lnSpc>
              <a:spcBef>
                <a:spcPct val="0"/>
              </a:spcBef>
              <a:spcAft>
                <a:spcPct val="35000"/>
              </a:spcAft>
            </a:pPr>
            <a:endParaRPr lang="en-US" sz="2200"/>
          </a:p>
        </p:txBody>
      </p:sp>
      <p:sp>
        <p:nvSpPr>
          <p:cNvPr id="36" name="Freeform 35"/>
          <p:cNvSpPr/>
          <p:nvPr/>
        </p:nvSpPr>
        <p:spPr>
          <a:xfrm>
            <a:off x="3198489" y="3994923"/>
            <a:ext cx="149224" cy="149224"/>
          </a:xfrm>
          <a:custGeom>
            <a:gdLst>
              <a:gd fmla="*/ 0 w 1068585" name="connsiteX0"/>
              <a:gd fmla="*/ 534293 h 1068585" name="connsiteY0"/>
              <a:gd fmla="*/ 156491 w 1068585" name="connsiteX1"/>
              <a:gd fmla="*/ 156491 h 1068585" name="connsiteY1"/>
              <a:gd fmla="*/ 534294 w 1068585" name="connsiteX2"/>
              <a:gd fmla="*/ 1 h 1068585" name="connsiteY2"/>
              <a:gd fmla="*/ 912096 w 1068585" name="connsiteX3"/>
              <a:gd fmla="*/ 156492 h 1068585" name="connsiteY3"/>
              <a:gd fmla="*/ 1068586 w 1068585" name="connsiteX4"/>
              <a:gd fmla="*/ 534295 h 1068585" name="connsiteY4"/>
              <a:gd fmla="*/ 912095 w 1068585" name="connsiteX5"/>
              <a:gd fmla="*/ 912097 h 1068585" name="connsiteY5"/>
              <a:gd fmla="*/ 534293 w 1068585" name="connsiteX6"/>
              <a:gd fmla="*/ 1068588 h 1068585" name="connsiteY6"/>
              <a:gd fmla="*/ 156491 w 1068585" name="connsiteX7"/>
              <a:gd fmla="*/ 912097 h 1068585" name="connsiteY7"/>
              <a:gd fmla="*/ 1 w 1068585" name="connsiteX8"/>
              <a:gd fmla="*/ 534295 h 1068585" name="connsiteY8"/>
              <a:gd fmla="*/ 0 w 1068585" name="connsiteX9"/>
              <a:gd fmla="*/ 534293 h 106858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068585" w="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84431" lIns="184431" numCol="1" rIns="184431" spcCol="1270" spcFirstLastPara="0" tIns="184431" vert="horz" wrap="square">
            <a:noAutofit/>
          </a:bodyPr>
          <a:lstStyle/>
          <a:p>
            <a:pPr algn="ctr" defTabSz="977852">
              <a:lnSpc>
                <a:spcPct val="90000"/>
              </a:lnSpc>
              <a:spcBef>
                <a:spcPct val="0"/>
              </a:spcBef>
              <a:spcAft>
                <a:spcPct val="35000"/>
              </a:spcAft>
            </a:pPr>
            <a:endParaRPr lang="en-US" sz="2200"/>
          </a:p>
        </p:txBody>
      </p:sp>
      <p:sp>
        <p:nvSpPr>
          <p:cNvPr id="38" name="Freeform 37"/>
          <p:cNvSpPr/>
          <p:nvPr/>
        </p:nvSpPr>
        <p:spPr>
          <a:xfrm>
            <a:off x="3198489" y="1431456"/>
            <a:ext cx="149224" cy="149224"/>
          </a:xfrm>
          <a:custGeom>
            <a:gdLst>
              <a:gd fmla="*/ 0 w 1068585" name="connsiteX0"/>
              <a:gd fmla="*/ 534293 h 1068585" name="connsiteY0"/>
              <a:gd fmla="*/ 156491 w 1068585" name="connsiteX1"/>
              <a:gd fmla="*/ 156491 h 1068585" name="connsiteY1"/>
              <a:gd fmla="*/ 534294 w 1068585" name="connsiteX2"/>
              <a:gd fmla="*/ 1 h 1068585" name="connsiteY2"/>
              <a:gd fmla="*/ 912096 w 1068585" name="connsiteX3"/>
              <a:gd fmla="*/ 156492 h 1068585" name="connsiteY3"/>
              <a:gd fmla="*/ 1068586 w 1068585" name="connsiteX4"/>
              <a:gd fmla="*/ 534295 h 1068585" name="connsiteY4"/>
              <a:gd fmla="*/ 912095 w 1068585" name="connsiteX5"/>
              <a:gd fmla="*/ 912097 h 1068585" name="connsiteY5"/>
              <a:gd fmla="*/ 534293 w 1068585" name="connsiteX6"/>
              <a:gd fmla="*/ 1068588 h 1068585" name="connsiteY6"/>
              <a:gd fmla="*/ 156491 w 1068585" name="connsiteX7"/>
              <a:gd fmla="*/ 912097 h 1068585" name="connsiteY7"/>
              <a:gd fmla="*/ 1 w 1068585" name="connsiteX8"/>
              <a:gd fmla="*/ 534295 h 1068585" name="connsiteY8"/>
              <a:gd fmla="*/ 0 w 1068585" name="connsiteX9"/>
              <a:gd fmla="*/ 534293 h 106858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068585" w="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84431" lIns="184431" numCol="1" rIns="184431" spcCol="1270" spcFirstLastPara="0" tIns="184431" vert="horz" wrap="square">
            <a:noAutofit/>
          </a:bodyPr>
          <a:lstStyle/>
          <a:p>
            <a:pPr algn="ctr" defTabSz="977852">
              <a:lnSpc>
                <a:spcPct val="90000"/>
              </a:lnSpc>
              <a:spcBef>
                <a:spcPct val="0"/>
              </a:spcBef>
              <a:spcAft>
                <a:spcPct val="35000"/>
              </a:spcAft>
            </a:pPr>
            <a:endParaRPr lang="en-US" sz="2200"/>
          </a:p>
        </p:txBody>
      </p:sp>
      <p:sp>
        <p:nvSpPr>
          <p:cNvPr id="39" name="Freeform 158"/>
          <p:cNvSpPr>
            <a:spLocks noEditPoints="1"/>
          </p:cNvSpPr>
          <p:nvPr/>
        </p:nvSpPr>
        <p:spPr bwMode="auto">
          <a:xfrm>
            <a:off x="3738541" y="2039365"/>
            <a:ext cx="387845" cy="332438"/>
          </a:xfrm>
          <a:custGeom>
            <a:cxnLst>
              <a:cxn ang="0">
                <a:pos x="68" y="30"/>
              </a:cxn>
              <a:cxn ang="0">
                <a:pos x="0" y="30"/>
              </a:cxn>
              <a:cxn ang="0">
                <a:pos x="0" y="15"/>
              </a:cxn>
              <a:cxn ang="0">
                <a:pos x="7" y="9"/>
              </a:cxn>
              <a:cxn ang="0">
                <a:pos x="20" y="9"/>
              </a:cxn>
              <a:cxn ang="0">
                <a:pos x="20" y="3"/>
              </a:cxn>
              <a:cxn ang="0">
                <a:pos x="24" y="0"/>
              </a:cxn>
              <a:cxn ang="0">
                <a:pos x="45" y="0"/>
              </a:cxn>
              <a:cxn ang="0">
                <a:pos x="49" y="3"/>
              </a:cxn>
              <a:cxn ang="0">
                <a:pos x="49" y="9"/>
              </a:cxn>
              <a:cxn ang="0">
                <a:pos x="62" y="9"/>
              </a:cxn>
              <a:cxn ang="0">
                <a:pos x="68" y="15"/>
              </a:cxn>
              <a:cxn ang="0">
                <a:pos x="68" y="30"/>
              </a:cxn>
              <a:cxn ang="0">
                <a:pos x="68" y="52"/>
              </a:cxn>
              <a:cxn ang="0">
                <a:pos x="62" y="58"/>
              </a:cxn>
              <a:cxn ang="0">
                <a:pos x="7" y="58"/>
              </a:cxn>
              <a:cxn ang="0">
                <a:pos x="0" y="52"/>
              </a:cxn>
              <a:cxn ang="0">
                <a:pos x="0" y="34"/>
              </a:cxn>
              <a:cxn ang="0">
                <a:pos x="26" y="34"/>
              </a:cxn>
              <a:cxn ang="0">
                <a:pos x="26" y="40"/>
              </a:cxn>
              <a:cxn ang="0">
                <a:pos x="28" y="42"/>
              </a:cxn>
              <a:cxn ang="0">
                <a:pos x="41" y="42"/>
              </a:cxn>
              <a:cxn ang="0">
                <a:pos x="43" y="40"/>
              </a:cxn>
              <a:cxn ang="0">
                <a:pos x="43" y="34"/>
              </a:cxn>
              <a:cxn ang="0">
                <a:pos x="68" y="34"/>
              </a:cxn>
              <a:cxn ang="0">
                <a:pos x="68" y="52"/>
              </a:cxn>
              <a:cxn ang="0">
                <a:pos x="44" y="9"/>
              </a:cxn>
              <a:cxn ang="0">
                <a:pos x="44" y="5"/>
              </a:cxn>
              <a:cxn ang="0">
                <a:pos x="25" y="5"/>
              </a:cxn>
              <a:cxn ang="0">
                <a:pos x="25" y="9"/>
              </a:cxn>
              <a:cxn ang="0">
                <a:pos x="44" y="9"/>
              </a:cxn>
              <a:cxn ang="0">
                <a:pos x="39" y="39"/>
              </a:cxn>
              <a:cxn ang="0">
                <a:pos x="30" y="39"/>
              </a:cxn>
              <a:cxn ang="0">
                <a:pos x="30" y="34"/>
              </a:cxn>
              <a:cxn ang="0">
                <a:pos x="39" y="34"/>
              </a:cxn>
              <a:cxn ang="0">
                <a:pos x="39" y="39"/>
              </a:cxn>
            </a:cxnLst>
            <a:rect b="b" l="0" r="r" t="0"/>
            <a:pathLst>
              <a:path h="57" w="68">
                <a:moveTo>
                  <a:pt x="68" y="30"/>
                </a:moveTo>
                <a:cubicBezTo>
                  <a:pt x="0" y="30"/>
                  <a:pt x="0" y="30"/>
                  <a:pt x="0" y="30"/>
                </a:cubicBezTo>
                <a:cubicBezTo>
                  <a:pt x="0" y="15"/>
                  <a:pt x="0" y="15"/>
                  <a:pt x="0" y="15"/>
                </a:cubicBezTo>
                <a:cubicBezTo>
                  <a:pt x="0" y="12"/>
                  <a:pt x="3" y="9"/>
                  <a:pt x="7" y="9"/>
                </a:cubicBezTo>
                <a:cubicBezTo>
                  <a:pt x="20" y="9"/>
                  <a:pt x="20" y="9"/>
                  <a:pt x="20" y="9"/>
                </a:cubicBezTo>
                <a:cubicBezTo>
                  <a:pt x="20" y="3"/>
                  <a:pt x="20" y="3"/>
                  <a:pt x="20" y="3"/>
                </a:cubicBezTo>
                <a:cubicBezTo>
                  <a:pt x="20" y="1"/>
                  <a:pt x="22" y="0"/>
                  <a:pt x="24" y="0"/>
                </a:cubicBezTo>
                <a:cubicBezTo>
                  <a:pt x="45" y="0"/>
                  <a:pt x="45" y="0"/>
                  <a:pt x="45" y="0"/>
                </a:cubicBezTo>
                <a:cubicBezTo>
                  <a:pt x="47" y="0"/>
                  <a:pt x="49" y="1"/>
                  <a:pt x="49" y="3"/>
                </a:cubicBezTo>
                <a:cubicBezTo>
                  <a:pt x="49" y="9"/>
                  <a:pt x="49" y="9"/>
                  <a:pt x="49" y="9"/>
                </a:cubicBezTo>
                <a:cubicBezTo>
                  <a:pt x="62" y="9"/>
                  <a:pt x="62" y="9"/>
                  <a:pt x="62" y="9"/>
                </a:cubicBezTo>
                <a:cubicBezTo>
                  <a:pt x="66" y="9"/>
                  <a:pt x="68" y="12"/>
                  <a:pt x="68" y="15"/>
                </a:cubicBezTo>
                <a:lnTo>
                  <a:pt x="68" y="30"/>
                </a:lnTo>
                <a:close/>
                <a:moveTo>
                  <a:pt x="68" y="52"/>
                </a:moveTo>
                <a:cubicBezTo>
                  <a:pt x="68" y="55"/>
                  <a:pt x="66" y="58"/>
                  <a:pt x="62" y="58"/>
                </a:cubicBezTo>
                <a:cubicBezTo>
                  <a:pt x="7" y="58"/>
                  <a:pt x="7" y="58"/>
                  <a:pt x="7" y="58"/>
                </a:cubicBezTo>
                <a:cubicBezTo>
                  <a:pt x="3" y="58"/>
                  <a:pt x="0" y="55"/>
                  <a:pt x="0" y="52"/>
                </a:cubicBezTo>
                <a:cubicBezTo>
                  <a:pt x="0" y="34"/>
                  <a:pt x="0" y="34"/>
                  <a:pt x="0" y="34"/>
                </a:cubicBezTo>
                <a:cubicBezTo>
                  <a:pt x="26" y="34"/>
                  <a:pt x="26" y="34"/>
                  <a:pt x="26" y="34"/>
                </a:cubicBezTo>
                <a:cubicBezTo>
                  <a:pt x="26" y="40"/>
                  <a:pt x="26" y="40"/>
                  <a:pt x="26" y="40"/>
                </a:cubicBezTo>
                <a:cubicBezTo>
                  <a:pt x="26" y="41"/>
                  <a:pt x="27" y="42"/>
                  <a:pt x="28" y="42"/>
                </a:cubicBezTo>
                <a:cubicBezTo>
                  <a:pt x="41" y="42"/>
                  <a:pt x="41" y="42"/>
                  <a:pt x="41" y="42"/>
                </a:cubicBezTo>
                <a:cubicBezTo>
                  <a:pt x="42" y="42"/>
                  <a:pt x="43" y="41"/>
                  <a:pt x="43" y="40"/>
                </a:cubicBezTo>
                <a:cubicBezTo>
                  <a:pt x="43" y="34"/>
                  <a:pt x="43" y="34"/>
                  <a:pt x="43" y="34"/>
                </a:cubicBezTo>
                <a:cubicBezTo>
                  <a:pt x="68" y="34"/>
                  <a:pt x="68" y="34"/>
                  <a:pt x="68" y="34"/>
                </a:cubicBezTo>
                <a:lnTo>
                  <a:pt x="68" y="52"/>
                </a:lnTo>
                <a:close/>
                <a:moveTo>
                  <a:pt x="44" y="9"/>
                </a:moveTo>
                <a:cubicBezTo>
                  <a:pt x="44" y="5"/>
                  <a:pt x="44" y="5"/>
                  <a:pt x="44" y="5"/>
                </a:cubicBezTo>
                <a:cubicBezTo>
                  <a:pt x="25" y="5"/>
                  <a:pt x="25" y="5"/>
                  <a:pt x="25" y="5"/>
                </a:cubicBezTo>
                <a:cubicBezTo>
                  <a:pt x="25" y="9"/>
                  <a:pt x="25" y="9"/>
                  <a:pt x="25" y="9"/>
                </a:cubicBezTo>
                <a:lnTo>
                  <a:pt x="44" y="9"/>
                </a:lnTo>
                <a:close/>
                <a:moveTo>
                  <a:pt x="39" y="39"/>
                </a:moveTo>
                <a:cubicBezTo>
                  <a:pt x="30" y="39"/>
                  <a:pt x="30" y="39"/>
                  <a:pt x="30" y="39"/>
                </a:cubicBezTo>
                <a:cubicBezTo>
                  <a:pt x="30" y="34"/>
                  <a:pt x="30" y="34"/>
                  <a:pt x="30" y="34"/>
                </a:cubicBezTo>
                <a:cubicBezTo>
                  <a:pt x="39" y="34"/>
                  <a:pt x="39" y="34"/>
                  <a:pt x="39" y="34"/>
                </a:cubicBezTo>
                <a:lnTo>
                  <a:pt x="39" y="39"/>
                </a:ln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0" name="Freeform 154"/>
          <p:cNvSpPr>
            <a:spLocks noEditPoints="1"/>
          </p:cNvSpPr>
          <p:nvPr/>
        </p:nvSpPr>
        <p:spPr bwMode="auto">
          <a:xfrm>
            <a:off x="4975251" y="1995682"/>
            <a:ext cx="393965" cy="425831"/>
          </a:xfrm>
          <a:custGeom>
            <a:cxnLst>
              <a:cxn ang="0">
                <a:pos x="58" y="58"/>
              </a:cxn>
              <a:cxn ang="0">
                <a:pos x="41" y="58"/>
              </a:cxn>
              <a:cxn ang="0">
                <a:pos x="31" y="68"/>
              </a:cxn>
              <a:cxn ang="0">
                <a:pos x="22" y="58"/>
              </a:cxn>
              <a:cxn ang="0">
                <a:pos x="5" y="58"/>
              </a:cxn>
              <a:cxn ang="0">
                <a:pos x="0" y="53"/>
              </a:cxn>
              <a:cxn ang="0">
                <a:pos x="12" y="22"/>
              </a:cxn>
              <a:cxn ang="0">
                <a:pos x="28" y="5"/>
              </a:cxn>
              <a:cxn ang="0">
                <a:pos x="28" y="3"/>
              </a:cxn>
              <a:cxn ang="0">
                <a:pos x="31" y="0"/>
              </a:cxn>
              <a:cxn ang="0">
                <a:pos x="35" y="3"/>
              </a:cxn>
              <a:cxn ang="0">
                <a:pos x="35" y="5"/>
              </a:cxn>
              <a:cxn ang="0">
                <a:pos x="51" y="22"/>
              </a:cxn>
              <a:cxn ang="0">
                <a:pos x="63" y="53"/>
              </a:cxn>
              <a:cxn ang="0">
                <a:pos x="58" y="58"/>
              </a:cxn>
              <a:cxn ang="0">
                <a:pos x="31" y="63"/>
              </a:cxn>
              <a:cxn ang="0">
                <a:pos x="26" y="58"/>
              </a:cxn>
              <a:cxn ang="0">
                <a:pos x="25" y="57"/>
              </a:cxn>
              <a:cxn ang="0">
                <a:pos x="25" y="58"/>
              </a:cxn>
              <a:cxn ang="0">
                <a:pos x="31" y="65"/>
              </a:cxn>
              <a:cxn ang="0">
                <a:pos x="32" y="64"/>
              </a:cxn>
              <a:cxn ang="0">
                <a:pos x="31" y="63"/>
              </a:cxn>
            </a:cxnLst>
            <a:rect b="b" l="0" r="r" t="0"/>
            <a:pathLst>
              <a:path h="68" w="62">
                <a:moveTo>
                  <a:pt x="58" y="58"/>
                </a:moveTo>
                <a:cubicBezTo>
                  <a:pt x="41" y="58"/>
                  <a:pt x="41" y="58"/>
                  <a:pt x="41" y="58"/>
                </a:cubicBezTo>
                <a:cubicBezTo>
                  <a:pt x="41" y="63"/>
                  <a:pt x="37" y="68"/>
                  <a:pt x="31" y="68"/>
                </a:cubicBezTo>
                <a:cubicBezTo>
                  <a:pt x="26" y="68"/>
                  <a:pt x="22" y="63"/>
                  <a:pt x="22" y="58"/>
                </a:cubicBezTo>
                <a:cubicBezTo>
                  <a:pt x="5" y="58"/>
                  <a:pt x="5" y="58"/>
                  <a:pt x="5" y="58"/>
                </a:cubicBezTo>
                <a:cubicBezTo>
                  <a:pt x="2" y="58"/>
                  <a:pt x="0" y="56"/>
                  <a:pt x="0" y="53"/>
                </a:cubicBezTo>
                <a:cubicBezTo>
                  <a:pt x="5" y="48"/>
                  <a:pt x="12" y="40"/>
                  <a:pt x="12" y="22"/>
                </a:cubicBezTo>
                <a:cubicBezTo>
                  <a:pt x="12" y="14"/>
                  <a:pt x="18" y="6"/>
                  <a:pt x="28" y="5"/>
                </a:cubicBezTo>
                <a:cubicBezTo>
                  <a:pt x="28" y="4"/>
                  <a:pt x="28" y="4"/>
                  <a:pt x="28" y="3"/>
                </a:cubicBezTo>
                <a:cubicBezTo>
                  <a:pt x="28" y="1"/>
                  <a:pt x="29" y="0"/>
                  <a:pt x="31" y="0"/>
                </a:cubicBezTo>
                <a:cubicBezTo>
                  <a:pt x="33" y="0"/>
                  <a:pt x="35" y="1"/>
                  <a:pt x="35" y="3"/>
                </a:cubicBezTo>
                <a:cubicBezTo>
                  <a:pt x="35" y="4"/>
                  <a:pt x="35" y="4"/>
                  <a:pt x="35" y="5"/>
                </a:cubicBezTo>
                <a:cubicBezTo>
                  <a:pt x="45" y="6"/>
                  <a:pt x="51" y="14"/>
                  <a:pt x="51" y="22"/>
                </a:cubicBezTo>
                <a:cubicBezTo>
                  <a:pt x="51" y="40"/>
                  <a:pt x="57" y="48"/>
                  <a:pt x="63" y="53"/>
                </a:cubicBezTo>
                <a:cubicBezTo>
                  <a:pt x="63" y="56"/>
                  <a:pt x="61" y="58"/>
                  <a:pt x="58" y="58"/>
                </a:cubicBezTo>
                <a:close/>
                <a:moveTo>
                  <a:pt x="31" y="63"/>
                </a:moveTo>
                <a:cubicBezTo>
                  <a:pt x="28" y="63"/>
                  <a:pt x="26" y="61"/>
                  <a:pt x="26" y="58"/>
                </a:cubicBezTo>
                <a:cubicBezTo>
                  <a:pt x="26" y="58"/>
                  <a:pt x="26" y="57"/>
                  <a:pt x="25" y="57"/>
                </a:cubicBezTo>
                <a:cubicBezTo>
                  <a:pt x="25" y="57"/>
                  <a:pt x="25" y="58"/>
                  <a:pt x="25" y="58"/>
                </a:cubicBezTo>
                <a:cubicBezTo>
                  <a:pt x="25" y="62"/>
                  <a:pt x="28" y="65"/>
                  <a:pt x="31" y="65"/>
                </a:cubicBezTo>
                <a:cubicBezTo>
                  <a:pt x="32" y="65"/>
                  <a:pt x="32" y="64"/>
                  <a:pt x="32" y="64"/>
                </a:cubicBezTo>
                <a:cubicBezTo>
                  <a:pt x="32" y="64"/>
                  <a:pt x="32" y="63"/>
                  <a:pt x="31" y="63"/>
                </a:cubicBez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1" name="Freeform 79"/>
          <p:cNvSpPr>
            <a:spLocks noEditPoints="1"/>
          </p:cNvSpPr>
          <p:nvPr/>
        </p:nvSpPr>
        <p:spPr bwMode="auto">
          <a:xfrm>
            <a:off x="4954703" y="3263035"/>
            <a:ext cx="377153" cy="295052"/>
          </a:xfrm>
          <a:custGeom>
            <a:cxnLst>
              <a:cxn ang="0">
                <a:pos x="9" y="9"/>
              </a:cxn>
              <a:cxn ang="0">
                <a:pos x="0" y="8"/>
              </a:cxn>
              <a:cxn ang="0">
                <a:pos x="2" y="0"/>
              </a:cxn>
              <a:cxn ang="0">
                <a:pos x="10" y="1"/>
              </a:cxn>
              <a:cxn ang="0">
                <a:pos x="10" y="23"/>
              </a:cxn>
              <a:cxn ang="0">
                <a:pos x="2" y="24"/>
              </a:cxn>
              <a:cxn ang="0">
                <a:pos x="0" y="15"/>
              </a:cxn>
              <a:cxn ang="0">
                <a:pos x="9" y="14"/>
              </a:cxn>
              <a:cxn ang="0">
                <a:pos x="10" y="23"/>
              </a:cxn>
              <a:cxn ang="0">
                <a:pos x="9" y="38"/>
              </a:cxn>
              <a:cxn ang="0">
                <a:pos x="0" y="37"/>
              </a:cxn>
              <a:cxn ang="0">
                <a:pos x="2" y="29"/>
              </a:cxn>
              <a:cxn ang="0">
                <a:pos x="10" y="30"/>
              </a:cxn>
              <a:cxn ang="0">
                <a:pos x="10" y="52"/>
              </a:cxn>
              <a:cxn ang="0">
                <a:pos x="2" y="53"/>
              </a:cxn>
              <a:cxn ang="0">
                <a:pos x="0" y="44"/>
              </a:cxn>
              <a:cxn ang="0">
                <a:pos x="9" y="43"/>
              </a:cxn>
              <a:cxn ang="0">
                <a:pos x="10" y="52"/>
              </a:cxn>
              <a:cxn ang="0">
                <a:pos x="67" y="9"/>
              </a:cxn>
              <a:cxn ang="0">
                <a:pos x="15" y="8"/>
              </a:cxn>
              <a:cxn ang="0">
                <a:pos x="16" y="0"/>
              </a:cxn>
              <a:cxn ang="0">
                <a:pos x="68" y="1"/>
              </a:cxn>
              <a:cxn ang="0">
                <a:pos x="68" y="23"/>
              </a:cxn>
              <a:cxn ang="0">
                <a:pos x="16" y="24"/>
              </a:cxn>
              <a:cxn ang="0">
                <a:pos x="15" y="15"/>
              </a:cxn>
              <a:cxn ang="0">
                <a:pos x="67" y="14"/>
              </a:cxn>
              <a:cxn ang="0">
                <a:pos x="68" y="23"/>
              </a:cxn>
              <a:cxn ang="0">
                <a:pos x="67" y="38"/>
              </a:cxn>
              <a:cxn ang="0">
                <a:pos x="15" y="37"/>
              </a:cxn>
              <a:cxn ang="0">
                <a:pos x="16" y="29"/>
              </a:cxn>
              <a:cxn ang="0">
                <a:pos x="68" y="30"/>
              </a:cxn>
              <a:cxn ang="0">
                <a:pos x="68" y="52"/>
              </a:cxn>
              <a:cxn ang="0">
                <a:pos x="16" y="53"/>
              </a:cxn>
              <a:cxn ang="0">
                <a:pos x="15" y="44"/>
              </a:cxn>
              <a:cxn ang="0">
                <a:pos x="67" y="43"/>
              </a:cxn>
              <a:cxn ang="0">
                <a:pos x="68" y="52"/>
              </a:cxn>
            </a:cxnLst>
            <a:rect b="b" l="0" r="r" t="0"/>
            <a:pathLst>
              <a:path h="52" w="68">
                <a:moveTo>
                  <a:pt x="10" y="8"/>
                </a:moveTo>
                <a:cubicBezTo>
                  <a:pt x="10" y="9"/>
                  <a:pt x="10" y="9"/>
                  <a:pt x="9" y="9"/>
                </a:cubicBezTo>
                <a:cubicBezTo>
                  <a:pt x="2" y="9"/>
                  <a:pt x="2" y="9"/>
                  <a:pt x="2" y="9"/>
                </a:cubicBezTo>
                <a:cubicBezTo>
                  <a:pt x="1" y="9"/>
                  <a:pt x="0" y="9"/>
                  <a:pt x="0" y="8"/>
                </a:cubicBezTo>
                <a:cubicBezTo>
                  <a:pt x="0" y="1"/>
                  <a:pt x="0" y="1"/>
                  <a:pt x="0" y="1"/>
                </a:cubicBezTo>
                <a:cubicBezTo>
                  <a:pt x="0" y="0"/>
                  <a:pt x="1" y="0"/>
                  <a:pt x="2" y="0"/>
                </a:cubicBezTo>
                <a:cubicBezTo>
                  <a:pt x="9" y="0"/>
                  <a:pt x="9" y="0"/>
                  <a:pt x="9" y="0"/>
                </a:cubicBezTo>
                <a:cubicBezTo>
                  <a:pt x="10" y="0"/>
                  <a:pt x="10" y="0"/>
                  <a:pt x="10" y="1"/>
                </a:cubicBezTo>
                <a:lnTo>
                  <a:pt x="10" y="8"/>
                </a:lnTo>
                <a:close/>
                <a:moveTo>
                  <a:pt x="10" y="23"/>
                </a:moveTo>
                <a:cubicBezTo>
                  <a:pt x="10" y="23"/>
                  <a:pt x="10" y="24"/>
                  <a:pt x="9" y="24"/>
                </a:cubicBezTo>
                <a:cubicBezTo>
                  <a:pt x="2" y="24"/>
                  <a:pt x="2" y="24"/>
                  <a:pt x="2" y="24"/>
                </a:cubicBezTo>
                <a:cubicBezTo>
                  <a:pt x="1" y="24"/>
                  <a:pt x="0" y="23"/>
                  <a:pt x="0" y="23"/>
                </a:cubicBezTo>
                <a:cubicBezTo>
                  <a:pt x="0" y="15"/>
                  <a:pt x="0" y="15"/>
                  <a:pt x="0" y="15"/>
                </a:cubicBezTo>
                <a:cubicBezTo>
                  <a:pt x="0" y="15"/>
                  <a:pt x="1" y="14"/>
                  <a:pt x="2" y="14"/>
                </a:cubicBezTo>
                <a:cubicBezTo>
                  <a:pt x="9" y="14"/>
                  <a:pt x="9" y="14"/>
                  <a:pt x="9" y="14"/>
                </a:cubicBezTo>
                <a:cubicBezTo>
                  <a:pt x="10" y="14"/>
                  <a:pt x="10" y="15"/>
                  <a:pt x="10" y="15"/>
                </a:cubicBezTo>
                <a:lnTo>
                  <a:pt x="10" y="23"/>
                </a:lnTo>
                <a:close/>
                <a:moveTo>
                  <a:pt x="10" y="37"/>
                </a:moveTo>
                <a:cubicBezTo>
                  <a:pt x="10" y="38"/>
                  <a:pt x="10" y="38"/>
                  <a:pt x="9" y="38"/>
                </a:cubicBezTo>
                <a:cubicBezTo>
                  <a:pt x="2" y="38"/>
                  <a:pt x="2" y="38"/>
                  <a:pt x="2" y="38"/>
                </a:cubicBezTo>
                <a:cubicBezTo>
                  <a:pt x="1" y="38"/>
                  <a:pt x="0" y="38"/>
                  <a:pt x="0" y="37"/>
                </a:cubicBezTo>
                <a:cubicBezTo>
                  <a:pt x="0" y="30"/>
                  <a:pt x="0" y="30"/>
                  <a:pt x="0" y="30"/>
                </a:cubicBezTo>
                <a:cubicBezTo>
                  <a:pt x="0" y="29"/>
                  <a:pt x="1" y="29"/>
                  <a:pt x="2" y="29"/>
                </a:cubicBezTo>
                <a:cubicBezTo>
                  <a:pt x="9" y="29"/>
                  <a:pt x="9" y="29"/>
                  <a:pt x="9" y="29"/>
                </a:cubicBezTo>
                <a:cubicBezTo>
                  <a:pt x="10" y="29"/>
                  <a:pt x="10" y="29"/>
                  <a:pt x="10" y="30"/>
                </a:cubicBezTo>
                <a:lnTo>
                  <a:pt x="10" y="37"/>
                </a:lnTo>
                <a:close/>
                <a:moveTo>
                  <a:pt x="10" y="52"/>
                </a:moveTo>
                <a:cubicBezTo>
                  <a:pt x="10" y="52"/>
                  <a:pt x="10" y="53"/>
                  <a:pt x="9" y="53"/>
                </a:cubicBezTo>
                <a:cubicBezTo>
                  <a:pt x="2" y="53"/>
                  <a:pt x="2" y="53"/>
                  <a:pt x="2" y="53"/>
                </a:cubicBezTo>
                <a:cubicBezTo>
                  <a:pt x="1" y="53"/>
                  <a:pt x="0" y="52"/>
                  <a:pt x="0" y="52"/>
                </a:cubicBezTo>
                <a:cubicBezTo>
                  <a:pt x="0" y="44"/>
                  <a:pt x="0" y="44"/>
                  <a:pt x="0" y="44"/>
                </a:cubicBezTo>
                <a:cubicBezTo>
                  <a:pt x="0" y="44"/>
                  <a:pt x="1" y="43"/>
                  <a:pt x="2" y="43"/>
                </a:cubicBezTo>
                <a:cubicBezTo>
                  <a:pt x="9" y="43"/>
                  <a:pt x="9" y="43"/>
                  <a:pt x="9" y="43"/>
                </a:cubicBezTo>
                <a:cubicBezTo>
                  <a:pt x="10" y="43"/>
                  <a:pt x="10" y="44"/>
                  <a:pt x="10" y="44"/>
                </a:cubicBezTo>
                <a:lnTo>
                  <a:pt x="10" y="52"/>
                </a:lnTo>
                <a:close/>
                <a:moveTo>
                  <a:pt x="68" y="8"/>
                </a:moveTo>
                <a:cubicBezTo>
                  <a:pt x="68" y="9"/>
                  <a:pt x="68" y="9"/>
                  <a:pt x="67" y="9"/>
                </a:cubicBezTo>
                <a:cubicBezTo>
                  <a:pt x="16" y="9"/>
                  <a:pt x="16" y="9"/>
                  <a:pt x="16" y="9"/>
                </a:cubicBezTo>
                <a:cubicBezTo>
                  <a:pt x="16" y="9"/>
                  <a:pt x="15" y="9"/>
                  <a:pt x="15" y="8"/>
                </a:cubicBezTo>
                <a:cubicBezTo>
                  <a:pt x="15" y="1"/>
                  <a:pt x="15" y="1"/>
                  <a:pt x="15" y="1"/>
                </a:cubicBezTo>
                <a:cubicBezTo>
                  <a:pt x="15" y="0"/>
                  <a:pt x="16" y="0"/>
                  <a:pt x="16" y="0"/>
                </a:cubicBezTo>
                <a:cubicBezTo>
                  <a:pt x="67" y="0"/>
                  <a:pt x="67" y="0"/>
                  <a:pt x="67" y="0"/>
                </a:cubicBezTo>
                <a:cubicBezTo>
                  <a:pt x="68" y="0"/>
                  <a:pt x="68" y="0"/>
                  <a:pt x="68" y="1"/>
                </a:cubicBezTo>
                <a:lnTo>
                  <a:pt x="68" y="8"/>
                </a:lnTo>
                <a:close/>
                <a:moveTo>
                  <a:pt x="68" y="23"/>
                </a:moveTo>
                <a:cubicBezTo>
                  <a:pt x="68" y="23"/>
                  <a:pt x="68" y="24"/>
                  <a:pt x="67" y="24"/>
                </a:cubicBezTo>
                <a:cubicBezTo>
                  <a:pt x="16" y="24"/>
                  <a:pt x="16" y="24"/>
                  <a:pt x="16" y="24"/>
                </a:cubicBezTo>
                <a:cubicBezTo>
                  <a:pt x="16" y="24"/>
                  <a:pt x="15" y="23"/>
                  <a:pt x="15" y="23"/>
                </a:cubicBezTo>
                <a:cubicBezTo>
                  <a:pt x="15" y="15"/>
                  <a:pt x="15" y="15"/>
                  <a:pt x="15" y="15"/>
                </a:cubicBezTo>
                <a:cubicBezTo>
                  <a:pt x="15" y="15"/>
                  <a:pt x="16" y="14"/>
                  <a:pt x="16" y="14"/>
                </a:cubicBezTo>
                <a:cubicBezTo>
                  <a:pt x="67" y="14"/>
                  <a:pt x="67" y="14"/>
                  <a:pt x="67" y="14"/>
                </a:cubicBezTo>
                <a:cubicBezTo>
                  <a:pt x="68" y="14"/>
                  <a:pt x="68" y="15"/>
                  <a:pt x="68" y="15"/>
                </a:cubicBezTo>
                <a:lnTo>
                  <a:pt x="68" y="23"/>
                </a:lnTo>
                <a:close/>
                <a:moveTo>
                  <a:pt x="68" y="37"/>
                </a:moveTo>
                <a:cubicBezTo>
                  <a:pt x="68" y="38"/>
                  <a:pt x="68" y="38"/>
                  <a:pt x="67" y="38"/>
                </a:cubicBezTo>
                <a:cubicBezTo>
                  <a:pt x="16" y="38"/>
                  <a:pt x="16" y="38"/>
                  <a:pt x="16" y="38"/>
                </a:cubicBezTo>
                <a:cubicBezTo>
                  <a:pt x="16" y="38"/>
                  <a:pt x="15" y="38"/>
                  <a:pt x="15" y="37"/>
                </a:cubicBezTo>
                <a:cubicBezTo>
                  <a:pt x="15" y="30"/>
                  <a:pt x="15" y="30"/>
                  <a:pt x="15" y="30"/>
                </a:cubicBezTo>
                <a:cubicBezTo>
                  <a:pt x="15" y="29"/>
                  <a:pt x="16" y="29"/>
                  <a:pt x="16" y="29"/>
                </a:cubicBezTo>
                <a:cubicBezTo>
                  <a:pt x="67" y="29"/>
                  <a:pt x="67" y="29"/>
                  <a:pt x="67" y="29"/>
                </a:cubicBezTo>
                <a:cubicBezTo>
                  <a:pt x="68" y="29"/>
                  <a:pt x="68" y="29"/>
                  <a:pt x="68" y="30"/>
                </a:cubicBezTo>
                <a:lnTo>
                  <a:pt x="68" y="37"/>
                </a:lnTo>
                <a:close/>
                <a:moveTo>
                  <a:pt x="68" y="52"/>
                </a:moveTo>
                <a:cubicBezTo>
                  <a:pt x="68" y="52"/>
                  <a:pt x="68" y="53"/>
                  <a:pt x="67" y="53"/>
                </a:cubicBezTo>
                <a:cubicBezTo>
                  <a:pt x="16" y="53"/>
                  <a:pt x="16" y="53"/>
                  <a:pt x="16" y="53"/>
                </a:cubicBezTo>
                <a:cubicBezTo>
                  <a:pt x="16" y="53"/>
                  <a:pt x="15" y="52"/>
                  <a:pt x="15" y="52"/>
                </a:cubicBezTo>
                <a:cubicBezTo>
                  <a:pt x="15" y="44"/>
                  <a:pt x="15" y="44"/>
                  <a:pt x="15" y="44"/>
                </a:cubicBezTo>
                <a:cubicBezTo>
                  <a:pt x="15" y="44"/>
                  <a:pt x="16" y="43"/>
                  <a:pt x="16" y="43"/>
                </a:cubicBezTo>
                <a:cubicBezTo>
                  <a:pt x="67" y="43"/>
                  <a:pt x="67" y="43"/>
                  <a:pt x="67" y="43"/>
                </a:cubicBezTo>
                <a:cubicBezTo>
                  <a:pt x="68" y="43"/>
                  <a:pt x="68" y="44"/>
                  <a:pt x="68" y="44"/>
                </a:cubicBezTo>
                <a:lnTo>
                  <a:pt x="68" y="52"/>
                </a:ln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2" name="Freeform 107"/>
          <p:cNvSpPr>
            <a:spLocks noEditPoints="1"/>
          </p:cNvSpPr>
          <p:nvPr/>
        </p:nvSpPr>
        <p:spPr bwMode="auto">
          <a:xfrm>
            <a:off x="3769953" y="3158096"/>
            <a:ext cx="398800" cy="404457"/>
          </a:xfrm>
          <a:custGeom>
            <a:cxnLst>
              <a:cxn ang="0">
                <a:pos x="64" y="14"/>
              </a:cxn>
              <a:cxn ang="0">
                <a:pos x="12" y="65"/>
              </a:cxn>
              <a:cxn ang="0">
                <a:pos x="10" y="66"/>
              </a:cxn>
              <a:cxn ang="0">
                <a:pos x="8" y="65"/>
              </a:cxn>
              <a:cxn ang="0">
                <a:pos x="0" y="57"/>
              </a:cxn>
              <a:cxn ang="0">
                <a:pos x="0" y="56"/>
              </a:cxn>
              <a:cxn ang="0">
                <a:pos x="0" y="54"/>
              </a:cxn>
              <a:cxn ang="0">
                <a:pos x="52" y="2"/>
              </a:cxn>
              <a:cxn ang="0">
                <a:pos x="54" y="1"/>
              </a:cxn>
              <a:cxn ang="0">
                <a:pos x="56" y="2"/>
              </a:cxn>
              <a:cxn ang="0">
                <a:pos x="64" y="10"/>
              </a:cxn>
              <a:cxn ang="0">
                <a:pos x="64" y="12"/>
              </a:cxn>
              <a:cxn ang="0">
                <a:pos x="64" y="14"/>
              </a:cxn>
              <a:cxn ang="0">
                <a:pos x="14" y="5"/>
              </a:cxn>
              <a:cxn ang="0">
                <a:pos x="10" y="7"/>
              </a:cxn>
              <a:cxn ang="0">
                <a:pos x="9" y="11"/>
              </a:cxn>
              <a:cxn ang="0">
                <a:pos x="8" y="7"/>
              </a:cxn>
              <a:cxn ang="0">
                <a:pos x="4" y="5"/>
              </a:cxn>
              <a:cxn ang="0">
                <a:pos x="8" y="4"/>
              </a:cxn>
              <a:cxn ang="0">
                <a:pos x="9" y="0"/>
              </a:cxn>
              <a:cxn ang="0">
                <a:pos x="10" y="4"/>
              </a:cxn>
              <a:cxn ang="0">
                <a:pos x="14" y="5"/>
              </a:cxn>
              <a:cxn ang="0">
                <a:pos x="32" y="13"/>
              </a:cxn>
              <a:cxn ang="0">
                <a:pos x="24" y="16"/>
              </a:cxn>
              <a:cxn ang="0">
                <a:pos x="22" y="23"/>
              </a:cxn>
              <a:cxn ang="0">
                <a:pos x="19" y="16"/>
              </a:cxn>
              <a:cxn ang="0">
                <a:pos x="11" y="13"/>
              </a:cxn>
              <a:cxn ang="0">
                <a:pos x="19" y="11"/>
              </a:cxn>
              <a:cxn ang="0">
                <a:pos x="22" y="3"/>
              </a:cxn>
              <a:cxn ang="0">
                <a:pos x="24" y="11"/>
              </a:cxn>
              <a:cxn ang="0">
                <a:pos x="32" y="13"/>
              </a:cxn>
              <a:cxn ang="0">
                <a:pos x="40" y="5"/>
              </a:cxn>
              <a:cxn ang="0">
                <a:pos x="36" y="7"/>
              </a:cxn>
              <a:cxn ang="0">
                <a:pos x="34" y="11"/>
              </a:cxn>
              <a:cxn ang="0">
                <a:pos x="33" y="7"/>
              </a:cxn>
              <a:cxn ang="0">
                <a:pos x="29" y="5"/>
              </a:cxn>
              <a:cxn ang="0">
                <a:pos x="33" y="4"/>
              </a:cxn>
              <a:cxn ang="0">
                <a:pos x="34" y="0"/>
              </a:cxn>
              <a:cxn ang="0">
                <a:pos x="36" y="4"/>
              </a:cxn>
              <a:cxn ang="0">
                <a:pos x="40" y="5"/>
              </a:cxn>
              <a:cxn ang="0">
                <a:pos x="58" y="12"/>
              </a:cxn>
              <a:cxn ang="0">
                <a:pos x="54" y="8"/>
              </a:cxn>
              <a:cxn ang="0">
                <a:pos x="42" y="19"/>
              </a:cxn>
              <a:cxn ang="0">
                <a:pos x="46" y="24"/>
              </a:cxn>
              <a:cxn ang="0">
                <a:pos x="58" y="12"/>
              </a:cxn>
              <a:cxn ang="0">
                <a:pos x="65" y="31"/>
              </a:cxn>
              <a:cxn ang="0">
                <a:pos x="61" y="32"/>
              </a:cxn>
              <a:cxn ang="0">
                <a:pos x="60" y="36"/>
              </a:cxn>
              <a:cxn ang="0">
                <a:pos x="59" y="32"/>
              </a:cxn>
              <a:cxn ang="0">
                <a:pos x="55" y="31"/>
              </a:cxn>
              <a:cxn ang="0">
                <a:pos x="59" y="30"/>
              </a:cxn>
              <a:cxn ang="0">
                <a:pos x="60" y="26"/>
              </a:cxn>
              <a:cxn ang="0">
                <a:pos x="61" y="30"/>
              </a:cxn>
              <a:cxn ang="0">
                <a:pos x="65" y="31"/>
              </a:cxn>
            </a:cxnLst>
            <a:rect b="b" l="0" r="r" t="0"/>
            <a:pathLst>
              <a:path h="66" w="65">
                <a:moveTo>
                  <a:pt x="64" y="14"/>
                </a:moveTo>
                <a:cubicBezTo>
                  <a:pt x="12" y="65"/>
                  <a:pt x="12" y="65"/>
                  <a:pt x="12" y="65"/>
                </a:cubicBezTo>
                <a:cubicBezTo>
                  <a:pt x="11" y="66"/>
                  <a:pt x="11" y="66"/>
                  <a:pt x="10" y="66"/>
                </a:cubicBezTo>
                <a:cubicBezTo>
                  <a:pt x="9" y="66"/>
                  <a:pt x="9" y="66"/>
                  <a:pt x="8" y="65"/>
                </a:cubicBezTo>
                <a:cubicBezTo>
                  <a:pt x="0" y="57"/>
                  <a:pt x="0" y="57"/>
                  <a:pt x="0" y="57"/>
                </a:cubicBezTo>
                <a:cubicBezTo>
                  <a:pt x="0" y="57"/>
                  <a:pt x="0" y="56"/>
                  <a:pt x="0" y="56"/>
                </a:cubicBezTo>
                <a:cubicBezTo>
                  <a:pt x="0" y="55"/>
                  <a:pt x="0" y="54"/>
                  <a:pt x="0" y="54"/>
                </a:cubicBezTo>
                <a:cubicBezTo>
                  <a:pt x="52" y="2"/>
                  <a:pt x="52" y="2"/>
                  <a:pt x="52" y="2"/>
                </a:cubicBezTo>
                <a:cubicBezTo>
                  <a:pt x="52" y="2"/>
                  <a:pt x="53" y="1"/>
                  <a:pt x="54" y="1"/>
                </a:cubicBezTo>
                <a:cubicBezTo>
                  <a:pt x="54" y="1"/>
                  <a:pt x="55" y="2"/>
                  <a:pt x="56" y="2"/>
                </a:cubicBezTo>
                <a:cubicBezTo>
                  <a:pt x="64" y="10"/>
                  <a:pt x="64" y="10"/>
                  <a:pt x="64" y="10"/>
                </a:cubicBezTo>
                <a:cubicBezTo>
                  <a:pt x="64" y="11"/>
                  <a:pt x="64" y="11"/>
                  <a:pt x="64" y="12"/>
                </a:cubicBezTo>
                <a:cubicBezTo>
                  <a:pt x="64" y="13"/>
                  <a:pt x="64" y="13"/>
                  <a:pt x="64" y="14"/>
                </a:cubicBezTo>
                <a:close/>
                <a:moveTo>
                  <a:pt x="14" y="5"/>
                </a:moveTo>
                <a:cubicBezTo>
                  <a:pt x="10" y="7"/>
                  <a:pt x="10" y="7"/>
                  <a:pt x="10" y="7"/>
                </a:cubicBezTo>
                <a:cubicBezTo>
                  <a:pt x="9" y="11"/>
                  <a:pt x="9" y="11"/>
                  <a:pt x="9" y="11"/>
                </a:cubicBezTo>
                <a:cubicBezTo>
                  <a:pt x="8" y="7"/>
                  <a:pt x="8" y="7"/>
                  <a:pt x="8" y="7"/>
                </a:cubicBezTo>
                <a:cubicBezTo>
                  <a:pt x="4" y="5"/>
                  <a:pt x="4" y="5"/>
                  <a:pt x="4" y="5"/>
                </a:cubicBezTo>
                <a:cubicBezTo>
                  <a:pt x="8" y="4"/>
                  <a:pt x="8" y="4"/>
                  <a:pt x="8" y="4"/>
                </a:cubicBezTo>
                <a:cubicBezTo>
                  <a:pt x="9" y="0"/>
                  <a:pt x="9" y="0"/>
                  <a:pt x="9" y="0"/>
                </a:cubicBezTo>
                <a:cubicBezTo>
                  <a:pt x="10" y="4"/>
                  <a:pt x="10" y="4"/>
                  <a:pt x="10" y="4"/>
                </a:cubicBezTo>
                <a:lnTo>
                  <a:pt x="14" y="5"/>
                </a:lnTo>
                <a:close/>
                <a:moveTo>
                  <a:pt x="32" y="13"/>
                </a:moveTo>
                <a:cubicBezTo>
                  <a:pt x="24" y="16"/>
                  <a:pt x="24" y="16"/>
                  <a:pt x="24" y="16"/>
                </a:cubicBezTo>
                <a:cubicBezTo>
                  <a:pt x="22" y="23"/>
                  <a:pt x="22" y="23"/>
                  <a:pt x="22" y="23"/>
                </a:cubicBezTo>
                <a:cubicBezTo>
                  <a:pt x="19" y="16"/>
                  <a:pt x="19" y="16"/>
                  <a:pt x="19" y="16"/>
                </a:cubicBezTo>
                <a:cubicBezTo>
                  <a:pt x="11" y="13"/>
                  <a:pt x="11" y="13"/>
                  <a:pt x="11" y="13"/>
                </a:cubicBezTo>
                <a:cubicBezTo>
                  <a:pt x="19" y="11"/>
                  <a:pt x="19" y="11"/>
                  <a:pt x="19" y="11"/>
                </a:cubicBezTo>
                <a:cubicBezTo>
                  <a:pt x="22" y="3"/>
                  <a:pt x="22" y="3"/>
                  <a:pt x="22" y="3"/>
                </a:cubicBezTo>
                <a:cubicBezTo>
                  <a:pt x="24" y="11"/>
                  <a:pt x="24" y="11"/>
                  <a:pt x="24" y="11"/>
                </a:cubicBezTo>
                <a:lnTo>
                  <a:pt x="32" y="13"/>
                </a:lnTo>
                <a:close/>
                <a:moveTo>
                  <a:pt x="40" y="5"/>
                </a:moveTo>
                <a:cubicBezTo>
                  <a:pt x="36" y="7"/>
                  <a:pt x="36" y="7"/>
                  <a:pt x="36" y="7"/>
                </a:cubicBezTo>
                <a:cubicBezTo>
                  <a:pt x="34" y="11"/>
                  <a:pt x="34" y="11"/>
                  <a:pt x="34" y="11"/>
                </a:cubicBezTo>
                <a:cubicBezTo>
                  <a:pt x="33" y="7"/>
                  <a:pt x="33" y="7"/>
                  <a:pt x="33" y="7"/>
                </a:cubicBezTo>
                <a:cubicBezTo>
                  <a:pt x="29" y="5"/>
                  <a:pt x="29" y="5"/>
                  <a:pt x="29" y="5"/>
                </a:cubicBezTo>
                <a:cubicBezTo>
                  <a:pt x="33" y="4"/>
                  <a:pt x="33" y="4"/>
                  <a:pt x="33" y="4"/>
                </a:cubicBezTo>
                <a:cubicBezTo>
                  <a:pt x="34" y="0"/>
                  <a:pt x="34" y="0"/>
                  <a:pt x="34" y="0"/>
                </a:cubicBezTo>
                <a:cubicBezTo>
                  <a:pt x="36" y="4"/>
                  <a:pt x="36" y="4"/>
                  <a:pt x="36" y="4"/>
                </a:cubicBezTo>
                <a:lnTo>
                  <a:pt x="40" y="5"/>
                </a:lnTo>
                <a:close/>
                <a:moveTo>
                  <a:pt x="58" y="12"/>
                </a:moveTo>
                <a:cubicBezTo>
                  <a:pt x="54" y="8"/>
                  <a:pt x="54" y="8"/>
                  <a:pt x="54" y="8"/>
                </a:cubicBezTo>
                <a:cubicBezTo>
                  <a:pt x="42" y="19"/>
                  <a:pt x="42" y="19"/>
                  <a:pt x="42" y="19"/>
                </a:cubicBezTo>
                <a:cubicBezTo>
                  <a:pt x="46" y="24"/>
                  <a:pt x="46" y="24"/>
                  <a:pt x="46" y="24"/>
                </a:cubicBezTo>
                <a:lnTo>
                  <a:pt x="58" y="12"/>
                </a:lnTo>
                <a:close/>
                <a:moveTo>
                  <a:pt x="65" y="31"/>
                </a:moveTo>
                <a:cubicBezTo>
                  <a:pt x="61" y="32"/>
                  <a:pt x="61" y="32"/>
                  <a:pt x="61" y="32"/>
                </a:cubicBezTo>
                <a:cubicBezTo>
                  <a:pt x="60" y="36"/>
                  <a:pt x="60" y="36"/>
                  <a:pt x="60" y="36"/>
                </a:cubicBezTo>
                <a:cubicBezTo>
                  <a:pt x="59" y="32"/>
                  <a:pt x="59" y="32"/>
                  <a:pt x="59" y="32"/>
                </a:cubicBezTo>
                <a:cubicBezTo>
                  <a:pt x="55" y="31"/>
                  <a:pt x="55" y="31"/>
                  <a:pt x="55" y="31"/>
                </a:cubicBezTo>
                <a:cubicBezTo>
                  <a:pt x="59" y="30"/>
                  <a:pt x="59" y="30"/>
                  <a:pt x="59" y="30"/>
                </a:cubicBezTo>
                <a:cubicBezTo>
                  <a:pt x="60" y="26"/>
                  <a:pt x="60" y="26"/>
                  <a:pt x="60" y="26"/>
                </a:cubicBezTo>
                <a:cubicBezTo>
                  <a:pt x="61" y="30"/>
                  <a:pt x="61" y="30"/>
                  <a:pt x="61" y="30"/>
                </a:cubicBezTo>
                <a:lnTo>
                  <a:pt x="65" y="31"/>
                </a:ln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43" name="Group 59"/>
          <p:cNvGrpSpPr/>
          <p:nvPr/>
        </p:nvGrpSpPr>
        <p:grpSpPr>
          <a:xfrm>
            <a:off x="6223098" y="3324301"/>
            <a:ext cx="2276195" cy="1171134"/>
            <a:chOff x="7154104" y="3206176"/>
            <a:chExt cx="2276195" cy="1171132"/>
          </a:xfrm>
        </p:grpSpPr>
        <p:sp>
          <p:nvSpPr>
            <p:cNvPr id="44" name="TextBox 43"/>
            <p:cNvSpPr txBox="1"/>
            <p:nvPr/>
          </p:nvSpPr>
          <p:spPr>
            <a:xfrm>
              <a:off x="7154105" y="3453979"/>
              <a:ext cx="2276194" cy="914400"/>
            </a:xfrm>
            <a:prstGeom prst="rect">
              <a:avLst/>
            </a:prstGeom>
            <a:noFill/>
          </p:spPr>
          <p:txBody>
            <a:bodyPr bIns="0" lIns="0" rIns="0" rtlCol="0" tIns="0" wrap="square">
              <a:spAutoFit/>
            </a:bodyPr>
            <a:lstStyle/>
            <a:p>
              <a:pPr>
                <a:lnSpc>
                  <a:spcPct val="150000"/>
                </a:lnSpc>
              </a:pPr>
              <a:r>
                <a:rPr altLang="en-US" lang="zh-CN" sz="1000">
                  <a:solidFill>
                    <a:schemeClr val="tx1">
                      <a:lumMod val="65000"/>
                      <a:lumOff val="35000"/>
                    </a:schemeClr>
                  </a:solidFill>
                </a:rPr>
                <a:t>点击添加内容点击添加内容点击添加内点击添加内容容点击添加内容点击添加点击添加内容点击添加内容点击添加内点击添加内容容点击添加内容</a:t>
              </a:r>
            </a:p>
          </p:txBody>
        </p:sp>
        <p:sp>
          <p:nvSpPr>
            <p:cNvPr id="45" name="Rectangle 44"/>
            <p:cNvSpPr/>
            <p:nvPr/>
          </p:nvSpPr>
          <p:spPr>
            <a:xfrm>
              <a:off x="7154104" y="3206176"/>
              <a:ext cx="914400" cy="182880"/>
            </a:xfrm>
            <a:prstGeom prst="rect">
              <a:avLst/>
            </a:prstGeom>
          </p:spPr>
          <p:txBody>
            <a:bodyPr bIns="0" lIns="0" rIns="0" tIns="0" wrap="none">
              <a:spAutoFit/>
            </a:bodyPr>
            <a:lstStyle/>
            <a:p>
              <a:r>
                <a:rPr altLang="en-US" b="1" lang="zh-CN" sz="1200">
                  <a:solidFill>
                    <a:schemeClr val="accent6"/>
                  </a:solidFill>
                </a:rPr>
                <a:t>点击添加内容</a:t>
              </a:r>
            </a:p>
          </p:txBody>
        </p:sp>
      </p:grpSp>
      <p:grpSp>
        <p:nvGrpSpPr>
          <p:cNvPr id="46" name="Group 58"/>
          <p:cNvGrpSpPr/>
          <p:nvPr/>
        </p:nvGrpSpPr>
        <p:grpSpPr>
          <a:xfrm>
            <a:off x="6223098" y="1269652"/>
            <a:ext cx="2276195" cy="1171134"/>
            <a:chOff x="7174424" y="1352592"/>
            <a:chExt cx="2276195" cy="1171132"/>
          </a:xfrm>
        </p:grpSpPr>
        <p:sp>
          <p:nvSpPr>
            <p:cNvPr id="47" name="TextBox 46"/>
            <p:cNvSpPr txBox="1"/>
            <p:nvPr/>
          </p:nvSpPr>
          <p:spPr>
            <a:xfrm>
              <a:off x="7174423" y="1600395"/>
              <a:ext cx="2276195" cy="914400"/>
            </a:xfrm>
            <a:prstGeom prst="rect">
              <a:avLst/>
            </a:prstGeom>
            <a:noFill/>
          </p:spPr>
          <p:txBody>
            <a:bodyPr bIns="0" lIns="0" rIns="0" rtlCol="0" tIns="0" wrap="square">
              <a:spAutoFit/>
            </a:bodyPr>
            <a:lstStyle/>
            <a:p>
              <a:pPr>
                <a:lnSpc>
                  <a:spcPct val="150000"/>
                </a:lnSpc>
              </a:pPr>
              <a:r>
                <a:rPr altLang="en-US" lang="zh-CN" sz="1000">
                  <a:solidFill>
                    <a:schemeClr val="tx1">
                      <a:lumMod val="65000"/>
                      <a:lumOff val="35000"/>
                    </a:schemeClr>
                  </a:solidFill>
                </a:rPr>
                <a:t>点击添加内容点击添加内容点击添加内点击添加内容容点击添加内容点击添加点击添加内容点击添加内容点击添加内点击添加内容容点击添加内容</a:t>
              </a:r>
            </a:p>
          </p:txBody>
        </p:sp>
        <p:sp>
          <p:nvSpPr>
            <p:cNvPr id="48" name="Rectangle 47"/>
            <p:cNvSpPr/>
            <p:nvPr/>
          </p:nvSpPr>
          <p:spPr>
            <a:xfrm>
              <a:off x="7174424" y="1352592"/>
              <a:ext cx="914400" cy="182880"/>
            </a:xfrm>
            <a:prstGeom prst="rect">
              <a:avLst/>
            </a:prstGeom>
          </p:spPr>
          <p:txBody>
            <a:bodyPr bIns="0" lIns="0" rIns="0" tIns="0" wrap="none">
              <a:spAutoFit/>
            </a:bodyPr>
            <a:lstStyle/>
            <a:p>
              <a:r>
                <a:rPr altLang="en-US" b="1" lang="zh-CN" sz="1200">
                  <a:solidFill>
                    <a:schemeClr val="accent3"/>
                  </a:solidFill>
                </a:rPr>
                <a:t>点击添加内容</a:t>
              </a:r>
            </a:p>
          </p:txBody>
        </p:sp>
      </p:grpSp>
      <p:grpSp>
        <p:nvGrpSpPr>
          <p:cNvPr id="49" name="Group 56"/>
          <p:cNvGrpSpPr/>
          <p:nvPr/>
        </p:nvGrpSpPr>
        <p:grpSpPr>
          <a:xfrm>
            <a:off x="682809" y="1246791"/>
            <a:ext cx="2276197" cy="1171134"/>
            <a:chOff x="-296510" y="1363501"/>
            <a:chExt cx="2276197" cy="1171132"/>
          </a:xfrm>
        </p:grpSpPr>
        <p:sp>
          <p:nvSpPr>
            <p:cNvPr id="50" name="TextBox 49"/>
            <p:cNvSpPr txBox="1"/>
            <p:nvPr/>
          </p:nvSpPr>
          <p:spPr>
            <a:xfrm>
              <a:off x="-296510" y="1611304"/>
              <a:ext cx="2276196" cy="914400"/>
            </a:xfrm>
            <a:prstGeom prst="rect">
              <a:avLst/>
            </a:prstGeom>
            <a:noFill/>
          </p:spPr>
          <p:txBody>
            <a:bodyPr bIns="0" lIns="0" rIns="0" rtlCol="0" tIns="0" wrap="square">
              <a:spAutoFit/>
            </a:bodyPr>
            <a:lstStyle/>
            <a:p>
              <a:pPr algn="r">
                <a:lnSpc>
                  <a:spcPct val="150000"/>
                </a:lnSpc>
              </a:pPr>
              <a:r>
                <a:rPr altLang="en-US" lang="zh-CN" sz="1000">
                  <a:solidFill>
                    <a:schemeClr val="tx1">
                      <a:lumMod val="65000"/>
                      <a:lumOff val="35000"/>
                    </a:schemeClr>
                  </a:solidFill>
                </a:rPr>
                <a:t>点击添加内容点击添加内容点击添加内点击添加内容容点击添加内容点击添加点击添加内容点击添加内容点击添加内点击添加内容容点击添加内容</a:t>
              </a:r>
            </a:p>
          </p:txBody>
        </p:sp>
        <p:sp>
          <p:nvSpPr>
            <p:cNvPr id="51" name="Rectangle 50"/>
            <p:cNvSpPr/>
            <p:nvPr/>
          </p:nvSpPr>
          <p:spPr>
            <a:xfrm>
              <a:off x="1065287" y="1363501"/>
              <a:ext cx="914400" cy="182880"/>
            </a:xfrm>
            <a:prstGeom prst="rect">
              <a:avLst/>
            </a:prstGeom>
          </p:spPr>
          <p:txBody>
            <a:bodyPr bIns="0" lIns="0" rIns="0" tIns="0" wrap="none">
              <a:spAutoFit/>
            </a:bodyPr>
            <a:lstStyle/>
            <a:p>
              <a:pPr algn="r"/>
              <a:r>
                <a:rPr altLang="en-US" b="1" lang="zh-CN" sz="1200">
                  <a:solidFill>
                    <a:schemeClr val="accent2"/>
                  </a:solidFill>
                </a:rPr>
                <a:t>点击添加内容</a:t>
              </a:r>
            </a:p>
          </p:txBody>
        </p:sp>
      </p:grpSp>
      <p:grpSp>
        <p:nvGrpSpPr>
          <p:cNvPr id="52" name="Group 56"/>
          <p:cNvGrpSpPr/>
          <p:nvPr/>
        </p:nvGrpSpPr>
        <p:grpSpPr>
          <a:xfrm>
            <a:off x="682809" y="3303676"/>
            <a:ext cx="2276197" cy="1171134"/>
            <a:chOff x="-296510" y="1363501"/>
            <a:chExt cx="2276197" cy="1171132"/>
          </a:xfrm>
        </p:grpSpPr>
        <p:sp>
          <p:nvSpPr>
            <p:cNvPr id="53" name="TextBox 52"/>
            <p:cNvSpPr txBox="1"/>
            <p:nvPr/>
          </p:nvSpPr>
          <p:spPr>
            <a:xfrm>
              <a:off x="-296510" y="1611304"/>
              <a:ext cx="2276196" cy="914400"/>
            </a:xfrm>
            <a:prstGeom prst="rect">
              <a:avLst/>
            </a:prstGeom>
            <a:noFill/>
          </p:spPr>
          <p:txBody>
            <a:bodyPr bIns="0" lIns="0" rIns="0" rtlCol="0" tIns="0" wrap="square">
              <a:spAutoFit/>
            </a:bodyPr>
            <a:lstStyle/>
            <a:p>
              <a:pPr algn="r">
                <a:lnSpc>
                  <a:spcPct val="150000"/>
                </a:lnSpc>
              </a:pPr>
              <a:r>
                <a:rPr altLang="en-US" lang="zh-CN" sz="1000">
                  <a:solidFill>
                    <a:schemeClr val="tx1">
                      <a:lumMod val="65000"/>
                      <a:lumOff val="35000"/>
                    </a:schemeClr>
                  </a:solidFill>
                </a:rPr>
                <a:t>点击添加内容点击添加内容点击添加内点击添加内容容点击添加内容点击添加点击添加内容点击添加内容点击添加内点击添加内容容点击添加内容</a:t>
              </a:r>
            </a:p>
          </p:txBody>
        </p:sp>
        <p:sp>
          <p:nvSpPr>
            <p:cNvPr id="54" name="Rectangle 53"/>
            <p:cNvSpPr/>
            <p:nvPr/>
          </p:nvSpPr>
          <p:spPr>
            <a:xfrm>
              <a:off x="1065287" y="1363501"/>
              <a:ext cx="914400" cy="182880"/>
            </a:xfrm>
            <a:prstGeom prst="rect">
              <a:avLst/>
            </a:prstGeom>
          </p:spPr>
          <p:txBody>
            <a:bodyPr bIns="0" lIns="0" rIns="0" tIns="0" wrap="none">
              <a:spAutoFit/>
            </a:bodyPr>
            <a:lstStyle/>
            <a:p>
              <a:pPr algn="r"/>
              <a:r>
                <a:rPr altLang="en-US" b="1" lang="zh-CN" sz="1200">
                  <a:solidFill>
                    <a:schemeClr val="accent1"/>
                  </a:solidFill>
                </a:rPr>
                <a:t>点击添加内容</a:t>
              </a:r>
            </a:p>
          </p:txBody>
        </p:sp>
      </p:grpSp>
    </p:spTree>
    <p:extLst>
      <p:ext uri="{BB962C8B-B14F-4D97-AF65-F5344CB8AC3E}">
        <p14:creationId val="185703088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4104"/>
                                        </p:tgtEl>
                                        <p:attrNameLst>
                                          <p:attrName>style.visibility</p:attrName>
                                        </p:attrNameLst>
                                      </p:cBhvr>
                                      <p:to>
                                        <p:strVal val="visible"/>
                                      </p:to>
                                    </p:set>
                                    <p:anim calcmode="lin" valueType="num">
                                      <p:cBhvr>
                                        <p:cTn dur="500" fill="hold" id="7"/>
                                        <p:tgtEl>
                                          <p:spTgt spid="4104"/>
                                        </p:tgtEl>
                                        <p:attrNameLst>
                                          <p:attrName>ppt_w</p:attrName>
                                        </p:attrNameLst>
                                      </p:cBhvr>
                                      <p:tavLst>
                                        <p:tav tm="0">
                                          <p:val>
                                            <p:fltVal val="0"/>
                                          </p:val>
                                        </p:tav>
                                        <p:tav tm="100000">
                                          <p:val>
                                            <p:strVal val="#ppt_w"/>
                                          </p:val>
                                        </p:tav>
                                      </p:tavLst>
                                    </p:anim>
                                    <p:anim calcmode="lin" valueType="num">
                                      <p:cBhvr>
                                        <p:cTn dur="500" fill="hold" id="8"/>
                                        <p:tgtEl>
                                          <p:spTgt spid="4104"/>
                                        </p:tgtEl>
                                        <p:attrNameLst>
                                          <p:attrName>ppt_h</p:attrName>
                                        </p:attrNameLst>
                                      </p:cBhvr>
                                      <p:tavLst>
                                        <p:tav tm="0">
                                          <p:val>
                                            <p:fltVal val="0"/>
                                          </p:val>
                                        </p:tav>
                                        <p:tav tm="100000">
                                          <p:val>
                                            <p:strVal val="#ppt_h"/>
                                          </p:val>
                                        </p:tav>
                                      </p:tavLst>
                                    </p:anim>
                                    <p:animEffect filter="fade" transition="in">
                                      <p:cBhvr>
                                        <p:cTn dur="500" id="9"/>
                                        <p:tgtEl>
                                          <p:spTgt spid="4104"/>
                                        </p:tgtEl>
                                      </p:cBhvr>
                                    </p:animEffect>
                                  </p:childTnLst>
                                </p:cTn>
                              </p:par>
                            </p:childTnLst>
                          </p:cTn>
                        </p:par>
                        <p:par>
                          <p:cTn fill="hold" id="10" nodeType="afterGroup">
                            <p:stCondLst>
                              <p:cond delay="500"/>
                            </p:stCondLst>
                            <p:childTnLst>
                              <p:par>
                                <p:cTn fill="hold" grpId="0" id="11" nodeType="afterEffect" presetClass="entr" presetID="53" presetSubtype="0">
                                  <p:stCondLst>
                                    <p:cond delay="0"/>
                                  </p:stCondLst>
                                  <p:childTnLst>
                                    <p:set>
                                      <p:cBhvr>
                                        <p:cTn dur="1" fill="hold" id="12">
                                          <p:stCondLst>
                                            <p:cond delay="0"/>
                                          </p:stCondLst>
                                        </p:cTn>
                                        <p:tgtEl>
                                          <p:spTgt spid="42"/>
                                        </p:tgtEl>
                                        <p:attrNameLst>
                                          <p:attrName>style.visibility</p:attrName>
                                        </p:attrNameLst>
                                      </p:cBhvr>
                                      <p:to>
                                        <p:strVal val="visible"/>
                                      </p:to>
                                    </p:set>
                                    <p:anim calcmode="lin" valueType="num">
                                      <p:cBhvr>
                                        <p:cTn dur="500" fill="hold" id="13"/>
                                        <p:tgtEl>
                                          <p:spTgt spid="42"/>
                                        </p:tgtEl>
                                        <p:attrNameLst>
                                          <p:attrName>ppt_w</p:attrName>
                                        </p:attrNameLst>
                                      </p:cBhvr>
                                      <p:tavLst>
                                        <p:tav tm="0">
                                          <p:val>
                                            <p:fltVal val="0"/>
                                          </p:val>
                                        </p:tav>
                                        <p:tav tm="100000">
                                          <p:val>
                                            <p:strVal val="#ppt_w"/>
                                          </p:val>
                                        </p:tav>
                                      </p:tavLst>
                                    </p:anim>
                                    <p:anim calcmode="lin" valueType="num">
                                      <p:cBhvr>
                                        <p:cTn dur="500" fill="hold" id="14"/>
                                        <p:tgtEl>
                                          <p:spTgt spid="42"/>
                                        </p:tgtEl>
                                        <p:attrNameLst>
                                          <p:attrName>ppt_h</p:attrName>
                                        </p:attrNameLst>
                                      </p:cBhvr>
                                      <p:tavLst>
                                        <p:tav tm="0">
                                          <p:val>
                                            <p:fltVal val="0"/>
                                          </p:val>
                                        </p:tav>
                                        <p:tav tm="100000">
                                          <p:val>
                                            <p:strVal val="#ppt_h"/>
                                          </p:val>
                                        </p:tav>
                                      </p:tavLst>
                                    </p:anim>
                                    <p:animEffect filter="fade" transition="in">
                                      <p:cBhvr>
                                        <p:cTn dur="500" id="15"/>
                                        <p:tgtEl>
                                          <p:spTgt spid="42"/>
                                        </p:tgtEl>
                                      </p:cBhvr>
                                    </p:animEffect>
                                  </p:childTnLst>
                                </p:cTn>
                              </p:par>
                            </p:childTnLst>
                          </p:cTn>
                        </p:par>
                        <p:par>
                          <p:cTn fill="hold" id="16" nodeType="afterGroup">
                            <p:stCondLst>
                              <p:cond delay="1000"/>
                            </p:stCondLst>
                            <p:childTnLst>
                              <p:par>
                                <p:cTn fill="hold" grpId="0" id="17" nodeType="afterEffect" presetClass="entr" presetID="53" presetSubtype="0">
                                  <p:stCondLst>
                                    <p:cond delay="0"/>
                                  </p:stCondLst>
                                  <p:childTnLst>
                                    <p:set>
                                      <p:cBhvr>
                                        <p:cTn dur="1" fill="hold" id="18">
                                          <p:stCondLst>
                                            <p:cond delay="0"/>
                                          </p:stCondLst>
                                        </p:cTn>
                                        <p:tgtEl>
                                          <p:spTgt spid="36"/>
                                        </p:tgtEl>
                                        <p:attrNameLst>
                                          <p:attrName>style.visibility</p:attrName>
                                        </p:attrNameLst>
                                      </p:cBhvr>
                                      <p:to>
                                        <p:strVal val="visible"/>
                                      </p:to>
                                    </p:set>
                                    <p:anim calcmode="lin" valueType="num">
                                      <p:cBhvr>
                                        <p:cTn dur="500" fill="hold" id="19"/>
                                        <p:tgtEl>
                                          <p:spTgt spid="36"/>
                                        </p:tgtEl>
                                        <p:attrNameLst>
                                          <p:attrName>ppt_w</p:attrName>
                                        </p:attrNameLst>
                                      </p:cBhvr>
                                      <p:tavLst>
                                        <p:tav tm="0">
                                          <p:val>
                                            <p:fltVal val="0"/>
                                          </p:val>
                                        </p:tav>
                                        <p:tav tm="100000">
                                          <p:val>
                                            <p:strVal val="#ppt_w"/>
                                          </p:val>
                                        </p:tav>
                                      </p:tavLst>
                                    </p:anim>
                                    <p:anim calcmode="lin" valueType="num">
                                      <p:cBhvr>
                                        <p:cTn dur="500" fill="hold" id="20"/>
                                        <p:tgtEl>
                                          <p:spTgt spid="36"/>
                                        </p:tgtEl>
                                        <p:attrNameLst>
                                          <p:attrName>ppt_h</p:attrName>
                                        </p:attrNameLst>
                                      </p:cBhvr>
                                      <p:tavLst>
                                        <p:tav tm="0">
                                          <p:val>
                                            <p:fltVal val="0"/>
                                          </p:val>
                                        </p:tav>
                                        <p:tav tm="100000">
                                          <p:val>
                                            <p:strVal val="#ppt_h"/>
                                          </p:val>
                                        </p:tav>
                                      </p:tavLst>
                                    </p:anim>
                                    <p:animEffect filter="fade" transition="in">
                                      <p:cBhvr>
                                        <p:cTn dur="500" id="21"/>
                                        <p:tgtEl>
                                          <p:spTgt spid="36"/>
                                        </p:tgtEl>
                                      </p:cBhvr>
                                    </p:animEffect>
                                  </p:childTnLst>
                                </p:cTn>
                              </p:par>
                              <p:par>
                                <p:cTn accel="50000" decel="50000" fill="hold" id="22" nodeType="withEffect" presetClass="entr" presetID="2" presetSubtype="8">
                                  <p:stCondLst>
                                    <p:cond delay="0"/>
                                  </p:stCondLst>
                                  <p:childTnLst>
                                    <p:set>
                                      <p:cBhvr>
                                        <p:cTn dur="1" fill="hold" id="23">
                                          <p:stCondLst>
                                            <p:cond delay="0"/>
                                          </p:stCondLst>
                                        </p:cTn>
                                        <p:tgtEl>
                                          <p:spTgt spid="52"/>
                                        </p:tgtEl>
                                        <p:attrNameLst>
                                          <p:attrName>style.visibility</p:attrName>
                                        </p:attrNameLst>
                                      </p:cBhvr>
                                      <p:to>
                                        <p:strVal val="visible"/>
                                      </p:to>
                                    </p:set>
                                    <p:anim calcmode="lin" valueType="num">
                                      <p:cBhvr additive="base">
                                        <p:cTn dur="500" fill="hold" id="24"/>
                                        <p:tgtEl>
                                          <p:spTgt spid="52"/>
                                        </p:tgtEl>
                                        <p:attrNameLst>
                                          <p:attrName>ppt_x</p:attrName>
                                        </p:attrNameLst>
                                      </p:cBhvr>
                                      <p:tavLst>
                                        <p:tav tm="0">
                                          <p:val>
                                            <p:strVal val="0-#ppt_w/2"/>
                                          </p:val>
                                        </p:tav>
                                        <p:tav tm="100000">
                                          <p:val>
                                            <p:strVal val="#ppt_x"/>
                                          </p:val>
                                        </p:tav>
                                      </p:tavLst>
                                    </p:anim>
                                    <p:anim calcmode="lin" valueType="num">
                                      <p:cBhvr additive="base">
                                        <p:cTn dur="500" fill="hold" id="25"/>
                                        <p:tgtEl>
                                          <p:spTgt spid="52"/>
                                        </p:tgtEl>
                                        <p:attrNameLst>
                                          <p:attrName>ppt_y</p:attrName>
                                        </p:attrNameLst>
                                      </p:cBhvr>
                                      <p:tavLst>
                                        <p:tav tm="0">
                                          <p:val>
                                            <p:strVal val="#ppt_y"/>
                                          </p:val>
                                        </p:tav>
                                        <p:tav tm="100000">
                                          <p:val>
                                            <p:strVal val="#ppt_y"/>
                                          </p:val>
                                        </p:tav>
                                      </p:tavLst>
                                    </p:anim>
                                  </p:childTnLst>
                                </p:cTn>
                              </p:par>
                            </p:childTnLst>
                          </p:cTn>
                        </p:par>
                        <p:par>
                          <p:cTn fill="hold" id="26" nodeType="afterGroup">
                            <p:stCondLst>
                              <p:cond delay="1500"/>
                            </p:stCondLst>
                            <p:childTnLst>
                              <p:par>
                                <p:cTn fill="hold" grpId="0" id="27" nodeType="afterEffect" presetClass="entr" presetID="53" presetSubtype="0">
                                  <p:stCondLst>
                                    <p:cond delay="0"/>
                                  </p:stCondLst>
                                  <p:childTnLst>
                                    <p:set>
                                      <p:cBhvr>
                                        <p:cTn dur="1" fill="hold" id="28">
                                          <p:stCondLst>
                                            <p:cond delay="0"/>
                                          </p:stCondLst>
                                        </p:cTn>
                                        <p:tgtEl>
                                          <p:spTgt spid="4101"/>
                                        </p:tgtEl>
                                        <p:attrNameLst>
                                          <p:attrName>style.visibility</p:attrName>
                                        </p:attrNameLst>
                                      </p:cBhvr>
                                      <p:to>
                                        <p:strVal val="visible"/>
                                      </p:to>
                                    </p:set>
                                    <p:anim calcmode="lin" valueType="num">
                                      <p:cBhvr>
                                        <p:cTn dur="500" fill="hold" id="29"/>
                                        <p:tgtEl>
                                          <p:spTgt spid="4101"/>
                                        </p:tgtEl>
                                        <p:attrNameLst>
                                          <p:attrName>ppt_w</p:attrName>
                                        </p:attrNameLst>
                                      </p:cBhvr>
                                      <p:tavLst>
                                        <p:tav tm="0">
                                          <p:val>
                                            <p:fltVal val="0"/>
                                          </p:val>
                                        </p:tav>
                                        <p:tav tm="100000">
                                          <p:val>
                                            <p:strVal val="#ppt_w"/>
                                          </p:val>
                                        </p:tav>
                                      </p:tavLst>
                                    </p:anim>
                                    <p:anim calcmode="lin" valueType="num">
                                      <p:cBhvr>
                                        <p:cTn dur="500" fill="hold" id="30"/>
                                        <p:tgtEl>
                                          <p:spTgt spid="4101"/>
                                        </p:tgtEl>
                                        <p:attrNameLst>
                                          <p:attrName>ppt_h</p:attrName>
                                        </p:attrNameLst>
                                      </p:cBhvr>
                                      <p:tavLst>
                                        <p:tav tm="0">
                                          <p:val>
                                            <p:fltVal val="0"/>
                                          </p:val>
                                        </p:tav>
                                        <p:tav tm="100000">
                                          <p:val>
                                            <p:strVal val="#ppt_h"/>
                                          </p:val>
                                        </p:tav>
                                      </p:tavLst>
                                    </p:anim>
                                    <p:animEffect filter="fade" transition="in">
                                      <p:cBhvr>
                                        <p:cTn dur="500" id="31"/>
                                        <p:tgtEl>
                                          <p:spTgt spid="4101"/>
                                        </p:tgtEl>
                                      </p:cBhvr>
                                    </p:animEffect>
                                  </p:childTnLst>
                                </p:cTn>
                              </p:par>
                            </p:childTnLst>
                          </p:cTn>
                        </p:par>
                        <p:par>
                          <p:cTn fill="hold" id="32" nodeType="afterGroup">
                            <p:stCondLst>
                              <p:cond delay="2000"/>
                            </p:stCondLst>
                            <p:childTnLst>
                              <p:par>
                                <p:cTn fill="hold" grpId="0" id="33" nodeType="afterEffect" presetClass="entr" presetID="53" presetSubtype="0">
                                  <p:stCondLst>
                                    <p:cond delay="0"/>
                                  </p:stCondLst>
                                  <p:childTnLst>
                                    <p:set>
                                      <p:cBhvr>
                                        <p:cTn dur="1" fill="hold" id="34">
                                          <p:stCondLst>
                                            <p:cond delay="0"/>
                                          </p:stCondLst>
                                        </p:cTn>
                                        <p:tgtEl>
                                          <p:spTgt spid="39"/>
                                        </p:tgtEl>
                                        <p:attrNameLst>
                                          <p:attrName>style.visibility</p:attrName>
                                        </p:attrNameLst>
                                      </p:cBhvr>
                                      <p:to>
                                        <p:strVal val="visible"/>
                                      </p:to>
                                    </p:set>
                                    <p:anim calcmode="lin" valueType="num">
                                      <p:cBhvr>
                                        <p:cTn dur="500" fill="hold" id="35"/>
                                        <p:tgtEl>
                                          <p:spTgt spid="39"/>
                                        </p:tgtEl>
                                        <p:attrNameLst>
                                          <p:attrName>ppt_w</p:attrName>
                                        </p:attrNameLst>
                                      </p:cBhvr>
                                      <p:tavLst>
                                        <p:tav tm="0">
                                          <p:val>
                                            <p:fltVal val="0"/>
                                          </p:val>
                                        </p:tav>
                                        <p:tav tm="100000">
                                          <p:val>
                                            <p:strVal val="#ppt_w"/>
                                          </p:val>
                                        </p:tav>
                                      </p:tavLst>
                                    </p:anim>
                                    <p:anim calcmode="lin" valueType="num">
                                      <p:cBhvr>
                                        <p:cTn dur="500" fill="hold" id="36"/>
                                        <p:tgtEl>
                                          <p:spTgt spid="39"/>
                                        </p:tgtEl>
                                        <p:attrNameLst>
                                          <p:attrName>ppt_h</p:attrName>
                                        </p:attrNameLst>
                                      </p:cBhvr>
                                      <p:tavLst>
                                        <p:tav tm="0">
                                          <p:val>
                                            <p:fltVal val="0"/>
                                          </p:val>
                                        </p:tav>
                                        <p:tav tm="100000">
                                          <p:val>
                                            <p:strVal val="#ppt_h"/>
                                          </p:val>
                                        </p:tav>
                                      </p:tavLst>
                                    </p:anim>
                                    <p:animEffect filter="fade" transition="in">
                                      <p:cBhvr>
                                        <p:cTn dur="500" id="37"/>
                                        <p:tgtEl>
                                          <p:spTgt spid="39"/>
                                        </p:tgtEl>
                                      </p:cBhvr>
                                    </p:animEffect>
                                  </p:childTnLst>
                                </p:cTn>
                              </p:par>
                            </p:childTnLst>
                          </p:cTn>
                        </p:par>
                        <p:par>
                          <p:cTn fill="hold" id="38" nodeType="afterGroup">
                            <p:stCondLst>
                              <p:cond delay="2500"/>
                            </p:stCondLst>
                            <p:childTnLst>
                              <p:par>
                                <p:cTn fill="hold" grpId="0" id="39" nodeType="afterEffect" presetClass="entr" presetID="53" presetSubtype="0">
                                  <p:stCondLst>
                                    <p:cond delay="0"/>
                                  </p:stCondLst>
                                  <p:childTnLst>
                                    <p:set>
                                      <p:cBhvr>
                                        <p:cTn dur="1" fill="hold" id="40">
                                          <p:stCondLst>
                                            <p:cond delay="0"/>
                                          </p:stCondLst>
                                        </p:cTn>
                                        <p:tgtEl>
                                          <p:spTgt spid="38"/>
                                        </p:tgtEl>
                                        <p:attrNameLst>
                                          <p:attrName>style.visibility</p:attrName>
                                        </p:attrNameLst>
                                      </p:cBhvr>
                                      <p:to>
                                        <p:strVal val="visible"/>
                                      </p:to>
                                    </p:set>
                                    <p:anim calcmode="lin" valueType="num">
                                      <p:cBhvr>
                                        <p:cTn dur="500" fill="hold" id="41"/>
                                        <p:tgtEl>
                                          <p:spTgt spid="38"/>
                                        </p:tgtEl>
                                        <p:attrNameLst>
                                          <p:attrName>ppt_w</p:attrName>
                                        </p:attrNameLst>
                                      </p:cBhvr>
                                      <p:tavLst>
                                        <p:tav tm="0">
                                          <p:val>
                                            <p:fltVal val="0"/>
                                          </p:val>
                                        </p:tav>
                                        <p:tav tm="100000">
                                          <p:val>
                                            <p:strVal val="#ppt_w"/>
                                          </p:val>
                                        </p:tav>
                                      </p:tavLst>
                                    </p:anim>
                                    <p:anim calcmode="lin" valueType="num">
                                      <p:cBhvr>
                                        <p:cTn dur="500" fill="hold" id="42"/>
                                        <p:tgtEl>
                                          <p:spTgt spid="38"/>
                                        </p:tgtEl>
                                        <p:attrNameLst>
                                          <p:attrName>ppt_h</p:attrName>
                                        </p:attrNameLst>
                                      </p:cBhvr>
                                      <p:tavLst>
                                        <p:tav tm="0">
                                          <p:val>
                                            <p:fltVal val="0"/>
                                          </p:val>
                                        </p:tav>
                                        <p:tav tm="100000">
                                          <p:val>
                                            <p:strVal val="#ppt_h"/>
                                          </p:val>
                                        </p:tav>
                                      </p:tavLst>
                                    </p:anim>
                                    <p:animEffect filter="fade" transition="in">
                                      <p:cBhvr>
                                        <p:cTn dur="500" id="43"/>
                                        <p:tgtEl>
                                          <p:spTgt spid="38"/>
                                        </p:tgtEl>
                                      </p:cBhvr>
                                    </p:animEffect>
                                  </p:childTnLst>
                                </p:cTn>
                              </p:par>
                              <p:par>
                                <p:cTn accel="50000" decel="50000" fill="hold" id="44" nodeType="withEffect" presetClass="entr" presetID="2" presetSubtype="8">
                                  <p:stCondLst>
                                    <p:cond delay="0"/>
                                  </p:stCondLst>
                                  <p:childTnLst>
                                    <p:set>
                                      <p:cBhvr>
                                        <p:cTn dur="1" fill="hold" id="45">
                                          <p:stCondLst>
                                            <p:cond delay="0"/>
                                          </p:stCondLst>
                                        </p:cTn>
                                        <p:tgtEl>
                                          <p:spTgt spid="49"/>
                                        </p:tgtEl>
                                        <p:attrNameLst>
                                          <p:attrName>style.visibility</p:attrName>
                                        </p:attrNameLst>
                                      </p:cBhvr>
                                      <p:to>
                                        <p:strVal val="visible"/>
                                      </p:to>
                                    </p:set>
                                    <p:anim calcmode="lin" valueType="num">
                                      <p:cBhvr additive="base">
                                        <p:cTn dur="500" fill="hold" id="46"/>
                                        <p:tgtEl>
                                          <p:spTgt spid="49"/>
                                        </p:tgtEl>
                                        <p:attrNameLst>
                                          <p:attrName>ppt_x</p:attrName>
                                        </p:attrNameLst>
                                      </p:cBhvr>
                                      <p:tavLst>
                                        <p:tav tm="0">
                                          <p:val>
                                            <p:strVal val="0-#ppt_w/2"/>
                                          </p:val>
                                        </p:tav>
                                        <p:tav tm="100000">
                                          <p:val>
                                            <p:strVal val="#ppt_x"/>
                                          </p:val>
                                        </p:tav>
                                      </p:tavLst>
                                    </p:anim>
                                    <p:anim calcmode="lin" valueType="num">
                                      <p:cBhvr additive="base">
                                        <p:cTn dur="500" fill="hold" id="47"/>
                                        <p:tgtEl>
                                          <p:spTgt spid="49"/>
                                        </p:tgtEl>
                                        <p:attrNameLst>
                                          <p:attrName>ppt_y</p:attrName>
                                        </p:attrNameLst>
                                      </p:cBhvr>
                                      <p:tavLst>
                                        <p:tav tm="0">
                                          <p:val>
                                            <p:strVal val="#ppt_y"/>
                                          </p:val>
                                        </p:tav>
                                        <p:tav tm="100000">
                                          <p:val>
                                            <p:strVal val="#ppt_y"/>
                                          </p:val>
                                        </p:tav>
                                      </p:tavLst>
                                    </p:anim>
                                  </p:childTnLst>
                                </p:cTn>
                              </p:par>
                            </p:childTnLst>
                          </p:cTn>
                        </p:par>
                        <p:par>
                          <p:cTn fill="hold" id="48" nodeType="afterGroup">
                            <p:stCondLst>
                              <p:cond delay="3000"/>
                            </p:stCondLst>
                            <p:childTnLst>
                              <p:par>
                                <p:cTn fill="hold" grpId="0" id="49" nodeType="afterEffect" presetClass="entr" presetID="53" presetSubtype="0">
                                  <p:stCondLst>
                                    <p:cond delay="0"/>
                                  </p:stCondLst>
                                  <p:childTnLst>
                                    <p:set>
                                      <p:cBhvr>
                                        <p:cTn dur="1" fill="hold" id="50">
                                          <p:stCondLst>
                                            <p:cond delay="0"/>
                                          </p:stCondLst>
                                        </p:cTn>
                                        <p:tgtEl>
                                          <p:spTgt spid="4102"/>
                                        </p:tgtEl>
                                        <p:attrNameLst>
                                          <p:attrName>style.visibility</p:attrName>
                                        </p:attrNameLst>
                                      </p:cBhvr>
                                      <p:to>
                                        <p:strVal val="visible"/>
                                      </p:to>
                                    </p:set>
                                    <p:anim calcmode="lin" valueType="num">
                                      <p:cBhvr>
                                        <p:cTn dur="500" fill="hold" id="51"/>
                                        <p:tgtEl>
                                          <p:spTgt spid="4102"/>
                                        </p:tgtEl>
                                        <p:attrNameLst>
                                          <p:attrName>ppt_w</p:attrName>
                                        </p:attrNameLst>
                                      </p:cBhvr>
                                      <p:tavLst>
                                        <p:tav tm="0">
                                          <p:val>
                                            <p:fltVal val="0"/>
                                          </p:val>
                                        </p:tav>
                                        <p:tav tm="100000">
                                          <p:val>
                                            <p:strVal val="#ppt_w"/>
                                          </p:val>
                                        </p:tav>
                                      </p:tavLst>
                                    </p:anim>
                                    <p:anim calcmode="lin" valueType="num">
                                      <p:cBhvr>
                                        <p:cTn dur="500" fill="hold" id="52"/>
                                        <p:tgtEl>
                                          <p:spTgt spid="4102"/>
                                        </p:tgtEl>
                                        <p:attrNameLst>
                                          <p:attrName>ppt_h</p:attrName>
                                        </p:attrNameLst>
                                      </p:cBhvr>
                                      <p:tavLst>
                                        <p:tav tm="0">
                                          <p:val>
                                            <p:fltVal val="0"/>
                                          </p:val>
                                        </p:tav>
                                        <p:tav tm="100000">
                                          <p:val>
                                            <p:strVal val="#ppt_h"/>
                                          </p:val>
                                        </p:tav>
                                      </p:tavLst>
                                    </p:anim>
                                    <p:animEffect filter="fade" transition="in">
                                      <p:cBhvr>
                                        <p:cTn dur="500" id="53"/>
                                        <p:tgtEl>
                                          <p:spTgt spid="4102"/>
                                        </p:tgtEl>
                                      </p:cBhvr>
                                    </p:animEffect>
                                  </p:childTnLst>
                                </p:cTn>
                              </p:par>
                            </p:childTnLst>
                          </p:cTn>
                        </p:par>
                        <p:par>
                          <p:cTn fill="hold" id="54" nodeType="afterGroup">
                            <p:stCondLst>
                              <p:cond delay="3500"/>
                            </p:stCondLst>
                            <p:childTnLst>
                              <p:par>
                                <p:cTn fill="hold" grpId="0" id="55" nodeType="afterEffect" presetClass="entr" presetID="53" presetSubtype="0">
                                  <p:stCondLst>
                                    <p:cond delay="0"/>
                                  </p:stCondLst>
                                  <p:childTnLst>
                                    <p:set>
                                      <p:cBhvr>
                                        <p:cTn dur="1" fill="hold" id="56">
                                          <p:stCondLst>
                                            <p:cond delay="0"/>
                                          </p:stCondLst>
                                        </p:cTn>
                                        <p:tgtEl>
                                          <p:spTgt spid="40"/>
                                        </p:tgtEl>
                                        <p:attrNameLst>
                                          <p:attrName>style.visibility</p:attrName>
                                        </p:attrNameLst>
                                      </p:cBhvr>
                                      <p:to>
                                        <p:strVal val="visible"/>
                                      </p:to>
                                    </p:set>
                                    <p:anim calcmode="lin" valueType="num">
                                      <p:cBhvr>
                                        <p:cTn dur="500" fill="hold" id="57"/>
                                        <p:tgtEl>
                                          <p:spTgt spid="40"/>
                                        </p:tgtEl>
                                        <p:attrNameLst>
                                          <p:attrName>ppt_w</p:attrName>
                                        </p:attrNameLst>
                                      </p:cBhvr>
                                      <p:tavLst>
                                        <p:tav tm="0">
                                          <p:val>
                                            <p:fltVal val="0"/>
                                          </p:val>
                                        </p:tav>
                                        <p:tav tm="100000">
                                          <p:val>
                                            <p:strVal val="#ppt_w"/>
                                          </p:val>
                                        </p:tav>
                                      </p:tavLst>
                                    </p:anim>
                                    <p:anim calcmode="lin" valueType="num">
                                      <p:cBhvr>
                                        <p:cTn dur="500" fill="hold" id="58"/>
                                        <p:tgtEl>
                                          <p:spTgt spid="40"/>
                                        </p:tgtEl>
                                        <p:attrNameLst>
                                          <p:attrName>ppt_h</p:attrName>
                                        </p:attrNameLst>
                                      </p:cBhvr>
                                      <p:tavLst>
                                        <p:tav tm="0">
                                          <p:val>
                                            <p:fltVal val="0"/>
                                          </p:val>
                                        </p:tav>
                                        <p:tav tm="100000">
                                          <p:val>
                                            <p:strVal val="#ppt_h"/>
                                          </p:val>
                                        </p:tav>
                                      </p:tavLst>
                                    </p:anim>
                                    <p:animEffect filter="fade" transition="in">
                                      <p:cBhvr>
                                        <p:cTn dur="500" id="59"/>
                                        <p:tgtEl>
                                          <p:spTgt spid="40"/>
                                        </p:tgtEl>
                                      </p:cBhvr>
                                    </p:animEffect>
                                  </p:childTnLst>
                                </p:cTn>
                              </p:par>
                            </p:childTnLst>
                          </p:cTn>
                        </p:par>
                        <p:par>
                          <p:cTn fill="hold" id="60" nodeType="afterGroup">
                            <p:stCondLst>
                              <p:cond delay="4000"/>
                            </p:stCondLst>
                            <p:childTnLst>
                              <p:par>
                                <p:cTn fill="hold" grpId="0" id="61" nodeType="afterEffect" presetClass="entr" presetID="53" presetSubtype="0">
                                  <p:stCondLst>
                                    <p:cond delay="0"/>
                                  </p:stCondLst>
                                  <p:childTnLst>
                                    <p:set>
                                      <p:cBhvr>
                                        <p:cTn dur="1" fill="hold" id="62">
                                          <p:stCondLst>
                                            <p:cond delay="0"/>
                                          </p:stCondLst>
                                        </p:cTn>
                                        <p:tgtEl>
                                          <p:spTgt spid="32"/>
                                        </p:tgtEl>
                                        <p:attrNameLst>
                                          <p:attrName>style.visibility</p:attrName>
                                        </p:attrNameLst>
                                      </p:cBhvr>
                                      <p:to>
                                        <p:strVal val="visible"/>
                                      </p:to>
                                    </p:set>
                                    <p:anim calcmode="lin" valueType="num">
                                      <p:cBhvr>
                                        <p:cTn dur="500" fill="hold" id="63"/>
                                        <p:tgtEl>
                                          <p:spTgt spid="32"/>
                                        </p:tgtEl>
                                        <p:attrNameLst>
                                          <p:attrName>ppt_w</p:attrName>
                                        </p:attrNameLst>
                                      </p:cBhvr>
                                      <p:tavLst>
                                        <p:tav tm="0">
                                          <p:val>
                                            <p:fltVal val="0"/>
                                          </p:val>
                                        </p:tav>
                                        <p:tav tm="100000">
                                          <p:val>
                                            <p:strVal val="#ppt_w"/>
                                          </p:val>
                                        </p:tav>
                                      </p:tavLst>
                                    </p:anim>
                                    <p:anim calcmode="lin" valueType="num">
                                      <p:cBhvr>
                                        <p:cTn dur="500" fill="hold" id="64"/>
                                        <p:tgtEl>
                                          <p:spTgt spid="32"/>
                                        </p:tgtEl>
                                        <p:attrNameLst>
                                          <p:attrName>ppt_h</p:attrName>
                                        </p:attrNameLst>
                                      </p:cBhvr>
                                      <p:tavLst>
                                        <p:tav tm="0">
                                          <p:val>
                                            <p:fltVal val="0"/>
                                          </p:val>
                                        </p:tav>
                                        <p:tav tm="100000">
                                          <p:val>
                                            <p:strVal val="#ppt_h"/>
                                          </p:val>
                                        </p:tav>
                                      </p:tavLst>
                                    </p:anim>
                                    <p:animEffect filter="fade" transition="in">
                                      <p:cBhvr>
                                        <p:cTn dur="500" id="65"/>
                                        <p:tgtEl>
                                          <p:spTgt spid="32"/>
                                        </p:tgtEl>
                                      </p:cBhvr>
                                    </p:animEffect>
                                  </p:childTnLst>
                                </p:cTn>
                              </p:par>
                              <p:par>
                                <p:cTn accel="50000" decel="50000" fill="hold" id="66" nodeType="withEffect" presetClass="entr" presetID="2" presetSubtype="2">
                                  <p:stCondLst>
                                    <p:cond delay="0"/>
                                  </p:stCondLst>
                                  <p:childTnLst>
                                    <p:set>
                                      <p:cBhvr>
                                        <p:cTn dur="1" fill="hold" id="67">
                                          <p:stCondLst>
                                            <p:cond delay="0"/>
                                          </p:stCondLst>
                                        </p:cTn>
                                        <p:tgtEl>
                                          <p:spTgt spid="46"/>
                                        </p:tgtEl>
                                        <p:attrNameLst>
                                          <p:attrName>style.visibility</p:attrName>
                                        </p:attrNameLst>
                                      </p:cBhvr>
                                      <p:to>
                                        <p:strVal val="visible"/>
                                      </p:to>
                                    </p:set>
                                    <p:anim calcmode="lin" valueType="num">
                                      <p:cBhvr additive="base">
                                        <p:cTn dur="500" fill="hold" id="68"/>
                                        <p:tgtEl>
                                          <p:spTgt spid="46"/>
                                        </p:tgtEl>
                                        <p:attrNameLst>
                                          <p:attrName>ppt_x</p:attrName>
                                        </p:attrNameLst>
                                      </p:cBhvr>
                                      <p:tavLst>
                                        <p:tav tm="0">
                                          <p:val>
                                            <p:strVal val="1+#ppt_w/2"/>
                                          </p:val>
                                        </p:tav>
                                        <p:tav tm="100000">
                                          <p:val>
                                            <p:strVal val="#ppt_x"/>
                                          </p:val>
                                        </p:tav>
                                      </p:tavLst>
                                    </p:anim>
                                    <p:anim calcmode="lin" valueType="num">
                                      <p:cBhvr additive="base">
                                        <p:cTn dur="500" fill="hold" id="69"/>
                                        <p:tgtEl>
                                          <p:spTgt spid="46"/>
                                        </p:tgtEl>
                                        <p:attrNameLst>
                                          <p:attrName>ppt_y</p:attrName>
                                        </p:attrNameLst>
                                      </p:cBhvr>
                                      <p:tavLst>
                                        <p:tav tm="0">
                                          <p:val>
                                            <p:strVal val="#ppt_y"/>
                                          </p:val>
                                        </p:tav>
                                        <p:tav tm="100000">
                                          <p:val>
                                            <p:strVal val="#ppt_y"/>
                                          </p:val>
                                        </p:tav>
                                      </p:tavLst>
                                    </p:anim>
                                  </p:childTnLst>
                                </p:cTn>
                              </p:par>
                            </p:childTnLst>
                          </p:cTn>
                        </p:par>
                        <p:par>
                          <p:cTn fill="hold" id="70" nodeType="afterGroup">
                            <p:stCondLst>
                              <p:cond delay="4500"/>
                            </p:stCondLst>
                            <p:childTnLst>
                              <p:par>
                                <p:cTn fill="hold" grpId="0" id="71" nodeType="afterEffect" presetClass="entr" presetID="53" presetSubtype="0">
                                  <p:stCondLst>
                                    <p:cond delay="0"/>
                                  </p:stCondLst>
                                  <p:childTnLst>
                                    <p:set>
                                      <p:cBhvr>
                                        <p:cTn dur="1" fill="hold" id="72">
                                          <p:stCondLst>
                                            <p:cond delay="0"/>
                                          </p:stCondLst>
                                        </p:cTn>
                                        <p:tgtEl>
                                          <p:spTgt spid="4103"/>
                                        </p:tgtEl>
                                        <p:attrNameLst>
                                          <p:attrName>style.visibility</p:attrName>
                                        </p:attrNameLst>
                                      </p:cBhvr>
                                      <p:to>
                                        <p:strVal val="visible"/>
                                      </p:to>
                                    </p:set>
                                    <p:anim calcmode="lin" valueType="num">
                                      <p:cBhvr>
                                        <p:cTn dur="500" fill="hold" id="73"/>
                                        <p:tgtEl>
                                          <p:spTgt spid="4103"/>
                                        </p:tgtEl>
                                        <p:attrNameLst>
                                          <p:attrName>ppt_w</p:attrName>
                                        </p:attrNameLst>
                                      </p:cBhvr>
                                      <p:tavLst>
                                        <p:tav tm="0">
                                          <p:val>
                                            <p:fltVal val="0"/>
                                          </p:val>
                                        </p:tav>
                                        <p:tav tm="100000">
                                          <p:val>
                                            <p:strVal val="#ppt_w"/>
                                          </p:val>
                                        </p:tav>
                                      </p:tavLst>
                                    </p:anim>
                                    <p:anim calcmode="lin" valueType="num">
                                      <p:cBhvr>
                                        <p:cTn dur="500" fill="hold" id="74"/>
                                        <p:tgtEl>
                                          <p:spTgt spid="4103"/>
                                        </p:tgtEl>
                                        <p:attrNameLst>
                                          <p:attrName>ppt_h</p:attrName>
                                        </p:attrNameLst>
                                      </p:cBhvr>
                                      <p:tavLst>
                                        <p:tav tm="0">
                                          <p:val>
                                            <p:fltVal val="0"/>
                                          </p:val>
                                        </p:tav>
                                        <p:tav tm="100000">
                                          <p:val>
                                            <p:strVal val="#ppt_h"/>
                                          </p:val>
                                        </p:tav>
                                      </p:tavLst>
                                    </p:anim>
                                    <p:animEffect filter="fade" transition="in">
                                      <p:cBhvr>
                                        <p:cTn dur="500" id="75"/>
                                        <p:tgtEl>
                                          <p:spTgt spid="4103"/>
                                        </p:tgtEl>
                                      </p:cBhvr>
                                    </p:animEffect>
                                  </p:childTnLst>
                                </p:cTn>
                              </p:par>
                            </p:childTnLst>
                          </p:cTn>
                        </p:par>
                        <p:par>
                          <p:cTn fill="hold" id="76" nodeType="afterGroup">
                            <p:stCondLst>
                              <p:cond delay="5000"/>
                            </p:stCondLst>
                            <p:childTnLst>
                              <p:par>
                                <p:cTn fill="hold" grpId="0" id="77" nodeType="afterEffect" presetClass="entr" presetID="53" presetSubtype="0">
                                  <p:stCondLst>
                                    <p:cond delay="0"/>
                                  </p:stCondLst>
                                  <p:childTnLst>
                                    <p:set>
                                      <p:cBhvr>
                                        <p:cTn dur="1" fill="hold" id="78">
                                          <p:stCondLst>
                                            <p:cond delay="0"/>
                                          </p:stCondLst>
                                        </p:cTn>
                                        <p:tgtEl>
                                          <p:spTgt spid="41"/>
                                        </p:tgtEl>
                                        <p:attrNameLst>
                                          <p:attrName>style.visibility</p:attrName>
                                        </p:attrNameLst>
                                      </p:cBhvr>
                                      <p:to>
                                        <p:strVal val="visible"/>
                                      </p:to>
                                    </p:set>
                                    <p:anim calcmode="lin" valueType="num">
                                      <p:cBhvr>
                                        <p:cTn dur="500" fill="hold" id="79"/>
                                        <p:tgtEl>
                                          <p:spTgt spid="41"/>
                                        </p:tgtEl>
                                        <p:attrNameLst>
                                          <p:attrName>ppt_w</p:attrName>
                                        </p:attrNameLst>
                                      </p:cBhvr>
                                      <p:tavLst>
                                        <p:tav tm="0">
                                          <p:val>
                                            <p:fltVal val="0"/>
                                          </p:val>
                                        </p:tav>
                                        <p:tav tm="100000">
                                          <p:val>
                                            <p:strVal val="#ppt_w"/>
                                          </p:val>
                                        </p:tav>
                                      </p:tavLst>
                                    </p:anim>
                                    <p:anim calcmode="lin" valueType="num">
                                      <p:cBhvr>
                                        <p:cTn dur="500" fill="hold" id="80"/>
                                        <p:tgtEl>
                                          <p:spTgt spid="41"/>
                                        </p:tgtEl>
                                        <p:attrNameLst>
                                          <p:attrName>ppt_h</p:attrName>
                                        </p:attrNameLst>
                                      </p:cBhvr>
                                      <p:tavLst>
                                        <p:tav tm="0">
                                          <p:val>
                                            <p:fltVal val="0"/>
                                          </p:val>
                                        </p:tav>
                                        <p:tav tm="100000">
                                          <p:val>
                                            <p:strVal val="#ppt_h"/>
                                          </p:val>
                                        </p:tav>
                                      </p:tavLst>
                                    </p:anim>
                                    <p:animEffect filter="fade" transition="in">
                                      <p:cBhvr>
                                        <p:cTn dur="500" id="81"/>
                                        <p:tgtEl>
                                          <p:spTgt spid="41"/>
                                        </p:tgtEl>
                                      </p:cBhvr>
                                    </p:animEffect>
                                  </p:childTnLst>
                                </p:cTn>
                              </p:par>
                            </p:childTnLst>
                          </p:cTn>
                        </p:par>
                        <p:par>
                          <p:cTn fill="hold" id="82" nodeType="afterGroup">
                            <p:stCondLst>
                              <p:cond delay="5500"/>
                            </p:stCondLst>
                            <p:childTnLst>
                              <p:par>
                                <p:cTn fill="hold" grpId="0" id="83" nodeType="afterEffect" presetClass="entr" presetID="53" presetSubtype="0">
                                  <p:stCondLst>
                                    <p:cond delay="0"/>
                                  </p:stCondLst>
                                  <p:childTnLst>
                                    <p:set>
                                      <p:cBhvr>
                                        <p:cTn dur="1" fill="hold" id="84">
                                          <p:stCondLst>
                                            <p:cond delay="0"/>
                                          </p:stCondLst>
                                        </p:cTn>
                                        <p:tgtEl>
                                          <p:spTgt spid="34"/>
                                        </p:tgtEl>
                                        <p:attrNameLst>
                                          <p:attrName>style.visibility</p:attrName>
                                        </p:attrNameLst>
                                      </p:cBhvr>
                                      <p:to>
                                        <p:strVal val="visible"/>
                                      </p:to>
                                    </p:set>
                                    <p:anim calcmode="lin" valueType="num">
                                      <p:cBhvr>
                                        <p:cTn dur="500" fill="hold" id="85"/>
                                        <p:tgtEl>
                                          <p:spTgt spid="34"/>
                                        </p:tgtEl>
                                        <p:attrNameLst>
                                          <p:attrName>ppt_w</p:attrName>
                                        </p:attrNameLst>
                                      </p:cBhvr>
                                      <p:tavLst>
                                        <p:tav tm="0">
                                          <p:val>
                                            <p:fltVal val="0"/>
                                          </p:val>
                                        </p:tav>
                                        <p:tav tm="100000">
                                          <p:val>
                                            <p:strVal val="#ppt_w"/>
                                          </p:val>
                                        </p:tav>
                                      </p:tavLst>
                                    </p:anim>
                                    <p:anim calcmode="lin" valueType="num">
                                      <p:cBhvr>
                                        <p:cTn dur="500" fill="hold" id="86"/>
                                        <p:tgtEl>
                                          <p:spTgt spid="34"/>
                                        </p:tgtEl>
                                        <p:attrNameLst>
                                          <p:attrName>ppt_h</p:attrName>
                                        </p:attrNameLst>
                                      </p:cBhvr>
                                      <p:tavLst>
                                        <p:tav tm="0">
                                          <p:val>
                                            <p:fltVal val="0"/>
                                          </p:val>
                                        </p:tav>
                                        <p:tav tm="100000">
                                          <p:val>
                                            <p:strVal val="#ppt_h"/>
                                          </p:val>
                                        </p:tav>
                                      </p:tavLst>
                                    </p:anim>
                                    <p:animEffect filter="fade" transition="in">
                                      <p:cBhvr>
                                        <p:cTn dur="500" id="87"/>
                                        <p:tgtEl>
                                          <p:spTgt spid="34"/>
                                        </p:tgtEl>
                                      </p:cBhvr>
                                    </p:animEffect>
                                  </p:childTnLst>
                                </p:cTn>
                              </p:par>
                              <p:par>
                                <p:cTn accel="50000" decel="50000" fill="hold" id="88" nodeType="withEffect" presetClass="entr" presetID="2" presetSubtype="2">
                                  <p:stCondLst>
                                    <p:cond delay="0"/>
                                  </p:stCondLst>
                                  <p:childTnLst>
                                    <p:set>
                                      <p:cBhvr>
                                        <p:cTn dur="1" fill="hold" id="89">
                                          <p:stCondLst>
                                            <p:cond delay="0"/>
                                          </p:stCondLst>
                                        </p:cTn>
                                        <p:tgtEl>
                                          <p:spTgt spid="43"/>
                                        </p:tgtEl>
                                        <p:attrNameLst>
                                          <p:attrName>style.visibility</p:attrName>
                                        </p:attrNameLst>
                                      </p:cBhvr>
                                      <p:to>
                                        <p:strVal val="visible"/>
                                      </p:to>
                                    </p:set>
                                    <p:anim calcmode="lin" valueType="num">
                                      <p:cBhvr additive="base">
                                        <p:cTn dur="500" fill="hold" id="90"/>
                                        <p:tgtEl>
                                          <p:spTgt spid="43"/>
                                        </p:tgtEl>
                                        <p:attrNameLst>
                                          <p:attrName>ppt_x</p:attrName>
                                        </p:attrNameLst>
                                      </p:cBhvr>
                                      <p:tavLst>
                                        <p:tav tm="0">
                                          <p:val>
                                            <p:strVal val="1+#ppt_w/2"/>
                                          </p:val>
                                        </p:tav>
                                        <p:tav tm="100000">
                                          <p:val>
                                            <p:strVal val="#ppt_x"/>
                                          </p:val>
                                        </p:tav>
                                      </p:tavLst>
                                    </p:anim>
                                    <p:anim calcmode="lin" valueType="num">
                                      <p:cBhvr additive="base">
                                        <p:cTn dur="500" fill="hold" id="91"/>
                                        <p:tgtEl>
                                          <p:spTgt spid="4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101"/>
      <p:bldP grpId="0" spid="4102"/>
      <p:bldP grpId="0" spid="4103"/>
      <p:bldP grpId="0" spid="4104"/>
      <p:bldP grpId="0" spid="32"/>
      <p:bldP grpId="0" spid="34"/>
      <p:bldP grpId="0" spid="36"/>
      <p:bldP grpId="0" spid="38"/>
      <p:bldP grpId="0" spid="39"/>
      <p:bldP grpId="0" spid="40"/>
      <p:bldP grpId="0" spid="41"/>
      <p:bldP grpId="0" spid="42"/>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3" name="Group 72"/>
          <p:cNvGrpSpPr/>
          <p:nvPr/>
        </p:nvGrpSpPr>
        <p:grpSpPr>
          <a:xfrm>
            <a:off x="1153328" y="1112334"/>
            <a:ext cx="2464387" cy="2892974"/>
            <a:chOff x="2919321" y="-300142"/>
            <a:chExt cx="6353357" cy="7458284"/>
          </a:xfrm>
        </p:grpSpPr>
        <p:sp>
          <p:nvSpPr>
            <p:cNvPr id="8" name="Freeform 5"/>
            <p:cNvSpPr/>
            <p:nvPr/>
          </p:nvSpPr>
          <p:spPr bwMode="auto">
            <a:xfrm>
              <a:off x="5071917" y="-300142"/>
              <a:ext cx="1172305" cy="2152594"/>
            </a:xfrm>
            <a:custGeom>
              <a:gdLst>
                <a:gd fmla="*/ 118 w 350" name="T0"/>
                <a:gd fmla="*/ 0 h 644" name="T1"/>
                <a:gd fmla="*/ 300 w 350" name="T2"/>
                <a:gd fmla="*/ 644 h 644" name="T3"/>
                <a:gd fmla="*/ 0 w 350" name="T4"/>
                <a:gd fmla="*/ 134 h 644" name="T5"/>
                <a:gd fmla="*/ 118 w 350" name="T6"/>
                <a:gd fmla="*/ 0 h 644" name="T7"/>
              </a:gdLst>
              <a:cxnLst>
                <a:cxn ang="0">
                  <a:pos x="T0" y="T1"/>
                </a:cxn>
                <a:cxn ang="0">
                  <a:pos x="T2" y="T3"/>
                </a:cxn>
                <a:cxn ang="0">
                  <a:pos x="T4" y="T5"/>
                </a:cxn>
                <a:cxn ang="0">
                  <a:pos x="T6" y="T7"/>
                </a:cxn>
              </a:cxnLst>
              <a:rect b="b" l="0" r="r" t="0"/>
              <a:pathLst>
                <a:path h="644" w="350">
                  <a:moveTo>
                    <a:pt x="118" y="0"/>
                  </a:moveTo>
                  <a:cubicBezTo>
                    <a:pt x="252" y="195"/>
                    <a:pt x="350" y="427"/>
                    <a:pt x="300" y="644"/>
                  </a:cubicBezTo>
                  <a:cubicBezTo>
                    <a:pt x="281" y="436"/>
                    <a:pt x="149" y="245"/>
                    <a:pt x="0" y="134"/>
                  </a:cubicBezTo>
                  <a:lnTo>
                    <a:pt x="118" y="0"/>
                  </a:lnTo>
                  <a:close/>
                </a:path>
              </a:pathLst>
            </a:custGeom>
            <a:solidFill>
              <a:schemeClr val="accent2"/>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9" name="Freeform 6"/>
            <p:cNvSpPr/>
            <p:nvPr/>
          </p:nvSpPr>
          <p:spPr bwMode="auto">
            <a:xfrm>
              <a:off x="6186953" y="-77808"/>
              <a:ext cx="1815727" cy="1785407"/>
            </a:xfrm>
            <a:custGeom>
              <a:gdLst>
                <a:gd fmla="*/ 543 w 543" name="T0"/>
                <a:gd fmla="*/ 0 h 535" name="T1"/>
                <a:gd fmla="*/ 152 w 543" name="T2"/>
                <a:gd fmla="*/ 149 h 535" name="T3"/>
                <a:gd fmla="*/ 0 w 543" name="T4"/>
                <a:gd fmla="*/ 504 h 535" name="T5"/>
                <a:gd fmla="*/ 383 w 543" name="T6"/>
                <a:gd fmla="*/ 140 h 535" name="T7"/>
                <a:gd fmla="*/ 37 w 543" name="T8"/>
                <a:gd fmla="*/ 535 h 535" name="T9"/>
                <a:gd fmla="*/ 388 w 543" name="T10"/>
                <a:gd fmla="*/ 388 h 535" name="T11"/>
                <a:gd fmla="*/ 543 w 543" name="T12"/>
                <a:gd fmla="*/ 0 h 535" name="T13"/>
              </a:gdLst>
              <a:cxnLst>
                <a:cxn ang="0">
                  <a:pos x="T0" y="T1"/>
                </a:cxn>
                <a:cxn ang="0">
                  <a:pos x="T2" y="T3"/>
                </a:cxn>
                <a:cxn ang="0">
                  <a:pos x="T4" y="T5"/>
                </a:cxn>
                <a:cxn ang="0">
                  <a:pos x="T6" y="T7"/>
                </a:cxn>
                <a:cxn ang="0">
                  <a:pos x="T8" y="T9"/>
                </a:cxn>
                <a:cxn ang="0">
                  <a:pos x="T10" y="T11"/>
                </a:cxn>
                <a:cxn ang="0">
                  <a:pos x="T12" y="T13"/>
                </a:cxn>
              </a:cxnLst>
              <a:rect b="b" l="0" r="r" t="0"/>
              <a:pathLst>
                <a:path h="535" w="543">
                  <a:moveTo>
                    <a:pt x="543" y="0"/>
                  </a:moveTo>
                  <a:cubicBezTo>
                    <a:pt x="543" y="0"/>
                    <a:pt x="303" y="1"/>
                    <a:pt x="152" y="149"/>
                  </a:cubicBezTo>
                  <a:cubicBezTo>
                    <a:pt x="36" y="264"/>
                    <a:pt x="7" y="433"/>
                    <a:pt x="0" y="504"/>
                  </a:cubicBezTo>
                  <a:cubicBezTo>
                    <a:pt x="93" y="349"/>
                    <a:pt x="230" y="226"/>
                    <a:pt x="383" y="140"/>
                  </a:cubicBezTo>
                  <a:cubicBezTo>
                    <a:pt x="236" y="241"/>
                    <a:pt x="111" y="378"/>
                    <a:pt x="37" y="535"/>
                  </a:cubicBezTo>
                  <a:cubicBezTo>
                    <a:pt x="112" y="528"/>
                    <a:pt x="275" y="500"/>
                    <a:pt x="388" y="388"/>
                  </a:cubicBezTo>
                  <a:cubicBezTo>
                    <a:pt x="538" y="240"/>
                    <a:pt x="543" y="0"/>
                    <a:pt x="543" y="0"/>
                  </a:cubicBezTo>
                  <a:close/>
                </a:path>
              </a:pathLst>
            </a:custGeom>
            <a:solidFill>
              <a:schemeClr val="accent2"/>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10" name="Freeform 7"/>
            <p:cNvSpPr/>
            <p:nvPr/>
          </p:nvSpPr>
          <p:spPr bwMode="auto">
            <a:xfrm>
              <a:off x="6234115" y="6841485"/>
              <a:ext cx="832068" cy="269495"/>
            </a:xfrm>
            <a:custGeom>
              <a:gdLst>
                <a:gd fmla="*/ 199 w 249" name="T0"/>
                <a:gd fmla="*/ 3 h 81" name="T1"/>
                <a:gd fmla="*/ 126 w 249" name="T2"/>
                <a:gd fmla="*/ 5 h 81" name="T3"/>
                <a:gd fmla="*/ 130 w 249" name="T4"/>
                <a:gd fmla="*/ 4 h 81" name="T5"/>
                <a:gd fmla="*/ 137 w 249" name="T6"/>
                <a:gd fmla="*/ 2 h 81" name="T7"/>
                <a:gd fmla="*/ 78 w 249" name="T8"/>
                <a:gd fmla="*/ 4 h 81" name="T9"/>
                <a:gd fmla="*/ 43 w 249" name="T10"/>
                <a:gd fmla="*/ 41 h 81" name="T11"/>
                <a:gd fmla="*/ 3 w 249" name="T12"/>
                <a:gd fmla="*/ 51 h 81" name="T13"/>
                <a:gd fmla="*/ 31 w 249" name="T14"/>
                <a:gd fmla="*/ 63 h 81" name="T15"/>
                <a:gd fmla="*/ 85 w 249" name="T16"/>
                <a:gd fmla="*/ 77 h 81" name="T17"/>
                <a:gd fmla="*/ 99 w 249" name="T18"/>
                <a:gd fmla="*/ 74 h 81" name="T19"/>
                <a:gd fmla="*/ 100 w 249" name="T20"/>
                <a:gd fmla="*/ 74 h 81" name="T21"/>
                <a:gd fmla="*/ 102 w 249" name="T22"/>
                <a:gd fmla="*/ 74 h 81" name="T23"/>
                <a:gd fmla="*/ 105 w 249" name="T24"/>
                <a:gd fmla="*/ 75 h 81" name="T25"/>
                <a:gd fmla="*/ 106 w 249" name="T26"/>
                <a:gd fmla="*/ 75 h 81" name="T27"/>
                <a:gd fmla="*/ 107 w 249" name="T28"/>
                <a:gd fmla="*/ 76 h 81" name="T29"/>
                <a:gd fmla="*/ 106 w 249" name="T30"/>
                <a:gd fmla="*/ 78 h 81" name="T31"/>
                <a:gd fmla="*/ 101 w 249" name="T32"/>
                <a:gd fmla="*/ 80 h 81" name="T33"/>
                <a:gd fmla="*/ 108 w 249" name="T34"/>
                <a:gd fmla="*/ 81 h 81" name="T35"/>
                <a:gd fmla="*/ 249 w 249" name="T36"/>
                <a:gd fmla="*/ 0 h 81" name="T37"/>
                <a:gd fmla="*/ 195 w 249" name="T38"/>
                <a:gd fmla="*/ 1 h 81" name="T39"/>
                <a:gd fmla="*/ 199 w 249" name="T40"/>
                <a:gd fmla="*/ 3 h 81"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81" w="249">
                  <a:moveTo>
                    <a:pt x="199" y="3"/>
                  </a:moveTo>
                  <a:cubicBezTo>
                    <a:pt x="176" y="4"/>
                    <a:pt x="151" y="4"/>
                    <a:pt x="126" y="5"/>
                  </a:cubicBezTo>
                  <a:cubicBezTo>
                    <a:pt x="130" y="4"/>
                    <a:pt x="130" y="4"/>
                    <a:pt x="130" y="4"/>
                  </a:cubicBezTo>
                  <a:cubicBezTo>
                    <a:pt x="133" y="4"/>
                    <a:pt x="135" y="3"/>
                    <a:pt x="137" y="2"/>
                  </a:cubicBezTo>
                  <a:cubicBezTo>
                    <a:pt x="118" y="3"/>
                    <a:pt x="99" y="3"/>
                    <a:pt x="78" y="4"/>
                  </a:cubicBezTo>
                  <a:cubicBezTo>
                    <a:pt x="74" y="20"/>
                    <a:pt x="61" y="38"/>
                    <a:pt x="43" y="41"/>
                  </a:cubicBezTo>
                  <a:cubicBezTo>
                    <a:pt x="32" y="42"/>
                    <a:pt x="9" y="37"/>
                    <a:pt x="3" y="51"/>
                  </a:cubicBezTo>
                  <a:cubicBezTo>
                    <a:pt x="0" y="61"/>
                    <a:pt x="24" y="61"/>
                    <a:pt x="31" y="63"/>
                  </a:cubicBezTo>
                  <a:cubicBezTo>
                    <a:pt x="49" y="69"/>
                    <a:pt x="67" y="73"/>
                    <a:pt x="85" y="77"/>
                  </a:cubicBezTo>
                  <a:cubicBezTo>
                    <a:pt x="90" y="76"/>
                    <a:pt x="94" y="75"/>
                    <a:pt x="99" y="74"/>
                  </a:cubicBezTo>
                  <a:cubicBezTo>
                    <a:pt x="99" y="74"/>
                    <a:pt x="100" y="74"/>
                    <a:pt x="100" y="74"/>
                  </a:cubicBezTo>
                  <a:cubicBezTo>
                    <a:pt x="100" y="74"/>
                    <a:pt x="102" y="74"/>
                    <a:pt x="102" y="74"/>
                  </a:cubicBezTo>
                  <a:cubicBezTo>
                    <a:pt x="103" y="75"/>
                    <a:pt x="104" y="75"/>
                    <a:pt x="105" y="75"/>
                  </a:cubicBezTo>
                  <a:cubicBezTo>
                    <a:pt x="105" y="75"/>
                    <a:pt x="106" y="75"/>
                    <a:pt x="106" y="75"/>
                  </a:cubicBezTo>
                  <a:cubicBezTo>
                    <a:pt x="106" y="75"/>
                    <a:pt x="107" y="76"/>
                    <a:pt x="107" y="76"/>
                  </a:cubicBezTo>
                  <a:cubicBezTo>
                    <a:pt x="107" y="76"/>
                    <a:pt x="107" y="77"/>
                    <a:pt x="106" y="78"/>
                  </a:cubicBezTo>
                  <a:cubicBezTo>
                    <a:pt x="105" y="79"/>
                    <a:pt x="103" y="79"/>
                    <a:pt x="101" y="80"/>
                  </a:cubicBezTo>
                  <a:cubicBezTo>
                    <a:pt x="103" y="80"/>
                    <a:pt x="106" y="81"/>
                    <a:pt x="108" y="81"/>
                  </a:cubicBezTo>
                  <a:cubicBezTo>
                    <a:pt x="161" y="80"/>
                    <a:pt x="208" y="50"/>
                    <a:pt x="249" y="0"/>
                  </a:cubicBezTo>
                  <a:cubicBezTo>
                    <a:pt x="232" y="0"/>
                    <a:pt x="213" y="0"/>
                    <a:pt x="195" y="1"/>
                  </a:cubicBezTo>
                  <a:cubicBezTo>
                    <a:pt x="196" y="2"/>
                    <a:pt x="197" y="2"/>
                    <a:pt x="199" y="3"/>
                  </a:cubicBezTo>
                  <a:close/>
                </a:path>
              </a:pathLst>
            </a:custGeom>
            <a:solidFill>
              <a:schemeClr val="accent6"/>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11" name="Freeform 8"/>
            <p:cNvSpPr/>
            <p:nvPr/>
          </p:nvSpPr>
          <p:spPr bwMode="auto">
            <a:xfrm>
              <a:off x="7527693" y="4628255"/>
              <a:ext cx="1259891" cy="1280103"/>
            </a:xfrm>
            <a:custGeom>
              <a:gdLst>
                <a:gd fmla="*/ 281 w 377" name="T0"/>
                <a:gd fmla="*/ 5 h 383" name="T1"/>
                <a:gd fmla="*/ 245 w 377" name="T2"/>
                <a:gd fmla="*/ 47 h 383" name="T3"/>
                <a:gd fmla="*/ 244 w 377" name="T4"/>
                <a:gd fmla="*/ 52 h 383" name="T5"/>
                <a:gd fmla="*/ 246 w 377" name="T6"/>
                <a:gd fmla="*/ 84 h 383" name="T7"/>
                <a:gd fmla="*/ 193 w 377" name="T8"/>
                <a:gd fmla="*/ 178 h 383" name="T9"/>
                <a:gd fmla="*/ 185 w 377" name="T10"/>
                <a:gd fmla="*/ 180 h 383" name="T11"/>
                <a:gd fmla="*/ 184 w 377" name="T12"/>
                <a:gd fmla="*/ 180 h 383" name="T13"/>
                <a:gd fmla="*/ 157 w 377" name="T14"/>
                <a:gd fmla="*/ 154 h 383" name="T15"/>
                <a:gd fmla="*/ 157 w 377" name="T16"/>
                <a:gd fmla="*/ 154 h 383" name="T17"/>
                <a:gd fmla="*/ 157 w 377" name="T18"/>
                <a:gd fmla="*/ 150 h 383" name="T19"/>
                <a:gd fmla="*/ 156 w 377" name="T20"/>
                <a:gd fmla="*/ 146 h 383" name="T21"/>
                <a:gd fmla="*/ 156 w 377" name="T22"/>
                <a:gd fmla="*/ 146 h 383" name="T23"/>
                <a:gd fmla="*/ 179 w 377" name="T24"/>
                <a:gd fmla="*/ 83 h 383" name="T25"/>
                <a:gd fmla="*/ 176 w 377" name="T26"/>
                <a:gd fmla="*/ 5 h 383" name="T27"/>
                <a:gd fmla="*/ 162 w 377" name="T28"/>
                <a:gd fmla="*/ 5 h 383" name="T29"/>
                <a:gd fmla="*/ 93 w 377" name="T30"/>
                <a:gd fmla="*/ 7 h 383" name="T31"/>
                <a:gd fmla="*/ 0 w 377" name="T32"/>
                <a:gd fmla="*/ 382 h 383" name="T33"/>
                <a:gd fmla="*/ 0 w 377" name="T34"/>
                <a:gd fmla="*/ 383 h 383" name="T35"/>
                <a:gd fmla="*/ 55 w 377" name="T36"/>
                <a:gd fmla="*/ 382 h 383" name="T37"/>
                <a:gd fmla="*/ 67 w 377" name="T38"/>
                <a:gd fmla="*/ 381 h 383" name="T39"/>
                <a:gd fmla="*/ 81 w 377" name="T40"/>
                <a:gd fmla="*/ 374 h 383" name="T41"/>
                <a:gd fmla="*/ 83 w 377" name="T42"/>
                <a:gd fmla="*/ 373 h 383" name="T43"/>
                <a:gd fmla="*/ 93 w 377" name="T44"/>
                <a:gd fmla="*/ 365 h 383" name="T45"/>
                <a:gd fmla="*/ 94 w 377" name="T46"/>
                <a:gd fmla="*/ 364 h 383" name="T47"/>
                <a:gd fmla="*/ 113 w 377" name="T48"/>
                <a:gd fmla="*/ 339 h 383" name="T49"/>
                <a:gd fmla="*/ 123 w 377" name="T50"/>
                <a:gd fmla="*/ 318 h 383" name="T51"/>
                <a:gd fmla="*/ 155 w 377" name="T52"/>
                <a:gd fmla="*/ 310 h 383" name="T53"/>
                <a:gd fmla="*/ 145 w 377" name="T54"/>
                <a:gd fmla="*/ 346 h 383" name="T55"/>
                <a:gd fmla="*/ 142 w 377" name="T56"/>
                <a:gd fmla="*/ 364 h 383" name="T57"/>
                <a:gd fmla="*/ 150 w 377" name="T58"/>
                <a:gd fmla="*/ 379 h 383" name="T59"/>
                <a:gd fmla="*/ 200 w 377" name="T60"/>
                <a:gd fmla="*/ 378 h 383" name="T61"/>
                <a:gd fmla="*/ 248 w 377" name="T62"/>
                <a:gd fmla="*/ 273 h 383" name="T63"/>
                <a:gd fmla="*/ 277 w 377" name="T64"/>
                <a:gd fmla="*/ 240 h 383" name="T65"/>
                <a:gd fmla="*/ 286 w 377" name="T66"/>
                <a:gd fmla="*/ 271 h 383" name="T67"/>
                <a:gd fmla="*/ 329 w 377" name="T68"/>
                <a:gd fmla="*/ 239 h 383" name="T69"/>
                <a:gd fmla="*/ 369 w 377" name="T70"/>
                <a:gd fmla="*/ 171 h 383" name="T71"/>
                <a:gd fmla="*/ 348 w 377" name="T72"/>
                <a:gd fmla="*/ 121 h 383" name="T73"/>
                <a:gd fmla="*/ 315 w 377" name="T74"/>
                <a:gd fmla="*/ 144 h 383" name="T75"/>
                <a:gd fmla="*/ 306 w 377" name="T76"/>
                <a:gd fmla="*/ 118 h 383" name="T77"/>
                <a:gd fmla="*/ 344 w 377" name="T78"/>
                <a:gd fmla="*/ 0 h 383" name="T79"/>
                <a:gd fmla="*/ 292 w 377" name="T80"/>
                <a:gd fmla="*/ 1 h 383" name="T81"/>
                <a:gd fmla="*/ 281 w 377" name="T82"/>
                <a:gd fmla="*/ 5 h 383"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383" w="377">
                  <a:moveTo>
                    <a:pt x="281" y="5"/>
                  </a:moveTo>
                  <a:cubicBezTo>
                    <a:pt x="258" y="15"/>
                    <a:pt x="249" y="32"/>
                    <a:pt x="245" y="47"/>
                  </a:cubicBezTo>
                  <a:cubicBezTo>
                    <a:pt x="245" y="49"/>
                    <a:pt x="245" y="51"/>
                    <a:pt x="244" y="52"/>
                  </a:cubicBezTo>
                  <a:cubicBezTo>
                    <a:pt x="242" y="67"/>
                    <a:pt x="245" y="80"/>
                    <a:pt x="246" y="84"/>
                  </a:cubicBezTo>
                  <a:cubicBezTo>
                    <a:pt x="252" y="107"/>
                    <a:pt x="234" y="165"/>
                    <a:pt x="193" y="178"/>
                  </a:cubicBezTo>
                  <a:cubicBezTo>
                    <a:pt x="191" y="179"/>
                    <a:pt x="188" y="180"/>
                    <a:pt x="185" y="180"/>
                  </a:cubicBezTo>
                  <a:cubicBezTo>
                    <a:pt x="184" y="180"/>
                    <a:pt x="184" y="180"/>
                    <a:pt x="184" y="180"/>
                  </a:cubicBezTo>
                  <a:cubicBezTo>
                    <a:pt x="168" y="178"/>
                    <a:pt x="160" y="168"/>
                    <a:pt x="157" y="154"/>
                  </a:cubicBezTo>
                  <a:cubicBezTo>
                    <a:pt x="157" y="154"/>
                    <a:pt x="157" y="154"/>
                    <a:pt x="157" y="154"/>
                  </a:cubicBezTo>
                  <a:cubicBezTo>
                    <a:pt x="157" y="152"/>
                    <a:pt x="157" y="151"/>
                    <a:pt x="157" y="150"/>
                  </a:cubicBezTo>
                  <a:cubicBezTo>
                    <a:pt x="156" y="149"/>
                    <a:pt x="156" y="148"/>
                    <a:pt x="156" y="146"/>
                  </a:cubicBezTo>
                  <a:cubicBezTo>
                    <a:pt x="156" y="146"/>
                    <a:pt x="156" y="146"/>
                    <a:pt x="156" y="146"/>
                  </a:cubicBezTo>
                  <a:cubicBezTo>
                    <a:pt x="155" y="124"/>
                    <a:pt x="165" y="98"/>
                    <a:pt x="179" y="83"/>
                  </a:cubicBezTo>
                  <a:cubicBezTo>
                    <a:pt x="180" y="82"/>
                    <a:pt x="231" y="25"/>
                    <a:pt x="176" y="5"/>
                  </a:cubicBezTo>
                  <a:cubicBezTo>
                    <a:pt x="171" y="5"/>
                    <a:pt x="167" y="5"/>
                    <a:pt x="162" y="5"/>
                  </a:cubicBezTo>
                  <a:cubicBezTo>
                    <a:pt x="140" y="5"/>
                    <a:pt x="117" y="6"/>
                    <a:pt x="93" y="7"/>
                  </a:cubicBezTo>
                  <a:cubicBezTo>
                    <a:pt x="68" y="137"/>
                    <a:pt x="38" y="268"/>
                    <a:pt x="0" y="382"/>
                  </a:cubicBezTo>
                  <a:cubicBezTo>
                    <a:pt x="0" y="383"/>
                    <a:pt x="0" y="383"/>
                    <a:pt x="0" y="383"/>
                  </a:cubicBezTo>
                  <a:cubicBezTo>
                    <a:pt x="18" y="383"/>
                    <a:pt x="37" y="382"/>
                    <a:pt x="55" y="382"/>
                  </a:cubicBezTo>
                  <a:cubicBezTo>
                    <a:pt x="59" y="382"/>
                    <a:pt x="63" y="382"/>
                    <a:pt x="67" y="381"/>
                  </a:cubicBezTo>
                  <a:cubicBezTo>
                    <a:pt x="72" y="379"/>
                    <a:pt x="77" y="377"/>
                    <a:pt x="81" y="374"/>
                  </a:cubicBezTo>
                  <a:cubicBezTo>
                    <a:pt x="82" y="374"/>
                    <a:pt x="83" y="374"/>
                    <a:pt x="83" y="373"/>
                  </a:cubicBezTo>
                  <a:cubicBezTo>
                    <a:pt x="87" y="371"/>
                    <a:pt x="90" y="368"/>
                    <a:pt x="93" y="365"/>
                  </a:cubicBezTo>
                  <a:cubicBezTo>
                    <a:pt x="93" y="365"/>
                    <a:pt x="94" y="364"/>
                    <a:pt x="94" y="364"/>
                  </a:cubicBezTo>
                  <a:cubicBezTo>
                    <a:pt x="101" y="356"/>
                    <a:pt x="108" y="348"/>
                    <a:pt x="113" y="339"/>
                  </a:cubicBezTo>
                  <a:cubicBezTo>
                    <a:pt x="117" y="332"/>
                    <a:pt x="119" y="324"/>
                    <a:pt x="123" y="318"/>
                  </a:cubicBezTo>
                  <a:cubicBezTo>
                    <a:pt x="128" y="309"/>
                    <a:pt x="148" y="295"/>
                    <a:pt x="155" y="310"/>
                  </a:cubicBezTo>
                  <a:cubicBezTo>
                    <a:pt x="160" y="321"/>
                    <a:pt x="149" y="336"/>
                    <a:pt x="145" y="346"/>
                  </a:cubicBezTo>
                  <a:cubicBezTo>
                    <a:pt x="143" y="352"/>
                    <a:pt x="141" y="358"/>
                    <a:pt x="142" y="364"/>
                  </a:cubicBezTo>
                  <a:cubicBezTo>
                    <a:pt x="142" y="367"/>
                    <a:pt x="145" y="379"/>
                    <a:pt x="150" y="379"/>
                  </a:cubicBezTo>
                  <a:cubicBezTo>
                    <a:pt x="168" y="379"/>
                    <a:pt x="185" y="378"/>
                    <a:pt x="200" y="378"/>
                  </a:cubicBezTo>
                  <a:cubicBezTo>
                    <a:pt x="217" y="344"/>
                    <a:pt x="233" y="309"/>
                    <a:pt x="248" y="273"/>
                  </a:cubicBezTo>
                  <a:cubicBezTo>
                    <a:pt x="253" y="263"/>
                    <a:pt x="266" y="245"/>
                    <a:pt x="277" y="240"/>
                  </a:cubicBezTo>
                  <a:cubicBezTo>
                    <a:pt x="294" y="232"/>
                    <a:pt x="282" y="263"/>
                    <a:pt x="286" y="271"/>
                  </a:cubicBezTo>
                  <a:cubicBezTo>
                    <a:pt x="296" y="291"/>
                    <a:pt x="324" y="246"/>
                    <a:pt x="329" y="239"/>
                  </a:cubicBezTo>
                  <a:cubicBezTo>
                    <a:pt x="343" y="218"/>
                    <a:pt x="361" y="195"/>
                    <a:pt x="369" y="171"/>
                  </a:cubicBezTo>
                  <a:cubicBezTo>
                    <a:pt x="374" y="153"/>
                    <a:pt x="377" y="112"/>
                    <a:pt x="348" y="121"/>
                  </a:cubicBezTo>
                  <a:cubicBezTo>
                    <a:pt x="335" y="125"/>
                    <a:pt x="327" y="138"/>
                    <a:pt x="315" y="144"/>
                  </a:cubicBezTo>
                  <a:cubicBezTo>
                    <a:pt x="297" y="153"/>
                    <a:pt x="304" y="129"/>
                    <a:pt x="306" y="118"/>
                  </a:cubicBezTo>
                  <a:cubicBezTo>
                    <a:pt x="320" y="79"/>
                    <a:pt x="332" y="39"/>
                    <a:pt x="344" y="0"/>
                  </a:cubicBezTo>
                  <a:cubicBezTo>
                    <a:pt x="328" y="0"/>
                    <a:pt x="311" y="1"/>
                    <a:pt x="292" y="1"/>
                  </a:cubicBezTo>
                  <a:cubicBezTo>
                    <a:pt x="288" y="2"/>
                    <a:pt x="284" y="4"/>
                    <a:pt x="281" y="5"/>
                  </a:cubicBezTo>
                  <a:close/>
                </a:path>
              </a:pathLst>
            </a:custGeom>
            <a:solidFill>
              <a:schemeClr val="accent4"/>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12" name="Freeform 9"/>
            <p:cNvSpPr/>
            <p:nvPr/>
          </p:nvSpPr>
          <p:spPr bwMode="auto">
            <a:xfrm>
              <a:off x="8043104" y="4611410"/>
              <a:ext cx="1034190" cy="1812357"/>
            </a:xfrm>
            <a:custGeom>
              <a:gdLst>
                <a:gd fmla="*/ 310 w 310" name="T0"/>
                <a:gd fmla="*/ 0 h 542" name="T1"/>
                <a:gd fmla="*/ 190 w 310" name="T2"/>
                <a:gd fmla="*/ 5 h 542" name="T3"/>
                <a:gd fmla="*/ 150 w 310" name="T4"/>
                <a:gd fmla="*/ 158 h 542" name="T5"/>
                <a:gd fmla="*/ 153 w 310" name="T6"/>
                <a:gd fmla="*/ 161 h 542" name="T7"/>
                <a:gd fmla="*/ 159 w 310" name="T8"/>
                <a:gd fmla="*/ 161 h 542" name="T9"/>
                <a:gd fmla="*/ 176 w 310" name="T10"/>
                <a:gd fmla="*/ 146 h 542" name="T11"/>
                <a:gd fmla="*/ 183 w 310" name="T12"/>
                <a:gd fmla="*/ 139 h 542" name="T13"/>
                <a:gd fmla="*/ 189 w 310" name="T14"/>
                <a:gd fmla="*/ 133 h 542" name="T15"/>
                <a:gd fmla="*/ 194 w 310" name="T16"/>
                <a:gd fmla="*/ 130 h 542" name="T17"/>
                <a:gd fmla="*/ 196 w 310" name="T18"/>
                <a:gd fmla="*/ 130 h 542" name="T19"/>
                <a:gd fmla="*/ 200 w 310" name="T20"/>
                <a:gd fmla="*/ 131 h 542" name="T21"/>
                <a:gd fmla="*/ 199 w 310" name="T22"/>
                <a:gd fmla="*/ 170 h 542" name="T23"/>
                <a:gd fmla="*/ 143 w 310" name="T24"/>
                <a:gd fmla="*/ 266 h 542" name="T25"/>
                <a:gd fmla="*/ 143 w 310" name="T26"/>
                <a:gd fmla="*/ 266 h 542" name="T27"/>
                <a:gd fmla="*/ 142 w 310" name="T28"/>
                <a:gd fmla="*/ 266 h 542" name="T29"/>
                <a:gd fmla="*/ 142 w 310" name="T30"/>
                <a:gd fmla="*/ 266 h 542" name="T31"/>
                <a:gd fmla="*/ 142 w 310" name="T32"/>
                <a:gd fmla="*/ 266 h 542" name="T33"/>
                <a:gd fmla="*/ 138 w 310" name="T34"/>
                <a:gd fmla="*/ 263 h 542" name="T35"/>
                <a:gd fmla="*/ 121 w 310" name="T36"/>
                <a:gd fmla="*/ 239 h 542" name="T37"/>
                <a:gd fmla="*/ 46 w 310" name="T38"/>
                <a:gd fmla="*/ 383 h 542" name="T39"/>
                <a:gd fmla="*/ 77 w 310" name="T40"/>
                <a:gd fmla="*/ 389 h 542" name="T41"/>
                <a:gd fmla="*/ 75 w 310" name="T42"/>
                <a:gd fmla="*/ 421 h 542" name="T43"/>
                <a:gd fmla="*/ 56 w 310" name="T44"/>
                <a:gd fmla="*/ 447 h 542" name="T45"/>
                <a:gd fmla="*/ 2 w 310" name="T46"/>
                <a:gd fmla="*/ 539 h 542" name="T47"/>
                <a:gd fmla="*/ 71 w 310" name="T48"/>
                <a:gd fmla="*/ 464 h 542" name="T49"/>
                <a:gd fmla="*/ 79 w 310" name="T50"/>
                <a:gd fmla="*/ 448 h 542" name="T51"/>
                <a:gd fmla="*/ 83 w 310" name="T52"/>
                <a:gd fmla="*/ 440 h 542" name="T53"/>
                <a:gd fmla="*/ 93 w 310" name="T54"/>
                <a:gd fmla="*/ 421 h 542" name="T55"/>
                <a:gd fmla="*/ 100 w 310" name="T56"/>
                <a:gd fmla="*/ 410 h 542" name="T57"/>
                <a:gd fmla="*/ 106 w 310" name="T58"/>
                <a:gd fmla="*/ 400 h 542" name="T59"/>
                <a:gd fmla="*/ 143 w 310" name="T60"/>
                <a:gd fmla="*/ 380 h 542" name="T61"/>
                <a:gd fmla="*/ 144 w 310" name="T62"/>
                <a:gd fmla="*/ 379 h 542" name="T63"/>
                <a:gd fmla="*/ 167 w 310" name="T64"/>
                <a:gd fmla="*/ 336 h 542" name="T65"/>
                <a:gd fmla="*/ 190 w 310" name="T66"/>
                <a:gd fmla="*/ 292 h 542" name="T67"/>
                <a:gd fmla="*/ 198 w 310" name="T68"/>
                <a:gd fmla="*/ 277 h 542" name="T69"/>
                <a:gd fmla="*/ 206 w 310" name="T70"/>
                <a:gd fmla="*/ 261 h 542" name="T71"/>
                <a:gd fmla="*/ 210 w 310" name="T72"/>
                <a:gd fmla="*/ 253 h 542" name="T73"/>
                <a:gd fmla="*/ 271 w 310" name="T74"/>
                <a:gd fmla="*/ 109 h 542"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542" w="310">
                  <a:moveTo>
                    <a:pt x="271" y="109"/>
                  </a:moveTo>
                  <a:cubicBezTo>
                    <a:pt x="285" y="73"/>
                    <a:pt x="298" y="37"/>
                    <a:pt x="310" y="0"/>
                  </a:cubicBezTo>
                  <a:cubicBezTo>
                    <a:pt x="292" y="1"/>
                    <a:pt x="252" y="3"/>
                    <a:pt x="190" y="5"/>
                  </a:cubicBezTo>
                  <a:cubicBezTo>
                    <a:pt x="190" y="5"/>
                    <a:pt x="190" y="5"/>
                    <a:pt x="190" y="5"/>
                  </a:cubicBezTo>
                  <a:cubicBezTo>
                    <a:pt x="178" y="44"/>
                    <a:pt x="166" y="84"/>
                    <a:pt x="152" y="123"/>
                  </a:cubicBezTo>
                  <a:cubicBezTo>
                    <a:pt x="148" y="143"/>
                    <a:pt x="148" y="153"/>
                    <a:pt x="150" y="158"/>
                  </a:cubicBezTo>
                  <a:cubicBezTo>
                    <a:pt x="151" y="159"/>
                    <a:pt x="151" y="160"/>
                    <a:pt x="152" y="160"/>
                  </a:cubicBezTo>
                  <a:cubicBezTo>
                    <a:pt x="152" y="161"/>
                    <a:pt x="152" y="161"/>
                    <a:pt x="153" y="161"/>
                  </a:cubicBezTo>
                  <a:cubicBezTo>
                    <a:pt x="153" y="162"/>
                    <a:pt x="154" y="162"/>
                    <a:pt x="155" y="162"/>
                  </a:cubicBezTo>
                  <a:cubicBezTo>
                    <a:pt x="156" y="162"/>
                    <a:pt x="157" y="162"/>
                    <a:pt x="159" y="161"/>
                  </a:cubicBezTo>
                  <a:cubicBezTo>
                    <a:pt x="159" y="161"/>
                    <a:pt x="159" y="161"/>
                    <a:pt x="159" y="161"/>
                  </a:cubicBezTo>
                  <a:cubicBezTo>
                    <a:pt x="166" y="158"/>
                    <a:pt x="176" y="146"/>
                    <a:pt x="176" y="146"/>
                  </a:cubicBezTo>
                  <a:cubicBezTo>
                    <a:pt x="178" y="144"/>
                    <a:pt x="180" y="141"/>
                    <a:pt x="182" y="139"/>
                  </a:cubicBezTo>
                  <a:cubicBezTo>
                    <a:pt x="182" y="139"/>
                    <a:pt x="182" y="139"/>
                    <a:pt x="183" y="139"/>
                  </a:cubicBezTo>
                  <a:cubicBezTo>
                    <a:pt x="184" y="137"/>
                    <a:pt x="186" y="135"/>
                    <a:pt x="188" y="134"/>
                  </a:cubicBezTo>
                  <a:cubicBezTo>
                    <a:pt x="188" y="133"/>
                    <a:pt x="188" y="133"/>
                    <a:pt x="189" y="133"/>
                  </a:cubicBezTo>
                  <a:cubicBezTo>
                    <a:pt x="190" y="132"/>
                    <a:pt x="191" y="132"/>
                    <a:pt x="192" y="131"/>
                  </a:cubicBezTo>
                  <a:cubicBezTo>
                    <a:pt x="193" y="131"/>
                    <a:pt x="194" y="130"/>
                    <a:pt x="194" y="130"/>
                  </a:cubicBezTo>
                  <a:cubicBezTo>
                    <a:pt x="194" y="130"/>
                    <a:pt x="194" y="130"/>
                    <a:pt x="195" y="130"/>
                  </a:cubicBezTo>
                  <a:cubicBezTo>
                    <a:pt x="195" y="130"/>
                    <a:pt x="196" y="130"/>
                    <a:pt x="196" y="130"/>
                  </a:cubicBezTo>
                  <a:cubicBezTo>
                    <a:pt x="196" y="130"/>
                    <a:pt x="196" y="130"/>
                    <a:pt x="196" y="130"/>
                  </a:cubicBezTo>
                  <a:cubicBezTo>
                    <a:pt x="198" y="130"/>
                    <a:pt x="199" y="130"/>
                    <a:pt x="200" y="131"/>
                  </a:cubicBezTo>
                  <a:cubicBezTo>
                    <a:pt x="201" y="132"/>
                    <a:pt x="202" y="133"/>
                    <a:pt x="202" y="135"/>
                  </a:cubicBezTo>
                  <a:cubicBezTo>
                    <a:pt x="204" y="140"/>
                    <a:pt x="205" y="150"/>
                    <a:pt x="199" y="170"/>
                  </a:cubicBezTo>
                  <a:cubicBezTo>
                    <a:pt x="196" y="180"/>
                    <a:pt x="191" y="196"/>
                    <a:pt x="185" y="208"/>
                  </a:cubicBezTo>
                  <a:cubicBezTo>
                    <a:pt x="174" y="234"/>
                    <a:pt x="159" y="260"/>
                    <a:pt x="143" y="266"/>
                  </a:cubicBezTo>
                  <a:cubicBezTo>
                    <a:pt x="143" y="266"/>
                    <a:pt x="143" y="266"/>
                    <a:pt x="143" y="266"/>
                  </a:cubicBezTo>
                  <a:cubicBezTo>
                    <a:pt x="143" y="266"/>
                    <a:pt x="143" y="266"/>
                    <a:pt x="143" y="266"/>
                  </a:cubicBezTo>
                  <a:cubicBezTo>
                    <a:pt x="142" y="266"/>
                    <a:pt x="142" y="266"/>
                    <a:pt x="142" y="266"/>
                  </a:cubicBezTo>
                  <a:cubicBezTo>
                    <a:pt x="142" y="266"/>
                    <a:pt x="142" y="266"/>
                    <a:pt x="142" y="266"/>
                  </a:cubicBezTo>
                  <a:cubicBezTo>
                    <a:pt x="142" y="266"/>
                    <a:pt x="142" y="266"/>
                    <a:pt x="142" y="266"/>
                  </a:cubicBezTo>
                  <a:cubicBezTo>
                    <a:pt x="142" y="266"/>
                    <a:pt x="142" y="266"/>
                    <a:pt x="142" y="266"/>
                  </a:cubicBezTo>
                  <a:cubicBezTo>
                    <a:pt x="142" y="266"/>
                    <a:pt x="142" y="266"/>
                    <a:pt x="142" y="266"/>
                  </a:cubicBezTo>
                  <a:cubicBezTo>
                    <a:pt x="142" y="266"/>
                    <a:pt x="142" y="266"/>
                    <a:pt x="142" y="266"/>
                  </a:cubicBezTo>
                  <a:cubicBezTo>
                    <a:pt x="140" y="266"/>
                    <a:pt x="140" y="266"/>
                    <a:pt x="140" y="266"/>
                  </a:cubicBezTo>
                  <a:cubicBezTo>
                    <a:pt x="140" y="265"/>
                    <a:pt x="139" y="264"/>
                    <a:pt x="138" y="263"/>
                  </a:cubicBezTo>
                  <a:cubicBezTo>
                    <a:pt x="130" y="255"/>
                    <a:pt x="139" y="233"/>
                    <a:pt x="125" y="237"/>
                  </a:cubicBezTo>
                  <a:cubicBezTo>
                    <a:pt x="124" y="237"/>
                    <a:pt x="122" y="238"/>
                    <a:pt x="121" y="239"/>
                  </a:cubicBezTo>
                  <a:cubicBezTo>
                    <a:pt x="115" y="244"/>
                    <a:pt x="106" y="255"/>
                    <a:pt x="94" y="278"/>
                  </a:cubicBezTo>
                  <a:cubicBezTo>
                    <a:pt x="79" y="314"/>
                    <a:pt x="63" y="349"/>
                    <a:pt x="46" y="383"/>
                  </a:cubicBezTo>
                  <a:cubicBezTo>
                    <a:pt x="46" y="383"/>
                    <a:pt x="46" y="383"/>
                    <a:pt x="46" y="383"/>
                  </a:cubicBezTo>
                  <a:cubicBezTo>
                    <a:pt x="61" y="383"/>
                    <a:pt x="66" y="389"/>
                    <a:pt x="77" y="389"/>
                  </a:cubicBezTo>
                  <a:cubicBezTo>
                    <a:pt x="84" y="396"/>
                    <a:pt x="85" y="406"/>
                    <a:pt x="76" y="420"/>
                  </a:cubicBezTo>
                  <a:cubicBezTo>
                    <a:pt x="76" y="420"/>
                    <a:pt x="75" y="420"/>
                    <a:pt x="75" y="421"/>
                  </a:cubicBezTo>
                  <a:cubicBezTo>
                    <a:pt x="75" y="421"/>
                    <a:pt x="75" y="421"/>
                    <a:pt x="75" y="421"/>
                  </a:cubicBezTo>
                  <a:cubicBezTo>
                    <a:pt x="66" y="435"/>
                    <a:pt x="56" y="447"/>
                    <a:pt x="56" y="447"/>
                  </a:cubicBezTo>
                  <a:cubicBezTo>
                    <a:pt x="55" y="448"/>
                    <a:pt x="54" y="449"/>
                    <a:pt x="53" y="450"/>
                  </a:cubicBezTo>
                  <a:cubicBezTo>
                    <a:pt x="48" y="456"/>
                    <a:pt x="0" y="516"/>
                    <a:pt x="2" y="539"/>
                  </a:cubicBezTo>
                  <a:cubicBezTo>
                    <a:pt x="13" y="542"/>
                    <a:pt x="50" y="498"/>
                    <a:pt x="68" y="469"/>
                  </a:cubicBezTo>
                  <a:cubicBezTo>
                    <a:pt x="69" y="467"/>
                    <a:pt x="70" y="466"/>
                    <a:pt x="71" y="464"/>
                  </a:cubicBezTo>
                  <a:cubicBezTo>
                    <a:pt x="72" y="462"/>
                    <a:pt x="73" y="460"/>
                    <a:pt x="74" y="459"/>
                  </a:cubicBezTo>
                  <a:cubicBezTo>
                    <a:pt x="76" y="455"/>
                    <a:pt x="77" y="451"/>
                    <a:pt x="79" y="448"/>
                  </a:cubicBezTo>
                  <a:cubicBezTo>
                    <a:pt x="79" y="448"/>
                    <a:pt x="79" y="448"/>
                    <a:pt x="79" y="448"/>
                  </a:cubicBezTo>
                  <a:cubicBezTo>
                    <a:pt x="79" y="448"/>
                    <a:pt x="81" y="444"/>
                    <a:pt x="83" y="440"/>
                  </a:cubicBezTo>
                  <a:cubicBezTo>
                    <a:pt x="83" y="440"/>
                    <a:pt x="83" y="440"/>
                    <a:pt x="83" y="440"/>
                  </a:cubicBezTo>
                  <a:cubicBezTo>
                    <a:pt x="85" y="435"/>
                    <a:pt x="89" y="428"/>
                    <a:pt x="93" y="421"/>
                  </a:cubicBezTo>
                  <a:cubicBezTo>
                    <a:pt x="93" y="420"/>
                    <a:pt x="93" y="420"/>
                    <a:pt x="93" y="420"/>
                  </a:cubicBezTo>
                  <a:cubicBezTo>
                    <a:pt x="95" y="417"/>
                    <a:pt x="97" y="414"/>
                    <a:pt x="100" y="410"/>
                  </a:cubicBezTo>
                  <a:cubicBezTo>
                    <a:pt x="100" y="410"/>
                    <a:pt x="100" y="409"/>
                    <a:pt x="101" y="408"/>
                  </a:cubicBezTo>
                  <a:cubicBezTo>
                    <a:pt x="102" y="406"/>
                    <a:pt x="104" y="403"/>
                    <a:pt x="106" y="400"/>
                  </a:cubicBezTo>
                  <a:cubicBezTo>
                    <a:pt x="112" y="392"/>
                    <a:pt x="120" y="390"/>
                    <a:pt x="126" y="386"/>
                  </a:cubicBezTo>
                  <a:cubicBezTo>
                    <a:pt x="134" y="385"/>
                    <a:pt x="138" y="380"/>
                    <a:pt x="143" y="380"/>
                  </a:cubicBezTo>
                  <a:cubicBezTo>
                    <a:pt x="143" y="379"/>
                    <a:pt x="143" y="379"/>
                    <a:pt x="143" y="379"/>
                  </a:cubicBezTo>
                  <a:cubicBezTo>
                    <a:pt x="144" y="379"/>
                    <a:pt x="144" y="379"/>
                    <a:pt x="144" y="379"/>
                  </a:cubicBezTo>
                  <a:cubicBezTo>
                    <a:pt x="148" y="371"/>
                    <a:pt x="152" y="364"/>
                    <a:pt x="156" y="357"/>
                  </a:cubicBezTo>
                  <a:cubicBezTo>
                    <a:pt x="160" y="350"/>
                    <a:pt x="164" y="343"/>
                    <a:pt x="167" y="336"/>
                  </a:cubicBezTo>
                  <a:cubicBezTo>
                    <a:pt x="172" y="328"/>
                    <a:pt x="176" y="320"/>
                    <a:pt x="180" y="312"/>
                  </a:cubicBezTo>
                  <a:cubicBezTo>
                    <a:pt x="183" y="305"/>
                    <a:pt x="187" y="299"/>
                    <a:pt x="190" y="292"/>
                  </a:cubicBezTo>
                  <a:cubicBezTo>
                    <a:pt x="192" y="288"/>
                    <a:pt x="192" y="287"/>
                    <a:pt x="194" y="285"/>
                  </a:cubicBezTo>
                  <a:cubicBezTo>
                    <a:pt x="195" y="282"/>
                    <a:pt x="196" y="279"/>
                    <a:pt x="198" y="277"/>
                  </a:cubicBezTo>
                  <a:cubicBezTo>
                    <a:pt x="200" y="272"/>
                    <a:pt x="202" y="268"/>
                    <a:pt x="204" y="264"/>
                  </a:cubicBezTo>
                  <a:cubicBezTo>
                    <a:pt x="205" y="263"/>
                    <a:pt x="205" y="262"/>
                    <a:pt x="206" y="261"/>
                  </a:cubicBezTo>
                  <a:cubicBezTo>
                    <a:pt x="207" y="259"/>
                    <a:pt x="208" y="257"/>
                    <a:pt x="209" y="255"/>
                  </a:cubicBezTo>
                  <a:cubicBezTo>
                    <a:pt x="209" y="255"/>
                    <a:pt x="210" y="254"/>
                    <a:pt x="210" y="253"/>
                  </a:cubicBezTo>
                  <a:cubicBezTo>
                    <a:pt x="229" y="213"/>
                    <a:pt x="259" y="140"/>
                    <a:pt x="267" y="119"/>
                  </a:cubicBezTo>
                  <a:cubicBezTo>
                    <a:pt x="268" y="116"/>
                    <a:pt x="269" y="113"/>
                    <a:pt x="271" y="109"/>
                  </a:cubicBezTo>
                  <a:close/>
                </a:path>
              </a:pathLst>
            </a:custGeom>
            <a:solidFill>
              <a:schemeClr val="accent4"/>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13" name="Freeform 10"/>
            <p:cNvSpPr/>
            <p:nvPr/>
          </p:nvSpPr>
          <p:spPr bwMode="auto">
            <a:xfrm>
              <a:off x="6224010" y="5878039"/>
              <a:ext cx="1303685" cy="976921"/>
            </a:xfrm>
            <a:custGeom>
              <a:gdLst>
                <a:gd fmla="*/ 361 w 390" name="T0"/>
                <a:gd fmla="*/ 0 h 292" name="T1"/>
                <a:gd fmla="*/ 271 w 390" name="T2"/>
                <a:gd fmla="*/ 33 h 292" name="T3"/>
                <a:gd fmla="*/ 265 w 390" name="T4"/>
                <a:gd fmla="*/ 106 h 292" name="T5"/>
                <a:gd fmla="*/ 214 w 390" name="T6"/>
                <a:gd fmla="*/ 97 h 292" name="T7"/>
                <a:gd fmla="*/ 237 w 390" name="T8"/>
                <a:gd fmla="*/ 42 h 292" name="T9"/>
                <a:gd fmla="*/ 205 w 390" name="T10"/>
                <a:gd fmla="*/ 13 h 292" name="T11"/>
                <a:gd fmla="*/ 127 w 390" name="T12"/>
                <a:gd fmla="*/ 15 h 292" name="T13"/>
                <a:gd fmla="*/ 64 w 390" name="T14"/>
                <a:gd fmla="*/ 137 h 292" name="T15"/>
                <a:gd fmla="*/ 40 w 390" name="T16"/>
                <a:gd fmla="*/ 125 h 292" name="T17"/>
                <a:gd fmla="*/ 33 w 390" name="T18"/>
                <a:gd fmla="*/ 126 h 292" name="T19"/>
                <a:gd fmla="*/ 23 w 390" name="T20"/>
                <a:gd fmla="*/ 131 h 292" name="T21"/>
                <a:gd fmla="*/ 17 w 390" name="T22"/>
                <a:gd fmla="*/ 137 h 292" name="T23"/>
                <a:gd fmla="*/ 9 w 390" name="T24"/>
                <a:gd fmla="*/ 147 h 292" name="T25"/>
                <a:gd fmla="*/ 2 w 390" name="T26"/>
                <a:gd fmla="*/ 168 h 292" name="T27"/>
                <a:gd fmla="*/ 1 w 390" name="T28"/>
                <a:gd fmla="*/ 176 h 292" name="T29"/>
                <a:gd fmla="*/ 69 w 390" name="T30"/>
                <a:gd fmla="*/ 226 h 292" name="T31"/>
                <a:gd fmla="*/ 82 w 390" name="T32"/>
                <a:gd fmla="*/ 292 h 292" name="T33"/>
                <a:gd fmla="*/ 149 w 390" name="T34"/>
                <a:gd fmla="*/ 289 h 292" name="T35"/>
                <a:gd fmla="*/ 164 w 390" name="T36"/>
                <a:gd fmla="*/ 265 h 292" name="T37"/>
                <a:gd fmla="*/ 163 w 390" name="T38"/>
                <a:gd fmla="*/ 233 h 292" name="T39"/>
                <a:gd fmla="*/ 165 w 390" name="T40"/>
                <a:gd fmla="*/ 224 h 292" name="T41"/>
                <a:gd fmla="*/ 171 w 390" name="T42"/>
                <a:gd fmla="*/ 213 h 292" name="T43"/>
                <a:gd fmla="*/ 179 w 390" name="T44"/>
                <a:gd fmla="*/ 203 h 292" name="T45"/>
                <a:gd fmla="*/ 188 w 390" name="T46"/>
                <a:gd fmla="*/ 196 h 292" name="T47"/>
                <a:gd fmla="*/ 215 w 390" name="T48"/>
                <a:gd fmla="*/ 186 h 292" name="T49"/>
                <a:gd fmla="*/ 217 w 390" name="T50"/>
                <a:gd fmla="*/ 193 h 292" name="T51"/>
                <a:gd fmla="*/ 236 w 390" name="T52"/>
                <a:gd fmla="*/ 196 h 292" name="T53"/>
                <a:gd fmla="*/ 239 w 390" name="T54"/>
                <a:gd fmla="*/ 205 h 292" name="T55"/>
                <a:gd fmla="*/ 238 w 390" name="T56"/>
                <a:gd fmla="*/ 219 h 292" name="T57"/>
                <a:gd fmla="*/ 222 w 390" name="T58"/>
                <a:gd fmla="*/ 244 h 292" name="T59"/>
                <a:gd fmla="*/ 203 w 390" name="T60"/>
                <a:gd fmla="*/ 262 h 292" name="T61"/>
                <a:gd fmla="*/ 198 w 390" name="T62"/>
                <a:gd fmla="*/ 269 h 292" name="T63"/>
                <a:gd fmla="*/ 196 w 390" name="T64"/>
                <a:gd fmla="*/ 274 h 292" name="T65"/>
                <a:gd fmla="*/ 193 w 390" name="T66"/>
                <a:gd fmla="*/ 291 h 292" name="T67"/>
                <a:gd fmla="*/ 390 w 390" name="T68"/>
                <a:gd fmla="*/ 9 h 292"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292" w="390">
                  <a:moveTo>
                    <a:pt x="390" y="8"/>
                  </a:moveTo>
                  <a:cubicBezTo>
                    <a:pt x="389" y="11"/>
                    <a:pt x="365" y="0"/>
                    <a:pt x="361" y="0"/>
                  </a:cubicBezTo>
                  <a:cubicBezTo>
                    <a:pt x="348" y="1"/>
                    <a:pt x="321" y="7"/>
                    <a:pt x="308" y="9"/>
                  </a:cubicBezTo>
                  <a:cubicBezTo>
                    <a:pt x="295" y="11"/>
                    <a:pt x="277" y="21"/>
                    <a:pt x="271" y="33"/>
                  </a:cubicBezTo>
                  <a:cubicBezTo>
                    <a:pt x="265" y="45"/>
                    <a:pt x="269" y="61"/>
                    <a:pt x="271" y="74"/>
                  </a:cubicBezTo>
                  <a:cubicBezTo>
                    <a:pt x="273" y="87"/>
                    <a:pt x="274" y="96"/>
                    <a:pt x="265" y="106"/>
                  </a:cubicBezTo>
                  <a:cubicBezTo>
                    <a:pt x="256" y="116"/>
                    <a:pt x="243" y="122"/>
                    <a:pt x="231" y="118"/>
                  </a:cubicBezTo>
                  <a:cubicBezTo>
                    <a:pt x="220" y="115"/>
                    <a:pt x="215" y="107"/>
                    <a:pt x="214" y="97"/>
                  </a:cubicBezTo>
                  <a:cubicBezTo>
                    <a:pt x="214" y="85"/>
                    <a:pt x="220" y="80"/>
                    <a:pt x="226" y="71"/>
                  </a:cubicBezTo>
                  <a:cubicBezTo>
                    <a:pt x="232" y="63"/>
                    <a:pt x="237" y="52"/>
                    <a:pt x="237" y="42"/>
                  </a:cubicBezTo>
                  <a:cubicBezTo>
                    <a:pt x="236" y="30"/>
                    <a:pt x="227" y="24"/>
                    <a:pt x="218" y="18"/>
                  </a:cubicBezTo>
                  <a:cubicBezTo>
                    <a:pt x="214" y="16"/>
                    <a:pt x="210" y="14"/>
                    <a:pt x="205" y="13"/>
                  </a:cubicBezTo>
                  <a:cubicBezTo>
                    <a:pt x="179" y="13"/>
                    <a:pt x="154" y="14"/>
                    <a:pt x="127" y="15"/>
                  </a:cubicBezTo>
                  <a:cubicBezTo>
                    <a:pt x="127" y="15"/>
                    <a:pt x="127" y="15"/>
                    <a:pt x="127" y="15"/>
                  </a:cubicBezTo>
                  <a:cubicBezTo>
                    <a:pt x="123" y="51"/>
                    <a:pt x="119" y="85"/>
                    <a:pt x="115" y="118"/>
                  </a:cubicBezTo>
                  <a:cubicBezTo>
                    <a:pt x="94" y="173"/>
                    <a:pt x="64" y="138"/>
                    <a:pt x="64" y="137"/>
                  </a:cubicBezTo>
                  <a:cubicBezTo>
                    <a:pt x="62" y="135"/>
                    <a:pt x="61" y="134"/>
                    <a:pt x="59" y="133"/>
                  </a:cubicBezTo>
                  <a:cubicBezTo>
                    <a:pt x="54" y="128"/>
                    <a:pt x="48" y="125"/>
                    <a:pt x="40" y="125"/>
                  </a:cubicBezTo>
                  <a:cubicBezTo>
                    <a:pt x="39" y="125"/>
                    <a:pt x="39" y="126"/>
                    <a:pt x="38" y="126"/>
                  </a:cubicBezTo>
                  <a:cubicBezTo>
                    <a:pt x="37" y="126"/>
                    <a:pt x="35" y="126"/>
                    <a:pt x="33" y="126"/>
                  </a:cubicBezTo>
                  <a:cubicBezTo>
                    <a:pt x="31" y="127"/>
                    <a:pt x="29" y="128"/>
                    <a:pt x="26" y="129"/>
                  </a:cubicBezTo>
                  <a:cubicBezTo>
                    <a:pt x="25" y="130"/>
                    <a:pt x="24" y="131"/>
                    <a:pt x="23" y="131"/>
                  </a:cubicBezTo>
                  <a:cubicBezTo>
                    <a:pt x="22" y="132"/>
                    <a:pt x="20" y="133"/>
                    <a:pt x="19" y="134"/>
                  </a:cubicBezTo>
                  <a:cubicBezTo>
                    <a:pt x="18" y="135"/>
                    <a:pt x="17" y="136"/>
                    <a:pt x="17" y="137"/>
                  </a:cubicBezTo>
                  <a:cubicBezTo>
                    <a:pt x="15" y="138"/>
                    <a:pt x="14" y="140"/>
                    <a:pt x="13" y="142"/>
                  </a:cubicBezTo>
                  <a:cubicBezTo>
                    <a:pt x="11" y="143"/>
                    <a:pt x="10" y="145"/>
                    <a:pt x="9" y="147"/>
                  </a:cubicBezTo>
                  <a:cubicBezTo>
                    <a:pt x="9" y="148"/>
                    <a:pt x="8" y="150"/>
                    <a:pt x="7" y="151"/>
                  </a:cubicBezTo>
                  <a:cubicBezTo>
                    <a:pt x="5" y="157"/>
                    <a:pt x="3" y="162"/>
                    <a:pt x="2" y="168"/>
                  </a:cubicBezTo>
                  <a:cubicBezTo>
                    <a:pt x="2" y="170"/>
                    <a:pt x="2" y="171"/>
                    <a:pt x="2" y="172"/>
                  </a:cubicBezTo>
                  <a:cubicBezTo>
                    <a:pt x="1" y="173"/>
                    <a:pt x="1" y="175"/>
                    <a:pt x="1" y="176"/>
                  </a:cubicBezTo>
                  <a:cubicBezTo>
                    <a:pt x="0" y="198"/>
                    <a:pt x="1" y="236"/>
                    <a:pt x="31" y="238"/>
                  </a:cubicBezTo>
                  <a:cubicBezTo>
                    <a:pt x="45" y="238"/>
                    <a:pt x="56" y="226"/>
                    <a:pt x="69" y="226"/>
                  </a:cubicBezTo>
                  <a:cubicBezTo>
                    <a:pt x="81" y="226"/>
                    <a:pt x="80" y="239"/>
                    <a:pt x="81" y="250"/>
                  </a:cubicBezTo>
                  <a:cubicBezTo>
                    <a:pt x="83" y="264"/>
                    <a:pt x="85" y="278"/>
                    <a:pt x="82" y="292"/>
                  </a:cubicBezTo>
                  <a:cubicBezTo>
                    <a:pt x="102" y="291"/>
                    <a:pt x="121" y="291"/>
                    <a:pt x="140" y="290"/>
                  </a:cubicBezTo>
                  <a:cubicBezTo>
                    <a:pt x="141" y="290"/>
                    <a:pt x="148" y="289"/>
                    <a:pt x="149" y="289"/>
                  </a:cubicBezTo>
                  <a:cubicBezTo>
                    <a:pt x="163" y="282"/>
                    <a:pt x="162" y="273"/>
                    <a:pt x="164" y="266"/>
                  </a:cubicBezTo>
                  <a:cubicBezTo>
                    <a:pt x="164" y="265"/>
                    <a:pt x="164" y="265"/>
                    <a:pt x="164" y="265"/>
                  </a:cubicBezTo>
                  <a:cubicBezTo>
                    <a:pt x="166" y="257"/>
                    <a:pt x="164" y="251"/>
                    <a:pt x="163" y="249"/>
                  </a:cubicBezTo>
                  <a:cubicBezTo>
                    <a:pt x="162" y="245"/>
                    <a:pt x="162" y="239"/>
                    <a:pt x="163" y="233"/>
                  </a:cubicBezTo>
                  <a:cubicBezTo>
                    <a:pt x="163" y="230"/>
                    <a:pt x="164" y="228"/>
                    <a:pt x="165" y="225"/>
                  </a:cubicBezTo>
                  <a:cubicBezTo>
                    <a:pt x="165" y="225"/>
                    <a:pt x="165" y="224"/>
                    <a:pt x="165" y="224"/>
                  </a:cubicBezTo>
                  <a:cubicBezTo>
                    <a:pt x="167" y="221"/>
                    <a:pt x="168" y="219"/>
                    <a:pt x="169" y="216"/>
                  </a:cubicBezTo>
                  <a:cubicBezTo>
                    <a:pt x="170" y="215"/>
                    <a:pt x="170" y="214"/>
                    <a:pt x="171" y="213"/>
                  </a:cubicBezTo>
                  <a:cubicBezTo>
                    <a:pt x="172" y="211"/>
                    <a:pt x="174" y="209"/>
                    <a:pt x="175" y="207"/>
                  </a:cubicBezTo>
                  <a:cubicBezTo>
                    <a:pt x="177" y="206"/>
                    <a:pt x="178" y="205"/>
                    <a:pt x="179" y="203"/>
                  </a:cubicBezTo>
                  <a:cubicBezTo>
                    <a:pt x="181" y="202"/>
                    <a:pt x="183" y="200"/>
                    <a:pt x="185" y="199"/>
                  </a:cubicBezTo>
                  <a:cubicBezTo>
                    <a:pt x="186" y="198"/>
                    <a:pt x="187" y="197"/>
                    <a:pt x="188" y="196"/>
                  </a:cubicBezTo>
                  <a:cubicBezTo>
                    <a:pt x="192" y="193"/>
                    <a:pt x="196" y="191"/>
                    <a:pt x="200" y="190"/>
                  </a:cubicBezTo>
                  <a:cubicBezTo>
                    <a:pt x="204" y="188"/>
                    <a:pt x="209" y="186"/>
                    <a:pt x="215" y="186"/>
                  </a:cubicBezTo>
                  <a:cubicBezTo>
                    <a:pt x="216" y="186"/>
                    <a:pt x="216" y="186"/>
                    <a:pt x="216" y="186"/>
                  </a:cubicBezTo>
                  <a:cubicBezTo>
                    <a:pt x="217" y="186"/>
                    <a:pt x="216" y="193"/>
                    <a:pt x="217" y="193"/>
                  </a:cubicBezTo>
                  <a:cubicBezTo>
                    <a:pt x="225" y="194"/>
                    <a:pt x="231" y="190"/>
                    <a:pt x="235" y="194"/>
                  </a:cubicBezTo>
                  <a:cubicBezTo>
                    <a:pt x="235" y="195"/>
                    <a:pt x="236" y="196"/>
                    <a:pt x="236" y="196"/>
                  </a:cubicBezTo>
                  <a:cubicBezTo>
                    <a:pt x="237" y="197"/>
                    <a:pt x="237" y="198"/>
                    <a:pt x="237" y="198"/>
                  </a:cubicBezTo>
                  <a:cubicBezTo>
                    <a:pt x="238" y="200"/>
                    <a:pt x="239" y="203"/>
                    <a:pt x="239" y="205"/>
                  </a:cubicBezTo>
                  <a:cubicBezTo>
                    <a:pt x="240" y="207"/>
                    <a:pt x="239" y="210"/>
                    <a:pt x="239" y="212"/>
                  </a:cubicBezTo>
                  <a:cubicBezTo>
                    <a:pt x="239" y="214"/>
                    <a:pt x="238" y="217"/>
                    <a:pt x="238" y="219"/>
                  </a:cubicBezTo>
                  <a:cubicBezTo>
                    <a:pt x="236" y="225"/>
                    <a:pt x="233" y="231"/>
                    <a:pt x="228" y="237"/>
                  </a:cubicBezTo>
                  <a:cubicBezTo>
                    <a:pt x="226" y="239"/>
                    <a:pt x="224" y="241"/>
                    <a:pt x="222" y="244"/>
                  </a:cubicBezTo>
                  <a:cubicBezTo>
                    <a:pt x="220" y="246"/>
                    <a:pt x="218" y="248"/>
                    <a:pt x="216" y="249"/>
                  </a:cubicBezTo>
                  <a:cubicBezTo>
                    <a:pt x="216" y="250"/>
                    <a:pt x="209" y="255"/>
                    <a:pt x="203" y="262"/>
                  </a:cubicBezTo>
                  <a:cubicBezTo>
                    <a:pt x="202" y="264"/>
                    <a:pt x="201" y="265"/>
                    <a:pt x="200" y="266"/>
                  </a:cubicBezTo>
                  <a:cubicBezTo>
                    <a:pt x="200" y="267"/>
                    <a:pt x="199" y="268"/>
                    <a:pt x="198" y="269"/>
                  </a:cubicBezTo>
                  <a:cubicBezTo>
                    <a:pt x="198" y="269"/>
                    <a:pt x="198" y="270"/>
                    <a:pt x="197" y="270"/>
                  </a:cubicBezTo>
                  <a:cubicBezTo>
                    <a:pt x="197" y="272"/>
                    <a:pt x="196" y="273"/>
                    <a:pt x="196" y="274"/>
                  </a:cubicBezTo>
                  <a:cubicBezTo>
                    <a:pt x="195" y="275"/>
                    <a:pt x="191" y="280"/>
                    <a:pt x="191" y="281"/>
                  </a:cubicBezTo>
                  <a:cubicBezTo>
                    <a:pt x="190" y="285"/>
                    <a:pt x="190" y="288"/>
                    <a:pt x="193" y="291"/>
                  </a:cubicBezTo>
                  <a:cubicBezTo>
                    <a:pt x="212" y="291"/>
                    <a:pt x="232" y="290"/>
                    <a:pt x="251" y="290"/>
                  </a:cubicBezTo>
                  <a:cubicBezTo>
                    <a:pt x="312" y="219"/>
                    <a:pt x="352" y="124"/>
                    <a:pt x="390" y="9"/>
                  </a:cubicBezTo>
                  <a:lnTo>
                    <a:pt x="390" y="8"/>
                  </a:lnTo>
                  <a:close/>
                </a:path>
              </a:pathLst>
            </a:custGeom>
            <a:solidFill>
              <a:schemeClr val="accent5"/>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14" name="Freeform 11"/>
            <p:cNvSpPr/>
            <p:nvPr/>
          </p:nvSpPr>
          <p:spPr bwMode="auto">
            <a:xfrm>
              <a:off x="4839476" y="5938675"/>
              <a:ext cx="1344110" cy="936497"/>
            </a:xfrm>
            <a:custGeom>
              <a:gdLst>
                <a:gd fmla="*/ 305 w 402" name="T0"/>
                <a:gd fmla="*/ 218 h 280" name="T1"/>
                <a:gd fmla="*/ 338 w 402" name="T2"/>
                <a:gd fmla="*/ 212 h 280" name="T3"/>
                <a:gd fmla="*/ 391 w 402" name="T4"/>
                <a:gd fmla="*/ 198 h 280" name="T5"/>
                <a:gd fmla="*/ 383 w 402" name="T6"/>
                <a:gd fmla="*/ 112 h 280" name="T7"/>
                <a:gd fmla="*/ 302 w 402" name="T8"/>
                <a:gd fmla="*/ 98 h 280" name="T9"/>
                <a:gd fmla="*/ 284 w 402" name="T10"/>
                <a:gd fmla="*/ 67 h 280" name="T11"/>
                <a:gd fmla="*/ 268 w 402" name="T12"/>
                <a:gd fmla="*/ 3 h 280" name="T13"/>
                <a:gd fmla="*/ 261 w 402" name="T14"/>
                <a:gd fmla="*/ 2 h 280" name="T15"/>
                <a:gd fmla="*/ 168 w 402" name="T16"/>
                <a:gd fmla="*/ 1 h 280" name="T17"/>
                <a:gd fmla="*/ 146 w 402" name="T18"/>
                <a:gd fmla="*/ 28 h 280" name="T19"/>
                <a:gd fmla="*/ 112 w 402" name="T20"/>
                <a:gd fmla="*/ 27 h 280" name="T21"/>
                <a:gd fmla="*/ 92 w 402" name="T22"/>
                <a:gd fmla="*/ 3 h 280" name="T23"/>
                <a:gd fmla="*/ 70 w 402" name="T24"/>
                <a:gd fmla="*/ 1 h 280" name="T25"/>
                <a:gd fmla="*/ 2 w 402" name="T26"/>
                <a:gd fmla="*/ 7 h 280" name="T27"/>
                <a:gd fmla="*/ 0 w 402" name="T28"/>
                <a:gd fmla="*/ 7 h 280" name="T29"/>
                <a:gd fmla="*/ 0 w 402" name="T30"/>
                <a:gd fmla="*/ 8 h 280" name="T31"/>
                <a:gd fmla="*/ 143 w 402" name="T32"/>
                <a:gd fmla="*/ 280 h 280" name="T33"/>
                <a:gd fmla="*/ 193 w 402" name="T34"/>
                <a:gd fmla="*/ 280 h 280" name="T35"/>
                <a:gd fmla="*/ 189 w 402" name="T36"/>
                <a:gd fmla="*/ 278 h 280" name="T37"/>
                <a:gd fmla="*/ 262 w 402" name="T38"/>
                <a:gd fmla="*/ 277 h 280" name="T39"/>
                <a:gd fmla="*/ 258 w 402" name="T40"/>
                <a:gd fmla="*/ 278 h 280" name="T41"/>
                <a:gd fmla="*/ 256 w 402" name="T42"/>
                <a:gd fmla="*/ 278 h 280" name="T43"/>
                <a:gd fmla="*/ 319 w 402" name="T44"/>
                <a:gd fmla="*/ 277 h 280" name="T45"/>
                <a:gd fmla="*/ 307 w 402" name="T46"/>
                <a:gd fmla="*/ 247 h 280" name="T47"/>
                <a:gd fmla="*/ 304 w 402" name="T48"/>
                <a:gd fmla="*/ 220 h 280" name="T49"/>
                <a:gd fmla="*/ 305 w 402" name="T50"/>
                <a:gd fmla="*/ 218 h 280"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280" w="402">
                  <a:moveTo>
                    <a:pt x="305" y="218"/>
                  </a:moveTo>
                  <a:cubicBezTo>
                    <a:pt x="311" y="206"/>
                    <a:pt x="327" y="210"/>
                    <a:pt x="338" y="212"/>
                  </a:cubicBezTo>
                  <a:cubicBezTo>
                    <a:pt x="358" y="216"/>
                    <a:pt x="383" y="222"/>
                    <a:pt x="391" y="198"/>
                  </a:cubicBezTo>
                  <a:cubicBezTo>
                    <a:pt x="399" y="174"/>
                    <a:pt x="402" y="132"/>
                    <a:pt x="383" y="112"/>
                  </a:cubicBezTo>
                  <a:cubicBezTo>
                    <a:pt x="364" y="91"/>
                    <a:pt x="327" y="107"/>
                    <a:pt x="302" y="98"/>
                  </a:cubicBezTo>
                  <a:cubicBezTo>
                    <a:pt x="286" y="93"/>
                    <a:pt x="287" y="85"/>
                    <a:pt x="284" y="67"/>
                  </a:cubicBezTo>
                  <a:cubicBezTo>
                    <a:pt x="281" y="44"/>
                    <a:pt x="270" y="25"/>
                    <a:pt x="268" y="3"/>
                  </a:cubicBezTo>
                  <a:cubicBezTo>
                    <a:pt x="261" y="2"/>
                    <a:pt x="261" y="2"/>
                    <a:pt x="261" y="2"/>
                  </a:cubicBezTo>
                  <a:cubicBezTo>
                    <a:pt x="235" y="3"/>
                    <a:pt x="194" y="1"/>
                    <a:pt x="168" y="1"/>
                  </a:cubicBezTo>
                  <a:cubicBezTo>
                    <a:pt x="153" y="7"/>
                    <a:pt x="162" y="24"/>
                    <a:pt x="146" y="28"/>
                  </a:cubicBezTo>
                  <a:cubicBezTo>
                    <a:pt x="135" y="31"/>
                    <a:pt x="123" y="29"/>
                    <a:pt x="112" y="27"/>
                  </a:cubicBezTo>
                  <a:cubicBezTo>
                    <a:pt x="102" y="24"/>
                    <a:pt x="102" y="7"/>
                    <a:pt x="92" y="3"/>
                  </a:cubicBezTo>
                  <a:cubicBezTo>
                    <a:pt x="87" y="0"/>
                    <a:pt x="78" y="2"/>
                    <a:pt x="70" y="1"/>
                  </a:cubicBezTo>
                  <a:cubicBezTo>
                    <a:pt x="46" y="2"/>
                    <a:pt x="23" y="7"/>
                    <a:pt x="2" y="7"/>
                  </a:cubicBezTo>
                  <a:cubicBezTo>
                    <a:pt x="0" y="7"/>
                    <a:pt x="0" y="7"/>
                    <a:pt x="0" y="7"/>
                  </a:cubicBezTo>
                  <a:cubicBezTo>
                    <a:pt x="0" y="8"/>
                    <a:pt x="0" y="8"/>
                    <a:pt x="0" y="8"/>
                  </a:cubicBezTo>
                  <a:cubicBezTo>
                    <a:pt x="41" y="121"/>
                    <a:pt x="89" y="218"/>
                    <a:pt x="143" y="280"/>
                  </a:cubicBezTo>
                  <a:cubicBezTo>
                    <a:pt x="159" y="280"/>
                    <a:pt x="176" y="280"/>
                    <a:pt x="193" y="280"/>
                  </a:cubicBezTo>
                  <a:cubicBezTo>
                    <a:pt x="192" y="279"/>
                    <a:pt x="191" y="279"/>
                    <a:pt x="189" y="278"/>
                  </a:cubicBezTo>
                  <a:cubicBezTo>
                    <a:pt x="213" y="278"/>
                    <a:pt x="237" y="278"/>
                    <a:pt x="262" y="277"/>
                  </a:cubicBezTo>
                  <a:cubicBezTo>
                    <a:pt x="261" y="277"/>
                    <a:pt x="260" y="277"/>
                    <a:pt x="258" y="278"/>
                  </a:cubicBezTo>
                  <a:cubicBezTo>
                    <a:pt x="257" y="278"/>
                    <a:pt x="257" y="278"/>
                    <a:pt x="256" y="278"/>
                  </a:cubicBezTo>
                  <a:cubicBezTo>
                    <a:pt x="275" y="278"/>
                    <a:pt x="299" y="277"/>
                    <a:pt x="319" y="277"/>
                  </a:cubicBezTo>
                  <a:cubicBezTo>
                    <a:pt x="318" y="277"/>
                    <a:pt x="308" y="249"/>
                    <a:pt x="307" y="247"/>
                  </a:cubicBezTo>
                  <a:cubicBezTo>
                    <a:pt x="304" y="239"/>
                    <a:pt x="301" y="229"/>
                    <a:pt x="304" y="220"/>
                  </a:cubicBezTo>
                  <a:cubicBezTo>
                    <a:pt x="304" y="220"/>
                    <a:pt x="304" y="219"/>
                    <a:pt x="305" y="218"/>
                  </a:cubicBezTo>
                  <a:close/>
                </a:path>
              </a:pathLst>
            </a:custGeom>
            <a:solidFill>
              <a:schemeClr val="accent5"/>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15" name="Freeform 12"/>
            <p:cNvSpPr/>
            <p:nvPr/>
          </p:nvSpPr>
          <p:spPr bwMode="auto">
            <a:xfrm>
              <a:off x="4927062" y="6794323"/>
              <a:ext cx="525516" cy="363819"/>
            </a:xfrm>
            <a:custGeom>
              <a:gdLst>
                <a:gd fmla="*/ 81 w 158" name="T0"/>
                <a:gd fmla="*/ 32 h 109" name="T1"/>
                <a:gd fmla="*/ 86 w 158" name="T2"/>
                <a:gd fmla="*/ 22 h 109" name="T3"/>
                <a:gd fmla="*/ 37 w 158" name="T4"/>
                <a:gd fmla="*/ 2 h 109" name="T5"/>
                <a:gd fmla="*/ 1 w 158" name="T6"/>
                <a:gd fmla="*/ 14 h 109" name="T7"/>
                <a:gd fmla="*/ 9 w 158" name="T8"/>
                <a:gd fmla="*/ 27 h 109" name="T9"/>
                <a:gd fmla="*/ 21 w 158" name="T10"/>
                <a:gd fmla="*/ 34 h 109" name="T11"/>
                <a:gd fmla="*/ 39 w 158" name="T12"/>
                <a:gd fmla="*/ 41 h 109" name="T13"/>
                <a:gd fmla="*/ 64 w 158" name="T14"/>
                <a:gd fmla="*/ 66 h 109" name="T15"/>
                <a:gd fmla="*/ 154 w 158" name="T16"/>
                <a:gd fmla="*/ 82 h 109" name="T17"/>
                <a:gd fmla="*/ 109 w 158" name="T18"/>
                <a:gd fmla="*/ 60 h 109" name="T19"/>
                <a:gd fmla="*/ 91 w 158" name="T20"/>
                <a:gd fmla="*/ 47 h 109" name="T21"/>
                <a:gd fmla="*/ 78 w 158" name="T22"/>
                <a:gd fmla="*/ 40 h 109" name="T23"/>
                <a:gd fmla="*/ 81 w 158" name="T24"/>
                <a:gd fmla="*/ 32 h 10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09" w="158">
                  <a:moveTo>
                    <a:pt x="81" y="32"/>
                  </a:moveTo>
                  <a:cubicBezTo>
                    <a:pt x="83" y="29"/>
                    <a:pt x="86" y="26"/>
                    <a:pt x="86" y="22"/>
                  </a:cubicBezTo>
                  <a:cubicBezTo>
                    <a:pt x="87" y="4"/>
                    <a:pt x="48" y="2"/>
                    <a:pt x="37" y="2"/>
                  </a:cubicBezTo>
                  <a:cubicBezTo>
                    <a:pt x="27" y="1"/>
                    <a:pt x="3" y="0"/>
                    <a:pt x="1" y="14"/>
                  </a:cubicBezTo>
                  <a:cubicBezTo>
                    <a:pt x="0" y="21"/>
                    <a:pt x="4" y="25"/>
                    <a:pt x="9" y="27"/>
                  </a:cubicBezTo>
                  <a:cubicBezTo>
                    <a:pt x="16" y="29"/>
                    <a:pt x="15" y="32"/>
                    <a:pt x="21" y="34"/>
                  </a:cubicBezTo>
                  <a:cubicBezTo>
                    <a:pt x="26" y="36"/>
                    <a:pt x="35" y="38"/>
                    <a:pt x="39" y="41"/>
                  </a:cubicBezTo>
                  <a:cubicBezTo>
                    <a:pt x="54" y="50"/>
                    <a:pt x="64" y="66"/>
                    <a:pt x="64" y="66"/>
                  </a:cubicBezTo>
                  <a:cubicBezTo>
                    <a:pt x="70" y="75"/>
                    <a:pt x="158" y="109"/>
                    <a:pt x="154" y="82"/>
                  </a:cubicBezTo>
                  <a:cubicBezTo>
                    <a:pt x="152" y="63"/>
                    <a:pt x="121" y="66"/>
                    <a:pt x="109" y="60"/>
                  </a:cubicBezTo>
                  <a:cubicBezTo>
                    <a:pt x="102" y="56"/>
                    <a:pt x="98" y="50"/>
                    <a:pt x="91" y="47"/>
                  </a:cubicBezTo>
                  <a:cubicBezTo>
                    <a:pt x="86" y="46"/>
                    <a:pt x="78" y="47"/>
                    <a:pt x="78" y="40"/>
                  </a:cubicBezTo>
                  <a:cubicBezTo>
                    <a:pt x="78" y="37"/>
                    <a:pt x="79" y="35"/>
                    <a:pt x="81" y="32"/>
                  </a:cubicBezTo>
                  <a:close/>
                </a:path>
              </a:pathLst>
            </a:custGeom>
            <a:solidFill>
              <a:schemeClr val="accent6"/>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16" name="Freeform 13"/>
            <p:cNvSpPr/>
            <p:nvPr/>
          </p:nvSpPr>
          <p:spPr bwMode="auto">
            <a:xfrm>
              <a:off x="4148895" y="5962257"/>
              <a:ext cx="1165568" cy="919652"/>
            </a:xfrm>
            <a:custGeom>
              <a:gdLst>
                <a:gd fmla="*/ 143 w 348" name="T0"/>
                <a:gd fmla="*/ 1 h 275" name="T1"/>
                <a:gd fmla="*/ 131 w 348" name="T2"/>
                <a:gd fmla="*/ 7 h 275" name="T3"/>
                <a:gd fmla="*/ 129 w 348" name="T4"/>
                <a:gd fmla="*/ 8 h 275" name="T5"/>
                <a:gd fmla="*/ 129 w 348" name="T6"/>
                <a:gd fmla="*/ 9 h 275" name="T7"/>
                <a:gd fmla="*/ 127 w 348" name="T8"/>
                <a:gd fmla="*/ 12 h 275" name="T9"/>
                <a:gd fmla="*/ 127 w 348" name="T10"/>
                <a:gd fmla="*/ 14 h 275" name="T11"/>
                <a:gd fmla="*/ 126 w 348" name="T12"/>
                <a:gd fmla="*/ 15 h 275" name="T13"/>
                <a:gd fmla="*/ 138 w 348" name="T14"/>
                <a:gd fmla="*/ 56 h 275" name="T15"/>
                <a:gd fmla="*/ 122 w 348" name="T16"/>
                <a:gd fmla="*/ 81 h 275" name="T17"/>
                <a:gd fmla="*/ 107 w 348" name="T18"/>
                <a:gd fmla="*/ 48 h 275" name="T19"/>
                <a:gd fmla="*/ 75 w 348" name="T20"/>
                <a:gd fmla="*/ 16 h 275" name="T21"/>
                <a:gd fmla="*/ 71 w 348" name="T22"/>
                <a:gd fmla="*/ 13 h 275" name="T23"/>
                <a:gd fmla="*/ 65 w 348" name="T24"/>
                <a:gd fmla="*/ 9 h 275" name="T25"/>
                <a:gd fmla="*/ 50 w 348" name="T26"/>
                <a:gd fmla="*/ 2 h 275" name="T27"/>
                <a:gd fmla="*/ 0 w 348" name="T28"/>
                <a:gd fmla="*/ 3 h 275" name="T29"/>
                <a:gd fmla="*/ 0 w 348" name="T30"/>
                <a:gd fmla="*/ 4 h 275" name="T31"/>
                <a:gd fmla="*/ 61 w 348" name="T32"/>
                <a:gd fmla="*/ 105 h 275" name="T33"/>
                <a:gd fmla="*/ 35 w 348" name="T34"/>
                <a:gd fmla="*/ 105 h 275" name="T35"/>
                <a:gd fmla="*/ 24 w 348" name="T36"/>
                <a:gd fmla="*/ 146 h 275" name="T37"/>
                <a:gd fmla="*/ 84 w 348" name="T38"/>
                <a:gd fmla="*/ 204 h 275" name="T39"/>
                <a:gd fmla="*/ 125 w 348" name="T40"/>
                <a:gd fmla="*/ 208 h 275" name="T41"/>
                <a:gd fmla="*/ 148 w 348" name="T42"/>
                <a:gd fmla="*/ 216 h 275" name="T43"/>
                <a:gd fmla="*/ 149 w 348" name="T44"/>
                <a:gd fmla="*/ 217 h 275" name="T45"/>
                <a:gd fmla="*/ 214 w 348" name="T46"/>
                <a:gd fmla="*/ 275 h 275" name="T47"/>
                <a:gd fmla="*/ 215 w 348" name="T48"/>
                <a:gd fmla="*/ 275 h 275" name="T49"/>
                <a:gd fmla="*/ 250 w 348" name="T50"/>
                <a:gd fmla="*/ 275 h 275" name="T51"/>
                <a:gd fmla="*/ 246 w 348" name="T52"/>
                <a:gd fmla="*/ 274 h 275" name="T53"/>
                <a:gd fmla="*/ 248 w 348" name="T54"/>
                <a:gd fmla="*/ 274 h 275" name="T55"/>
                <a:gd fmla="*/ 305 w 348" name="T56"/>
                <a:gd fmla="*/ 273 h 275" name="T57"/>
                <a:gd fmla="*/ 302 w 348" name="T58"/>
                <a:gd fmla="*/ 273 h 275" name="T59"/>
                <a:gd fmla="*/ 300 w 348" name="T60"/>
                <a:gd fmla="*/ 274 h 275" name="T61"/>
                <a:gd fmla="*/ 348 w 348" name="T62"/>
                <a:gd fmla="*/ 273 h 275" name="T63"/>
                <a:gd fmla="*/ 206 w 348" name="T64"/>
                <a:gd fmla="*/ 1 h 275" name="T65"/>
                <a:gd fmla="*/ 206 w 348" name="T66"/>
                <a:gd fmla="*/ 0 h 275" name="T67"/>
                <a:gd fmla="*/ 143 w 348" name="T68"/>
                <a:gd fmla="*/ 1 h 27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275" w="348">
                  <a:moveTo>
                    <a:pt x="143" y="1"/>
                  </a:moveTo>
                  <a:cubicBezTo>
                    <a:pt x="137" y="2"/>
                    <a:pt x="133" y="4"/>
                    <a:pt x="131" y="7"/>
                  </a:cubicBezTo>
                  <a:cubicBezTo>
                    <a:pt x="130" y="7"/>
                    <a:pt x="130" y="8"/>
                    <a:pt x="129" y="8"/>
                  </a:cubicBezTo>
                  <a:cubicBezTo>
                    <a:pt x="129" y="8"/>
                    <a:pt x="129" y="9"/>
                    <a:pt x="129" y="9"/>
                  </a:cubicBezTo>
                  <a:cubicBezTo>
                    <a:pt x="128" y="10"/>
                    <a:pt x="128" y="11"/>
                    <a:pt x="127" y="12"/>
                  </a:cubicBezTo>
                  <a:cubicBezTo>
                    <a:pt x="127" y="12"/>
                    <a:pt x="127" y="13"/>
                    <a:pt x="127" y="14"/>
                  </a:cubicBezTo>
                  <a:cubicBezTo>
                    <a:pt x="126" y="14"/>
                    <a:pt x="126" y="15"/>
                    <a:pt x="126" y="15"/>
                  </a:cubicBezTo>
                  <a:cubicBezTo>
                    <a:pt x="123" y="30"/>
                    <a:pt x="136" y="42"/>
                    <a:pt x="138" y="56"/>
                  </a:cubicBezTo>
                  <a:cubicBezTo>
                    <a:pt x="140" y="66"/>
                    <a:pt x="135" y="83"/>
                    <a:pt x="122" y="81"/>
                  </a:cubicBezTo>
                  <a:cubicBezTo>
                    <a:pt x="110" y="79"/>
                    <a:pt x="111" y="58"/>
                    <a:pt x="107" y="48"/>
                  </a:cubicBezTo>
                  <a:cubicBezTo>
                    <a:pt x="101" y="33"/>
                    <a:pt x="87" y="27"/>
                    <a:pt x="75" y="16"/>
                  </a:cubicBezTo>
                  <a:cubicBezTo>
                    <a:pt x="73" y="15"/>
                    <a:pt x="72" y="14"/>
                    <a:pt x="71" y="13"/>
                  </a:cubicBezTo>
                  <a:cubicBezTo>
                    <a:pt x="69" y="11"/>
                    <a:pt x="67" y="10"/>
                    <a:pt x="65" y="9"/>
                  </a:cubicBezTo>
                  <a:cubicBezTo>
                    <a:pt x="60" y="6"/>
                    <a:pt x="56" y="4"/>
                    <a:pt x="50" y="2"/>
                  </a:cubicBezTo>
                  <a:cubicBezTo>
                    <a:pt x="32" y="3"/>
                    <a:pt x="15" y="3"/>
                    <a:pt x="0" y="3"/>
                  </a:cubicBezTo>
                  <a:cubicBezTo>
                    <a:pt x="0" y="4"/>
                    <a:pt x="0" y="4"/>
                    <a:pt x="0" y="4"/>
                  </a:cubicBezTo>
                  <a:cubicBezTo>
                    <a:pt x="20" y="39"/>
                    <a:pt x="40" y="73"/>
                    <a:pt x="61" y="105"/>
                  </a:cubicBezTo>
                  <a:cubicBezTo>
                    <a:pt x="76" y="133"/>
                    <a:pt x="45" y="108"/>
                    <a:pt x="35" y="105"/>
                  </a:cubicBezTo>
                  <a:cubicBezTo>
                    <a:pt x="6" y="96"/>
                    <a:pt x="14" y="131"/>
                    <a:pt x="24" y="146"/>
                  </a:cubicBezTo>
                  <a:cubicBezTo>
                    <a:pt x="38" y="168"/>
                    <a:pt x="62" y="188"/>
                    <a:pt x="84" y="204"/>
                  </a:cubicBezTo>
                  <a:cubicBezTo>
                    <a:pt x="99" y="216"/>
                    <a:pt x="109" y="215"/>
                    <a:pt x="125" y="208"/>
                  </a:cubicBezTo>
                  <a:cubicBezTo>
                    <a:pt x="135" y="204"/>
                    <a:pt x="141" y="209"/>
                    <a:pt x="148" y="216"/>
                  </a:cubicBezTo>
                  <a:cubicBezTo>
                    <a:pt x="149" y="217"/>
                    <a:pt x="149" y="217"/>
                    <a:pt x="149" y="217"/>
                  </a:cubicBezTo>
                  <a:cubicBezTo>
                    <a:pt x="170" y="238"/>
                    <a:pt x="192" y="258"/>
                    <a:pt x="214" y="275"/>
                  </a:cubicBezTo>
                  <a:cubicBezTo>
                    <a:pt x="215" y="275"/>
                    <a:pt x="215" y="275"/>
                    <a:pt x="215" y="275"/>
                  </a:cubicBezTo>
                  <a:cubicBezTo>
                    <a:pt x="225" y="275"/>
                    <a:pt x="237" y="275"/>
                    <a:pt x="250" y="275"/>
                  </a:cubicBezTo>
                  <a:cubicBezTo>
                    <a:pt x="249" y="275"/>
                    <a:pt x="248" y="274"/>
                    <a:pt x="246" y="274"/>
                  </a:cubicBezTo>
                  <a:cubicBezTo>
                    <a:pt x="248" y="274"/>
                    <a:pt x="248" y="274"/>
                    <a:pt x="248" y="274"/>
                  </a:cubicBezTo>
                  <a:cubicBezTo>
                    <a:pt x="266" y="274"/>
                    <a:pt x="285" y="273"/>
                    <a:pt x="305" y="273"/>
                  </a:cubicBezTo>
                  <a:cubicBezTo>
                    <a:pt x="302" y="273"/>
                    <a:pt x="302" y="273"/>
                    <a:pt x="302" y="273"/>
                  </a:cubicBezTo>
                  <a:cubicBezTo>
                    <a:pt x="301" y="274"/>
                    <a:pt x="301" y="274"/>
                    <a:pt x="300" y="274"/>
                  </a:cubicBezTo>
                  <a:cubicBezTo>
                    <a:pt x="316" y="274"/>
                    <a:pt x="332" y="274"/>
                    <a:pt x="348" y="273"/>
                  </a:cubicBezTo>
                  <a:cubicBezTo>
                    <a:pt x="294" y="211"/>
                    <a:pt x="247" y="114"/>
                    <a:pt x="206" y="1"/>
                  </a:cubicBezTo>
                  <a:cubicBezTo>
                    <a:pt x="206" y="0"/>
                    <a:pt x="206" y="0"/>
                    <a:pt x="206" y="0"/>
                  </a:cubicBezTo>
                  <a:cubicBezTo>
                    <a:pt x="184" y="0"/>
                    <a:pt x="163" y="1"/>
                    <a:pt x="143" y="1"/>
                  </a:cubicBezTo>
                  <a:close/>
                </a:path>
              </a:pathLst>
            </a:custGeom>
            <a:solidFill>
              <a:schemeClr val="accent5"/>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17" name="Freeform 14"/>
            <p:cNvSpPr/>
            <p:nvPr/>
          </p:nvSpPr>
          <p:spPr bwMode="auto">
            <a:xfrm>
              <a:off x="3593060" y="5396317"/>
              <a:ext cx="1273366" cy="1485593"/>
            </a:xfrm>
            <a:custGeom>
              <a:gdLst>
                <a:gd fmla="*/ 276 w 381" name="T0"/>
                <a:gd fmla="*/ 359 h 444" name="T1"/>
                <a:gd fmla="*/ 276 w 381" name="T2"/>
                <a:gd fmla="*/ 367 h 444" name="T3"/>
                <a:gd fmla="*/ 278 w 381" name="T4"/>
                <a:gd fmla="*/ 378 h 444" name="T5"/>
                <a:gd fmla="*/ 276 w 381" name="T6"/>
                <a:gd fmla="*/ 379 h 444" name="T7"/>
                <a:gd fmla="*/ 234 w 381" name="T8"/>
                <a:gd fmla="*/ 349 h 444" name="T9"/>
                <a:gd fmla="*/ 191 w 381" name="T10"/>
                <a:gd fmla="*/ 281 h 444" name="T11"/>
                <a:gd fmla="*/ 237 w 381" name="T12"/>
                <a:gd fmla="*/ 304 h 444" name="T13"/>
                <a:gd fmla="*/ 228 w 381" name="T14"/>
                <a:gd fmla="*/ 274 h 444" name="T15"/>
                <a:gd fmla="*/ 167 w 381" name="T16"/>
                <a:gd fmla="*/ 173 h 444" name="T17"/>
                <a:gd fmla="*/ 123 w 381" name="T18"/>
                <a:gd fmla="*/ 173 h 444" name="T19"/>
                <a:gd fmla="*/ 78 w 381" name="T20"/>
                <a:gd fmla="*/ 105 h 444" name="T21"/>
                <a:gd fmla="*/ 76 w 381" name="T22"/>
                <a:gd fmla="*/ 99 h 444" name="T23"/>
                <a:gd fmla="*/ 76 w 381" name="T24"/>
                <a:gd fmla="*/ 97 h 444" name="T25"/>
                <a:gd fmla="*/ 74 w 381" name="T26"/>
                <a:gd fmla="*/ 92 h 444" name="T27"/>
                <a:gd fmla="*/ 73 w 381" name="T28"/>
                <a:gd fmla="*/ 89 h 444" name="T29"/>
                <a:gd fmla="*/ 73 w 381" name="T30"/>
                <a:gd fmla="*/ 87 h 444" name="T31"/>
                <a:gd fmla="*/ 57 w 381" name="T32"/>
                <a:gd fmla="*/ 55 h 444" name="T33"/>
                <a:gd fmla="*/ 22 w 381" name="T34"/>
                <a:gd fmla="*/ 9 h 444" name="T35"/>
                <a:gd fmla="*/ 5 w 381" name="T36"/>
                <a:gd fmla="*/ 34 h 444" name="T37"/>
                <a:gd fmla="*/ 21 w 381" name="T38"/>
                <a:gd fmla="*/ 62 h 444" name="T39"/>
                <a:gd fmla="*/ 22 w 381" name="T40"/>
                <a:gd fmla="*/ 63 h 444" name="T41"/>
                <a:gd fmla="*/ 48 w 381" name="T42"/>
                <a:gd fmla="*/ 105 h 444" name="T43"/>
                <a:gd fmla="*/ 81 w 381" name="T44"/>
                <a:gd fmla="*/ 173 h 444" name="T45"/>
                <a:gd fmla="*/ 62 w 381" name="T46"/>
                <a:gd fmla="*/ 173 h 444" name="T47"/>
                <a:gd fmla="*/ 312 w 381" name="T48"/>
                <a:gd fmla="*/ 444 h 444" name="T49"/>
                <a:gd fmla="*/ 381 w 381" name="T50"/>
                <a:gd fmla="*/ 444 h 444" name="T51"/>
                <a:gd fmla="*/ 316 w 381" name="T52"/>
                <a:gd fmla="*/ 386 h 444" name="T53"/>
                <a:gd fmla="*/ 276 w 381" name="T54"/>
                <a:gd fmla="*/ 359 h 444"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443" w="381">
                  <a:moveTo>
                    <a:pt x="276" y="359"/>
                  </a:moveTo>
                  <a:cubicBezTo>
                    <a:pt x="275" y="361"/>
                    <a:pt x="274" y="362"/>
                    <a:pt x="276" y="367"/>
                  </a:cubicBezTo>
                  <a:cubicBezTo>
                    <a:pt x="279" y="374"/>
                    <a:pt x="279" y="376"/>
                    <a:pt x="278" y="378"/>
                  </a:cubicBezTo>
                  <a:cubicBezTo>
                    <a:pt x="278" y="378"/>
                    <a:pt x="276" y="379"/>
                    <a:pt x="276" y="379"/>
                  </a:cubicBezTo>
                  <a:cubicBezTo>
                    <a:pt x="265" y="376"/>
                    <a:pt x="249" y="364"/>
                    <a:pt x="234" y="349"/>
                  </a:cubicBezTo>
                  <a:cubicBezTo>
                    <a:pt x="209" y="325"/>
                    <a:pt x="187" y="293"/>
                    <a:pt x="191" y="281"/>
                  </a:cubicBezTo>
                  <a:cubicBezTo>
                    <a:pt x="213" y="273"/>
                    <a:pt x="217" y="305"/>
                    <a:pt x="237" y="304"/>
                  </a:cubicBezTo>
                  <a:cubicBezTo>
                    <a:pt x="239" y="299"/>
                    <a:pt x="241" y="297"/>
                    <a:pt x="228" y="274"/>
                  </a:cubicBezTo>
                  <a:cubicBezTo>
                    <a:pt x="207" y="242"/>
                    <a:pt x="187" y="208"/>
                    <a:pt x="167" y="173"/>
                  </a:cubicBezTo>
                  <a:cubicBezTo>
                    <a:pt x="151" y="173"/>
                    <a:pt x="136" y="173"/>
                    <a:pt x="123" y="173"/>
                  </a:cubicBezTo>
                  <a:cubicBezTo>
                    <a:pt x="88" y="152"/>
                    <a:pt x="78" y="105"/>
                    <a:pt x="78" y="105"/>
                  </a:cubicBezTo>
                  <a:cubicBezTo>
                    <a:pt x="77" y="103"/>
                    <a:pt x="77" y="101"/>
                    <a:pt x="76" y="99"/>
                  </a:cubicBezTo>
                  <a:cubicBezTo>
                    <a:pt x="76" y="98"/>
                    <a:pt x="76" y="98"/>
                    <a:pt x="76" y="97"/>
                  </a:cubicBezTo>
                  <a:cubicBezTo>
                    <a:pt x="76" y="96"/>
                    <a:pt x="75" y="94"/>
                    <a:pt x="74" y="92"/>
                  </a:cubicBezTo>
                  <a:cubicBezTo>
                    <a:pt x="74" y="91"/>
                    <a:pt x="74" y="90"/>
                    <a:pt x="73" y="89"/>
                  </a:cubicBezTo>
                  <a:cubicBezTo>
                    <a:pt x="73" y="88"/>
                    <a:pt x="73" y="87"/>
                    <a:pt x="73" y="87"/>
                  </a:cubicBezTo>
                  <a:cubicBezTo>
                    <a:pt x="69" y="77"/>
                    <a:pt x="64" y="66"/>
                    <a:pt x="57" y="55"/>
                  </a:cubicBezTo>
                  <a:cubicBezTo>
                    <a:pt x="48" y="39"/>
                    <a:pt x="40" y="18"/>
                    <a:pt x="22" y="9"/>
                  </a:cubicBezTo>
                  <a:cubicBezTo>
                    <a:pt x="5" y="0"/>
                    <a:pt x="0" y="22"/>
                    <a:pt x="5" y="34"/>
                  </a:cubicBezTo>
                  <a:cubicBezTo>
                    <a:pt x="8" y="45"/>
                    <a:pt x="16" y="52"/>
                    <a:pt x="21" y="62"/>
                  </a:cubicBezTo>
                  <a:cubicBezTo>
                    <a:pt x="21" y="63"/>
                    <a:pt x="21" y="63"/>
                    <a:pt x="22" y="63"/>
                  </a:cubicBezTo>
                  <a:cubicBezTo>
                    <a:pt x="29" y="78"/>
                    <a:pt x="38" y="93"/>
                    <a:pt x="48" y="105"/>
                  </a:cubicBezTo>
                  <a:cubicBezTo>
                    <a:pt x="59" y="120"/>
                    <a:pt x="85" y="157"/>
                    <a:pt x="81" y="173"/>
                  </a:cubicBezTo>
                  <a:cubicBezTo>
                    <a:pt x="73" y="173"/>
                    <a:pt x="66" y="173"/>
                    <a:pt x="62" y="173"/>
                  </a:cubicBezTo>
                  <a:cubicBezTo>
                    <a:pt x="133" y="286"/>
                    <a:pt x="216" y="382"/>
                    <a:pt x="312" y="444"/>
                  </a:cubicBezTo>
                  <a:cubicBezTo>
                    <a:pt x="323" y="444"/>
                    <a:pt x="346" y="444"/>
                    <a:pt x="381" y="444"/>
                  </a:cubicBezTo>
                  <a:cubicBezTo>
                    <a:pt x="359" y="427"/>
                    <a:pt x="337" y="407"/>
                    <a:pt x="316" y="386"/>
                  </a:cubicBezTo>
                  <a:cubicBezTo>
                    <a:pt x="292" y="363"/>
                    <a:pt x="283" y="356"/>
                    <a:pt x="276" y="359"/>
                  </a:cubicBezTo>
                  <a:close/>
                </a:path>
              </a:pathLst>
            </a:custGeom>
            <a:solidFill>
              <a:schemeClr val="accent5"/>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18" name="Freeform 15"/>
            <p:cNvSpPr/>
            <p:nvPr/>
          </p:nvSpPr>
          <p:spPr bwMode="auto">
            <a:xfrm>
              <a:off x="3431362" y="2708100"/>
              <a:ext cx="1455275" cy="2027953"/>
            </a:xfrm>
            <a:custGeom>
              <a:gdLst>
                <a:gd fmla="*/ 59 w 435" name="T0"/>
                <a:gd fmla="*/ 607 h 607" name="T1"/>
                <a:gd fmla="*/ 56 w 435" name="T2"/>
                <a:gd fmla="*/ 599 h 607" name="T3"/>
                <a:gd fmla="*/ 29 w 435" name="T4"/>
                <a:gd fmla="*/ 409 h 607" name="T5"/>
                <a:gd fmla="*/ 52 w 435" name="T6"/>
                <a:gd fmla="*/ 408 h 607" name="T7"/>
                <a:gd fmla="*/ 103 w 435" name="T8"/>
                <a:gd fmla="*/ 402 h 607" name="T9"/>
                <a:gd fmla="*/ 117 w 435" name="T10"/>
                <a:gd fmla="*/ 373 h 607" name="T11"/>
                <a:gd fmla="*/ 117 w 435" name="T12"/>
                <a:gd fmla="*/ 366 h 607" name="T13"/>
                <a:gd fmla="*/ 109 w 435" name="T14"/>
                <a:gd fmla="*/ 327 h 607" name="T15"/>
                <a:gd fmla="*/ 89 w 435" name="T16"/>
                <a:gd fmla="*/ 295 h 607" name="T17"/>
                <a:gd fmla="*/ 73 w 435" name="T18"/>
                <a:gd fmla="*/ 288 h 607" name="T19"/>
                <a:gd fmla="*/ 66 w 435" name="T20"/>
                <a:gd fmla="*/ 289 h 607" name="T21"/>
                <a:gd fmla="*/ 48 w 435" name="T22"/>
                <a:gd fmla="*/ 307 h 607" name="T23"/>
                <a:gd fmla="*/ 30 w 435" name="T24"/>
                <a:gd fmla="*/ 323 h 607" name="T25"/>
                <a:gd fmla="*/ 20 w 435" name="T26"/>
                <a:gd fmla="*/ 322 h 607" name="T27"/>
                <a:gd fmla="*/ 11 w 435" name="T28"/>
                <a:gd fmla="*/ 314 h 607" name="T29"/>
                <a:gd fmla="*/ 9 w 435" name="T30"/>
                <a:gd fmla="*/ 160 h 607" name="T31"/>
                <a:gd fmla="*/ 76 w 435" name="T32"/>
                <a:gd fmla="*/ 158 h 607" name="T33"/>
                <a:gd fmla="*/ 92 w 435" name="T34"/>
                <a:gd fmla="*/ 150 h 607" name="T35"/>
                <a:gd fmla="*/ 99 w 435" name="T36"/>
                <a:gd fmla="*/ 144 h 607" name="T37"/>
                <a:gd fmla="*/ 113 w 435" name="T38"/>
                <a:gd fmla="*/ 110 h 607" name="T39"/>
                <a:gd fmla="*/ 109 w 435" name="T40"/>
                <a:gd fmla="*/ 87 h 607" name="T41"/>
                <a:gd fmla="*/ 111 w 435" name="T42"/>
                <a:gd fmla="*/ 44 h 607" name="T43"/>
                <a:gd fmla="*/ 118 w 435" name="T44"/>
                <a:gd fmla="*/ 32 h 607" name="T45"/>
                <a:gd fmla="*/ 128 w 435" name="T46"/>
                <a:gd fmla="*/ 20 h 607" name="T47"/>
                <a:gd fmla="*/ 140 w 435" name="T48"/>
                <a:gd fmla="*/ 11 h 607" name="T49"/>
                <a:gd fmla="*/ 167 w 435" name="T50"/>
                <a:gd fmla="*/ 1 h 607" name="T51"/>
                <a:gd fmla="*/ 202 w 435" name="T52"/>
                <a:gd fmla="*/ 19 h 607" name="T53"/>
                <a:gd fmla="*/ 206 w 435" name="T54"/>
                <a:gd fmla="*/ 31 h 607" name="T55"/>
                <a:gd fmla="*/ 183 w 435" name="T56"/>
                <a:gd fmla="*/ 86 h 607" name="T57"/>
                <a:gd fmla="*/ 167 w 435" name="T58"/>
                <a:gd fmla="*/ 135 h 607" name="T59"/>
                <a:gd fmla="*/ 185 w 435" name="T60"/>
                <a:gd fmla="*/ 153 h 607" name="T61"/>
                <a:gd fmla="*/ 191 w 435" name="T62"/>
                <a:gd fmla="*/ 155 h 607" name="T63"/>
                <a:gd fmla="*/ 255 w 435" name="T64"/>
                <a:gd fmla="*/ 155 h 607" name="T65"/>
                <a:gd fmla="*/ 283 w 435" name="T66"/>
                <a:gd fmla="*/ 155 h 607" name="T67"/>
                <a:gd fmla="*/ 280 w 435" name="T68"/>
                <a:gd fmla="*/ 259 h 607" name="T69"/>
                <a:gd fmla="*/ 280 w 435" name="T70"/>
                <a:gd fmla="*/ 268 h 607" name="T71"/>
                <a:gd fmla="*/ 288 w 435" name="T72"/>
                <a:gd fmla="*/ 297 h 607" name="T73"/>
                <a:gd fmla="*/ 313 w 435" name="T74"/>
                <a:gd fmla="*/ 316 h 607" name="T75"/>
                <a:gd fmla="*/ 346 w 435" name="T76"/>
                <a:gd fmla="*/ 289 h 607" name="T77"/>
                <a:gd fmla="*/ 379 w 435" name="T78"/>
                <a:gd fmla="*/ 281 h 607" name="T79"/>
                <a:gd fmla="*/ 408 w 435" name="T80"/>
                <a:gd fmla="*/ 294 h 607" name="T81"/>
                <a:gd fmla="*/ 413 w 435" name="T82"/>
                <a:gd fmla="*/ 300 h 607" name="T83"/>
                <a:gd fmla="*/ 415 w 435" name="T84"/>
                <a:gd fmla="*/ 428 h 607" name="T85"/>
                <a:gd fmla="*/ 370 w 435" name="T86"/>
                <a:gd fmla="*/ 437 h 607" name="T87"/>
                <a:gd fmla="*/ 349 w 435" name="T88"/>
                <a:gd fmla="*/ 420 h 607" name="T89"/>
                <a:gd fmla="*/ 323 w 435" name="T90"/>
                <a:gd fmla="*/ 405 h 607" name="T91"/>
                <a:gd fmla="*/ 317 w 435" name="T92"/>
                <a:gd fmla="*/ 405 h 607" name="T93"/>
                <a:gd fmla="*/ 310 w 435" name="T94"/>
                <a:gd fmla="*/ 408 h 607" name="T95"/>
                <a:gd fmla="*/ 294 w 435" name="T96"/>
                <a:gd fmla="*/ 446 h 607" name="T97"/>
                <a:gd fmla="*/ 318 w 435" name="T98"/>
                <a:gd fmla="*/ 595 h 607" name="T99"/>
                <a:gd fmla="*/ 320 w 435" name="T100"/>
                <a:gd fmla="*/ 602 h 607" name="T101"/>
                <a:gd fmla="*/ 60 w 435" name="T102"/>
                <a:gd fmla="*/ 607 h 607"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607" w="435">
                  <a:moveTo>
                    <a:pt x="60" y="607"/>
                  </a:moveTo>
                  <a:cubicBezTo>
                    <a:pt x="59" y="607"/>
                    <a:pt x="59" y="607"/>
                    <a:pt x="59" y="607"/>
                  </a:cubicBezTo>
                  <a:cubicBezTo>
                    <a:pt x="59" y="606"/>
                    <a:pt x="59" y="606"/>
                    <a:pt x="59" y="606"/>
                  </a:cubicBezTo>
                  <a:cubicBezTo>
                    <a:pt x="56" y="599"/>
                    <a:pt x="56" y="599"/>
                    <a:pt x="56" y="599"/>
                  </a:cubicBezTo>
                  <a:cubicBezTo>
                    <a:pt x="41" y="552"/>
                    <a:pt x="28" y="504"/>
                    <a:pt x="19" y="457"/>
                  </a:cubicBezTo>
                  <a:cubicBezTo>
                    <a:pt x="17" y="429"/>
                    <a:pt x="21" y="413"/>
                    <a:pt x="29" y="409"/>
                  </a:cubicBezTo>
                  <a:cubicBezTo>
                    <a:pt x="29" y="409"/>
                    <a:pt x="40" y="396"/>
                    <a:pt x="40" y="396"/>
                  </a:cubicBezTo>
                  <a:cubicBezTo>
                    <a:pt x="44" y="392"/>
                    <a:pt x="50" y="407"/>
                    <a:pt x="52" y="408"/>
                  </a:cubicBezTo>
                  <a:cubicBezTo>
                    <a:pt x="56" y="412"/>
                    <a:pt x="64" y="412"/>
                    <a:pt x="69" y="412"/>
                  </a:cubicBezTo>
                  <a:cubicBezTo>
                    <a:pt x="80" y="413"/>
                    <a:pt x="94" y="409"/>
                    <a:pt x="103" y="402"/>
                  </a:cubicBezTo>
                  <a:cubicBezTo>
                    <a:pt x="113" y="395"/>
                    <a:pt x="117" y="386"/>
                    <a:pt x="117" y="375"/>
                  </a:cubicBezTo>
                  <a:cubicBezTo>
                    <a:pt x="117" y="373"/>
                    <a:pt x="117" y="373"/>
                    <a:pt x="117" y="373"/>
                  </a:cubicBezTo>
                  <a:cubicBezTo>
                    <a:pt x="117" y="370"/>
                    <a:pt x="117" y="370"/>
                    <a:pt x="117" y="370"/>
                  </a:cubicBezTo>
                  <a:cubicBezTo>
                    <a:pt x="117" y="366"/>
                    <a:pt x="117" y="366"/>
                    <a:pt x="117" y="366"/>
                  </a:cubicBezTo>
                  <a:cubicBezTo>
                    <a:pt x="116" y="355"/>
                    <a:pt x="114" y="345"/>
                    <a:pt x="112" y="336"/>
                  </a:cubicBezTo>
                  <a:cubicBezTo>
                    <a:pt x="111" y="332"/>
                    <a:pt x="110" y="330"/>
                    <a:pt x="109" y="327"/>
                  </a:cubicBezTo>
                  <a:cubicBezTo>
                    <a:pt x="104" y="314"/>
                    <a:pt x="99" y="304"/>
                    <a:pt x="92" y="297"/>
                  </a:cubicBezTo>
                  <a:cubicBezTo>
                    <a:pt x="91" y="296"/>
                    <a:pt x="90" y="296"/>
                    <a:pt x="89" y="295"/>
                  </a:cubicBezTo>
                  <a:cubicBezTo>
                    <a:pt x="88" y="294"/>
                    <a:pt x="87" y="293"/>
                    <a:pt x="86" y="293"/>
                  </a:cubicBezTo>
                  <a:cubicBezTo>
                    <a:pt x="81" y="289"/>
                    <a:pt x="77" y="288"/>
                    <a:pt x="73" y="288"/>
                  </a:cubicBezTo>
                  <a:cubicBezTo>
                    <a:pt x="70" y="288"/>
                    <a:pt x="69" y="288"/>
                    <a:pt x="68" y="289"/>
                  </a:cubicBezTo>
                  <a:cubicBezTo>
                    <a:pt x="67" y="289"/>
                    <a:pt x="66" y="289"/>
                    <a:pt x="66" y="289"/>
                  </a:cubicBezTo>
                  <a:cubicBezTo>
                    <a:pt x="60" y="292"/>
                    <a:pt x="57" y="295"/>
                    <a:pt x="53" y="299"/>
                  </a:cubicBezTo>
                  <a:cubicBezTo>
                    <a:pt x="51" y="301"/>
                    <a:pt x="49" y="304"/>
                    <a:pt x="48" y="307"/>
                  </a:cubicBezTo>
                  <a:cubicBezTo>
                    <a:pt x="46" y="311"/>
                    <a:pt x="43" y="315"/>
                    <a:pt x="39" y="318"/>
                  </a:cubicBezTo>
                  <a:cubicBezTo>
                    <a:pt x="36" y="320"/>
                    <a:pt x="33" y="322"/>
                    <a:pt x="30" y="323"/>
                  </a:cubicBezTo>
                  <a:cubicBezTo>
                    <a:pt x="27" y="323"/>
                    <a:pt x="26" y="323"/>
                    <a:pt x="25" y="323"/>
                  </a:cubicBezTo>
                  <a:cubicBezTo>
                    <a:pt x="22" y="323"/>
                    <a:pt x="21" y="323"/>
                    <a:pt x="20" y="322"/>
                  </a:cubicBezTo>
                  <a:cubicBezTo>
                    <a:pt x="17" y="321"/>
                    <a:pt x="16" y="320"/>
                    <a:pt x="14" y="318"/>
                  </a:cubicBezTo>
                  <a:cubicBezTo>
                    <a:pt x="13" y="317"/>
                    <a:pt x="12" y="316"/>
                    <a:pt x="11" y="314"/>
                  </a:cubicBezTo>
                  <a:cubicBezTo>
                    <a:pt x="6" y="305"/>
                    <a:pt x="2" y="292"/>
                    <a:pt x="0" y="275"/>
                  </a:cubicBezTo>
                  <a:cubicBezTo>
                    <a:pt x="0" y="235"/>
                    <a:pt x="3" y="196"/>
                    <a:pt x="9" y="160"/>
                  </a:cubicBezTo>
                  <a:cubicBezTo>
                    <a:pt x="25" y="158"/>
                    <a:pt x="25" y="158"/>
                    <a:pt x="25" y="158"/>
                  </a:cubicBezTo>
                  <a:cubicBezTo>
                    <a:pt x="76" y="158"/>
                    <a:pt x="76" y="158"/>
                    <a:pt x="76" y="158"/>
                  </a:cubicBezTo>
                  <a:cubicBezTo>
                    <a:pt x="81" y="156"/>
                    <a:pt x="85" y="154"/>
                    <a:pt x="90" y="152"/>
                  </a:cubicBezTo>
                  <a:cubicBezTo>
                    <a:pt x="91" y="151"/>
                    <a:pt x="91" y="150"/>
                    <a:pt x="92" y="150"/>
                  </a:cubicBezTo>
                  <a:cubicBezTo>
                    <a:pt x="95" y="147"/>
                    <a:pt x="95" y="147"/>
                    <a:pt x="95" y="147"/>
                  </a:cubicBezTo>
                  <a:cubicBezTo>
                    <a:pt x="97" y="146"/>
                    <a:pt x="98" y="145"/>
                    <a:pt x="99" y="144"/>
                  </a:cubicBezTo>
                  <a:cubicBezTo>
                    <a:pt x="107" y="136"/>
                    <a:pt x="111" y="127"/>
                    <a:pt x="112" y="115"/>
                  </a:cubicBezTo>
                  <a:cubicBezTo>
                    <a:pt x="113" y="110"/>
                    <a:pt x="113" y="110"/>
                    <a:pt x="113" y="110"/>
                  </a:cubicBezTo>
                  <a:cubicBezTo>
                    <a:pt x="113" y="104"/>
                    <a:pt x="113" y="99"/>
                    <a:pt x="111" y="95"/>
                  </a:cubicBezTo>
                  <a:cubicBezTo>
                    <a:pt x="111" y="92"/>
                    <a:pt x="110" y="89"/>
                    <a:pt x="109" y="87"/>
                  </a:cubicBezTo>
                  <a:cubicBezTo>
                    <a:pt x="104" y="75"/>
                    <a:pt x="104" y="61"/>
                    <a:pt x="109" y="48"/>
                  </a:cubicBezTo>
                  <a:cubicBezTo>
                    <a:pt x="110" y="46"/>
                    <a:pt x="110" y="45"/>
                    <a:pt x="111" y="44"/>
                  </a:cubicBezTo>
                  <a:cubicBezTo>
                    <a:pt x="112" y="41"/>
                    <a:pt x="114" y="38"/>
                    <a:pt x="116" y="35"/>
                  </a:cubicBezTo>
                  <a:cubicBezTo>
                    <a:pt x="116" y="34"/>
                    <a:pt x="117" y="33"/>
                    <a:pt x="118" y="32"/>
                  </a:cubicBezTo>
                  <a:cubicBezTo>
                    <a:pt x="121" y="28"/>
                    <a:pt x="123" y="25"/>
                    <a:pt x="125" y="23"/>
                  </a:cubicBezTo>
                  <a:cubicBezTo>
                    <a:pt x="128" y="20"/>
                    <a:pt x="128" y="20"/>
                    <a:pt x="128" y="20"/>
                  </a:cubicBezTo>
                  <a:cubicBezTo>
                    <a:pt x="131" y="18"/>
                    <a:pt x="134" y="15"/>
                    <a:pt x="137" y="13"/>
                  </a:cubicBezTo>
                  <a:cubicBezTo>
                    <a:pt x="140" y="11"/>
                    <a:pt x="140" y="11"/>
                    <a:pt x="140" y="11"/>
                  </a:cubicBezTo>
                  <a:cubicBezTo>
                    <a:pt x="144" y="9"/>
                    <a:pt x="147" y="7"/>
                    <a:pt x="151" y="5"/>
                  </a:cubicBezTo>
                  <a:cubicBezTo>
                    <a:pt x="157" y="3"/>
                    <a:pt x="162" y="1"/>
                    <a:pt x="167" y="1"/>
                  </a:cubicBezTo>
                  <a:cubicBezTo>
                    <a:pt x="171" y="0"/>
                    <a:pt x="171" y="0"/>
                    <a:pt x="171" y="0"/>
                  </a:cubicBezTo>
                  <a:cubicBezTo>
                    <a:pt x="186" y="2"/>
                    <a:pt x="197" y="8"/>
                    <a:pt x="202" y="19"/>
                  </a:cubicBezTo>
                  <a:cubicBezTo>
                    <a:pt x="203" y="20"/>
                    <a:pt x="204" y="22"/>
                    <a:pt x="204" y="24"/>
                  </a:cubicBezTo>
                  <a:cubicBezTo>
                    <a:pt x="205" y="26"/>
                    <a:pt x="206" y="29"/>
                    <a:pt x="206" y="31"/>
                  </a:cubicBezTo>
                  <a:cubicBezTo>
                    <a:pt x="206" y="34"/>
                    <a:pt x="206" y="34"/>
                    <a:pt x="206" y="34"/>
                  </a:cubicBezTo>
                  <a:cubicBezTo>
                    <a:pt x="207" y="51"/>
                    <a:pt x="198" y="71"/>
                    <a:pt x="183" y="86"/>
                  </a:cubicBezTo>
                  <a:cubicBezTo>
                    <a:pt x="182" y="88"/>
                    <a:pt x="180" y="90"/>
                    <a:pt x="179" y="92"/>
                  </a:cubicBezTo>
                  <a:cubicBezTo>
                    <a:pt x="168" y="107"/>
                    <a:pt x="164" y="123"/>
                    <a:pt x="167" y="135"/>
                  </a:cubicBezTo>
                  <a:cubicBezTo>
                    <a:pt x="168" y="137"/>
                    <a:pt x="169" y="139"/>
                    <a:pt x="170" y="141"/>
                  </a:cubicBezTo>
                  <a:cubicBezTo>
                    <a:pt x="173" y="146"/>
                    <a:pt x="178" y="150"/>
                    <a:pt x="185" y="153"/>
                  </a:cubicBezTo>
                  <a:cubicBezTo>
                    <a:pt x="187" y="154"/>
                    <a:pt x="187" y="154"/>
                    <a:pt x="187" y="154"/>
                  </a:cubicBezTo>
                  <a:cubicBezTo>
                    <a:pt x="189" y="155"/>
                    <a:pt x="190" y="155"/>
                    <a:pt x="191" y="155"/>
                  </a:cubicBezTo>
                  <a:cubicBezTo>
                    <a:pt x="194" y="155"/>
                    <a:pt x="196" y="156"/>
                    <a:pt x="198" y="156"/>
                  </a:cubicBezTo>
                  <a:cubicBezTo>
                    <a:pt x="255" y="155"/>
                    <a:pt x="255" y="155"/>
                    <a:pt x="255" y="155"/>
                  </a:cubicBezTo>
                  <a:cubicBezTo>
                    <a:pt x="280" y="155"/>
                    <a:pt x="280" y="155"/>
                    <a:pt x="280" y="155"/>
                  </a:cubicBezTo>
                  <a:cubicBezTo>
                    <a:pt x="283" y="155"/>
                    <a:pt x="283" y="155"/>
                    <a:pt x="283" y="155"/>
                  </a:cubicBezTo>
                  <a:cubicBezTo>
                    <a:pt x="281" y="185"/>
                    <a:pt x="280" y="216"/>
                    <a:pt x="279" y="248"/>
                  </a:cubicBezTo>
                  <a:cubicBezTo>
                    <a:pt x="279" y="252"/>
                    <a:pt x="279" y="255"/>
                    <a:pt x="280" y="259"/>
                  </a:cubicBezTo>
                  <a:cubicBezTo>
                    <a:pt x="280" y="265"/>
                    <a:pt x="280" y="265"/>
                    <a:pt x="280" y="265"/>
                  </a:cubicBezTo>
                  <a:cubicBezTo>
                    <a:pt x="280" y="268"/>
                    <a:pt x="280" y="268"/>
                    <a:pt x="280" y="268"/>
                  </a:cubicBezTo>
                  <a:cubicBezTo>
                    <a:pt x="281" y="277"/>
                    <a:pt x="283" y="284"/>
                    <a:pt x="285" y="290"/>
                  </a:cubicBezTo>
                  <a:cubicBezTo>
                    <a:pt x="286" y="294"/>
                    <a:pt x="287" y="295"/>
                    <a:pt x="288" y="297"/>
                  </a:cubicBezTo>
                  <a:cubicBezTo>
                    <a:pt x="289" y="299"/>
                    <a:pt x="289" y="301"/>
                    <a:pt x="290" y="302"/>
                  </a:cubicBezTo>
                  <a:cubicBezTo>
                    <a:pt x="297" y="312"/>
                    <a:pt x="304" y="316"/>
                    <a:pt x="313" y="316"/>
                  </a:cubicBezTo>
                  <a:cubicBezTo>
                    <a:pt x="314" y="316"/>
                    <a:pt x="316" y="316"/>
                    <a:pt x="317" y="316"/>
                  </a:cubicBezTo>
                  <a:cubicBezTo>
                    <a:pt x="330" y="315"/>
                    <a:pt x="337" y="298"/>
                    <a:pt x="346" y="289"/>
                  </a:cubicBezTo>
                  <a:cubicBezTo>
                    <a:pt x="353" y="282"/>
                    <a:pt x="363" y="283"/>
                    <a:pt x="374" y="281"/>
                  </a:cubicBezTo>
                  <a:cubicBezTo>
                    <a:pt x="376" y="281"/>
                    <a:pt x="377" y="281"/>
                    <a:pt x="379" y="281"/>
                  </a:cubicBezTo>
                  <a:cubicBezTo>
                    <a:pt x="384" y="281"/>
                    <a:pt x="390" y="283"/>
                    <a:pt x="396" y="285"/>
                  </a:cubicBezTo>
                  <a:cubicBezTo>
                    <a:pt x="400" y="287"/>
                    <a:pt x="404" y="290"/>
                    <a:pt x="408" y="294"/>
                  </a:cubicBezTo>
                  <a:cubicBezTo>
                    <a:pt x="409" y="295"/>
                    <a:pt x="410" y="296"/>
                    <a:pt x="411" y="297"/>
                  </a:cubicBezTo>
                  <a:cubicBezTo>
                    <a:pt x="412" y="298"/>
                    <a:pt x="412" y="299"/>
                    <a:pt x="413" y="300"/>
                  </a:cubicBezTo>
                  <a:cubicBezTo>
                    <a:pt x="427" y="318"/>
                    <a:pt x="435" y="347"/>
                    <a:pt x="435" y="375"/>
                  </a:cubicBezTo>
                  <a:cubicBezTo>
                    <a:pt x="433" y="396"/>
                    <a:pt x="426" y="416"/>
                    <a:pt x="415" y="428"/>
                  </a:cubicBezTo>
                  <a:cubicBezTo>
                    <a:pt x="408" y="436"/>
                    <a:pt x="399" y="440"/>
                    <a:pt x="389" y="442"/>
                  </a:cubicBezTo>
                  <a:cubicBezTo>
                    <a:pt x="381" y="442"/>
                    <a:pt x="375" y="440"/>
                    <a:pt x="370" y="437"/>
                  </a:cubicBezTo>
                  <a:cubicBezTo>
                    <a:pt x="362" y="433"/>
                    <a:pt x="357" y="428"/>
                    <a:pt x="351" y="421"/>
                  </a:cubicBezTo>
                  <a:cubicBezTo>
                    <a:pt x="349" y="420"/>
                    <a:pt x="349" y="420"/>
                    <a:pt x="349" y="420"/>
                  </a:cubicBezTo>
                  <a:cubicBezTo>
                    <a:pt x="344" y="415"/>
                    <a:pt x="344" y="415"/>
                    <a:pt x="344" y="415"/>
                  </a:cubicBezTo>
                  <a:cubicBezTo>
                    <a:pt x="337" y="410"/>
                    <a:pt x="330" y="406"/>
                    <a:pt x="323" y="405"/>
                  </a:cubicBezTo>
                  <a:cubicBezTo>
                    <a:pt x="322" y="405"/>
                    <a:pt x="321" y="405"/>
                    <a:pt x="320" y="405"/>
                  </a:cubicBezTo>
                  <a:cubicBezTo>
                    <a:pt x="317" y="405"/>
                    <a:pt x="317" y="405"/>
                    <a:pt x="317" y="405"/>
                  </a:cubicBezTo>
                  <a:cubicBezTo>
                    <a:pt x="316" y="406"/>
                    <a:pt x="315" y="406"/>
                    <a:pt x="314" y="406"/>
                  </a:cubicBezTo>
                  <a:cubicBezTo>
                    <a:pt x="312" y="407"/>
                    <a:pt x="311" y="407"/>
                    <a:pt x="310" y="408"/>
                  </a:cubicBezTo>
                  <a:cubicBezTo>
                    <a:pt x="302" y="412"/>
                    <a:pt x="298" y="421"/>
                    <a:pt x="296" y="435"/>
                  </a:cubicBezTo>
                  <a:cubicBezTo>
                    <a:pt x="295" y="438"/>
                    <a:pt x="295" y="442"/>
                    <a:pt x="294" y="446"/>
                  </a:cubicBezTo>
                  <a:cubicBezTo>
                    <a:pt x="294" y="454"/>
                    <a:pt x="294" y="460"/>
                    <a:pt x="294" y="465"/>
                  </a:cubicBezTo>
                  <a:cubicBezTo>
                    <a:pt x="300" y="506"/>
                    <a:pt x="308" y="550"/>
                    <a:pt x="318" y="595"/>
                  </a:cubicBezTo>
                  <a:cubicBezTo>
                    <a:pt x="319" y="598"/>
                    <a:pt x="319" y="598"/>
                    <a:pt x="319" y="598"/>
                  </a:cubicBezTo>
                  <a:cubicBezTo>
                    <a:pt x="320" y="602"/>
                    <a:pt x="320" y="602"/>
                    <a:pt x="320" y="602"/>
                  </a:cubicBezTo>
                  <a:cubicBezTo>
                    <a:pt x="249" y="605"/>
                    <a:pt x="184" y="606"/>
                    <a:pt x="127" y="606"/>
                  </a:cubicBezTo>
                  <a:lnTo>
                    <a:pt x="60" y="607"/>
                  </a:lnTo>
                  <a:close/>
                </a:path>
              </a:pathLst>
            </a:custGeom>
            <a:solidFill>
              <a:schemeClr val="accent3"/>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70" name="Freeform 69"/>
            <p:cNvSpPr/>
            <p:nvPr/>
          </p:nvSpPr>
          <p:spPr bwMode="auto">
            <a:xfrm>
              <a:off x="3936666" y="1768235"/>
              <a:ext cx="1303685" cy="842174"/>
            </a:xfrm>
            <a:custGeom>
              <a:gdLst>
                <a:gd fmla="*/ 1163288 w 1303685" name="connsiteX0"/>
                <a:gd fmla="*/ 0 h 842174" name="connsiteY0"/>
                <a:gd fmla="*/ 1190031 w 1303685" name="connsiteX1"/>
                <a:gd fmla="*/ 0 h 842174" name="connsiteY1"/>
                <a:gd fmla="*/ 1263572 w 1303685" name="connsiteX2"/>
                <a:gd fmla="*/ 0 h 842174" name="connsiteY2"/>
                <a:gd fmla="*/ 1303685 w 1303685" name="connsiteX3"/>
                <a:gd fmla="*/ 0 h 842174" name="connsiteY3"/>
                <a:gd fmla="*/ 1300342 w 1303685" name="connsiteX4"/>
                <a:gd fmla="*/ 6689 h 842174" name="connsiteY4"/>
                <a:gd fmla="*/ 742098 w 1303685" name="connsiteX5"/>
                <a:gd fmla="*/ 451502 h 842174" name="connsiteY5"/>
                <a:gd fmla="*/ 478018 w 1303685" name="connsiteX6"/>
                <a:gd fmla="*/ 458191 h 842174" name="connsiteY6"/>
                <a:gd fmla="*/ 481361 w 1303685" name="connsiteX7"/>
                <a:gd fmla="*/ 454847 h 842174" name="connsiteY7"/>
                <a:gd fmla="*/ 471220 w 1303685" name="connsiteX8"/>
                <a:gd fmla="*/ 454969 h 842174" name="connsiteY8"/>
                <a:gd fmla="*/ 465196 w 1303685" name="connsiteX9"/>
                <a:gd fmla="*/ 457976 h 842174" name="connsiteY9"/>
                <a:gd fmla="*/ 368155 w 1303685" name="connsiteX10"/>
                <a:gd fmla="*/ 511430 h 842174" name="connsiteY10"/>
                <a:gd fmla="*/ 364809 w 1303685" name="connsiteX11"/>
                <a:gd fmla="*/ 514771 h 842174" name="connsiteY11"/>
                <a:gd fmla="*/ 358116 w 1303685" name="connsiteX12"/>
                <a:gd fmla="*/ 524793 h 842174" name="connsiteY12"/>
                <a:gd fmla="*/ 334693 w 1303685" name="connsiteX13"/>
                <a:gd fmla="*/ 561543 h 842174" name="connsiteY13"/>
                <a:gd fmla="*/ 334693 w 1303685" name="connsiteX14"/>
                <a:gd fmla="*/ 571565 h 842174" name="connsiteY14"/>
                <a:gd fmla="*/ 331346 w 1303685" name="connsiteX15"/>
                <a:gd fmla="*/ 578247 h 842174" name="connsiteY15"/>
                <a:gd fmla="*/ 334693 w 1303685" name="connsiteX16"/>
                <a:gd fmla="*/ 604974 h 842174" name="connsiteY16"/>
                <a:gd fmla="*/ 331346 w 1303685" name="connsiteX17"/>
                <a:gd fmla="*/ 604974 h 842174" name="connsiteY17"/>
                <a:gd fmla="*/ 334693 w 1303685" name="connsiteX18"/>
                <a:gd fmla="*/ 638382 h 842174" name="connsiteY18"/>
                <a:gd fmla="*/ 291191 w 1303685" name="connsiteX19"/>
                <a:gd fmla="*/ 738608 h 842174" name="connsiteY19"/>
                <a:gd fmla="*/ 281153 w 1303685" name="connsiteX20"/>
                <a:gd fmla="*/ 748630 h 842174" name="connsiteY20"/>
                <a:gd fmla="*/ 264421 w 1303685" name="connsiteX21"/>
                <a:gd fmla="*/ 765335 h 842174" name="connsiteY21"/>
                <a:gd fmla="*/ 244344 w 1303685" name="connsiteX22"/>
                <a:gd fmla="*/ 782039 h 842174" name="connsiteY22"/>
                <a:gd fmla="*/ 220920 w 1303685" name="connsiteX23"/>
                <a:gd fmla="*/ 798743 h 842174" name="connsiteY23"/>
                <a:gd fmla="*/ 204189 w 1303685" name="connsiteX24"/>
                <a:gd fmla="*/ 808766 h 842174" name="connsiteY24"/>
                <a:gd fmla="*/ 100456 w 1303685" name="connsiteX25"/>
                <a:gd fmla="*/ 842174 h 842174" name="connsiteY25"/>
                <a:gd fmla="*/ 90417 w 1303685" name="connsiteX26"/>
                <a:gd fmla="*/ 838833 h 842174" name="connsiteY26"/>
                <a:gd fmla="*/ 16800 w 1303685" name="connsiteX27"/>
                <a:gd fmla="*/ 795402 h 842174" name="connsiteY27"/>
                <a:gd fmla="*/ 13453 w 1303685" name="connsiteX28"/>
                <a:gd fmla="*/ 788721 h 842174" name="connsiteY28"/>
                <a:gd fmla="*/ 13453 w 1303685" name="connsiteX29"/>
                <a:gd fmla="*/ 778698 h 842174" name="connsiteY29"/>
                <a:gd fmla="*/ 13453 w 1303685" name="connsiteX30"/>
                <a:gd fmla="*/ 758653 h 842174" name="connsiteY30"/>
                <a:gd fmla="*/ 13453 w 1303685" name="connsiteX31"/>
                <a:gd fmla="*/ 741949 h 842174" name="connsiteY31"/>
                <a:gd fmla="*/ 16800 w 1303685" name="connsiteX32"/>
                <a:gd fmla="*/ 738608 h 842174" name="connsiteY32"/>
                <a:gd fmla="*/ 50262 w 1303685" name="connsiteX33"/>
                <a:gd fmla="*/ 675132 h 842174" name="connsiteY33"/>
                <a:gd fmla="*/ 56954 w 1303685" name="connsiteX34"/>
                <a:gd fmla="*/ 661768 h 842174" name="connsiteY34"/>
                <a:gd fmla="*/ 66993 w 1303685" name="connsiteX35"/>
                <a:gd fmla="*/ 651746 h 842174" name="connsiteY35"/>
                <a:gd fmla="*/ 107148 w 1303685" name="connsiteX36"/>
                <a:gd fmla="*/ 618337 h 842174" name="connsiteY36"/>
                <a:gd fmla="*/ 117187 w 1303685" name="connsiteX37"/>
                <a:gd fmla="*/ 611655 h 842174" name="connsiteY37"/>
                <a:gd fmla="*/ 177419 w 1303685" name="connsiteX38"/>
                <a:gd fmla="*/ 564883 h 842174" name="connsiteY38"/>
                <a:gd fmla="*/ 177419 w 1303685" name="connsiteX39"/>
                <a:gd fmla="*/ 561543 h 842174" name="connsiteY39"/>
                <a:gd fmla="*/ 207535 w 1303685" name="connsiteX40"/>
                <a:gd fmla="*/ 528134 h 842174" name="connsiteY40"/>
                <a:gd fmla="*/ 207535 w 1303685" name="connsiteX41"/>
                <a:gd fmla="*/ 524793 h 842174" name="connsiteY41"/>
                <a:gd fmla="*/ 214228 w 1303685" name="connsiteX42"/>
                <a:gd fmla="*/ 518112 h 842174" name="connsiteY42"/>
                <a:gd fmla="*/ 216737 w 1303685" name="connsiteX43"/>
                <a:gd fmla="*/ 466328 h 842174" name="connsiteY43"/>
                <a:gd fmla="*/ 205448 w 1303685" name="connsiteX44"/>
                <a:gd fmla="*/ 458173 h 842174" name="connsiteY44"/>
                <a:gd fmla="*/ 203910 w 1303685" name="connsiteX45"/>
                <a:gd fmla="*/ 458191 h 842174" name="connsiteY45"/>
                <a:gd fmla="*/ 200567 w 1303685" name="connsiteX46"/>
                <a:gd fmla="*/ 464880 h 842174" name="connsiteY46"/>
                <a:gd fmla="*/ 100284 w 1303685" name="connsiteX47"/>
                <a:gd fmla="*/ 464880 h 842174" name="connsiteY47"/>
                <a:gd fmla="*/ 10028 w 1303685" name="connsiteX48"/>
                <a:gd fmla="*/ 464880 h 842174" name="connsiteY48"/>
                <a:gd fmla="*/ 0 w 1303685" name="connsiteX49"/>
                <a:gd fmla="*/ 464880 h 842174" name="connsiteY49"/>
                <a:gd fmla="*/ 6686 w 1303685" name="connsiteX50"/>
                <a:gd fmla="*/ 458191 h 842174" name="connsiteY50"/>
                <a:gd fmla="*/ 213938 w 1303685" name="connsiteX51"/>
                <a:gd fmla="*/ 277590 h 842174" name="connsiteY51"/>
                <a:gd fmla="*/ 270766 w 1303685" name="connsiteX52"/>
                <a:gd fmla="*/ 220734 h 842174" name="connsiteY52"/>
                <a:gd fmla="*/ 267423 w 1303685" name="connsiteX53"/>
                <a:gd fmla="*/ 220734 h 842174" name="connsiteY53"/>
                <a:gd fmla="*/ 260737 w 1303685" name="connsiteX54"/>
                <a:gd fmla="*/ 220734 h 842174" name="connsiteY54"/>
                <a:gd fmla="*/ 193881 w 1303685" name="connsiteX55"/>
                <a:gd fmla="*/ 240801 h 842174" name="connsiteY55"/>
                <a:gd fmla="*/ 110312 w 1303685" name="connsiteX56"/>
                <a:gd fmla="*/ 264212 h 842174" name="connsiteY56"/>
                <a:gd fmla="*/ 66856 w 1303685" name="connsiteX57"/>
                <a:gd fmla="*/ 264212 h 842174" name="connsiteY57"/>
                <a:gd fmla="*/ 163796 w 1303685" name="connsiteX58"/>
                <a:gd fmla="*/ 193979 h 842174" name="connsiteY58"/>
                <a:gd fmla="*/ 244023 w 1303685" name="connsiteX59"/>
                <a:gd fmla="*/ 153845 h 842174" name="connsiteY59"/>
                <a:gd fmla="*/ 441247 w 1303685" name="connsiteX60"/>
                <a:gd fmla="*/ 93645 h 842174" name="connsiteY60"/>
                <a:gd fmla="*/ 444590 w 1303685" name="connsiteX61"/>
                <a:gd fmla="*/ 93645 h 842174" name="connsiteY61"/>
                <a:gd fmla="*/ 451276 w 1303685" name="connsiteX62"/>
                <a:gd fmla="*/ 100334 h 842174" name="connsiteY62"/>
                <a:gd fmla="*/ 441247 w 1303685" name="connsiteX63"/>
                <a:gd fmla="*/ 113712 h 842174" name="connsiteY63"/>
                <a:gd fmla="*/ 431219 w 1303685" name="connsiteX64"/>
                <a:gd fmla="*/ 120401 h 842174" name="connsiteY64"/>
                <a:gd fmla="*/ 441247 w 1303685" name="connsiteX65"/>
                <a:gd fmla="*/ 120401 h 842174" name="connsiteY65"/>
                <a:gd fmla="*/ 447933 w 1303685" name="connsiteX66"/>
                <a:gd fmla="*/ 120401 h 842174" name="connsiteY66"/>
                <a:gd fmla="*/ 461304 w 1303685" name="connsiteX67"/>
                <a:gd fmla="*/ 120401 h 842174" name="connsiteY67"/>
                <a:gd fmla="*/ 467990 w 1303685" name="connsiteX68"/>
                <a:gd fmla="*/ 117056 h 842174" name="connsiteY68"/>
                <a:gd fmla="*/ 478018 w 1303685" name="connsiteX69"/>
                <a:gd fmla="*/ 113712 h 842174" name="connsiteY69"/>
                <a:gd fmla="*/ 498075 w 1303685" name="connsiteX70"/>
                <a:gd fmla="*/ 107023 h 842174" name="connsiteY70"/>
                <a:gd fmla="*/ 528160 w 1303685" name="connsiteX71"/>
                <a:gd fmla="*/ 100334 h 842174" name="connsiteY71"/>
                <a:gd fmla="*/ 534845 w 1303685" name="connsiteX72"/>
                <a:gd fmla="*/ 96989 h 842174" name="connsiteY72"/>
                <a:gd fmla="*/ 571616 w 1303685" name="connsiteX73"/>
                <a:gd fmla="*/ 83612 h 842174" name="connsiteY73"/>
                <a:gd fmla="*/ 865781 w 1303685" name="connsiteX74"/>
                <a:gd fmla="*/ 6689 h 842174" name="connsiteY74"/>
                <a:gd fmla="*/ 912580 w 1303685" name="connsiteX75"/>
                <a:gd fmla="*/ 6689 h 842174" name="connsiteY75"/>
                <a:gd fmla="*/ 976093 w 1303685" name="connsiteX76"/>
                <a:gd fmla="*/ 3345 h 842174" name="connsiteY76"/>
                <a:gd fmla="*/ 989464 w 1303685" name="connsiteX77"/>
                <a:gd fmla="*/ 3345 h 842174" name="connsiteY77"/>
                <a:gd fmla="*/ 982778 w 1303685" name="connsiteX78"/>
                <a:gd fmla="*/ 13378 h 842174" name="connsiteY78"/>
                <a:gd fmla="*/ 939322 w 1303685" name="connsiteX79"/>
                <a:gd fmla="*/ 30100 h 842174" name="connsiteY79"/>
                <a:gd fmla="*/ 859095 w 1303685" name="connsiteX80"/>
                <a:gd fmla="*/ 50167 h 842174" name="connsiteY80"/>
                <a:gd fmla="*/ 839039 w 1303685" name="connsiteX81"/>
                <a:gd fmla="*/ 53511 h 842174" name="connsiteY81"/>
                <a:gd fmla="*/ 745441 w 1303685" name="connsiteX82"/>
                <a:gd fmla="*/ 80267 h 842174" name="connsiteY82"/>
                <a:gd fmla="*/ 722041 w 1303685" name="connsiteX83"/>
                <a:gd fmla="*/ 90300 h 842174" name="connsiteY83"/>
                <a:gd fmla="*/ 685271 w 1303685" name="connsiteX84"/>
                <a:gd fmla="*/ 113712 h 842174" name="connsiteY84"/>
                <a:gd fmla="*/ 678585 w 1303685" name="connsiteX85"/>
                <a:gd fmla="*/ 127090 h 842174" name="connsiteY85"/>
                <a:gd fmla="*/ 688613 w 1303685" name="connsiteX86"/>
                <a:gd fmla="*/ 130434 h 842174" name="connsiteY86"/>
                <a:gd fmla="*/ 708670 w 1303685" name="connsiteX87"/>
                <a:gd fmla="*/ 133778 h 842174" name="connsiteY87"/>
                <a:gd fmla="*/ 755469 w 1303685" name="connsiteX88"/>
                <a:gd fmla="*/ 130434 h 842174" name="connsiteY88"/>
                <a:gd fmla="*/ 762155 w 1303685" name="connsiteX89"/>
                <a:gd fmla="*/ 127090 h 842174" name="connsiteY89"/>
                <a:gd fmla="*/ 795582 w 1303685" name="connsiteX90"/>
                <a:gd fmla="*/ 120401 h 842174" name="connsiteY90"/>
                <a:gd fmla="*/ 835696 w 1303685" name="connsiteX91"/>
                <a:gd fmla="*/ 107023 h 842174" name="connsiteY91"/>
                <a:gd fmla="*/ 875809 w 1303685" name="connsiteX92"/>
                <a:gd fmla="*/ 93645 h 842174" name="connsiteY92"/>
                <a:gd fmla="*/ 909237 w 1303685" name="connsiteX93"/>
                <a:gd fmla="*/ 80267 h 842174" name="connsiteY93"/>
                <a:gd fmla="*/ 935979 w 1303685" name="connsiteX94"/>
                <a:gd fmla="*/ 70234 h 842174" name="connsiteY94"/>
                <a:gd fmla="*/ 946008 w 1303685" name="connsiteX95"/>
                <a:gd fmla="*/ 63545 h 842174" name="connsiteY95"/>
                <a:gd fmla="*/ 956036 w 1303685" name="connsiteX96"/>
                <a:gd fmla="*/ 56856 h 842174" name="connsiteY96"/>
                <a:gd fmla="*/ 966064 w 1303685" name="connsiteX97"/>
                <a:gd fmla="*/ 50167 h 842174" name="connsiteY97"/>
                <a:gd fmla="*/ 972750 w 1303685" name="connsiteX98"/>
                <a:gd fmla="*/ 43478 h 842174" name="connsiteY98"/>
                <a:gd fmla="*/ 986121 w 1303685" name="connsiteX99"/>
                <a:gd fmla="*/ 36789 h 842174" name="connsiteY99"/>
                <a:gd fmla="*/ 999492 w 1303685" name="connsiteX100"/>
                <a:gd fmla="*/ 30100 h 842174" name="connsiteY100"/>
                <a:gd fmla="*/ 1006178 w 1303685" name="connsiteX101"/>
                <a:gd fmla="*/ 26756 h 842174" name="connsiteY101"/>
                <a:gd fmla="*/ 1016206 w 1303685" name="connsiteX102"/>
                <a:gd fmla="*/ 23411 h 842174" name="connsiteY102"/>
                <a:gd fmla="*/ 1036263 w 1303685" name="connsiteX103"/>
                <a:gd fmla="*/ 20067 h 842174" name="connsiteY103"/>
                <a:gd fmla="*/ 1049634 w 1303685" name="connsiteX104"/>
                <a:gd fmla="*/ 16722 h 842174" name="connsiteY104"/>
                <a:gd fmla="*/ 1063005 w 1303685" name="connsiteX105"/>
                <a:gd fmla="*/ 13378 h 842174" name="connsiteY105"/>
                <a:gd fmla="*/ 1079719 w 1303685" name="connsiteX106"/>
                <a:gd fmla="*/ 10033 h 842174" name="connsiteY106"/>
                <a:gd fmla="*/ 1089747 w 1303685" name="connsiteX107"/>
                <a:gd fmla="*/ 10033 h 842174" name="connsiteY107"/>
                <a:gd fmla="*/ 1106461 w 1303685" name="connsiteX108"/>
                <a:gd fmla="*/ 6689 h 842174" name="connsiteY108"/>
                <a:gd fmla="*/ 1126518 w 1303685" name="connsiteX109"/>
                <a:gd fmla="*/ 3345 h 842174" name="connsiteY109"/>
                <a:gd fmla="*/ 1136546 w 1303685" name="connsiteX110"/>
                <a:gd fmla="*/ 3345 h 842174" name="connsiteY110"/>
                <a:gd fmla="*/ 1163288 w 1303685" name="connsiteX111"/>
                <a:gd fmla="*/ 0 h 842174" name="connsiteY1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b="b" l="l" r="r" t="t"/>
              <a:pathLst>
                <a:path h="842174" w="1303685">
                  <a:moveTo>
                    <a:pt x="1163288" y="0"/>
                  </a:moveTo>
                  <a:cubicBezTo>
                    <a:pt x="1190031" y="0"/>
                    <a:pt x="1190031" y="0"/>
                    <a:pt x="1190031" y="0"/>
                  </a:cubicBezTo>
                  <a:cubicBezTo>
                    <a:pt x="1263572" y="0"/>
                    <a:pt x="1263572" y="0"/>
                    <a:pt x="1263572" y="0"/>
                  </a:cubicBezTo>
                  <a:cubicBezTo>
                    <a:pt x="1303685" y="0"/>
                    <a:pt x="1303685" y="0"/>
                    <a:pt x="1303685" y="0"/>
                  </a:cubicBezTo>
                  <a:cubicBezTo>
                    <a:pt x="1300342" y="6689"/>
                    <a:pt x="1300342" y="6689"/>
                    <a:pt x="1300342" y="6689"/>
                  </a:cubicBezTo>
                  <a:cubicBezTo>
                    <a:pt x="1089747" y="56856"/>
                    <a:pt x="895866" y="210701"/>
                    <a:pt x="742098" y="451502"/>
                  </a:cubicBezTo>
                  <a:cubicBezTo>
                    <a:pt x="478018" y="458191"/>
                    <a:pt x="478018" y="458191"/>
                    <a:pt x="478018" y="458191"/>
                  </a:cubicBezTo>
                  <a:cubicBezTo>
                    <a:pt x="481361" y="454847"/>
                    <a:pt x="481361" y="454847"/>
                    <a:pt x="481361" y="454847"/>
                  </a:cubicBezTo>
                  <a:lnTo>
                    <a:pt x="471220" y="454969"/>
                  </a:lnTo>
                  <a:lnTo>
                    <a:pt x="465196" y="457976"/>
                  </a:lnTo>
                  <a:cubicBezTo>
                    <a:pt x="421695" y="467999"/>
                    <a:pt x="388232" y="488044"/>
                    <a:pt x="368155" y="511430"/>
                  </a:cubicBezTo>
                  <a:cubicBezTo>
                    <a:pt x="364809" y="514771"/>
                    <a:pt x="364809" y="514771"/>
                    <a:pt x="364809" y="514771"/>
                  </a:cubicBezTo>
                  <a:cubicBezTo>
                    <a:pt x="361462" y="518112"/>
                    <a:pt x="358116" y="521452"/>
                    <a:pt x="358116" y="524793"/>
                  </a:cubicBezTo>
                  <a:cubicBezTo>
                    <a:pt x="344731" y="538157"/>
                    <a:pt x="338039" y="551520"/>
                    <a:pt x="334693" y="561543"/>
                  </a:cubicBezTo>
                  <a:cubicBezTo>
                    <a:pt x="334693" y="564883"/>
                    <a:pt x="334693" y="568224"/>
                    <a:pt x="334693" y="571565"/>
                  </a:cubicBezTo>
                  <a:cubicBezTo>
                    <a:pt x="334693" y="574906"/>
                    <a:pt x="331346" y="578247"/>
                    <a:pt x="331346" y="578247"/>
                  </a:cubicBezTo>
                  <a:cubicBezTo>
                    <a:pt x="331346" y="588269"/>
                    <a:pt x="331346" y="598292"/>
                    <a:pt x="334693" y="604974"/>
                  </a:cubicBezTo>
                  <a:cubicBezTo>
                    <a:pt x="334693" y="604974"/>
                    <a:pt x="334693" y="604974"/>
                    <a:pt x="331346" y="604974"/>
                  </a:cubicBezTo>
                  <a:cubicBezTo>
                    <a:pt x="334693" y="614996"/>
                    <a:pt x="334693" y="628360"/>
                    <a:pt x="334693" y="638382"/>
                  </a:cubicBezTo>
                  <a:cubicBezTo>
                    <a:pt x="334693" y="668450"/>
                    <a:pt x="317961" y="705199"/>
                    <a:pt x="291191" y="738608"/>
                  </a:cubicBezTo>
                  <a:cubicBezTo>
                    <a:pt x="287845" y="741949"/>
                    <a:pt x="284499" y="745289"/>
                    <a:pt x="281153" y="748630"/>
                  </a:cubicBezTo>
                  <a:cubicBezTo>
                    <a:pt x="274460" y="755312"/>
                    <a:pt x="267768" y="761994"/>
                    <a:pt x="264421" y="765335"/>
                  </a:cubicBezTo>
                  <a:cubicBezTo>
                    <a:pt x="257729" y="772016"/>
                    <a:pt x="251036" y="778698"/>
                    <a:pt x="244344" y="782039"/>
                  </a:cubicBezTo>
                  <a:cubicBezTo>
                    <a:pt x="237651" y="788721"/>
                    <a:pt x="227613" y="792061"/>
                    <a:pt x="220920" y="798743"/>
                  </a:cubicBezTo>
                  <a:cubicBezTo>
                    <a:pt x="214228" y="802084"/>
                    <a:pt x="210882" y="805425"/>
                    <a:pt x="204189" y="808766"/>
                  </a:cubicBezTo>
                  <a:cubicBezTo>
                    <a:pt x="174073" y="825470"/>
                    <a:pt x="140610" y="835492"/>
                    <a:pt x="100456" y="842174"/>
                  </a:cubicBezTo>
                  <a:cubicBezTo>
                    <a:pt x="97109" y="842174"/>
                    <a:pt x="93763" y="838833"/>
                    <a:pt x="90417" y="838833"/>
                  </a:cubicBezTo>
                  <a:cubicBezTo>
                    <a:pt x="50262" y="832152"/>
                    <a:pt x="26838" y="818788"/>
                    <a:pt x="16800" y="795402"/>
                  </a:cubicBezTo>
                  <a:cubicBezTo>
                    <a:pt x="16800" y="792061"/>
                    <a:pt x="16800" y="792061"/>
                    <a:pt x="13453" y="788721"/>
                  </a:cubicBezTo>
                  <a:cubicBezTo>
                    <a:pt x="13453" y="785380"/>
                    <a:pt x="13453" y="782039"/>
                    <a:pt x="13453" y="778698"/>
                  </a:cubicBezTo>
                  <a:cubicBezTo>
                    <a:pt x="10107" y="772016"/>
                    <a:pt x="10107" y="765335"/>
                    <a:pt x="13453" y="758653"/>
                  </a:cubicBezTo>
                  <a:cubicBezTo>
                    <a:pt x="13453" y="751971"/>
                    <a:pt x="13453" y="748630"/>
                    <a:pt x="13453" y="741949"/>
                  </a:cubicBezTo>
                  <a:cubicBezTo>
                    <a:pt x="13453" y="741949"/>
                    <a:pt x="16800" y="738608"/>
                    <a:pt x="16800" y="738608"/>
                  </a:cubicBezTo>
                  <a:cubicBezTo>
                    <a:pt x="20146" y="718563"/>
                    <a:pt x="33531" y="695177"/>
                    <a:pt x="50262" y="675132"/>
                  </a:cubicBezTo>
                  <a:cubicBezTo>
                    <a:pt x="53608" y="671791"/>
                    <a:pt x="53608" y="665109"/>
                    <a:pt x="56954" y="661768"/>
                  </a:cubicBezTo>
                  <a:cubicBezTo>
                    <a:pt x="60301" y="658427"/>
                    <a:pt x="63647" y="655086"/>
                    <a:pt x="66993" y="651746"/>
                  </a:cubicBezTo>
                  <a:cubicBezTo>
                    <a:pt x="80378" y="638382"/>
                    <a:pt x="93763" y="628360"/>
                    <a:pt x="107148" y="618337"/>
                  </a:cubicBezTo>
                  <a:cubicBezTo>
                    <a:pt x="110494" y="614996"/>
                    <a:pt x="113841" y="611655"/>
                    <a:pt x="117187" y="611655"/>
                  </a:cubicBezTo>
                  <a:cubicBezTo>
                    <a:pt x="120533" y="611655"/>
                    <a:pt x="147303" y="591610"/>
                    <a:pt x="177419" y="564883"/>
                  </a:cubicBezTo>
                  <a:cubicBezTo>
                    <a:pt x="177419" y="561543"/>
                    <a:pt x="177419" y="561543"/>
                    <a:pt x="177419" y="561543"/>
                  </a:cubicBezTo>
                  <a:cubicBezTo>
                    <a:pt x="187458" y="551520"/>
                    <a:pt x="197497" y="538157"/>
                    <a:pt x="207535" y="528134"/>
                  </a:cubicBezTo>
                  <a:cubicBezTo>
                    <a:pt x="207535" y="528134"/>
                    <a:pt x="207535" y="528134"/>
                    <a:pt x="207535" y="524793"/>
                  </a:cubicBezTo>
                  <a:cubicBezTo>
                    <a:pt x="210882" y="521452"/>
                    <a:pt x="210882" y="521452"/>
                    <a:pt x="214228" y="518112"/>
                  </a:cubicBezTo>
                  <a:cubicBezTo>
                    <a:pt x="227613" y="491385"/>
                    <a:pt x="224267" y="475516"/>
                    <a:pt x="216737" y="466328"/>
                  </a:cubicBezTo>
                  <a:lnTo>
                    <a:pt x="205448" y="458173"/>
                  </a:lnTo>
                  <a:lnTo>
                    <a:pt x="203910" y="458191"/>
                  </a:lnTo>
                  <a:cubicBezTo>
                    <a:pt x="200567" y="464880"/>
                    <a:pt x="200567" y="464880"/>
                    <a:pt x="200567" y="464880"/>
                  </a:cubicBezTo>
                  <a:cubicBezTo>
                    <a:pt x="100284" y="464880"/>
                    <a:pt x="100284" y="464880"/>
                    <a:pt x="100284" y="464880"/>
                  </a:cubicBezTo>
                  <a:cubicBezTo>
                    <a:pt x="10028" y="464880"/>
                    <a:pt x="10028" y="464880"/>
                    <a:pt x="10028" y="464880"/>
                  </a:cubicBezTo>
                  <a:cubicBezTo>
                    <a:pt x="0" y="464880"/>
                    <a:pt x="0" y="464880"/>
                    <a:pt x="0" y="464880"/>
                  </a:cubicBezTo>
                  <a:cubicBezTo>
                    <a:pt x="6686" y="458191"/>
                    <a:pt x="6686" y="458191"/>
                    <a:pt x="6686" y="458191"/>
                  </a:cubicBezTo>
                  <a:cubicBezTo>
                    <a:pt x="70199" y="391302"/>
                    <a:pt x="140397" y="331102"/>
                    <a:pt x="213938" y="277590"/>
                  </a:cubicBezTo>
                  <a:cubicBezTo>
                    <a:pt x="267423" y="234112"/>
                    <a:pt x="270766" y="230768"/>
                    <a:pt x="270766" y="220734"/>
                  </a:cubicBezTo>
                  <a:cubicBezTo>
                    <a:pt x="270766" y="220734"/>
                    <a:pt x="270766" y="220734"/>
                    <a:pt x="267423" y="220734"/>
                  </a:cubicBezTo>
                  <a:cubicBezTo>
                    <a:pt x="267423" y="220734"/>
                    <a:pt x="264080" y="220734"/>
                    <a:pt x="260737" y="220734"/>
                  </a:cubicBezTo>
                  <a:cubicBezTo>
                    <a:pt x="247366" y="220734"/>
                    <a:pt x="223967" y="227423"/>
                    <a:pt x="193881" y="240801"/>
                  </a:cubicBezTo>
                  <a:cubicBezTo>
                    <a:pt x="150425" y="257524"/>
                    <a:pt x="130369" y="264212"/>
                    <a:pt x="110312" y="264212"/>
                  </a:cubicBezTo>
                  <a:cubicBezTo>
                    <a:pt x="66856" y="264212"/>
                    <a:pt x="66856" y="264212"/>
                    <a:pt x="66856" y="264212"/>
                  </a:cubicBezTo>
                  <a:cubicBezTo>
                    <a:pt x="70199" y="240801"/>
                    <a:pt x="123683" y="217390"/>
                    <a:pt x="163796" y="193979"/>
                  </a:cubicBezTo>
                  <a:cubicBezTo>
                    <a:pt x="187196" y="180601"/>
                    <a:pt x="213938" y="167223"/>
                    <a:pt x="244023" y="153845"/>
                  </a:cubicBezTo>
                  <a:cubicBezTo>
                    <a:pt x="317565" y="120401"/>
                    <a:pt x="401134" y="96989"/>
                    <a:pt x="441247" y="93645"/>
                  </a:cubicBezTo>
                  <a:cubicBezTo>
                    <a:pt x="444590" y="93645"/>
                    <a:pt x="444590" y="93645"/>
                    <a:pt x="444590" y="93645"/>
                  </a:cubicBezTo>
                  <a:cubicBezTo>
                    <a:pt x="451276" y="100334"/>
                    <a:pt x="451276" y="100334"/>
                    <a:pt x="451276" y="100334"/>
                  </a:cubicBezTo>
                  <a:cubicBezTo>
                    <a:pt x="451276" y="107023"/>
                    <a:pt x="444590" y="110367"/>
                    <a:pt x="441247" y="113712"/>
                  </a:cubicBezTo>
                  <a:cubicBezTo>
                    <a:pt x="431219" y="120401"/>
                    <a:pt x="431219" y="120401"/>
                    <a:pt x="431219" y="120401"/>
                  </a:cubicBezTo>
                  <a:cubicBezTo>
                    <a:pt x="434562" y="120401"/>
                    <a:pt x="437905" y="120401"/>
                    <a:pt x="441247" y="120401"/>
                  </a:cubicBezTo>
                  <a:cubicBezTo>
                    <a:pt x="444590" y="120401"/>
                    <a:pt x="444590" y="120401"/>
                    <a:pt x="447933" y="120401"/>
                  </a:cubicBezTo>
                  <a:cubicBezTo>
                    <a:pt x="461304" y="120401"/>
                    <a:pt x="461304" y="120401"/>
                    <a:pt x="461304" y="120401"/>
                  </a:cubicBezTo>
                  <a:cubicBezTo>
                    <a:pt x="467990" y="117056"/>
                    <a:pt x="467990" y="117056"/>
                    <a:pt x="467990" y="117056"/>
                  </a:cubicBezTo>
                  <a:cubicBezTo>
                    <a:pt x="478018" y="113712"/>
                    <a:pt x="478018" y="113712"/>
                    <a:pt x="478018" y="113712"/>
                  </a:cubicBezTo>
                  <a:cubicBezTo>
                    <a:pt x="498075" y="107023"/>
                    <a:pt x="498075" y="107023"/>
                    <a:pt x="498075" y="107023"/>
                  </a:cubicBezTo>
                  <a:cubicBezTo>
                    <a:pt x="528160" y="100334"/>
                    <a:pt x="528160" y="100334"/>
                    <a:pt x="528160" y="100334"/>
                  </a:cubicBezTo>
                  <a:cubicBezTo>
                    <a:pt x="534845" y="96989"/>
                    <a:pt x="534845" y="96989"/>
                    <a:pt x="534845" y="96989"/>
                  </a:cubicBezTo>
                  <a:cubicBezTo>
                    <a:pt x="571616" y="83612"/>
                    <a:pt x="571616" y="83612"/>
                    <a:pt x="571616" y="83612"/>
                  </a:cubicBezTo>
                  <a:cubicBezTo>
                    <a:pt x="665214" y="46823"/>
                    <a:pt x="765497" y="23411"/>
                    <a:pt x="865781" y="6689"/>
                  </a:cubicBezTo>
                  <a:cubicBezTo>
                    <a:pt x="912580" y="6689"/>
                    <a:pt x="912580" y="6689"/>
                    <a:pt x="912580" y="6689"/>
                  </a:cubicBezTo>
                  <a:cubicBezTo>
                    <a:pt x="976093" y="3345"/>
                    <a:pt x="976093" y="3345"/>
                    <a:pt x="976093" y="3345"/>
                  </a:cubicBezTo>
                  <a:cubicBezTo>
                    <a:pt x="989464" y="3345"/>
                    <a:pt x="989464" y="3345"/>
                    <a:pt x="989464" y="3345"/>
                  </a:cubicBezTo>
                  <a:cubicBezTo>
                    <a:pt x="982778" y="13378"/>
                    <a:pt x="982778" y="13378"/>
                    <a:pt x="982778" y="13378"/>
                  </a:cubicBezTo>
                  <a:cubicBezTo>
                    <a:pt x="976093" y="20067"/>
                    <a:pt x="962721" y="23411"/>
                    <a:pt x="939322" y="30100"/>
                  </a:cubicBezTo>
                  <a:cubicBezTo>
                    <a:pt x="915923" y="36789"/>
                    <a:pt x="882495" y="43478"/>
                    <a:pt x="859095" y="50167"/>
                  </a:cubicBezTo>
                  <a:cubicBezTo>
                    <a:pt x="839039" y="53511"/>
                    <a:pt x="839039" y="53511"/>
                    <a:pt x="839039" y="53511"/>
                  </a:cubicBezTo>
                  <a:cubicBezTo>
                    <a:pt x="792240" y="63545"/>
                    <a:pt x="765497" y="73578"/>
                    <a:pt x="745441" y="80267"/>
                  </a:cubicBezTo>
                  <a:cubicBezTo>
                    <a:pt x="735412" y="86956"/>
                    <a:pt x="728727" y="86956"/>
                    <a:pt x="722041" y="90300"/>
                  </a:cubicBezTo>
                  <a:cubicBezTo>
                    <a:pt x="698642" y="100334"/>
                    <a:pt x="688613" y="110367"/>
                    <a:pt x="685271" y="113712"/>
                  </a:cubicBezTo>
                  <a:cubicBezTo>
                    <a:pt x="678585" y="120401"/>
                    <a:pt x="675242" y="123745"/>
                    <a:pt x="678585" y="127090"/>
                  </a:cubicBezTo>
                  <a:cubicBezTo>
                    <a:pt x="688613" y="130434"/>
                    <a:pt x="688613" y="130434"/>
                    <a:pt x="688613" y="130434"/>
                  </a:cubicBezTo>
                  <a:cubicBezTo>
                    <a:pt x="695299" y="133778"/>
                    <a:pt x="698642" y="133778"/>
                    <a:pt x="708670" y="133778"/>
                  </a:cubicBezTo>
                  <a:cubicBezTo>
                    <a:pt x="725384" y="133778"/>
                    <a:pt x="742098" y="130434"/>
                    <a:pt x="755469" y="130434"/>
                  </a:cubicBezTo>
                  <a:cubicBezTo>
                    <a:pt x="762155" y="127090"/>
                    <a:pt x="762155" y="127090"/>
                    <a:pt x="762155" y="127090"/>
                  </a:cubicBezTo>
                  <a:cubicBezTo>
                    <a:pt x="772183" y="127090"/>
                    <a:pt x="785554" y="123745"/>
                    <a:pt x="795582" y="120401"/>
                  </a:cubicBezTo>
                  <a:cubicBezTo>
                    <a:pt x="815639" y="117056"/>
                    <a:pt x="825667" y="113712"/>
                    <a:pt x="835696" y="107023"/>
                  </a:cubicBezTo>
                  <a:cubicBezTo>
                    <a:pt x="852410" y="103678"/>
                    <a:pt x="865781" y="100334"/>
                    <a:pt x="875809" y="93645"/>
                  </a:cubicBezTo>
                  <a:cubicBezTo>
                    <a:pt x="889180" y="90300"/>
                    <a:pt x="899209" y="86956"/>
                    <a:pt x="909237" y="80267"/>
                  </a:cubicBezTo>
                  <a:cubicBezTo>
                    <a:pt x="922608" y="76923"/>
                    <a:pt x="929294" y="73578"/>
                    <a:pt x="935979" y="70234"/>
                  </a:cubicBezTo>
                  <a:cubicBezTo>
                    <a:pt x="946008" y="63545"/>
                    <a:pt x="946008" y="63545"/>
                    <a:pt x="946008" y="63545"/>
                  </a:cubicBezTo>
                  <a:cubicBezTo>
                    <a:pt x="949350" y="60200"/>
                    <a:pt x="952693" y="60200"/>
                    <a:pt x="956036" y="56856"/>
                  </a:cubicBezTo>
                  <a:cubicBezTo>
                    <a:pt x="966064" y="50167"/>
                    <a:pt x="966064" y="50167"/>
                    <a:pt x="966064" y="50167"/>
                  </a:cubicBezTo>
                  <a:cubicBezTo>
                    <a:pt x="972750" y="43478"/>
                    <a:pt x="972750" y="43478"/>
                    <a:pt x="972750" y="43478"/>
                  </a:cubicBezTo>
                  <a:cubicBezTo>
                    <a:pt x="976093" y="43478"/>
                    <a:pt x="979435" y="40134"/>
                    <a:pt x="986121" y="36789"/>
                  </a:cubicBezTo>
                  <a:cubicBezTo>
                    <a:pt x="989464" y="33445"/>
                    <a:pt x="996149" y="33445"/>
                    <a:pt x="999492" y="30100"/>
                  </a:cubicBezTo>
                  <a:cubicBezTo>
                    <a:pt x="1006178" y="26756"/>
                    <a:pt x="1006178" y="26756"/>
                    <a:pt x="1006178" y="26756"/>
                  </a:cubicBezTo>
                  <a:cubicBezTo>
                    <a:pt x="1016206" y="23411"/>
                    <a:pt x="1016206" y="23411"/>
                    <a:pt x="1016206" y="23411"/>
                  </a:cubicBezTo>
                  <a:cubicBezTo>
                    <a:pt x="1029577" y="20067"/>
                    <a:pt x="1032920" y="20067"/>
                    <a:pt x="1036263" y="20067"/>
                  </a:cubicBezTo>
                  <a:cubicBezTo>
                    <a:pt x="1049634" y="16722"/>
                    <a:pt x="1049634" y="16722"/>
                    <a:pt x="1049634" y="16722"/>
                  </a:cubicBezTo>
                  <a:cubicBezTo>
                    <a:pt x="1063005" y="13378"/>
                    <a:pt x="1063005" y="13378"/>
                    <a:pt x="1063005" y="13378"/>
                  </a:cubicBezTo>
                  <a:cubicBezTo>
                    <a:pt x="1079719" y="10033"/>
                    <a:pt x="1079719" y="10033"/>
                    <a:pt x="1079719" y="10033"/>
                  </a:cubicBezTo>
                  <a:cubicBezTo>
                    <a:pt x="1089747" y="10033"/>
                    <a:pt x="1089747" y="10033"/>
                    <a:pt x="1089747" y="10033"/>
                  </a:cubicBezTo>
                  <a:cubicBezTo>
                    <a:pt x="1106461" y="6689"/>
                    <a:pt x="1106461" y="6689"/>
                    <a:pt x="1106461" y="6689"/>
                  </a:cubicBezTo>
                  <a:cubicBezTo>
                    <a:pt x="1113147" y="6689"/>
                    <a:pt x="1119832" y="3345"/>
                    <a:pt x="1126518" y="3345"/>
                  </a:cubicBezTo>
                  <a:cubicBezTo>
                    <a:pt x="1136546" y="3345"/>
                    <a:pt x="1136546" y="3345"/>
                    <a:pt x="1136546" y="3345"/>
                  </a:cubicBezTo>
                  <a:cubicBezTo>
                    <a:pt x="1143232" y="3345"/>
                    <a:pt x="1153260" y="3345"/>
                    <a:pt x="1163288" y="0"/>
                  </a:cubicBezTo>
                  <a:close/>
                </a:path>
              </a:pathLst>
            </a:custGeom>
            <a:solidFill>
              <a:schemeClr val="accent1"/>
            </a:solidFill>
            <a:ln w="3175">
              <a:solidFill>
                <a:schemeClr val="bg1"/>
              </a:solidFill>
            </a:ln>
          </p:spPr>
          <p:txBody>
            <a:bodyPr anchor="t" anchorCtr="0" bIns="45720" compatLnSpc="1" lIns="91440" numCol="1" rIns="91440" tIns="45720" vert="horz" wrap="square">
              <a:prstTxWarp prst="textNoShape">
                <a:avLst/>
              </a:prstTxWarp>
              <a:noAutofit/>
            </a:bodyPr>
            <a:lstStyle/>
            <a:p>
              <a:endParaRPr lang="en-US"/>
            </a:p>
          </p:txBody>
        </p:sp>
        <p:sp>
          <p:nvSpPr>
            <p:cNvPr id="20" name="Freeform 17"/>
            <p:cNvSpPr/>
            <p:nvPr/>
          </p:nvSpPr>
          <p:spPr bwMode="auto">
            <a:xfrm>
              <a:off x="3343776" y="2216271"/>
              <a:ext cx="1330635" cy="1027450"/>
            </a:xfrm>
            <a:custGeom>
              <a:gdLst>
                <a:gd fmla="*/ 35 w 398" name="T0"/>
                <a:gd fmla="*/ 308 h 308" name="T1"/>
                <a:gd fmla="*/ 63 w 398" name="T2"/>
                <a:gd fmla="*/ 194 h 308" name="T3"/>
                <a:gd fmla="*/ 56 w 398" name="T4"/>
                <a:gd fmla="*/ 163 h 308" name="T5"/>
                <a:gd fmla="*/ 32 w 398" name="T6"/>
                <a:gd fmla="*/ 176 h 308" name="T7"/>
                <a:gd fmla="*/ 13 w 398" name="T8"/>
                <a:gd fmla="*/ 190 h 308" name="T9"/>
                <a:gd fmla="*/ 3 w 398" name="T10"/>
                <a:gd fmla="*/ 184 h 308" name="T11"/>
                <a:gd fmla="*/ 10 w 398" name="T12"/>
                <a:gd fmla="*/ 140 h 308" name="T13"/>
                <a:gd fmla="*/ 68 w 398" name="T14"/>
                <a:gd fmla="*/ 81 h 308" name="T15"/>
                <a:gd fmla="*/ 78 w 398" name="T16"/>
                <a:gd fmla="*/ 93 h 308" name="T17"/>
                <a:gd fmla="*/ 85 w 398" name="T18"/>
                <a:gd fmla="*/ 102 h 308" name="T19"/>
                <a:gd fmla="*/ 123 w 398" name="T20"/>
                <a:gd fmla="*/ 72 h 308" name="T21"/>
                <a:gd fmla="*/ 249 w 398" name="T22"/>
                <a:gd fmla="*/ 1 h 308" name="T23"/>
                <a:gd fmla="*/ 240 w 398" name="T24"/>
                <a:gd fmla="*/ 25 h 308" name="T25"/>
                <a:gd fmla="*/ 215 w 398" name="T26"/>
                <a:gd fmla="*/ 48 h 308" name="T27"/>
                <a:gd fmla="*/ 198 w 398" name="T28"/>
                <a:gd fmla="*/ 62 h 308" name="T29"/>
                <a:gd fmla="*/ 195 w 398" name="T30"/>
                <a:gd fmla="*/ 65 h 308" name="T31"/>
                <a:gd fmla="*/ 183 w 398" name="T32"/>
                <a:gd fmla="*/ 87 h 308" name="T33"/>
                <a:gd fmla="*/ 182 w 398" name="T34"/>
                <a:gd fmla="*/ 99 h 308" name="T35"/>
                <a:gd fmla="*/ 183 w 398" name="T36"/>
                <a:gd fmla="*/ 104 h 308" name="T37"/>
                <a:gd fmla="*/ 207 w 398" name="T38"/>
                <a:gd fmla="*/ 116 h 308" name="T39"/>
                <a:gd fmla="*/ 241 w 398" name="T40"/>
                <a:gd fmla="*/ 105 h 308" name="T41"/>
                <a:gd fmla="*/ 249 w 398" name="T42"/>
                <a:gd fmla="*/ 99 h 308" name="T43"/>
                <a:gd fmla="*/ 260 w 398" name="T44"/>
                <a:gd fmla="*/ 89 h 308" name="T45"/>
                <a:gd fmla="*/ 276 w 398" name="T46"/>
                <a:gd fmla="*/ 57 h 308" name="T47"/>
                <a:gd fmla="*/ 275 w 398" name="T48"/>
                <a:gd fmla="*/ 39 h 308" name="T49"/>
                <a:gd fmla="*/ 276 w 398" name="T50"/>
                <a:gd fmla="*/ 36 h 308" name="T51"/>
                <a:gd fmla="*/ 283 w 398" name="T52"/>
                <a:gd fmla="*/ 22 h 308" name="T53"/>
                <a:gd fmla="*/ 286 w 398" name="T54"/>
                <a:gd fmla="*/ 18 h 308" name="T55"/>
                <a:gd fmla="*/ 320 w 398" name="T56"/>
                <a:gd fmla="*/ 1 h 308" name="T57"/>
                <a:gd fmla="*/ 307 w 398" name="T58"/>
                <a:gd fmla="*/ 302 h 308" name="T59"/>
                <a:gd fmla="*/ 306 w 398" name="T60"/>
                <a:gd fmla="*/ 304 h 308" name="T61"/>
                <a:gd fmla="*/ 224 w 398" name="T62"/>
                <a:gd fmla="*/ 305 h 308" name="T63"/>
                <a:gd fmla="*/ 194 w 398" name="T64"/>
                <a:gd fmla="*/ 289 h 308" name="T65"/>
                <a:gd fmla="*/ 203 w 398" name="T66"/>
                <a:gd fmla="*/ 238 h 308" name="T67"/>
                <a:gd fmla="*/ 230 w 398" name="T68"/>
                <a:gd fmla="*/ 181 h 308" name="T69"/>
                <a:gd fmla="*/ 228 w 398" name="T70"/>
                <a:gd fmla="*/ 171 h 308" name="T71"/>
                <a:gd fmla="*/ 202 w 398" name="T72"/>
                <a:gd fmla="*/ 149 h 308" name="T73"/>
                <a:gd fmla="*/ 194 w 398" name="T74"/>
                <a:gd fmla="*/ 150 h 308" name="T75"/>
                <a:gd fmla="*/ 168 w 398" name="T76"/>
                <a:gd fmla="*/ 160 h 308" name="T77"/>
                <a:gd fmla="*/ 155 w 398" name="T78"/>
                <a:gd fmla="*/ 169 h 308" name="T79"/>
                <a:gd fmla="*/ 147 w 398" name="T80"/>
                <a:gd fmla="*/ 179 h 308" name="T81"/>
                <a:gd fmla="*/ 139 w 398" name="T82"/>
                <a:gd fmla="*/ 191 h 308" name="T83"/>
                <a:gd fmla="*/ 137 w 398" name="T84"/>
                <a:gd fmla="*/ 232 h 308" name="T85"/>
                <a:gd fmla="*/ 141 w 398" name="T86"/>
                <a:gd fmla="*/ 257 h 308" name="T87"/>
                <a:gd fmla="*/ 127 w 398" name="T88"/>
                <a:gd fmla="*/ 292 h 308" name="T89"/>
                <a:gd fmla="*/ 120 w 398" name="T90"/>
                <a:gd fmla="*/ 298 h 308" name="T91"/>
                <a:gd fmla="*/ 102 w 398" name="T92"/>
                <a:gd fmla="*/ 307 h 308" name="T93"/>
                <a:gd fmla="*/ 36 w 398" name="T94"/>
                <a:gd fmla="*/ 308 h 308"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308" w="398">
                  <a:moveTo>
                    <a:pt x="36" y="308"/>
                  </a:moveTo>
                  <a:cubicBezTo>
                    <a:pt x="35" y="308"/>
                    <a:pt x="35" y="308"/>
                    <a:pt x="35" y="308"/>
                  </a:cubicBezTo>
                  <a:cubicBezTo>
                    <a:pt x="35" y="306"/>
                    <a:pt x="35" y="306"/>
                    <a:pt x="35" y="306"/>
                  </a:cubicBezTo>
                  <a:cubicBezTo>
                    <a:pt x="41" y="267"/>
                    <a:pt x="50" y="229"/>
                    <a:pt x="63" y="194"/>
                  </a:cubicBezTo>
                  <a:cubicBezTo>
                    <a:pt x="65" y="181"/>
                    <a:pt x="65" y="174"/>
                    <a:pt x="63" y="169"/>
                  </a:cubicBezTo>
                  <a:cubicBezTo>
                    <a:pt x="62" y="165"/>
                    <a:pt x="60" y="163"/>
                    <a:pt x="56" y="163"/>
                  </a:cubicBezTo>
                  <a:cubicBezTo>
                    <a:pt x="55" y="163"/>
                    <a:pt x="54" y="163"/>
                    <a:pt x="53" y="163"/>
                  </a:cubicBezTo>
                  <a:cubicBezTo>
                    <a:pt x="44" y="164"/>
                    <a:pt x="38" y="170"/>
                    <a:pt x="32" y="176"/>
                  </a:cubicBezTo>
                  <a:cubicBezTo>
                    <a:pt x="28" y="180"/>
                    <a:pt x="25" y="185"/>
                    <a:pt x="20" y="187"/>
                  </a:cubicBezTo>
                  <a:cubicBezTo>
                    <a:pt x="18" y="188"/>
                    <a:pt x="16" y="189"/>
                    <a:pt x="13" y="190"/>
                  </a:cubicBezTo>
                  <a:cubicBezTo>
                    <a:pt x="8" y="189"/>
                    <a:pt x="5" y="187"/>
                    <a:pt x="3" y="184"/>
                  </a:cubicBezTo>
                  <a:cubicBezTo>
                    <a:pt x="3" y="184"/>
                    <a:pt x="3" y="184"/>
                    <a:pt x="3" y="184"/>
                  </a:cubicBezTo>
                  <a:cubicBezTo>
                    <a:pt x="2" y="181"/>
                    <a:pt x="2" y="181"/>
                    <a:pt x="2" y="181"/>
                  </a:cubicBezTo>
                  <a:cubicBezTo>
                    <a:pt x="0" y="172"/>
                    <a:pt x="3" y="157"/>
                    <a:pt x="10" y="140"/>
                  </a:cubicBezTo>
                  <a:cubicBezTo>
                    <a:pt x="22" y="116"/>
                    <a:pt x="40" y="94"/>
                    <a:pt x="56" y="85"/>
                  </a:cubicBezTo>
                  <a:cubicBezTo>
                    <a:pt x="59" y="83"/>
                    <a:pt x="64" y="81"/>
                    <a:pt x="68" y="81"/>
                  </a:cubicBezTo>
                  <a:cubicBezTo>
                    <a:pt x="72" y="81"/>
                    <a:pt x="74" y="82"/>
                    <a:pt x="75" y="84"/>
                  </a:cubicBezTo>
                  <a:cubicBezTo>
                    <a:pt x="76" y="86"/>
                    <a:pt x="77" y="89"/>
                    <a:pt x="78" y="93"/>
                  </a:cubicBezTo>
                  <a:cubicBezTo>
                    <a:pt x="79" y="96"/>
                    <a:pt x="79" y="96"/>
                    <a:pt x="79" y="96"/>
                  </a:cubicBezTo>
                  <a:cubicBezTo>
                    <a:pt x="79" y="97"/>
                    <a:pt x="81" y="101"/>
                    <a:pt x="85" y="102"/>
                  </a:cubicBezTo>
                  <a:cubicBezTo>
                    <a:pt x="86" y="102"/>
                    <a:pt x="87" y="103"/>
                    <a:pt x="87" y="103"/>
                  </a:cubicBezTo>
                  <a:cubicBezTo>
                    <a:pt x="100" y="101"/>
                    <a:pt x="116" y="82"/>
                    <a:pt x="123" y="72"/>
                  </a:cubicBezTo>
                  <a:cubicBezTo>
                    <a:pt x="140" y="47"/>
                    <a:pt x="159" y="24"/>
                    <a:pt x="179" y="3"/>
                  </a:cubicBezTo>
                  <a:cubicBezTo>
                    <a:pt x="249" y="1"/>
                    <a:pt x="249" y="1"/>
                    <a:pt x="249" y="1"/>
                  </a:cubicBezTo>
                  <a:cubicBezTo>
                    <a:pt x="256" y="6"/>
                    <a:pt x="246" y="13"/>
                    <a:pt x="242" y="21"/>
                  </a:cubicBezTo>
                  <a:cubicBezTo>
                    <a:pt x="241" y="22"/>
                    <a:pt x="241" y="23"/>
                    <a:pt x="240" y="25"/>
                  </a:cubicBezTo>
                  <a:cubicBezTo>
                    <a:pt x="237" y="28"/>
                    <a:pt x="235" y="32"/>
                    <a:pt x="231" y="35"/>
                  </a:cubicBezTo>
                  <a:cubicBezTo>
                    <a:pt x="226" y="40"/>
                    <a:pt x="220" y="44"/>
                    <a:pt x="215" y="48"/>
                  </a:cubicBezTo>
                  <a:cubicBezTo>
                    <a:pt x="209" y="52"/>
                    <a:pt x="209" y="52"/>
                    <a:pt x="209" y="52"/>
                  </a:cubicBezTo>
                  <a:cubicBezTo>
                    <a:pt x="205" y="55"/>
                    <a:pt x="202" y="58"/>
                    <a:pt x="198" y="62"/>
                  </a:cubicBezTo>
                  <a:cubicBezTo>
                    <a:pt x="198" y="62"/>
                    <a:pt x="198" y="62"/>
                    <a:pt x="198" y="62"/>
                  </a:cubicBezTo>
                  <a:cubicBezTo>
                    <a:pt x="195" y="65"/>
                    <a:pt x="195" y="65"/>
                    <a:pt x="195" y="65"/>
                  </a:cubicBezTo>
                  <a:cubicBezTo>
                    <a:pt x="194" y="66"/>
                    <a:pt x="194" y="67"/>
                    <a:pt x="193" y="69"/>
                  </a:cubicBezTo>
                  <a:cubicBezTo>
                    <a:pt x="188" y="75"/>
                    <a:pt x="185" y="81"/>
                    <a:pt x="183" y="87"/>
                  </a:cubicBezTo>
                  <a:cubicBezTo>
                    <a:pt x="182" y="90"/>
                    <a:pt x="182" y="92"/>
                    <a:pt x="182" y="93"/>
                  </a:cubicBezTo>
                  <a:cubicBezTo>
                    <a:pt x="182" y="95"/>
                    <a:pt x="182" y="97"/>
                    <a:pt x="182" y="99"/>
                  </a:cubicBezTo>
                  <a:cubicBezTo>
                    <a:pt x="182" y="99"/>
                    <a:pt x="182" y="100"/>
                    <a:pt x="182" y="101"/>
                  </a:cubicBezTo>
                  <a:cubicBezTo>
                    <a:pt x="183" y="102"/>
                    <a:pt x="183" y="103"/>
                    <a:pt x="183" y="104"/>
                  </a:cubicBezTo>
                  <a:cubicBezTo>
                    <a:pt x="187" y="111"/>
                    <a:pt x="194" y="115"/>
                    <a:pt x="204" y="116"/>
                  </a:cubicBezTo>
                  <a:cubicBezTo>
                    <a:pt x="207" y="116"/>
                    <a:pt x="207" y="116"/>
                    <a:pt x="207" y="116"/>
                  </a:cubicBezTo>
                  <a:cubicBezTo>
                    <a:pt x="217" y="116"/>
                    <a:pt x="227" y="113"/>
                    <a:pt x="237" y="107"/>
                  </a:cubicBezTo>
                  <a:cubicBezTo>
                    <a:pt x="238" y="107"/>
                    <a:pt x="240" y="106"/>
                    <a:pt x="241" y="105"/>
                  </a:cubicBezTo>
                  <a:cubicBezTo>
                    <a:pt x="243" y="103"/>
                    <a:pt x="243" y="103"/>
                    <a:pt x="243" y="103"/>
                  </a:cubicBezTo>
                  <a:cubicBezTo>
                    <a:pt x="245" y="102"/>
                    <a:pt x="247" y="101"/>
                    <a:pt x="249" y="99"/>
                  </a:cubicBezTo>
                  <a:cubicBezTo>
                    <a:pt x="251" y="98"/>
                    <a:pt x="252" y="97"/>
                    <a:pt x="254" y="95"/>
                  </a:cubicBezTo>
                  <a:cubicBezTo>
                    <a:pt x="257" y="92"/>
                    <a:pt x="259" y="91"/>
                    <a:pt x="260" y="89"/>
                  </a:cubicBezTo>
                  <a:cubicBezTo>
                    <a:pt x="262" y="87"/>
                    <a:pt x="262" y="87"/>
                    <a:pt x="262" y="87"/>
                  </a:cubicBezTo>
                  <a:cubicBezTo>
                    <a:pt x="271" y="76"/>
                    <a:pt x="276" y="66"/>
                    <a:pt x="276" y="57"/>
                  </a:cubicBezTo>
                  <a:cubicBezTo>
                    <a:pt x="276" y="53"/>
                    <a:pt x="276" y="50"/>
                    <a:pt x="275" y="48"/>
                  </a:cubicBezTo>
                  <a:cubicBezTo>
                    <a:pt x="275" y="45"/>
                    <a:pt x="275" y="42"/>
                    <a:pt x="275" y="39"/>
                  </a:cubicBezTo>
                  <a:cubicBezTo>
                    <a:pt x="276" y="37"/>
                    <a:pt x="276" y="37"/>
                    <a:pt x="276" y="37"/>
                  </a:cubicBezTo>
                  <a:cubicBezTo>
                    <a:pt x="276" y="36"/>
                    <a:pt x="276" y="36"/>
                    <a:pt x="276" y="36"/>
                  </a:cubicBezTo>
                  <a:cubicBezTo>
                    <a:pt x="276" y="34"/>
                    <a:pt x="276" y="34"/>
                    <a:pt x="276" y="34"/>
                  </a:cubicBezTo>
                  <a:cubicBezTo>
                    <a:pt x="277" y="30"/>
                    <a:pt x="280" y="26"/>
                    <a:pt x="283" y="22"/>
                  </a:cubicBezTo>
                  <a:cubicBezTo>
                    <a:pt x="283" y="22"/>
                    <a:pt x="283" y="22"/>
                    <a:pt x="283" y="22"/>
                  </a:cubicBezTo>
                  <a:cubicBezTo>
                    <a:pt x="286" y="18"/>
                    <a:pt x="286" y="18"/>
                    <a:pt x="286" y="18"/>
                  </a:cubicBezTo>
                  <a:cubicBezTo>
                    <a:pt x="293" y="12"/>
                    <a:pt x="303" y="6"/>
                    <a:pt x="316" y="2"/>
                  </a:cubicBezTo>
                  <a:cubicBezTo>
                    <a:pt x="320" y="1"/>
                    <a:pt x="320" y="1"/>
                    <a:pt x="320" y="1"/>
                  </a:cubicBezTo>
                  <a:cubicBezTo>
                    <a:pt x="398" y="0"/>
                    <a:pt x="398" y="0"/>
                    <a:pt x="398" y="0"/>
                  </a:cubicBezTo>
                  <a:cubicBezTo>
                    <a:pt x="351" y="79"/>
                    <a:pt x="319" y="183"/>
                    <a:pt x="307" y="302"/>
                  </a:cubicBezTo>
                  <a:cubicBezTo>
                    <a:pt x="307" y="303"/>
                    <a:pt x="307" y="303"/>
                    <a:pt x="307" y="303"/>
                  </a:cubicBezTo>
                  <a:cubicBezTo>
                    <a:pt x="306" y="304"/>
                    <a:pt x="306" y="304"/>
                    <a:pt x="306" y="304"/>
                  </a:cubicBezTo>
                  <a:cubicBezTo>
                    <a:pt x="281" y="304"/>
                    <a:pt x="281" y="304"/>
                    <a:pt x="281" y="304"/>
                  </a:cubicBezTo>
                  <a:cubicBezTo>
                    <a:pt x="224" y="305"/>
                    <a:pt x="224" y="305"/>
                    <a:pt x="224" y="305"/>
                  </a:cubicBezTo>
                  <a:cubicBezTo>
                    <a:pt x="219" y="305"/>
                    <a:pt x="214" y="304"/>
                    <a:pt x="210" y="302"/>
                  </a:cubicBezTo>
                  <a:cubicBezTo>
                    <a:pt x="202" y="298"/>
                    <a:pt x="197" y="294"/>
                    <a:pt x="194" y="289"/>
                  </a:cubicBezTo>
                  <a:cubicBezTo>
                    <a:pt x="193" y="287"/>
                    <a:pt x="192" y="285"/>
                    <a:pt x="191" y="283"/>
                  </a:cubicBezTo>
                  <a:cubicBezTo>
                    <a:pt x="187" y="268"/>
                    <a:pt x="195" y="250"/>
                    <a:pt x="203" y="238"/>
                  </a:cubicBezTo>
                  <a:cubicBezTo>
                    <a:pt x="204" y="236"/>
                    <a:pt x="206" y="234"/>
                    <a:pt x="207" y="232"/>
                  </a:cubicBezTo>
                  <a:cubicBezTo>
                    <a:pt x="227" y="211"/>
                    <a:pt x="230" y="193"/>
                    <a:pt x="230" y="181"/>
                  </a:cubicBezTo>
                  <a:cubicBezTo>
                    <a:pt x="229" y="179"/>
                    <a:pt x="229" y="179"/>
                    <a:pt x="229" y="179"/>
                  </a:cubicBezTo>
                  <a:cubicBezTo>
                    <a:pt x="229" y="176"/>
                    <a:pt x="228" y="174"/>
                    <a:pt x="228" y="171"/>
                  </a:cubicBezTo>
                  <a:cubicBezTo>
                    <a:pt x="227" y="170"/>
                    <a:pt x="227" y="168"/>
                    <a:pt x="226" y="167"/>
                  </a:cubicBezTo>
                  <a:cubicBezTo>
                    <a:pt x="221" y="156"/>
                    <a:pt x="211" y="149"/>
                    <a:pt x="202" y="149"/>
                  </a:cubicBezTo>
                  <a:cubicBezTo>
                    <a:pt x="201" y="149"/>
                    <a:pt x="199" y="150"/>
                    <a:pt x="198" y="150"/>
                  </a:cubicBezTo>
                  <a:cubicBezTo>
                    <a:pt x="194" y="150"/>
                    <a:pt x="194" y="150"/>
                    <a:pt x="194" y="150"/>
                  </a:cubicBezTo>
                  <a:cubicBezTo>
                    <a:pt x="189" y="151"/>
                    <a:pt x="183" y="152"/>
                    <a:pt x="178" y="154"/>
                  </a:cubicBezTo>
                  <a:cubicBezTo>
                    <a:pt x="174" y="156"/>
                    <a:pt x="171" y="158"/>
                    <a:pt x="168" y="160"/>
                  </a:cubicBezTo>
                  <a:cubicBezTo>
                    <a:pt x="165" y="162"/>
                    <a:pt x="165" y="162"/>
                    <a:pt x="165" y="162"/>
                  </a:cubicBezTo>
                  <a:cubicBezTo>
                    <a:pt x="161" y="164"/>
                    <a:pt x="158" y="166"/>
                    <a:pt x="155" y="169"/>
                  </a:cubicBezTo>
                  <a:cubicBezTo>
                    <a:pt x="153" y="171"/>
                    <a:pt x="153" y="171"/>
                    <a:pt x="153" y="171"/>
                  </a:cubicBezTo>
                  <a:cubicBezTo>
                    <a:pt x="151" y="174"/>
                    <a:pt x="149" y="176"/>
                    <a:pt x="147" y="179"/>
                  </a:cubicBezTo>
                  <a:cubicBezTo>
                    <a:pt x="145" y="181"/>
                    <a:pt x="144" y="182"/>
                    <a:pt x="144" y="183"/>
                  </a:cubicBezTo>
                  <a:cubicBezTo>
                    <a:pt x="142" y="186"/>
                    <a:pt x="141" y="189"/>
                    <a:pt x="139" y="191"/>
                  </a:cubicBezTo>
                  <a:cubicBezTo>
                    <a:pt x="138" y="193"/>
                    <a:pt x="138" y="194"/>
                    <a:pt x="138" y="195"/>
                  </a:cubicBezTo>
                  <a:cubicBezTo>
                    <a:pt x="132" y="210"/>
                    <a:pt x="132" y="223"/>
                    <a:pt x="137" y="232"/>
                  </a:cubicBezTo>
                  <a:cubicBezTo>
                    <a:pt x="138" y="234"/>
                    <a:pt x="139" y="237"/>
                    <a:pt x="140" y="241"/>
                  </a:cubicBezTo>
                  <a:cubicBezTo>
                    <a:pt x="141" y="246"/>
                    <a:pt x="141" y="252"/>
                    <a:pt x="141" y="257"/>
                  </a:cubicBezTo>
                  <a:cubicBezTo>
                    <a:pt x="141" y="262"/>
                    <a:pt x="141" y="262"/>
                    <a:pt x="141" y="262"/>
                  </a:cubicBezTo>
                  <a:cubicBezTo>
                    <a:pt x="139" y="274"/>
                    <a:pt x="134" y="285"/>
                    <a:pt x="127" y="292"/>
                  </a:cubicBezTo>
                  <a:cubicBezTo>
                    <a:pt x="126" y="294"/>
                    <a:pt x="124" y="295"/>
                    <a:pt x="122" y="297"/>
                  </a:cubicBezTo>
                  <a:cubicBezTo>
                    <a:pt x="120" y="298"/>
                    <a:pt x="120" y="298"/>
                    <a:pt x="120" y="298"/>
                  </a:cubicBezTo>
                  <a:cubicBezTo>
                    <a:pt x="119" y="299"/>
                    <a:pt x="118" y="300"/>
                    <a:pt x="117" y="301"/>
                  </a:cubicBezTo>
                  <a:cubicBezTo>
                    <a:pt x="113" y="303"/>
                    <a:pt x="108" y="305"/>
                    <a:pt x="102" y="307"/>
                  </a:cubicBezTo>
                  <a:cubicBezTo>
                    <a:pt x="82" y="307"/>
                    <a:pt x="63" y="308"/>
                    <a:pt x="46" y="308"/>
                  </a:cubicBezTo>
                  <a:cubicBezTo>
                    <a:pt x="36" y="308"/>
                    <a:pt x="36" y="308"/>
                    <a:pt x="36" y="308"/>
                  </a:cubicBezTo>
                  <a:close/>
                </a:path>
              </a:pathLst>
            </a:custGeom>
            <a:solidFill>
              <a:schemeClr val="accent2"/>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69" name="Freeform 68"/>
            <p:cNvSpPr/>
            <p:nvPr/>
          </p:nvSpPr>
          <p:spPr bwMode="auto">
            <a:xfrm>
              <a:off x="4677779" y="1771603"/>
              <a:ext cx="1239679" cy="821961"/>
            </a:xfrm>
            <a:custGeom>
              <a:gdLst>
                <a:gd fmla="*/ 640902 w 1239679" name="connsiteX0"/>
                <a:gd fmla="*/ 431317 h 821961" name="connsiteY0"/>
                <a:gd fmla="*/ 639557 w 1239679" name="connsiteX1"/>
                <a:gd fmla="*/ 431632 h 821961" name="connsiteY1"/>
                <a:gd fmla="*/ 658266 w 1239679" name="connsiteX2"/>
                <a:gd fmla="*/ 431317 h 821961" name="connsiteY2"/>
                <a:gd fmla="*/ 558023 w 1239679" name="connsiteX3"/>
                <a:gd fmla="*/ 0 h 821961" name="connsiteY3"/>
                <a:gd fmla="*/ 561364 w 1239679" name="connsiteX4"/>
                <a:gd fmla="*/ 0 h 821961" name="connsiteY4"/>
                <a:gd fmla="*/ 564706 w 1239679" name="connsiteX5"/>
                <a:gd fmla="*/ 0 h 821961" name="connsiteY5"/>
                <a:gd fmla="*/ 634876 w 1239679" name="connsiteX6"/>
                <a:gd fmla="*/ 0 h 821961" name="connsiteY6"/>
                <a:gd fmla="*/ 638218 w 1239679" name="connsiteX7"/>
                <a:gd fmla="*/ 0 h 821961" name="connsiteY7"/>
                <a:gd fmla="*/ 721754 w 1239679" name="connsiteX8"/>
                <a:gd fmla="*/ 16718 h 821961" name="connsiteY8"/>
                <a:gd fmla="*/ 664949 w 1239679" name="connsiteX9"/>
                <a:gd fmla="*/ 36779 h 821961" name="connsiteY9"/>
                <a:gd fmla="*/ 661608 w 1239679" name="connsiteX10"/>
                <a:gd fmla="*/ 36779 h 821961" name="connsiteY10"/>
                <a:gd fmla="*/ 628193 w 1239679" name="connsiteX11"/>
                <a:gd fmla="*/ 46810 h 821961" name="connsiteY11"/>
                <a:gd fmla="*/ 618169 w 1239679" name="connsiteX12"/>
                <a:gd fmla="*/ 53497 h 821961" name="connsiteY12"/>
                <a:gd fmla="*/ 594779 w 1239679" name="connsiteX13"/>
                <a:gd fmla="*/ 110337 h 821961" name="connsiteY13"/>
                <a:gd fmla="*/ 818656 w 1239679" name="connsiteX14"/>
                <a:gd fmla="*/ 46810 h 821961" name="connsiteY14"/>
                <a:gd fmla="*/ 1239679 w 1239679" name="connsiteX15"/>
                <a:gd fmla="*/ 227361 h 821961" name="connsiteY15"/>
                <a:gd fmla="*/ 1152801 w 1239679" name="connsiteX16"/>
                <a:gd fmla="*/ 203956 h 821961" name="connsiteY16"/>
                <a:gd fmla="*/ 1146119 w 1239679" name="connsiteX17"/>
                <a:gd fmla="*/ 200613 h 821961" name="connsiteY17"/>
                <a:gd fmla="*/ 1095997 w 1239679" name="connsiteX18"/>
                <a:gd fmla="*/ 187239 h 821961" name="connsiteY18"/>
                <a:gd fmla="*/ 1079289 w 1239679" name="connsiteX19"/>
                <a:gd fmla="*/ 187239 h 821961" name="connsiteY19"/>
                <a:gd fmla="*/ 1069265 w 1239679" name="connsiteX20"/>
                <a:gd fmla="*/ 187239 h 821961" name="connsiteY20"/>
                <a:gd fmla="*/ 1055899 w 1239679" name="connsiteX21"/>
                <a:gd fmla="*/ 190582 h 821961" name="connsiteY21"/>
                <a:gd fmla="*/ 1039192 w 1239679" name="connsiteX22"/>
                <a:gd fmla="*/ 193926 h 821961" name="connsiteY22"/>
                <a:gd fmla="*/ 1032509 w 1239679" name="connsiteX23"/>
                <a:gd fmla="*/ 197269 h 821961" name="connsiteY23"/>
                <a:gd fmla="*/ 1009119 w 1239679" name="connsiteX24"/>
                <a:gd fmla="*/ 210643 h 821961" name="connsiteY24"/>
                <a:gd fmla="*/ 1005778 w 1239679" name="connsiteX25"/>
                <a:gd fmla="*/ 213987 h 821961" name="connsiteY25"/>
                <a:gd fmla="*/ 985729 w 1239679" name="connsiteX26"/>
                <a:gd fmla="*/ 230705 h 821961" name="connsiteY26"/>
                <a:gd fmla="*/ 979046 w 1239679" name="connsiteX27"/>
                <a:gd fmla="*/ 237392 h 821961" name="connsiteY27"/>
                <a:gd fmla="*/ 979046 w 1239679" name="connsiteX28"/>
                <a:gd fmla="*/ 240735 h 821961" name="connsiteY28"/>
                <a:gd fmla="*/ 979046 w 1239679" name="connsiteX29"/>
                <a:gd fmla="*/ 250766 h 821961" name="connsiteY29"/>
                <a:gd fmla="*/ 952314 w 1239679" name="connsiteX30"/>
                <a:gd fmla="*/ 434661 h 821961" name="connsiteY30"/>
                <a:gd fmla="*/ 618169 w 1239679" name="connsiteX31"/>
                <a:gd fmla="*/ 438005 h 821961" name="connsiteY31"/>
                <a:gd fmla="*/ 631628 w 1239679" name="connsiteX32"/>
                <a:gd fmla="*/ 433516 h 821961" name="connsiteY32"/>
                <a:gd fmla="*/ 615707 w 1239679" name="connsiteX33"/>
                <a:gd fmla="*/ 437355 h 821961" name="connsiteY33"/>
                <a:gd fmla="*/ 606766 w 1239679" name="connsiteX34"/>
                <a:gd fmla="*/ 440907 h 821961" name="connsiteY34"/>
                <a:gd fmla="*/ 519760 w 1239679" name="connsiteX35"/>
                <a:gd fmla="*/ 491046 h 821961" name="connsiteY35"/>
                <a:gd fmla="*/ 513068 w 1239679" name="connsiteX36"/>
                <a:gd fmla="*/ 497731 h 821961" name="connsiteY36"/>
                <a:gd fmla="*/ 509721 w 1239679" name="connsiteX37"/>
                <a:gd fmla="*/ 501073 h 821961" name="connsiteY37"/>
                <a:gd fmla="*/ 503028 w 1239679" name="connsiteX38"/>
                <a:gd fmla="*/ 544527 h 821961" name="connsiteY38"/>
                <a:gd fmla="*/ 506375 w 1239679" name="connsiteX39"/>
                <a:gd fmla="*/ 561240 h 821961" name="connsiteY39"/>
                <a:gd fmla="*/ 513068 w 1239679" name="connsiteX40"/>
                <a:gd fmla="*/ 574610 h 821961" name="connsiteY40"/>
                <a:gd fmla="*/ 519760 w 1239679" name="connsiteX41"/>
                <a:gd fmla="*/ 584638 h 821961" name="connsiteY41"/>
                <a:gd fmla="*/ 516414 w 1239679" name="connsiteX42"/>
                <a:gd fmla="*/ 725026 h 821961" name="connsiteY42"/>
                <a:gd fmla="*/ 489643 w 1239679" name="connsiteX43"/>
                <a:gd fmla="*/ 755110 h 821961" name="connsiteY43"/>
                <a:gd fmla="*/ 482950 w 1239679" name="connsiteX44"/>
                <a:gd fmla="*/ 761795 h 821961" name="connsiteY44"/>
                <a:gd fmla="*/ 446140 w 1239679" name="connsiteX45"/>
                <a:gd fmla="*/ 785193 h 821961" name="connsiteY45"/>
                <a:gd fmla="*/ 442793 w 1239679" name="connsiteX46"/>
                <a:gd fmla="*/ 788535 h 821961" name="connsiteY46"/>
                <a:gd fmla="*/ 325670 w 1239679" name="connsiteX47"/>
                <a:gd fmla="*/ 821961 h 821961" name="connsiteY47"/>
                <a:gd fmla="*/ 308938 w 1239679" name="connsiteX48"/>
                <a:gd fmla="*/ 821961 h 821961" name="connsiteY48"/>
                <a:gd fmla="*/ 198507 w 1239679" name="connsiteX49"/>
                <a:gd fmla="*/ 775165 h 821961" name="connsiteY49"/>
                <a:gd fmla="*/ 191815 w 1239679" name="connsiteX50"/>
                <a:gd fmla="*/ 765137 h 821961" name="connsiteY50"/>
                <a:gd fmla="*/ 218586 w 1239679" name="connsiteX51"/>
                <a:gd fmla="*/ 621406 h 821961" name="connsiteY51"/>
                <a:gd fmla="*/ 248703 w 1239679" name="connsiteX52"/>
                <a:gd fmla="*/ 594666 h 821961" name="connsiteY52"/>
                <a:gd fmla="*/ 252050 w 1239679" name="connsiteX53"/>
                <a:gd fmla="*/ 591323 h 821961" name="connsiteY53"/>
                <a:gd fmla="*/ 268782 w 1239679" name="connsiteX54"/>
                <a:gd fmla="*/ 581295 h 821961" name="connsiteY54"/>
                <a:gd fmla="*/ 308938 w 1239679" name="connsiteX55"/>
                <a:gd fmla="*/ 537842 h 821961" name="connsiteY55"/>
                <a:gd fmla="*/ 322324 w 1239679" name="connsiteX56"/>
                <a:gd fmla="*/ 507758 h 821961" name="connsiteY56"/>
                <a:gd fmla="*/ 325670 w 1239679" name="connsiteX57"/>
                <a:gd fmla="*/ 491046 h 821961" name="connsiteY57"/>
                <a:gd fmla="*/ 285513 w 1239679" name="connsiteX58"/>
                <a:gd fmla="*/ 444249 h 821961" name="connsiteY58"/>
                <a:gd fmla="*/ 278821 w 1239679" name="connsiteX59"/>
                <a:gd fmla="*/ 440907 h 821961" name="connsiteY59"/>
                <a:gd fmla="*/ 276729 w 1239679" name="connsiteX60"/>
                <a:gd fmla="*/ 440489 h 821961" name="connsiteY60"/>
                <a:gd fmla="*/ 264008 w 1239679" name="connsiteX61"/>
                <a:gd fmla="*/ 437948 h 821961" name="connsiteY61"/>
                <a:gd fmla="*/ 260634 w 1239679" name="connsiteX62"/>
                <a:gd fmla="*/ 438005 h 821961" name="connsiteY62"/>
                <a:gd fmla="*/ 273999 w 1239679" name="connsiteX63"/>
                <a:gd fmla="*/ 441348 h 821961" name="connsiteY63"/>
                <a:gd fmla="*/ 0 w 1239679" name="connsiteX64"/>
                <a:gd fmla="*/ 448035 h 821961" name="connsiteY64"/>
                <a:gd fmla="*/ 558023 w 1239679" name="connsiteX65"/>
                <a:gd fmla="*/ 0 h 821961" name="connsiteY6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b="b" l="l" r="r" t="t"/>
              <a:pathLst>
                <a:path h="821961" w="1239679">
                  <a:moveTo>
                    <a:pt x="640902" y="431317"/>
                  </a:moveTo>
                  <a:lnTo>
                    <a:pt x="639557" y="431632"/>
                  </a:lnTo>
                  <a:lnTo>
                    <a:pt x="658266" y="431317"/>
                  </a:lnTo>
                  <a:close/>
                  <a:moveTo>
                    <a:pt x="558023" y="0"/>
                  </a:moveTo>
                  <a:cubicBezTo>
                    <a:pt x="558023" y="0"/>
                    <a:pt x="558023" y="0"/>
                    <a:pt x="561364" y="0"/>
                  </a:cubicBezTo>
                  <a:cubicBezTo>
                    <a:pt x="561364" y="0"/>
                    <a:pt x="561364" y="0"/>
                    <a:pt x="564706" y="0"/>
                  </a:cubicBezTo>
                  <a:cubicBezTo>
                    <a:pt x="588096" y="0"/>
                    <a:pt x="611486" y="0"/>
                    <a:pt x="634876" y="0"/>
                  </a:cubicBezTo>
                  <a:cubicBezTo>
                    <a:pt x="638218" y="0"/>
                    <a:pt x="638218" y="0"/>
                    <a:pt x="638218" y="0"/>
                  </a:cubicBezTo>
                  <a:cubicBezTo>
                    <a:pt x="668291" y="3344"/>
                    <a:pt x="695022" y="10031"/>
                    <a:pt x="721754" y="16718"/>
                  </a:cubicBezTo>
                  <a:cubicBezTo>
                    <a:pt x="711730" y="23405"/>
                    <a:pt x="695022" y="26748"/>
                    <a:pt x="664949" y="36779"/>
                  </a:cubicBezTo>
                  <a:cubicBezTo>
                    <a:pt x="664949" y="36779"/>
                    <a:pt x="664949" y="36779"/>
                    <a:pt x="661608" y="36779"/>
                  </a:cubicBezTo>
                  <a:cubicBezTo>
                    <a:pt x="648242" y="40123"/>
                    <a:pt x="638218" y="43466"/>
                    <a:pt x="628193" y="46810"/>
                  </a:cubicBezTo>
                  <a:cubicBezTo>
                    <a:pt x="624852" y="50153"/>
                    <a:pt x="621510" y="50153"/>
                    <a:pt x="618169" y="53497"/>
                  </a:cubicBezTo>
                  <a:cubicBezTo>
                    <a:pt x="561364" y="76902"/>
                    <a:pt x="568047" y="96963"/>
                    <a:pt x="594779" y="110337"/>
                  </a:cubicBezTo>
                  <a:cubicBezTo>
                    <a:pt x="658266" y="140429"/>
                    <a:pt x="808632" y="90276"/>
                    <a:pt x="818656" y="46810"/>
                  </a:cubicBezTo>
                  <a:cubicBezTo>
                    <a:pt x="958997" y="90276"/>
                    <a:pt x="1109363" y="153803"/>
                    <a:pt x="1239679" y="227361"/>
                  </a:cubicBezTo>
                  <a:cubicBezTo>
                    <a:pt x="1202923" y="227361"/>
                    <a:pt x="1179533" y="220674"/>
                    <a:pt x="1152801" y="203956"/>
                  </a:cubicBezTo>
                  <a:cubicBezTo>
                    <a:pt x="1152801" y="203956"/>
                    <a:pt x="1149460" y="203956"/>
                    <a:pt x="1146119" y="200613"/>
                  </a:cubicBezTo>
                  <a:cubicBezTo>
                    <a:pt x="1136094" y="193926"/>
                    <a:pt x="1116045" y="190582"/>
                    <a:pt x="1095997" y="187239"/>
                  </a:cubicBezTo>
                  <a:cubicBezTo>
                    <a:pt x="1089314" y="187239"/>
                    <a:pt x="1085972" y="187239"/>
                    <a:pt x="1079289" y="187239"/>
                  </a:cubicBezTo>
                  <a:cubicBezTo>
                    <a:pt x="1075948" y="187239"/>
                    <a:pt x="1072607" y="187239"/>
                    <a:pt x="1069265" y="187239"/>
                  </a:cubicBezTo>
                  <a:cubicBezTo>
                    <a:pt x="1065924" y="187239"/>
                    <a:pt x="1059241" y="187239"/>
                    <a:pt x="1055899" y="190582"/>
                  </a:cubicBezTo>
                  <a:cubicBezTo>
                    <a:pt x="1049216" y="190582"/>
                    <a:pt x="1045875" y="190582"/>
                    <a:pt x="1039192" y="193926"/>
                  </a:cubicBezTo>
                  <a:cubicBezTo>
                    <a:pt x="1035851" y="193926"/>
                    <a:pt x="1032509" y="197269"/>
                    <a:pt x="1032509" y="197269"/>
                  </a:cubicBezTo>
                  <a:cubicBezTo>
                    <a:pt x="1022485" y="200613"/>
                    <a:pt x="1015802" y="203956"/>
                    <a:pt x="1009119" y="210643"/>
                  </a:cubicBezTo>
                  <a:cubicBezTo>
                    <a:pt x="1009119" y="210643"/>
                    <a:pt x="1005778" y="210643"/>
                    <a:pt x="1005778" y="213987"/>
                  </a:cubicBezTo>
                  <a:cubicBezTo>
                    <a:pt x="999095" y="217330"/>
                    <a:pt x="992412" y="224018"/>
                    <a:pt x="985729" y="230705"/>
                  </a:cubicBezTo>
                  <a:cubicBezTo>
                    <a:pt x="982387" y="234048"/>
                    <a:pt x="982387" y="234048"/>
                    <a:pt x="979046" y="237392"/>
                  </a:cubicBezTo>
                  <a:cubicBezTo>
                    <a:pt x="979046" y="237392"/>
                    <a:pt x="979046" y="240735"/>
                    <a:pt x="979046" y="240735"/>
                  </a:cubicBezTo>
                  <a:cubicBezTo>
                    <a:pt x="979046" y="240735"/>
                    <a:pt x="979046" y="250766"/>
                    <a:pt x="979046" y="250766"/>
                  </a:cubicBezTo>
                  <a:cubicBezTo>
                    <a:pt x="962339" y="307606"/>
                    <a:pt x="965680" y="364447"/>
                    <a:pt x="952314" y="434661"/>
                  </a:cubicBezTo>
                  <a:cubicBezTo>
                    <a:pt x="845388" y="434661"/>
                    <a:pt x="721754" y="434661"/>
                    <a:pt x="618169" y="438005"/>
                  </a:cubicBezTo>
                  <a:lnTo>
                    <a:pt x="631628" y="433516"/>
                  </a:lnTo>
                  <a:lnTo>
                    <a:pt x="615707" y="437355"/>
                  </a:lnTo>
                  <a:cubicBezTo>
                    <a:pt x="610322" y="438818"/>
                    <a:pt x="606766" y="440071"/>
                    <a:pt x="606766" y="440907"/>
                  </a:cubicBezTo>
                  <a:cubicBezTo>
                    <a:pt x="559917" y="450935"/>
                    <a:pt x="533146" y="470990"/>
                    <a:pt x="519760" y="491046"/>
                  </a:cubicBezTo>
                  <a:cubicBezTo>
                    <a:pt x="516414" y="494388"/>
                    <a:pt x="513068" y="494388"/>
                    <a:pt x="513068" y="497731"/>
                  </a:cubicBezTo>
                  <a:cubicBezTo>
                    <a:pt x="513068" y="497731"/>
                    <a:pt x="513068" y="501073"/>
                    <a:pt x="509721" y="501073"/>
                  </a:cubicBezTo>
                  <a:cubicBezTo>
                    <a:pt x="503028" y="517786"/>
                    <a:pt x="499682" y="531157"/>
                    <a:pt x="503028" y="544527"/>
                  </a:cubicBezTo>
                  <a:cubicBezTo>
                    <a:pt x="503028" y="551212"/>
                    <a:pt x="506375" y="557897"/>
                    <a:pt x="506375" y="561240"/>
                  </a:cubicBezTo>
                  <a:cubicBezTo>
                    <a:pt x="509721" y="564582"/>
                    <a:pt x="509721" y="571268"/>
                    <a:pt x="513068" y="574610"/>
                  </a:cubicBezTo>
                  <a:cubicBezTo>
                    <a:pt x="516414" y="577953"/>
                    <a:pt x="516414" y="581295"/>
                    <a:pt x="519760" y="584638"/>
                  </a:cubicBezTo>
                  <a:cubicBezTo>
                    <a:pt x="549878" y="624749"/>
                    <a:pt x="549878" y="678230"/>
                    <a:pt x="516414" y="725026"/>
                  </a:cubicBezTo>
                  <a:cubicBezTo>
                    <a:pt x="509721" y="735054"/>
                    <a:pt x="499682" y="745082"/>
                    <a:pt x="489643" y="755110"/>
                  </a:cubicBezTo>
                  <a:cubicBezTo>
                    <a:pt x="486296" y="758452"/>
                    <a:pt x="486296" y="758452"/>
                    <a:pt x="482950" y="761795"/>
                  </a:cubicBezTo>
                  <a:cubicBezTo>
                    <a:pt x="472911" y="771822"/>
                    <a:pt x="459525" y="778508"/>
                    <a:pt x="446140" y="785193"/>
                  </a:cubicBezTo>
                  <a:cubicBezTo>
                    <a:pt x="446140" y="788535"/>
                    <a:pt x="442793" y="788535"/>
                    <a:pt x="442793" y="788535"/>
                  </a:cubicBezTo>
                  <a:cubicBezTo>
                    <a:pt x="412676" y="805248"/>
                    <a:pt x="372519" y="818619"/>
                    <a:pt x="325670" y="821961"/>
                  </a:cubicBezTo>
                  <a:cubicBezTo>
                    <a:pt x="318977" y="821961"/>
                    <a:pt x="312285" y="821961"/>
                    <a:pt x="308938" y="821961"/>
                  </a:cubicBezTo>
                  <a:cubicBezTo>
                    <a:pt x="255396" y="815276"/>
                    <a:pt x="218586" y="798563"/>
                    <a:pt x="198507" y="775165"/>
                  </a:cubicBezTo>
                  <a:cubicBezTo>
                    <a:pt x="198507" y="771822"/>
                    <a:pt x="195161" y="768480"/>
                    <a:pt x="191815" y="765137"/>
                  </a:cubicBezTo>
                  <a:cubicBezTo>
                    <a:pt x="161697" y="721684"/>
                    <a:pt x="181776" y="661517"/>
                    <a:pt x="218586" y="621406"/>
                  </a:cubicBezTo>
                  <a:cubicBezTo>
                    <a:pt x="228625" y="611379"/>
                    <a:pt x="238664" y="601351"/>
                    <a:pt x="248703" y="594666"/>
                  </a:cubicBezTo>
                  <a:cubicBezTo>
                    <a:pt x="252050" y="594666"/>
                    <a:pt x="252050" y="594666"/>
                    <a:pt x="252050" y="591323"/>
                  </a:cubicBezTo>
                  <a:cubicBezTo>
                    <a:pt x="252050" y="591323"/>
                    <a:pt x="258742" y="587980"/>
                    <a:pt x="268782" y="581295"/>
                  </a:cubicBezTo>
                  <a:cubicBezTo>
                    <a:pt x="282167" y="567925"/>
                    <a:pt x="298899" y="554555"/>
                    <a:pt x="308938" y="537842"/>
                  </a:cubicBezTo>
                  <a:cubicBezTo>
                    <a:pt x="315631" y="527814"/>
                    <a:pt x="318977" y="517786"/>
                    <a:pt x="322324" y="507758"/>
                  </a:cubicBezTo>
                  <a:cubicBezTo>
                    <a:pt x="325670" y="501073"/>
                    <a:pt x="325670" y="497731"/>
                    <a:pt x="325670" y="491046"/>
                  </a:cubicBezTo>
                  <a:cubicBezTo>
                    <a:pt x="325670" y="467648"/>
                    <a:pt x="312285" y="454277"/>
                    <a:pt x="285513" y="444249"/>
                  </a:cubicBezTo>
                  <a:cubicBezTo>
                    <a:pt x="282167" y="444249"/>
                    <a:pt x="282167" y="444249"/>
                    <a:pt x="278821" y="440907"/>
                  </a:cubicBezTo>
                  <a:cubicBezTo>
                    <a:pt x="278821" y="440907"/>
                    <a:pt x="278821" y="440907"/>
                    <a:pt x="276729" y="440489"/>
                  </a:cubicBezTo>
                  <a:lnTo>
                    <a:pt x="264008" y="437948"/>
                  </a:lnTo>
                  <a:lnTo>
                    <a:pt x="260634" y="438005"/>
                  </a:lnTo>
                  <a:cubicBezTo>
                    <a:pt x="267316" y="441348"/>
                    <a:pt x="270658" y="441348"/>
                    <a:pt x="273999" y="441348"/>
                  </a:cubicBezTo>
                  <a:cubicBezTo>
                    <a:pt x="180439" y="444692"/>
                    <a:pt x="86878" y="444692"/>
                    <a:pt x="0" y="448035"/>
                  </a:cubicBezTo>
                  <a:cubicBezTo>
                    <a:pt x="153707" y="200613"/>
                    <a:pt x="350853" y="50153"/>
                    <a:pt x="558023" y="0"/>
                  </a:cubicBezTo>
                  <a:close/>
                </a:path>
              </a:pathLst>
            </a:custGeom>
            <a:solidFill>
              <a:schemeClr val="accent1"/>
            </a:solidFill>
            <a:ln w="3175">
              <a:solidFill>
                <a:schemeClr val="bg1"/>
              </a:solidFill>
            </a:ln>
          </p:spPr>
          <p:txBody>
            <a:bodyPr anchor="t" anchorCtr="0" bIns="45720" compatLnSpc="1" lIns="91440" numCol="1" rIns="91440" tIns="45720" vert="horz" wrap="square">
              <a:prstTxWarp prst="textNoShape">
                <a:avLst/>
              </a:prstTxWarp>
              <a:noAutofit/>
            </a:bodyPr>
            <a:lstStyle/>
            <a:p>
              <a:endParaRPr lang="en-US"/>
            </a:p>
          </p:txBody>
        </p:sp>
        <p:sp>
          <p:nvSpPr>
            <p:cNvPr id="22" name="Freeform 19"/>
            <p:cNvSpPr/>
            <p:nvPr/>
          </p:nvSpPr>
          <p:spPr bwMode="auto">
            <a:xfrm>
              <a:off x="4364491" y="2199428"/>
              <a:ext cx="1701191" cy="1034188"/>
            </a:xfrm>
            <a:custGeom>
              <a:gdLst>
                <a:gd fmla="*/ 0 w 509" name="T0"/>
                <a:gd fmla="*/ 309 h 309" name="T1"/>
                <a:gd fmla="*/ 92 w 509" name="T2"/>
                <a:gd fmla="*/ 6 h 309" name="T3"/>
                <a:gd fmla="*/ 179 w 509" name="T4"/>
                <a:gd fmla="*/ 4 h 309" name="T5"/>
                <a:gd fmla="*/ 192 w 509" name="T6"/>
                <a:gd fmla="*/ 24 h 309" name="T7"/>
                <a:gd fmla="*/ 174 w 509" name="T8"/>
                <a:gd fmla="*/ 47 h 309" name="T9"/>
                <a:gd fmla="*/ 160 w 509" name="T10"/>
                <a:gd fmla="*/ 58 h 309" name="T11"/>
                <a:gd fmla="*/ 152 w 509" name="T12"/>
                <a:gd fmla="*/ 100 h 309" name="T13"/>
                <a:gd fmla="*/ 186 w 509" name="T14"/>
                <a:gd fmla="*/ 116 h 309" name="T15"/>
                <a:gd fmla="*/ 226 w 509" name="T16"/>
                <a:gd fmla="*/ 107 h 309" name="T17"/>
                <a:gd fmla="*/ 239 w 509" name="T18"/>
                <a:gd fmla="*/ 97 h 309" name="T19"/>
                <a:gd fmla="*/ 248 w 509" name="T20"/>
                <a:gd fmla="*/ 48 h 309" name="T21"/>
                <a:gd fmla="*/ 244 w 509" name="T22"/>
                <a:gd fmla="*/ 40 h 309" name="T23"/>
                <a:gd fmla="*/ 245 w 509" name="T24"/>
                <a:gd fmla="*/ 22 h 309" name="T25"/>
                <a:gd fmla="*/ 274 w 509" name="T26"/>
                <a:gd fmla="*/ 2 h 309" name="T27"/>
                <a:gd fmla="*/ 287 w 509" name="T28"/>
                <a:gd fmla="*/ 1 h 309" name="T29"/>
                <a:gd fmla="*/ 362 w 509" name="T30"/>
                <a:gd fmla="*/ 69 h 309" name="T31"/>
                <a:gd fmla="*/ 363 w 509" name="T32"/>
                <a:gd fmla="*/ 74 h 309" name="T33"/>
                <a:gd fmla="*/ 386 w 509" name="T34"/>
                <a:gd fmla="*/ 98 h 309" name="T35"/>
                <a:gd fmla="*/ 392 w 509" name="T36"/>
                <a:gd fmla="*/ 98 h 309" name="T37"/>
                <a:gd fmla="*/ 456 w 509" name="T38"/>
                <a:gd fmla="*/ 74 h 309" name="T39"/>
                <a:gd fmla="*/ 495 w 509" name="T40"/>
                <a:gd fmla="*/ 90 h 309" name="T41"/>
                <a:gd fmla="*/ 499 w 509" name="T42"/>
                <a:gd fmla="*/ 95 h 309" name="T43"/>
                <a:gd fmla="*/ 503 w 509" name="T44"/>
                <a:gd fmla="*/ 101 h 309" name="T45"/>
                <a:gd fmla="*/ 507 w 509" name="T46"/>
                <a:gd fmla="*/ 137 h 309" name="T47"/>
                <a:gd fmla="*/ 495 w 509" name="T48"/>
                <a:gd fmla="*/ 162 h 309" name="T49"/>
                <a:gd fmla="*/ 485 w 509" name="T50"/>
                <a:gd fmla="*/ 171 h 309" name="T51"/>
                <a:gd fmla="*/ 476 w 509" name="T52"/>
                <a:gd fmla="*/ 176 h 309" name="T53"/>
                <a:gd fmla="*/ 466 w 509" name="T54"/>
                <a:gd fmla="*/ 180 h 309" name="T55"/>
                <a:gd fmla="*/ 421 w 509" name="T56"/>
                <a:gd fmla="*/ 170 h 309" name="T57"/>
                <a:gd fmla="*/ 387 w 509" name="T58"/>
                <a:gd fmla="*/ 158 h 309" name="T59"/>
                <a:gd fmla="*/ 378 w 509" name="T60"/>
                <a:gd fmla="*/ 159 h 309" name="T61"/>
                <a:gd fmla="*/ 361 w 509" name="T62"/>
                <a:gd fmla="*/ 170 h 309" name="T63"/>
                <a:gd fmla="*/ 354 w 509" name="T64"/>
                <a:gd fmla="*/ 182 h 309" name="T65"/>
                <a:gd fmla="*/ 351 w 509" name="T66"/>
                <a:gd fmla="*/ 188 h 309" name="T67"/>
                <a:gd fmla="*/ 346 w 509" name="T68"/>
                <a:gd fmla="*/ 302 h 309" name="T69"/>
                <a:gd fmla="*/ 263 w 509" name="T70"/>
                <a:gd fmla="*/ 304 h 309" name="T71"/>
                <a:gd fmla="*/ 209 w 509" name="T72"/>
                <a:gd fmla="*/ 285 h 309" name="T73"/>
                <a:gd fmla="*/ 214 w 509" name="T74"/>
                <a:gd fmla="*/ 239 h 309" name="T75"/>
                <a:gd fmla="*/ 238 w 509" name="T76"/>
                <a:gd fmla="*/ 192 h 309" name="T77"/>
                <a:gd fmla="*/ 236 w 509" name="T78"/>
                <a:gd fmla="*/ 179 h 309" name="T79"/>
                <a:gd fmla="*/ 230 w 509" name="T80"/>
                <a:gd fmla="*/ 168 h 309" name="T81"/>
                <a:gd fmla="*/ 224 w 509" name="T82"/>
                <a:gd fmla="*/ 162 h 309" name="T83"/>
                <a:gd fmla="*/ 214 w 509" name="T84"/>
                <a:gd fmla="*/ 156 h 309" name="T85"/>
                <a:gd fmla="*/ 207 w 509" name="T86"/>
                <a:gd fmla="*/ 153 h 309" name="T87"/>
                <a:gd fmla="*/ 201 w 509" name="T88"/>
                <a:gd fmla="*/ 152 h 309" name="T89"/>
                <a:gd fmla="*/ 189 w 509" name="T90"/>
                <a:gd fmla="*/ 150 h 309" name="T91"/>
                <a:gd fmla="*/ 184 w 509" name="T92"/>
                <a:gd fmla="*/ 151 h 309" name="T93"/>
                <a:gd fmla="*/ 126 w 509" name="T94"/>
                <a:gd fmla="*/ 190 h 309" name="T95"/>
                <a:gd fmla="*/ 124 w 509" name="T96"/>
                <a:gd fmla="*/ 197 h 309" name="T97"/>
                <a:gd fmla="*/ 132 w 509" name="T98"/>
                <a:gd fmla="*/ 233 h 309" name="T99"/>
                <a:gd fmla="*/ 129 w 509" name="T100"/>
                <a:gd fmla="*/ 290 h 309" name="T101"/>
                <a:gd fmla="*/ 92 w 509" name="T102"/>
                <a:gd fmla="*/ 308 h 309" name="T103"/>
                <a:gd fmla="*/ 4 w 509" name="T104"/>
                <a:gd fmla="*/ 309 h 309"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309" w="509">
                  <a:moveTo>
                    <a:pt x="2" y="309"/>
                  </a:moveTo>
                  <a:cubicBezTo>
                    <a:pt x="0" y="309"/>
                    <a:pt x="0" y="309"/>
                    <a:pt x="0" y="309"/>
                  </a:cubicBezTo>
                  <a:cubicBezTo>
                    <a:pt x="1" y="307"/>
                    <a:pt x="1" y="307"/>
                    <a:pt x="1" y="307"/>
                  </a:cubicBezTo>
                  <a:cubicBezTo>
                    <a:pt x="12" y="187"/>
                    <a:pt x="44" y="83"/>
                    <a:pt x="92" y="6"/>
                  </a:cubicBezTo>
                  <a:cubicBezTo>
                    <a:pt x="176" y="3"/>
                    <a:pt x="176" y="3"/>
                    <a:pt x="176" y="3"/>
                  </a:cubicBezTo>
                  <a:cubicBezTo>
                    <a:pt x="179" y="4"/>
                    <a:pt x="179" y="4"/>
                    <a:pt x="179" y="4"/>
                  </a:cubicBezTo>
                  <a:cubicBezTo>
                    <a:pt x="187" y="8"/>
                    <a:pt x="191" y="13"/>
                    <a:pt x="192" y="19"/>
                  </a:cubicBezTo>
                  <a:cubicBezTo>
                    <a:pt x="192" y="21"/>
                    <a:pt x="192" y="22"/>
                    <a:pt x="192" y="24"/>
                  </a:cubicBezTo>
                  <a:cubicBezTo>
                    <a:pt x="190" y="28"/>
                    <a:pt x="189" y="31"/>
                    <a:pt x="187" y="34"/>
                  </a:cubicBezTo>
                  <a:cubicBezTo>
                    <a:pt x="183" y="39"/>
                    <a:pt x="178" y="44"/>
                    <a:pt x="174" y="47"/>
                  </a:cubicBezTo>
                  <a:cubicBezTo>
                    <a:pt x="169" y="51"/>
                    <a:pt x="169" y="51"/>
                    <a:pt x="169" y="51"/>
                  </a:cubicBezTo>
                  <a:cubicBezTo>
                    <a:pt x="166" y="53"/>
                    <a:pt x="163" y="55"/>
                    <a:pt x="160" y="58"/>
                  </a:cubicBezTo>
                  <a:cubicBezTo>
                    <a:pt x="159" y="60"/>
                    <a:pt x="159" y="60"/>
                    <a:pt x="159" y="60"/>
                  </a:cubicBezTo>
                  <a:cubicBezTo>
                    <a:pt x="146" y="73"/>
                    <a:pt x="144" y="88"/>
                    <a:pt x="152" y="100"/>
                  </a:cubicBezTo>
                  <a:cubicBezTo>
                    <a:pt x="153" y="101"/>
                    <a:pt x="154" y="102"/>
                    <a:pt x="154" y="103"/>
                  </a:cubicBezTo>
                  <a:cubicBezTo>
                    <a:pt x="161" y="111"/>
                    <a:pt x="172" y="116"/>
                    <a:pt x="186" y="116"/>
                  </a:cubicBezTo>
                  <a:cubicBezTo>
                    <a:pt x="190" y="117"/>
                    <a:pt x="190" y="117"/>
                    <a:pt x="190" y="117"/>
                  </a:cubicBezTo>
                  <a:cubicBezTo>
                    <a:pt x="203" y="116"/>
                    <a:pt x="215" y="113"/>
                    <a:pt x="226" y="107"/>
                  </a:cubicBezTo>
                  <a:cubicBezTo>
                    <a:pt x="230" y="104"/>
                    <a:pt x="234" y="102"/>
                    <a:pt x="237" y="99"/>
                  </a:cubicBezTo>
                  <a:cubicBezTo>
                    <a:pt x="239" y="97"/>
                    <a:pt x="239" y="97"/>
                    <a:pt x="239" y="97"/>
                  </a:cubicBezTo>
                  <a:cubicBezTo>
                    <a:pt x="242" y="95"/>
                    <a:pt x="245" y="92"/>
                    <a:pt x="247" y="88"/>
                  </a:cubicBezTo>
                  <a:cubicBezTo>
                    <a:pt x="257" y="74"/>
                    <a:pt x="258" y="60"/>
                    <a:pt x="248" y="48"/>
                  </a:cubicBezTo>
                  <a:cubicBezTo>
                    <a:pt x="247" y="47"/>
                    <a:pt x="247" y="46"/>
                    <a:pt x="246" y="45"/>
                  </a:cubicBezTo>
                  <a:cubicBezTo>
                    <a:pt x="245" y="43"/>
                    <a:pt x="244" y="42"/>
                    <a:pt x="244" y="40"/>
                  </a:cubicBezTo>
                  <a:cubicBezTo>
                    <a:pt x="243" y="38"/>
                    <a:pt x="243" y="37"/>
                    <a:pt x="243" y="36"/>
                  </a:cubicBezTo>
                  <a:cubicBezTo>
                    <a:pt x="242" y="31"/>
                    <a:pt x="243" y="26"/>
                    <a:pt x="245" y="22"/>
                  </a:cubicBezTo>
                  <a:cubicBezTo>
                    <a:pt x="248" y="18"/>
                    <a:pt x="248" y="18"/>
                    <a:pt x="248" y="18"/>
                  </a:cubicBezTo>
                  <a:cubicBezTo>
                    <a:pt x="253" y="12"/>
                    <a:pt x="262" y="7"/>
                    <a:pt x="274" y="2"/>
                  </a:cubicBezTo>
                  <a:cubicBezTo>
                    <a:pt x="276" y="2"/>
                    <a:pt x="277" y="2"/>
                    <a:pt x="279" y="1"/>
                  </a:cubicBezTo>
                  <a:cubicBezTo>
                    <a:pt x="287" y="1"/>
                    <a:pt x="287" y="1"/>
                    <a:pt x="287" y="1"/>
                  </a:cubicBezTo>
                  <a:cubicBezTo>
                    <a:pt x="372" y="0"/>
                    <a:pt x="372" y="0"/>
                    <a:pt x="372" y="0"/>
                  </a:cubicBezTo>
                  <a:cubicBezTo>
                    <a:pt x="369" y="22"/>
                    <a:pt x="365" y="45"/>
                    <a:pt x="362" y="69"/>
                  </a:cubicBezTo>
                  <a:cubicBezTo>
                    <a:pt x="362" y="71"/>
                    <a:pt x="362" y="71"/>
                    <a:pt x="362" y="71"/>
                  </a:cubicBezTo>
                  <a:cubicBezTo>
                    <a:pt x="363" y="74"/>
                    <a:pt x="363" y="74"/>
                    <a:pt x="363" y="74"/>
                  </a:cubicBezTo>
                  <a:cubicBezTo>
                    <a:pt x="364" y="78"/>
                    <a:pt x="364" y="78"/>
                    <a:pt x="364" y="78"/>
                  </a:cubicBezTo>
                  <a:cubicBezTo>
                    <a:pt x="369" y="94"/>
                    <a:pt x="380" y="97"/>
                    <a:pt x="386" y="98"/>
                  </a:cubicBezTo>
                  <a:cubicBezTo>
                    <a:pt x="389" y="98"/>
                    <a:pt x="389" y="98"/>
                    <a:pt x="389" y="98"/>
                  </a:cubicBezTo>
                  <a:cubicBezTo>
                    <a:pt x="392" y="98"/>
                    <a:pt x="392" y="98"/>
                    <a:pt x="392" y="98"/>
                  </a:cubicBezTo>
                  <a:cubicBezTo>
                    <a:pt x="404" y="98"/>
                    <a:pt x="414" y="92"/>
                    <a:pt x="425" y="86"/>
                  </a:cubicBezTo>
                  <a:cubicBezTo>
                    <a:pt x="434" y="81"/>
                    <a:pt x="444" y="75"/>
                    <a:pt x="456" y="74"/>
                  </a:cubicBezTo>
                  <a:cubicBezTo>
                    <a:pt x="473" y="76"/>
                    <a:pt x="486" y="81"/>
                    <a:pt x="495" y="90"/>
                  </a:cubicBezTo>
                  <a:cubicBezTo>
                    <a:pt x="495" y="90"/>
                    <a:pt x="495" y="90"/>
                    <a:pt x="495" y="90"/>
                  </a:cubicBezTo>
                  <a:cubicBezTo>
                    <a:pt x="496" y="92"/>
                    <a:pt x="496" y="92"/>
                    <a:pt x="496" y="92"/>
                  </a:cubicBezTo>
                  <a:cubicBezTo>
                    <a:pt x="499" y="95"/>
                    <a:pt x="499" y="95"/>
                    <a:pt x="499" y="95"/>
                  </a:cubicBezTo>
                  <a:cubicBezTo>
                    <a:pt x="499" y="96"/>
                    <a:pt x="500" y="97"/>
                    <a:pt x="501" y="98"/>
                  </a:cubicBezTo>
                  <a:cubicBezTo>
                    <a:pt x="501" y="99"/>
                    <a:pt x="502" y="100"/>
                    <a:pt x="503" y="101"/>
                  </a:cubicBezTo>
                  <a:cubicBezTo>
                    <a:pt x="509" y="115"/>
                    <a:pt x="508" y="129"/>
                    <a:pt x="508" y="134"/>
                  </a:cubicBezTo>
                  <a:cubicBezTo>
                    <a:pt x="507" y="135"/>
                    <a:pt x="507" y="136"/>
                    <a:pt x="507" y="137"/>
                  </a:cubicBezTo>
                  <a:cubicBezTo>
                    <a:pt x="507" y="139"/>
                    <a:pt x="506" y="140"/>
                    <a:pt x="506" y="141"/>
                  </a:cubicBezTo>
                  <a:cubicBezTo>
                    <a:pt x="504" y="147"/>
                    <a:pt x="501" y="155"/>
                    <a:pt x="495" y="162"/>
                  </a:cubicBezTo>
                  <a:cubicBezTo>
                    <a:pt x="492" y="165"/>
                    <a:pt x="491" y="166"/>
                    <a:pt x="489" y="168"/>
                  </a:cubicBezTo>
                  <a:cubicBezTo>
                    <a:pt x="485" y="171"/>
                    <a:pt x="485" y="171"/>
                    <a:pt x="485" y="171"/>
                  </a:cubicBezTo>
                  <a:cubicBezTo>
                    <a:pt x="484" y="171"/>
                    <a:pt x="482" y="173"/>
                    <a:pt x="481" y="173"/>
                  </a:cubicBezTo>
                  <a:cubicBezTo>
                    <a:pt x="479" y="174"/>
                    <a:pt x="478" y="175"/>
                    <a:pt x="476" y="176"/>
                  </a:cubicBezTo>
                  <a:cubicBezTo>
                    <a:pt x="475" y="177"/>
                    <a:pt x="472" y="178"/>
                    <a:pt x="470" y="178"/>
                  </a:cubicBezTo>
                  <a:cubicBezTo>
                    <a:pt x="468" y="179"/>
                    <a:pt x="467" y="180"/>
                    <a:pt x="466" y="180"/>
                  </a:cubicBezTo>
                  <a:cubicBezTo>
                    <a:pt x="462" y="181"/>
                    <a:pt x="458" y="182"/>
                    <a:pt x="453" y="183"/>
                  </a:cubicBezTo>
                  <a:cubicBezTo>
                    <a:pt x="440" y="182"/>
                    <a:pt x="431" y="176"/>
                    <a:pt x="421" y="170"/>
                  </a:cubicBezTo>
                  <a:cubicBezTo>
                    <a:pt x="411" y="164"/>
                    <a:pt x="402" y="158"/>
                    <a:pt x="390" y="158"/>
                  </a:cubicBezTo>
                  <a:cubicBezTo>
                    <a:pt x="387" y="158"/>
                    <a:pt x="387" y="158"/>
                    <a:pt x="387" y="158"/>
                  </a:cubicBezTo>
                  <a:cubicBezTo>
                    <a:pt x="386" y="158"/>
                    <a:pt x="384" y="158"/>
                    <a:pt x="382" y="158"/>
                  </a:cubicBezTo>
                  <a:cubicBezTo>
                    <a:pt x="381" y="159"/>
                    <a:pt x="379" y="159"/>
                    <a:pt x="378" y="159"/>
                  </a:cubicBezTo>
                  <a:cubicBezTo>
                    <a:pt x="372" y="161"/>
                    <a:pt x="367" y="164"/>
                    <a:pt x="364" y="167"/>
                  </a:cubicBezTo>
                  <a:cubicBezTo>
                    <a:pt x="361" y="170"/>
                    <a:pt x="361" y="170"/>
                    <a:pt x="361" y="170"/>
                  </a:cubicBezTo>
                  <a:cubicBezTo>
                    <a:pt x="359" y="173"/>
                    <a:pt x="358" y="174"/>
                    <a:pt x="357" y="176"/>
                  </a:cubicBezTo>
                  <a:cubicBezTo>
                    <a:pt x="356" y="178"/>
                    <a:pt x="355" y="180"/>
                    <a:pt x="354" y="182"/>
                  </a:cubicBezTo>
                  <a:cubicBezTo>
                    <a:pt x="352" y="186"/>
                    <a:pt x="352" y="186"/>
                    <a:pt x="352" y="186"/>
                  </a:cubicBezTo>
                  <a:cubicBezTo>
                    <a:pt x="351" y="188"/>
                    <a:pt x="351" y="188"/>
                    <a:pt x="351" y="188"/>
                  </a:cubicBezTo>
                  <a:cubicBezTo>
                    <a:pt x="349" y="222"/>
                    <a:pt x="347" y="259"/>
                    <a:pt x="346" y="301"/>
                  </a:cubicBezTo>
                  <a:cubicBezTo>
                    <a:pt x="346" y="302"/>
                    <a:pt x="346" y="302"/>
                    <a:pt x="346" y="302"/>
                  </a:cubicBezTo>
                  <a:cubicBezTo>
                    <a:pt x="345" y="303"/>
                    <a:pt x="345" y="303"/>
                    <a:pt x="345" y="303"/>
                  </a:cubicBezTo>
                  <a:cubicBezTo>
                    <a:pt x="263" y="304"/>
                    <a:pt x="263" y="304"/>
                    <a:pt x="263" y="304"/>
                  </a:cubicBezTo>
                  <a:cubicBezTo>
                    <a:pt x="243" y="305"/>
                    <a:pt x="243" y="305"/>
                    <a:pt x="243" y="305"/>
                  </a:cubicBezTo>
                  <a:cubicBezTo>
                    <a:pt x="227" y="300"/>
                    <a:pt x="215" y="294"/>
                    <a:pt x="209" y="285"/>
                  </a:cubicBezTo>
                  <a:cubicBezTo>
                    <a:pt x="202" y="273"/>
                    <a:pt x="202" y="257"/>
                    <a:pt x="211" y="243"/>
                  </a:cubicBezTo>
                  <a:cubicBezTo>
                    <a:pt x="214" y="239"/>
                    <a:pt x="214" y="239"/>
                    <a:pt x="214" y="239"/>
                  </a:cubicBezTo>
                  <a:cubicBezTo>
                    <a:pt x="216" y="236"/>
                    <a:pt x="218" y="233"/>
                    <a:pt x="221" y="231"/>
                  </a:cubicBezTo>
                  <a:cubicBezTo>
                    <a:pt x="232" y="220"/>
                    <a:pt x="238" y="206"/>
                    <a:pt x="238" y="192"/>
                  </a:cubicBezTo>
                  <a:cubicBezTo>
                    <a:pt x="238" y="186"/>
                    <a:pt x="237" y="182"/>
                    <a:pt x="236" y="179"/>
                  </a:cubicBezTo>
                  <a:cubicBezTo>
                    <a:pt x="236" y="179"/>
                    <a:pt x="236" y="179"/>
                    <a:pt x="236" y="179"/>
                  </a:cubicBezTo>
                  <a:cubicBezTo>
                    <a:pt x="234" y="176"/>
                    <a:pt x="234" y="176"/>
                    <a:pt x="234" y="176"/>
                  </a:cubicBezTo>
                  <a:cubicBezTo>
                    <a:pt x="233" y="173"/>
                    <a:pt x="232" y="171"/>
                    <a:pt x="230" y="168"/>
                  </a:cubicBezTo>
                  <a:cubicBezTo>
                    <a:pt x="229" y="167"/>
                    <a:pt x="228" y="166"/>
                    <a:pt x="227" y="165"/>
                  </a:cubicBezTo>
                  <a:cubicBezTo>
                    <a:pt x="224" y="162"/>
                    <a:pt x="224" y="162"/>
                    <a:pt x="224" y="162"/>
                  </a:cubicBezTo>
                  <a:cubicBezTo>
                    <a:pt x="223" y="161"/>
                    <a:pt x="222" y="160"/>
                    <a:pt x="221" y="159"/>
                  </a:cubicBezTo>
                  <a:cubicBezTo>
                    <a:pt x="219" y="158"/>
                    <a:pt x="217" y="157"/>
                    <a:pt x="214" y="156"/>
                  </a:cubicBezTo>
                  <a:cubicBezTo>
                    <a:pt x="210" y="154"/>
                    <a:pt x="210" y="154"/>
                    <a:pt x="210" y="154"/>
                  </a:cubicBezTo>
                  <a:cubicBezTo>
                    <a:pt x="209" y="154"/>
                    <a:pt x="208" y="153"/>
                    <a:pt x="207" y="153"/>
                  </a:cubicBezTo>
                  <a:cubicBezTo>
                    <a:pt x="206" y="152"/>
                    <a:pt x="205" y="152"/>
                    <a:pt x="203" y="152"/>
                  </a:cubicBezTo>
                  <a:cubicBezTo>
                    <a:pt x="201" y="152"/>
                    <a:pt x="201" y="152"/>
                    <a:pt x="201" y="152"/>
                  </a:cubicBezTo>
                  <a:cubicBezTo>
                    <a:pt x="199" y="151"/>
                    <a:pt x="199" y="151"/>
                    <a:pt x="199" y="151"/>
                  </a:cubicBezTo>
                  <a:cubicBezTo>
                    <a:pt x="196" y="151"/>
                    <a:pt x="193" y="150"/>
                    <a:pt x="189" y="150"/>
                  </a:cubicBezTo>
                  <a:cubicBezTo>
                    <a:pt x="189" y="150"/>
                    <a:pt x="189" y="150"/>
                    <a:pt x="189" y="150"/>
                  </a:cubicBezTo>
                  <a:cubicBezTo>
                    <a:pt x="184" y="151"/>
                    <a:pt x="184" y="151"/>
                    <a:pt x="184" y="151"/>
                  </a:cubicBezTo>
                  <a:cubicBezTo>
                    <a:pt x="179" y="151"/>
                    <a:pt x="174" y="152"/>
                    <a:pt x="170" y="153"/>
                  </a:cubicBezTo>
                  <a:cubicBezTo>
                    <a:pt x="148" y="160"/>
                    <a:pt x="132" y="173"/>
                    <a:pt x="126" y="190"/>
                  </a:cubicBezTo>
                  <a:cubicBezTo>
                    <a:pt x="125" y="193"/>
                    <a:pt x="125" y="193"/>
                    <a:pt x="125" y="193"/>
                  </a:cubicBezTo>
                  <a:cubicBezTo>
                    <a:pt x="124" y="196"/>
                    <a:pt x="124" y="196"/>
                    <a:pt x="124" y="197"/>
                  </a:cubicBezTo>
                  <a:cubicBezTo>
                    <a:pt x="122" y="205"/>
                    <a:pt x="122" y="214"/>
                    <a:pt x="125" y="221"/>
                  </a:cubicBezTo>
                  <a:cubicBezTo>
                    <a:pt x="127" y="226"/>
                    <a:pt x="129" y="230"/>
                    <a:pt x="132" y="233"/>
                  </a:cubicBezTo>
                  <a:cubicBezTo>
                    <a:pt x="144" y="252"/>
                    <a:pt x="144" y="273"/>
                    <a:pt x="132" y="287"/>
                  </a:cubicBezTo>
                  <a:cubicBezTo>
                    <a:pt x="131" y="289"/>
                    <a:pt x="130" y="290"/>
                    <a:pt x="129" y="290"/>
                  </a:cubicBezTo>
                  <a:cubicBezTo>
                    <a:pt x="125" y="294"/>
                    <a:pt x="122" y="297"/>
                    <a:pt x="118" y="299"/>
                  </a:cubicBezTo>
                  <a:cubicBezTo>
                    <a:pt x="110" y="303"/>
                    <a:pt x="102" y="306"/>
                    <a:pt x="92" y="308"/>
                  </a:cubicBezTo>
                  <a:cubicBezTo>
                    <a:pt x="66" y="308"/>
                    <a:pt x="66" y="308"/>
                    <a:pt x="66" y="308"/>
                  </a:cubicBezTo>
                  <a:cubicBezTo>
                    <a:pt x="4" y="309"/>
                    <a:pt x="4" y="309"/>
                    <a:pt x="4" y="309"/>
                  </a:cubicBezTo>
                  <a:cubicBezTo>
                    <a:pt x="2" y="309"/>
                    <a:pt x="2" y="309"/>
                    <a:pt x="2" y="309"/>
                  </a:cubicBezTo>
                  <a:close/>
                </a:path>
              </a:pathLst>
            </a:custGeom>
            <a:solidFill>
              <a:schemeClr val="accent2"/>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23" name="Freeform 20"/>
            <p:cNvSpPr/>
            <p:nvPr/>
          </p:nvSpPr>
          <p:spPr bwMode="auto">
            <a:xfrm>
              <a:off x="5516584" y="2175846"/>
              <a:ext cx="1236311" cy="1637185"/>
            </a:xfrm>
            <a:custGeom>
              <a:gdLst>
                <a:gd fmla="*/ 185 w 369" name="T0"/>
                <a:gd fmla="*/ 490 h 490" name="T1"/>
                <a:gd fmla="*/ 119 w 369" name="T2"/>
                <a:gd fmla="*/ 425 h 490" name="T3"/>
                <a:gd fmla="*/ 119 w 369" name="T4"/>
                <a:gd fmla="*/ 421 h 490" name="T5"/>
                <a:gd fmla="*/ 120 w 369" name="T6"/>
                <a:gd fmla="*/ 410 h 490" name="T7"/>
                <a:gd fmla="*/ 137 w 369" name="T8"/>
                <a:gd fmla="*/ 377 h 490" name="T9"/>
                <a:gd fmla="*/ 118 w 369" name="T10"/>
                <a:gd fmla="*/ 310 h 490" name="T11"/>
                <a:gd fmla="*/ 41 w 369" name="T12"/>
                <a:gd fmla="*/ 308 h 490" name="T13"/>
                <a:gd fmla="*/ 2 w 369" name="T14"/>
                <a:gd fmla="*/ 309 h 490" name="T15"/>
                <a:gd fmla="*/ 5 w 369" name="T16"/>
                <a:gd fmla="*/ 193 h 490" name="T17"/>
                <a:gd fmla="*/ 10 w 369" name="T18"/>
                <a:gd fmla="*/ 182 h 490" name="T19"/>
                <a:gd fmla="*/ 13 w 369" name="T20"/>
                <a:gd fmla="*/ 177 h 490" name="T21"/>
                <a:gd fmla="*/ 17 w 369" name="T22"/>
                <a:gd fmla="*/ 173 h 490" name="T23"/>
                <a:gd fmla="*/ 37 w 369" name="T24"/>
                <a:gd fmla="*/ 163 h 490" name="T25"/>
                <a:gd fmla="*/ 77 w 369" name="T26"/>
                <a:gd fmla="*/ 175 h 490" name="T27"/>
                <a:gd fmla="*/ 120 w 369" name="T28"/>
                <a:gd fmla="*/ 185 h 490" name="T29"/>
                <a:gd fmla="*/ 130 w 369" name="T30"/>
                <a:gd fmla="*/ 181 h 490" name="T31"/>
                <a:gd fmla="*/ 139 w 369" name="T32"/>
                <a:gd fmla="*/ 175 h 490" name="T33"/>
                <a:gd fmla="*/ 147 w 369" name="T34"/>
                <a:gd fmla="*/ 168 h 490" name="T35"/>
                <a:gd fmla="*/ 160 w 369" name="T36"/>
                <a:gd fmla="*/ 144 h 490" name="T37"/>
                <a:gd fmla="*/ 156 w 369" name="T38"/>
                <a:gd fmla="*/ 110 h 490" name="T39"/>
                <a:gd fmla="*/ 152 w 369" name="T40"/>
                <a:gd fmla="*/ 103 h 490" name="T41"/>
                <a:gd fmla="*/ 148 w 369" name="T42"/>
                <a:gd fmla="*/ 99 h 490" name="T43"/>
                <a:gd fmla="*/ 112 w 369" name="T44"/>
                <a:gd fmla="*/ 83 h 490" name="T45"/>
                <a:gd fmla="*/ 44 w 369" name="T46"/>
                <a:gd fmla="*/ 107 h 490" name="T47"/>
                <a:gd fmla="*/ 17 w 369" name="T48"/>
                <a:gd fmla="*/ 87 h 490" name="T49"/>
                <a:gd fmla="*/ 16 w 369" name="T50"/>
                <a:gd fmla="*/ 81 h 490" name="T51"/>
                <a:gd fmla="*/ 27 w 369" name="T52"/>
                <a:gd fmla="*/ 8 h 490" name="T53"/>
                <a:gd fmla="*/ 324 w 369" name="T54"/>
                <a:gd fmla="*/ 0 h 490" name="T55"/>
                <a:gd fmla="*/ 317 w 369" name="T56"/>
                <a:gd fmla="*/ 100 h 490" name="T57"/>
                <a:gd fmla="*/ 277 w 369" name="T58"/>
                <a:gd fmla="*/ 90 h 490" name="T59"/>
                <a:gd fmla="*/ 205 w 369" name="T60"/>
                <a:gd fmla="*/ 101 h 490" name="T61"/>
                <a:gd fmla="*/ 201 w 369" name="T62"/>
                <a:gd fmla="*/ 146 h 490" name="T63"/>
                <a:gd fmla="*/ 204 w 369" name="T64"/>
                <a:gd fmla="*/ 153 h 490" name="T65"/>
                <a:gd fmla="*/ 208 w 369" name="T66"/>
                <a:gd fmla="*/ 159 h 490" name="T67"/>
                <a:gd fmla="*/ 254 w 369" name="T68"/>
                <a:gd fmla="*/ 184 h 490" name="T69"/>
                <a:gd fmla="*/ 317 w 369" name="T70"/>
                <a:gd fmla="*/ 157 h 490" name="T71"/>
                <a:gd fmla="*/ 369 w 369" name="T72"/>
                <a:gd fmla="*/ 300 h 490" name="T73"/>
                <a:gd fmla="*/ 221 w 369" name="T74"/>
                <a:gd fmla="*/ 336 h 490" name="T75"/>
                <a:gd fmla="*/ 243 w 369" name="T76"/>
                <a:gd fmla="*/ 386 h 490" name="T77"/>
                <a:gd fmla="*/ 250 w 369" name="T78"/>
                <a:gd fmla="*/ 400 h 490" name="T79"/>
                <a:gd fmla="*/ 252 w 369" name="T80"/>
                <a:gd fmla="*/ 405 h 490" name="T81"/>
                <a:gd fmla="*/ 253 w 369" name="T82"/>
                <a:gd fmla="*/ 412 h 490" name="T83"/>
                <a:gd fmla="*/ 228 w 369" name="T84"/>
                <a:gd fmla="*/ 475 h 490" name="T85"/>
                <a:gd fmla="*/ 186 w 369" name="T86"/>
                <a:gd fmla="*/ 490 h 490"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490" w="369">
                  <a:moveTo>
                    <a:pt x="186" y="490"/>
                  </a:moveTo>
                  <a:cubicBezTo>
                    <a:pt x="185" y="490"/>
                    <a:pt x="185" y="490"/>
                    <a:pt x="185" y="490"/>
                  </a:cubicBezTo>
                  <a:cubicBezTo>
                    <a:pt x="164" y="490"/>
                    <a:pt x="142" y="478"/>
                    <a:pt x="129" y="458"/>
                  </a:cubicBezTo>
                  <a:cubicBezTo>
                    <a:pt x="123" y="448"/>
                    <a:pt x="119" y="436"/>
                    <a:pt x="119" y="425"/>
                  </a:cubicBezTo>
                  <a:cubicBezTo>
                    <a:pt x="119" y="423"/>
                    <a:pt x="119" y="422"/>
                    <a:pt x="119" y="421"/>
                  </a:cubicBezTo>
                  <a:cubicBezTo>
                    <a:pt x="119" y="421"/>
                    <a:pt x="119" y="421"/>
                    <a:pt x="119" y="421"/>
                  </a:cubicBezTo>
                  <a:cubicBezTo>
                    <a:pt x="119" y="419"/>
                    <a:pt x="119" y="419"/>
                    <a:pt x="119" y="419"/>
                  </a:cubicBezTo>
                  <a:cubicBezTo>
                    <a:pt x="119" y="415"/>
                    <a:pt x="119" y="413"/>
                    <a:pt x="120" y="410"/>
                  </a:cubicBezTo>
                  <a:cubicBezTo>
                    <a:pt x="122" y="400"/>
                    <a:pt x="127" y="390"/>
                    <a:pt x="135" y="381"/>
                  </a:cubicBezTo>
                  <a:cubicBezTo>
                    <a:pt x="137" y="377"/>
                    <a:pt x="137" y="377"/>
                    <a:pt x="137" y="377"/>
                  </a:cubicBezTo>
                  <a:cubicBezTo>
                    <a:pt x="148" y="361"/>
                    <a:pt x="151" y="347"/>
                    <a:pt x="147" y="335"/>
                  </a:cubicBezTo>
                  <a:cubicBezTo>
                    <a:pt x="144" y="325"/>
                    <a:pt x="134" y="316"/>
                    <a:pt x="118" y="310"/>
                  </a:cubicBezTo>
                  <a:cubicBezTo>
                    <a:pt x="114" y="309"/>
                    <a:pt x="111" y="308"/>
                    <a:pt x="107" y="307"/>
                  </a:cubicBezTo>
                  <a:cubicBezTo>
                    <a:pt x="41" y="308"/>
                    <a:pt x="41" y="308"/>
                    <a:pt x="41" y="308"/>
                  </a:cubicBezTo>
                  <a:cubicBezTo>
                    <a:pt x="3" y="309"/>
                    <a:pt x="3" y="309"/>
                    <a:pt x="3" y="309"/>
                  </a:cubicBezTo>
                  <a:cubicBezTo>
                    <a:pt x="2" y="309"/>
                    <a:pt x="2" y="309"/>
                    <a:pt x="2" y="309"/>
                  </a:cubicBezTo>
                  <a:cubicBezTo>
                    <a:pt x="0" y="308"/>
                    <a:pt x="0" y="308"/>
                    <a:pt x="0" y="308"/>
                  </a:cubicBezTo>
                  <a:cubicBezTo>
                    <a:pt x="1" y="268"/>
                    <a:pt x="3" y="229"/>
                    <a:pt x="5" y="193"/>
                  </a:cubicBezTo>
                  <a:cubicBezTo>
                    <a:pt x="5" y="191"/>
                    <a:pt x="6" y="189"/>
                    <a:pt x="7" y="188"/>
                  </a:cubicBezTo>
                  <a:cubicBezTo>
                    <a:pt x="8" y="186"/>
                    <a:pt x="9" y="184"/>
                    <a:pt x="10" y="182"/>
                  </a:cubicBezTo>
                  <a:cubicBezTo>
                    <a:pt x="11" y="180"/>
                    <a:pt x="12" y="178"/>
                    <a:pt x="13" y="177"/>
                  </a:cubicBezTo>
                  <a:cubicBezTo>
                    <a:pt x="13" y="177"/>
                    <a:pt x="13" y="177"/>
                    <a:pt x="13" y="177"/>
                  </a:cubicBezTo>
                  <a:cubicBezTo>
                    <a:pt x="15" y="175"/>
                    <a:pt x="15" y="175"/>
                    <a:pt x="15" y="175"/>
                  </a:cubicBezTo>
                  <a:cubicBezTo>
                    <a:pt x="16" y="174"/>
                    <a:pt x="16" y="173"/>
                    <a:pt x="17" y="173"/>
                  </a:cubicBezTo>
                  <a:cubicBezTo>
                    <a:pt x="21" y="169"/>
                    <a:pt x="26" y="166"/>
                    <a:pt x="31" y="164"/>
                  </a:cubicBezTo>
                  <a:cubicBezTo>
                    <a:pt x="34" y="163"/>
                    <a:pt x="35" y="163"/>
                    <a:pt x="37" y="163"/>
                  </a:cubicBezTo>
                  <a:cubicBezTo>
                    <a:pt x="38" y="163"/>
                    <a:pt x="40" y="162"/>
                    <a:pt x="42" y="162"/>
                  </a:cubicBezTo>
                  <a:cubicBezTo>
                    <a:pt x="57" y="162"/>
                    <a:pt x="67" y="169"/>
                    <a:pt x="77" y="175"/>
                  </a:cubicBezTo>
                  <a:cubicBezTo>
                    <a:pt x="87" y="181"/>
                    <a:pt x="96" y="186"/>
                    <a:pt x="107" y="187"/>
                  </a:cubicBezTo>
                  <a:cubicBezTo>
                    <a:pt x="112" y="187"/>
                    <a:pt x="116" y="186"/>
                    <a:pt x="120" y="185"/>
                  </a:cubicBezTo>
                  <a:cubicBezTo>
                    <a:pt x="122" y="184"/>
                    <a:pt x="123" y="184"/>
                    <a:pt x="124" y="183"/>
                  </a:cubicBezTo>
                  <a:cubicBezTo>
                    <a:pt x="127" y="182"/>
                    <a:pt x="128" y="182"/>
                    <a:pt x="130" y="181"/>
                  </a:cubicBezTo>
                  <a:cubicBezTo>
                    <a:pt x="132" y="180"/>
                    <a:pt x="133" y="179"/>
                    <a:pt x="135" y="178"/>
                  </a:cubicBezTo>
                  <a:cubicBezTo>
                    <a:pt x="136" y="177"/>
                    <a:pt x="138" y="177"/>
                    <a:pt x="139" y="175"/>
                  </a:cubicBezTo>
                  <a:cubicBezTo>
                    <a:pt x="142" y="173"/>
                    <a:pt x="142" y="173"/>
                    <a:pt x="142" y="173"/>
                  </a:cubicBezTo>
                  <a:cubicBezTo>
                    <a:pt x="144" y="172"/>
                    <a:pt x="145" y="170"/>
                    <a:pt x="147" y="168"/>
                  </a:cubicBezTo>
                  <a:cubicBezTo>
                    <a:pt x="153" y="162"/>
                    <a:pt x="156" y="156"/>
                    <a:pt x="158" y="149"/>
                  </a:cubicBezTo>
                  <a:cubicBezTo>
                    <a:pt x="159" y="146"/>
                    <a:pt x="159" y="145"/>
                    <a:pt x="160" y="144"/>
                  </a:cubicBezTo>
                  <a:cubicBezTo>
                    <a:pt x="160" y="141"/>
                    <a:pt x="160" y="141"/>
                    <a:pt x="160" y="141"/>
                  </a:cubicBezTo>
                  <a:cubicBezTo>
                    <a:pt x="162" y="130"/>
                    <a:pt x="160" y="120"/>
                    <a:pt x="156" y="110"/>
                  </a:cubicBezTo>
                  <a:cubicBezTo>
                    <a:pt x="155" y="108"/>
                    <a:pt x="154" y="107"/>
                    <a:pt x="154" y="106"/>
                  </a:cubicBezTo>
                  <a:cubicBezTo>
                    <a:pt x="153" y="105"/>
                    <a:pt x="152" y="104"/>
                    <a:pt x="152" y="103"/>
                  </a:cubicBezTo>
                  <a:cubicBezTo>
                    <a:pt x="150" y="101"/>
                    <a:pt x="150" y="101"/>
                    <a:pt x="150" y="101"/>
                  </a:cubicBezTo>
                  <a:cubicBezTo>
                    <a:pt x="148" y="99"/>
                    <a:pt x="148" y="99"/>
                    <a:pt x="148" y="99"/>
                  </a:cubicBezTo>
                  <a:cubicBezTo>
                    <a:pt x="145" y="96"/>
                    <a:pt x="142" y="93"/>
                    <a:pt x="140" y="92"/>
                  </a:cubicBezTo>
                  <a:cubicBezTo>
                    <a:pt x="130" y="85"/>
                    <a:pt x="120" y="84"/>
                    <a:pt x="112" y="83"/>
                  </a:cubicBezTo>
                  <a:cubicBezTo>
                    <a:pt x="100" y="84"/>
                    <a:pt x="89" y="90"/>
                    <a:pt x="80" y="95"/>
                  </a:cubicBezTo>
                  <a:cubicBezTo>
                    <a:pt x="69" y="101"/>
                    <a:pt x="57" y="107"/>
                    <a:pt x="44" y="107"/>
                  </a:cubicBezTo>
                  <a:cubicBezTo>
                    <a:pt x="29" y="106"/>
                    <a:pt x="21" y="100"/>
                    <a:pt x="17" y="87"/>
                  </a:cubicBezTo>
                  <a:cubicBezTo>
                    <a:pt x="17" y="87"/>
                    <a:pt x="17" y="87"/>
                    <a:pt x="17" y="87"/>
                  </a:cubicBezTo>
                  <a:cubicBezTo>
                    <a:pt x="16" y="84"/>
                    <a:pt x="16" y="84"/>
                    <a:pt x="16" y="84"/>
                  </a:cubicBezTo>
                  <a:cubicBezTo>
                    <a:pt x="16" y="81"/>
                    <a:pt x="16" y="81"/>
                    <a:pt x="16" y="81"/>
                  </a:cubicBezTo>
                  <a:cubicBezTo>
                    <a:pt x="19" y="54"/>
                    <a:pt x="22" y="30"/>
                    <a:pt x="27" y="9"/>
                  </a:cubicBezTo>
                  <a:cubicBezTo>
                    <a:pt x="27" y="8"/>
                    <a:pt x="27" y="8"/>
                    <a:pt x="27" y="8"/>
                  </a:cubicBezTo>
                  <a:cubicBezTo>
                    <a:pt x="28" y="6"/>
                    <a:pt x="28" y="6"/>
                    <a:pt x="28" y="6"/>
                  </a:cubicBezTo>
                  <a:cubicBezTo>
                    <a:pt x="126" y="4"/>
                    <a:pt x="226" y="2"/>
                    <a:pt x="324" y="0"/>
                  </a:cubicBezTo>
                  <a:cubicBezTo>
                    <a:pt x="331" y="21"/>
                    <a:pt x="336" y="43"/>
                    <a:pt x="341" y="68"/>
                  </a:cubicBezTo>
                  <a:cubicBezTo>
                    <a:pt x="340" y="76"/>
                    <a:pt x="338" y="98"/>
                    <a:pt x="317" y="100"/>
                  </a:cubicBezTo>
                  <a:cubicBezTo>
                    <a:pt x="315" y="100"/>
                    <a:pt x="313" y="100"/>
                    <a:pt x="312" y="100"/>
                  </a:cubicBezTo>
                  <a:cubicBezTo>
                    <a:pt x="299" y="100"/>
                    <a:pt x="288" y="95"/>
                    <a:pt x="277" y="90"/>
                  </a:cubicBezTo>
                  <a:cubicBezTo>
                    <a:pt x="267" y="85"/>
                    <a:pt x="256" y="80"/>
                    <a:pt x="244" y="80"/>
                  </a:cubicBezTo>
                  <a:cubicBezTo>
                    <a:pt x="226" y="82"/>
                    <a:pt x="213" y="89"/>
                    <a:pt x="205" y="101"/>
                  </a:cubicBezTo>
                  <a:cubicBezTo>
                    <a:pt x="198" y="112"/>
                    <a:pt x="196" y="127"/>
                    <a:pt x="200" y="143"/>
                  </a:cubicBezTo>
                  <a:cubicBezTo>
                    <a:pt x="201" y="144"/>
                    <a:pt x="201" y="145"/>
                    <a:pt x="201" y="146"/>
                  </a:cubicBezTo>
                  <a:cubicBezTo>
                    <a:pt x="202" y="148"/>
                    <a:pt x="202" y="148"/>
                    <a:pt x="202" y="148"/>
                  </a:cubicBezTo>
                  <a:cubicBezTo>
                    <a:pt x="203" y="150"/>
                    <a:pt x="204" y="152"/>
                    <a:pt x="204" y="153"/>
                  </a:cubicBezTo>
                  <a:cubicBezTo>
                    <a:pt x="205" y="154"/>
                    <a:pt x="205" y="155"/>
                    <a:pt x="206" y="156"/>
                  </a:cubicBezTo>
                  <a:cubicBezTo>
                    <a:pt x="208" y="159"/>
                    <a:pt x="208" y="159"/>
                    <a:pt x="208" y="159"/>
                  </a:cubicBezTo>
                  <a:cubicBezTo>
                    <a:pt x="211" y="164"/>
                    <a:pt x="214" y="167"/>
                    <a:pt x="217" y="170"/>
                  </a:cubicBezTo>
                  <a:cubicBezTo>
                    <a:pt x="231" y="182"/>
                    <a:pt x="242" y="183"/>
                    <a:pt x="254" y="184"/>
                  </a:cubicBezTo>
                  <a:cubicBezTo>
                    <a:pt x="265" y="183"/>
                    <a:pt x="274" y="177"/>
                    <a:pt x="283" y="171"/>
                  </a:cubicBezTo>
                  <a:cubicBezTo>
                    <a:pt x="293" y="164"/>
                    <a:pt x="303" y="157"/>
                    <a:pt x="317" y="157"/>
                  </a:cubicBezTo>
                  <a:cubicBezTo>
                    <a:pt x="338" y="157"/>
                    <a:pt x="349" y="166"/>
                    <a:pt x="359" y="189"/>
                  </a:cubicBezTo>
                  <a:cubicBezTo>
                    <a:pt x="363" y="224"/>
                    <a:pt x="366" y="261"/>
                    <a:pt x="369" y="300"/>
                  </a:cubicBezTo>
                  <a:cubicBezTo>
                    <a:pt x="256" y="304"/>
                    <a:pt x="256" y="304"/>
                    <a:pt x="256" y="304"/>
                  </a:cubicBezTo>
                  <a:cubicBezTo>
                    <a:pt x="236" y="312"/>
                    <a:pt x="224" y="322"/>
                    <a:pt x="221" y="336"/>
                  </a:cubicBezTo>
                  <a:cubicBezTo>
                    <a:pt x="217" y="358"/>
                    <a:pt x="237" y="379"/>
                    <a:pt x="237" y="379"/>
                  </a:cubicBezTo>
                  <a:cubicBezTo>
                    <a:pt x="239" y="381"/>
                    <a:pt x="241" y="384"/>
                    <a:pt x="243" y="386"/>
                  </a:cubicBezTo>
                  <a:cubicBezTo>
                    <a:pt x="244" y="388"/>
                    <a:pt x="245" y="390"/>
                    <a:pt x="246" y="392"/>
                  </a:cubicBezTo>
                  <a:cubicBezTo>
                    <a:pt x="248" y="395"/>
                    <a:pt x="249" y="397"/>
                    <a:pt x="250" y="400"/>
                  </a:cubicBezTo>
                  <a:cubicBezTo>
                    <a:pt x="251" y="403"/>
                    <a:pt x="251" y="404"/>
                    <a:pt x="252" y="405"/>
                  </a:cubicBezTo>
                  <a:cubicBezTo>
                    <a:pt x="252" y="405"/>
                    <a:pt x="252" y="405"/>
                    <a:pt x="252" y="405"/>
                  </a:cubicBezTo>
                  <a:cubicBezTo>
                    <a:pt x="253" y="410"/>
                    <a:pt x="253" y="410"/>
                    <a:pt x="253" y="410"/>
                  </a:cubicBezTo>
                  <a:cubicBezTo>
                    <a:pt x="253" y="412"/>
                    <a:pt x="253" y="412"/>
                    <a:pt x="253" y="412"/>
                  </a:cubicBezTo>
                  <a:cubicBezTo>
                    <a:pt x="255" y="434"/>
                    <a:pt x="248" y="456"/>
                    <a:pt x="233" y="471"/>
                  </a:cubicBezTo>
                  <a:cubicBezTo>
                    <a:pt x="231" y="473"/>
                    <a:pt x="230" y="474"/>
                    <a:pt x="228" y="475"/>
                  </a:cubicBezTo>
                  <a:cubicBezTo>
                    <a:pt x="217" y="483"/>
                    <a:pt x="205" y="488"/>
                    <a:pt x="191" y="490"/>
                  </a:cubicBezTo>
                  <a:cubicBezTo>
                    <a:pt x="186" y="490"/>
                    <a:pt x="186" y="490"/>
                    <a:pt x="186" y="490"/>
                  </a:cubicBezTo>
                  <a:close/>
                </a:path>
              </a:pathLst>
            </a:custGeom>
            <a:solidFill>
              <a:schemeClr val="accent2"/>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24" name="Freeform 21"/>
            <p:cNvSpPr/>
            <p:nvPr/>
          </p:nvSpPr>
          <p:spPr bwMode="auto">
            <a:xfrm>
              <a:off x="7837613" y="3129187"/>
              <a:ext cx="1253154" cy="2105432"/>
            </a:xfrm>
            <a:custGeom>
              <a:gdLst>
                <a:gd fmla="*/ 93 w 375" name="T0"/>
                <a:gd fmla="*/ 630 h 630" name="T1"/>
                <a:gd fmla="*/ 92 w 375" name="T2"/>
                <a:gd fmla="*/ 630 h 630" name="T3"/>
                <a:gd fmla="*/ 92 w 375" name="T4"/>
                <a:gd fmla="*/ 630 h 630" name="T5"/>
                <a:gd fmla="*/ 64 w 375" name="T6"/>
                <a:gd fmla="*/ 603 h 630" name="T7"/>
                <a:gd fmla="*/ 63 w 375" name="T8"/>
                <a:gd fmla="*/ 600 h 630" name="T9"/>
                <a:gd fmla="*/ 63 w 375" name="T10"/>
                <a:gd fmla="*/ 595 h 630" name="T11"/>
                <a:gd fmla="*/ 86 w 375" name="T12"/>
                <a:gd fmla="*/ 531 h 630" name="T13"/>
                <a:gd fmla="*/ 107 w 375" name="T14"/>
                <a:gd fmla="*/ 477 h 630" name="T15"/>
                <a:gd fmla="*/ 83 w 375" name="T16"/>
                <a:gd fmla="*/ 454 h 630" name="T17"/>
                <a:gd fmla="*/ 69 w 375" name="T18"/>
                <a:gd fmla="*/ 455 h 630" name="T19"/>
                <a:gd fmla="*/ 47 w 375" name="T20"/>
                <a:gd fmla="*/ 455 h 630" name="T21"/>
                <a:gd fmla="*/ 0 w 375" name="T22"/>
                <a:gd fmla="*/ 456 h 630" name="T23"/>
                <a:gd fmla="*/ 1 w 375" name="T24"/>
                <a:gd fmla="*/ 448 h 630" name="T25"/>
                <a:gd fmla="*/ 18 w 375" name="T26"/>
                <a:gd fmla="*/ 8 h 630" name="T27"/>
                <a:gd fmla="*/ 91 w 375" name="T28"/>
                <a:gd fmla="*/ 5 h 630" name="T29"/>
                <a:gd fmla="*/ 102 w 375" name="T30"/>
                <a:gd fmla="*/ 5 h 630" name="T31"/>
                <a:gd fmla="*/ 108 w 375" name="T32"/>
                <a:gd fmla="*/ 4 h 630" name="T33"/>
                <a:gd fmla="*/ 143 w 375" name="T34"/>
                <a:gd fmla="*/ 32 h 630" name="T35"/>
                <a:gd fmla="*/ 139 w 375" name="T36"/>
                <a:gd fmla="*/ 81 h 630" name="T37"/>
                <a:gd fmla="*/ 131 w 375" name="T38"/>
                <a:gd fmla="*/ 101 h 630" name="T39"/>
                <a:gd fmla="*/ 145 w 375" name="T40"/>
                <a:gd fmla="*/ 169 h 630" name="T41"/>
                <a:gd fmla="*/ 178 w 375" name="T42"/>
                <a:gd fmla="*/ 188 h 630" name="T43"/>
                <a:gd fmla="*/ 189 w 375" name="T44"/>
                <a:gd fmla="*/ 186 h 630" name="T45"/>
                <a:gd fmla="*/ 200 w 375" name="T46"/>
                <a:gd fmla="*/ 179 h 630" name="T47"/>
                <a:gd fmla="*/ 211 w 375" name="T48"/>
                <a:gd fmla="*/ 80 h 630" name="T49"/>
                <a:gd fmla="*/ 197 w 375" name="T50"/>
                <a:gd fmla="*/ 28 h 630" name="T51"/>
                <a:gd fmla="*/ 216 w 375" name="T52"/>
                <a:gd fmla="*/ 2 h 630" name="T53"/>
                <a:gd fmla="*/ 282 w 375" name="T54"/>
                <a:gd fmla="*/ 0 h 630" name="T55"/>
                <a:gd fmla="*/ 297 w 375" name="T56"/>
                <a:gd fmla="*/ 115 h 630" name="T57"/>
                <a:gd fmla="*/ 303 w 375" name="T58"/>
                <a:gd fmla="*/ 146 h 630" name="T59"/>
                <a:gd fmla="*/ 308 w 375" name="T60"/>
                <a:gd fmla="*/ 156 h 630" name="T61"/>
                <a:gd fmla="*/ 317 w 375" name="T62"/>
                <a:gd fmla="*/ 162 h 630" name="T63"/>
                <a:gd fmla="*/ 328 w 375" name="T64"/>
                <a:gd fmla="*/ 154 h 630" name="T65"/>
                <a:gd fmla="*/ 333 w 375" name="T66"/>
                <a:gd fmla="*/ 146 h 630" name="T67"/>
                <a:gd fmla="*/ 346 w 375" name="T68"/>
                <a:gd fmla="*/ 128 h 630" name="T69"/>
                <a:gd fmla="*/ 350 w 375" name="T70"/>
                <a:gd fmla="*/ 126 h 630" name="T71"/>
                <a:gd fmla="*/ 350 w 375" name="T72"/>
                <a:gd fmla="*/ 126 h 630" name="T73"/>
                <a:gd fmla="*/ 353 w 375" name="T74"/>
                <a:gd fmla="*/ 126 h 630" name="T75"/>
                <a:gd fmla="*/ 367 w 375" name="T76"/>
                <a:gd fmla="*/ 125 h 630" name="T77"/>
                <a:gd fmla="*/ 368 w 375" name="T78"/>
                <a:gd fmla="*/ 229 h 630" name="T79"/>
                <a:gd fmla="*/ 360 w 375" name="T80"/>
                <a:gd fmla="*/ 279 h 630" name="T81"/>
                <a:gd fmla="*/ 333 w 375" name="T82"/>
                <a:gd fmla="*/ 291 h 630" name="T83"/>
                <a:gd fmla="*/ 326 w 375" name="T84"/>
                <a:gd fmla="*/ 268 h 630" name="T85"/>
                <a:gd fmla="*/ 314 w 375" name="T86"/>
                <a:gd fmla="*/ 256 h 630" name="T87"/>
                <a:gd fmla="*/ 311 w 375" name="T88"/>
                <a:gd fmla="*/ 256 h 630" name="T89"/>
                <a:gd fmla="*/ 300 w 375" name="T90"/>
                <a:gd fmla="*/ 259 h 630" name="T91"/>
                <a:gd fmla="*/ 286 w 375" name="T92"/>
                <a:gd fmla="*/ 298 h 630" name="T93"/>
                <a:gd fmla="*/ 253 w 375" name="T94"/>
                <a:gd fmla="*/ 442 h 630" name="T95"/>
                <a:gd fmla="*/ 253 w 375" name="T96"/>
                <a:gd fmla="*/ 445 h 630" name="T97"/>
                <a:gd fmla="*/ 251 w 375" name="T98"/>
                <a:gd fmla="*/ 449 h 630" name="T99"/>
                <a:gd fmla="*/ 219 w 375" name="T100"/>
                <a:gd fmla="*/ 451 h 630" name="T101"/>
                <a:gd fmla="*/ 199 w 375" name="T102"/>
                <a:gd fmla="*/ 451 h 630" name="T103"/>
                <a:gd fmla="*/ 188 w 375" name="T104"/>
                <a:gd fmla="*/ 455 h 630" name="T105"/>
                <a:gd fmla="*/ 153 w 375" name="T106"/>
                <a:gd fmla="*/ 496 h 630" name="T107"/>
                <a:gd fmla="*/ 152 w 375" name="T108"/>
                <a:gd fmla="*/ 501 h 630" name="T109"/>
                <a:gd fmla="*/ 153 w 375" name="T110"/>
                <a:gd fmla="*/ 529 h 630" name="T111"/>
                <a:gd fmla="*/ 101 w 375" name="T112"/>
                <a:gd fmla="*/ 628 h 630" name="T113"/>
                <a:gd fmla="*/ 93 w 375" name="T114"/>
                <a:gd fmla="*/ 630 h 630"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630" w="375">
                  <a:moveTo>
                    <a:pt x="93" y="630"/>
                  </a:moveTo>
                  <a:cubicBezTo>
                    <a:pt x="92" y="630"/>
                    <a:pt x="92" y="630"/>
                    <a:pt x="92" y="630"/>
                  </a:cubicBezTo>
                  <a:cubicBezTo>
                    <a:pt x="92" y="630"/>
                    <a:pt x="92" y="630"/>
                    <a:pt x="92" y="630"/>
                  </a:cubicBezTo>
                  <a:cubicBezTo>
                    <a:pt x="77" y="628"/>
                    <a:pt x="67" y="619"/>
                    <a:pt x="64" y="603"/>
                  </a:cubicBezTo>
                  <a:cubicBezTo>
                    <a:pt x="63" y="602"/>
                    <a:pt x="63" y="601"/>
                    <a:pt x="63" y="600"/>
                  </a:cubicBezTo>
                  <a:cubicBezTo>
                    <a:pt x="63" y="597"/>
                    <a:pt x="63" y="596"/>
                    <a:pt x="63" y="595"/>
                  </a:cubicBezTo>
                  <a:cubicBezTo>
                    <a:pt x="62" y="573"/>
                    <a:pt x="71" y="547"/>
                    <a:pt x="86" y="531"/>
                  </a:cubicBezTo>
                  <a:cubicBezTo>
                    <a:pt x="89" y="528"/>
                    <a:pt x="113" y="500"/>
                    <a:pt x="107" y="477"/>
                  </a:cubicBezTo>
                  <a:cubicBezTo>
                    <a:pt x="104" y="467"/>
                    <a:pt x="96" y="459"/>
                    <a:pt x="83" y="454"/>
                  </a:cubicBezTo>
                  <a:cubicBezTo>
                    <a:pt x="69" y="455"/>
                    <a:pt x="69" y="455"/>
                    <a:pt x="69" y="455"/>
                  </a:cubicBezTo>
                  <a:cubicBezTo>
                    <a:pt x="47" y="455"/>
                    <a:pt x="47" y="455"/>
                    <a:pt x="47" y="455"/>
                  </a:cubicBezTo>
                  <a:cubicBezTo>
                    <a:pt x="0" y="456"/>
                    <a:pt x="0" y="456"/>
                    <a:pt x="0" y="456"/>
                  </a:cubicBezTo>
                  <a:cubicBezTo>
                    <a:pt x="1" y="448"/>
                    <a:pt x="1" y="448"/>
                    <a:pt x="1" y="448"/>
                  </a:cubicBezTo>
                  <a:cubicBezTo>
                    <a:pt x="31" y="288"/>
                    <a:pt x="37" y="140"/>
                    <a:pt x="18" y="8"/>
                  </a:cubicBezTo>
                  <a:cubicBezTo>
                    <a:pt x="91" y="5"/>
                    <a:pt x="91" y="5"/>
                    <a:pt x="91" y="5"/>
                  </a:cubicBezTo>
                  <a:cubicBezTo>
                    <a:pt x="102" y="5"/>
                    <a:pt x="102" y="5"/>
                    <a:pt x="102" y="5"/>
                  </a:cubicBezTo>
                  <a:cubicBezTo>
                    <a:pt x="108" y="4"/>
                    <a:pt x="108" y="4"/>
                    <a:pt x="108" y="4"/>
                  </a:cubicBezTo>
                  <a:cubicBezTo>
                    <a:pt x="126" y="10"/>
                    <a:pt x="138" y="19"/>
                    <a:pt x="143" y="32"/>
                  </a:cubicBezTo>
                  <a:cubicBezTo>
                    <a:pt x="151" y="50"/>
                    <a:pt x="144" y="70"/>
                    <a:pt x="139" y="81"/>
                  </a:cubicBezTo>
                  <a:cubicBezTo>
                    <a:pt x="136" y="86"/>
                    <a:pt x="133" y="91"/>
                    <a:pt x="131" y="101"/>
                  </a:cubicBezTo>
                  <a:cubicBezTo>
                    <a:pt x="125" y="125"/>
                    <a:pt x="130" y="151"/>
                    <a:pt x="145" y="169"/>
                  </a:cubicBezTo>
                  <a:cubicBezTo>
                    <a:pt x="154" y="181"/>
                    <a:pt x="166" y="188"/>
                    <a:pt x="178" y="188"/>
                  </a:cubicBezTo>
                  <a:cubicBezTo>
                    <a:pt x="181" y="188"/>
                    <a:pt x="185" y="187"/>
                    <a:pt x="189" y="186"/>
                  </a:cubicBezTo>
                  <a:cubicBezTo>
                    <a:pt x="193" y="184"/>
                    <a:pt x="197" y="182"/>
                    <a:pt x="200" y="179"/>
                  </a:cubicBezTo>
                  <a:cubicBezTo>
                    <a:pt x="226" y="158"/>
                    <a:pt x="232" y="107"/>
                    <a:pt x="211" y="80"/>
                  </a:cubicBezTo>
                  <a:cubicBezTo>
                    <a:pt x="211" y="80"/>
                    <a:pt x="193" y="53"/>
                    <a:pt x="197" y="28"/>
                  </a:cubicBezTo>
                  <a:cubicBezTo>
                    <a:pt x="199" y="17"/>
                    <a:pt x="205" y="8"/>
                    <a:pt x="216" y="2"/>
                  </a:cubicBezTo>
                  <a:cubicBezTo>
                    <a:pt x="240" y="1"/>
                    <a:pt x="262" y="0"/>
                    <a:pt x="282" y="0"/>
                  </a:cubicBezTo>
                  <a:cubicBezTo>
                    <a:pt x="291" y="37"/>
                    <a:pt x="296" y="76"/>
                    <a:pt x="297" y="115"/>
                  </a:cubicBezTo>
                  <a:cubicBezTo>
                    <a:pt x="299" y="125"/>
                    <a:pt x="300" y="137"/>
                    <a:pt x="303" y="146"/>
                  </a:cubicBezTo>
                  <a:cubicBezTo>
                    <a:pt x="304" y="150"/>
                    <a:pt x="306" y="153"/>
                    <a:pt x="308" y="156"/>
                  </a:cubicBezTo>
                  <a:cubicBezTo>
                    <a:pt x="311" y="160"/>
                    <a:pt x="314" y="162"/>
                    <a:pt x="317" y="162"/>
                  </a:cubicBezTo>
                  <a:cubicBezTo>
                    <a:pt x="320" y="162"/>
                    <a:pt x="324" y="160"/>
                    <a:pt x="328" y="154"/>
                  </a:cubicBezTo>
                  <a:cubicBezTo>
                    <a:pt x="330" y="152"/>
                    <a:pt x="332" y="147"/>
                    <a:pt x="333" y="146"/>
                  </a:cubicBezTo>
                  <a:cubicBezTo>
                    <a:pt x="337" y="136"/>
                    <a:pt x="341" y="130"/>
                    <a:pt x="346" y="128"/>
                  </a:cubicBezTo>
                  <a:cubicBezTo>
                    <a:pt x="350" y="126"/>
                    <a:pt x="350" y="126"/>
                    <a:pt x="350" y="126"/>
                  </a:cubicBezTo>
                  <a:cubicBezTo>
                    <a:pt x="350" y="126"/>
                    <a:pt x="350" y="126"/>
                    <a:pt x="350" y="126"/>
                  </a:cubicBezTo>
                  <a:cubicBezTo>
                    <a:pt x="353" y="126"/>
                    <a:pt x="353" y="126"/>
                    <a:pt x="353" y="126"/>
                  </a:cubicBezTo>
                  <a:cubicBezTo>
                    <a:pt x="354" y="127"/>
                    <a:pt x="366" y="124"/>
                    <a:pt x="367" y="125"/>
                  </a:cubicBezTo>
                  <a:cubicBezTo>
                    <a:pt x="375" y="133"/>
                    <a:pt x="373" y="186"/>
                    <a:pt x="368" y="229"/>
                  </a:cubicBezTo>
                  <a:cubicBezTo>
                    <a:pt x="364" y="250"/>
                    <a:pt x="367" y="270"/>
                    <a:pt x="360" y="279"/>
                  </a:cubicBezTo>
                  <a:cubicBezTo>
                    <a:pt x="355" y="283"/>
                    <a:pt x="337" y="290"/>
                    <a:pt x="333" y="291"/>
                  </a:cubicBezTo>
                  <a:cubicBezTo>
                    <a:pt x="326" y="286"/>
                    <a:pt x="328" y="275"/>
                    <a:pt x="326" y="268"/>
                  </a:cubicBezTo>
                  <a:cubicBezTo>
                    <a:pt x="324" y="258"/>
                    <a:pt x="320" y="256"/>
                    <a:pt x="314" y="256"/>
                  </a:cubicBezTo>
                  <a:cubicBezTo>
                    <a:pt x="311" y="256"/>
                    <a:pt x="311" y="256"/>
                    <a:pt x="311" y="256"/>
                  </a:cubicBezTo>
                  <a:cubicBezTo>
                    <a:pt x="307" y="256"/>
                    <a:pt x="304" y="253"/>
                    <a:pt x="300" y="259"/>
                  </a:cubicBezTo>
                  <a:cubicBezTo>
                    <a:pt x="295" y="267"/>
                    <a:pt x="290" y="280"/>
                    <a:pt x="286" y="298"/>
                  </a:cubicBezTo>
                  <a:cubicBezTo>
                    <a:pt x="278" y="345"/>
                    <a:pt x="267" y="393"/>
                    <a:pt x="253" y="442"/>
                  </a:cubicBezTo>
                  <a:cubicBezTo>
                    <a:pt x="253" y="445"/>
                    <a:pt x="253" y="445"/>
                    <a:pt x="253" y="445"/>
                  </a:cubicBezTo>
                  <a:cubicBezTo>
                    <a:pt x="251" y="449"/>
                    <a:pt x="251" y="449"/>
                    <a:pt x="251" y="449"/>
                  </a:cubicBezTo>
                  <a:cubicBezTo>
                    <a:pt x="219" y="451"/>
                    <a:pt x="219" y="451"/>
                    <a:pt x="219" y="451"/>
                  </a:cubicBezTo>
                  <a:cubicBezTo>
                    <a:pt x="199" y="451"/>
                    <a:pt x="199" y="451"/>
                    <a:pt x="199" y="451"/>
                  </a:cubicBezTo>
                  <a:cubicBezTo>
                    <a:pt x="195" y="452"/>
                    <a:pt x="192" y="453"/>
                    <a:pt x="188" y="455"/>
                  </a:cubicBezTo>
                  <a:cubicBezTo>
                    <a:pt x="169" y="463"/>
                    <a:pt x="157" y="477"/>
                    <a:pt x="153" y="496"/>
                  </a:cubicBezTo>
                  <a:cubicBezTo>
                    <a:pt x="153" y="498"/>
                    <a:pt x="152" y="500"/>
                    <a:pt x="152" y="501"/>
                  </a:cubicBezTo>
                  <a:cubicBezTo>
                    <a:pt x="150" y="515"/>
                    <a:pt x="152" y="526"/>
                    <a:pt x="153" y="529"/>
                  </a:cubicBezTo>
                  <a:cubicBezTo>
                    <a:pt x="160" y="559"/>
                    <a:pt x="140" y="615"/>
                    <a:pt x="101" y="628"/>
                  </a:cubicBezTo>
                  <a:cubicBezTo>
                    <a:pt x="98" y="629"/>
                    <a:pt x="95" y="630"/>
                    <a:pt x="93" y="630"/>
                  </a:cubicBezTo>
                  <a:close/>
                </a:path>
              </a:pathLst>
            </a:custGeom>
            <a:solidFill>
              <a:schemeClr val="accent3"/>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25" name="Freeform 22"/>
            <p:cNvSpPr/>
            <p:nvPr/>
          </p:nvSpPr>
          <p:spPr bwMode="auto">
            <a:xfrm>
              <a:off x="7069551" y="5349155"/>
              <a:ext cx="1125143" cy="1488962"/>
            </a:xfrm>
            <a:custGeom>
              <a:gdLst>
                <a:gd fmla="*/ 194 w 337" name="T0"/>
                <a:gd fmla="*/ 381 h 445" name="T1"/>
                <a:gd fmla="*/ 194 w 337" name="T2"/>
                <a:gd fmla="*/ 380 h 445" name="T3"/>
                <a:gd fmla="*/ 199 w 337" name="T4"/>
                <a:gd fmla="*/ 374 h 445" name="T5"/>
                <a:gd fmla="*/ 200 w 337" name="T6"/>
                <a:gd fmla="*/ 373 h 445" name="T7"/>
                <a:gd fmla="*/ 203 w 337" name="T8"/>
                <a:gd fmla="*/ 369 h 445" name="T9"/>
                <a:gd fmla="*/ 204 w 337" name="T10"/>
                <a:gd fmla="*/ 367 h 445" name="T11"/>
                <a:gd fmla="*/ 206 w 337" name="T12"/>
                <a:gd fmla="*/ 365 h 445" name="T13"/>
                <a:gd fmla="*/ 206 w 337" name="T14"/>
                <a:gd fmla="*/ 363 h 445" name="T15"/>
                <a:gd fmla="*/ 207 w 337" name="T16"/>
                <a:gd fmla="*/ 361 h 445" name="T17"/>
                <a:gd fmla="*/ 208 w 337" name="T18"/>
                <a:gd fmla="*/ 360 h 445" name="T19"/>
                <a:gd fmla="*/ 208 w 337" name="T20"/>
                <a:gd fmla="*/ 359 h 445" name="T21"/>
                <a:gd fmla="*/ 209 w 337" name="T22"/>
                <a:gd fmla="*/ 358 h 445" name="T23"/>
                <a:gd fmla="*/ 209 w 337" name="T24"/>
                <a:gd fmla="*/ 354 h 445" name="T25"/>
                <a:gd fmla="*/ 207 w 337" name="T26"/>
                <a:gd fmla="*/ 353 h 445" name="T27"/>
                <a:gd fmla="*/ 205 w 337" name="T28"/>
                <a:gd fmla="*/ 352 h 445" name="T29"/>
                <a:gd fmla="*/ 177 w 337" name="T30"/>
                <a:gd fmla="*/ 354 h 445" name="T31"/>
                <a:gd fmla="*/ 173 w 337" name="T32"/>
                <a:gd fmla="*/ 328 h 445" name="T33"/>
                <a:gd fmla="*/ 211 w 337" name="T34"/>
                <a:gd fmla="*/ 284 h 445" name="T35"/>
                <a:gd fmla="*/ 220 w 337" name="T36"/>
                <a:gd fmla="*/ 278 h 445" name="T37"/>
                <a:gd fmla="*/ 223 w 337" name="T38"/>
                <a:gd fmla="*/ 276 h 445" name="T39"/>
                <a:gd fmla="*/ 225 w 337" name="T40"/>
                <a:gd fmla="*/ 275 h 445" name="T41"/>
                <a:gd fmla="*/ 226 w 337" name="T42"/>
                <a:gd fmla="*/ 275 h 445" name="T43"/>
                <a:gd fmla="*/ 229 w 337" name="T44"/>
                <a:gd fmla="*/ 274 h 445" name="T45"/>
                <a:gd fmla="*/ 230 w 337" name="T46"/>
                <a:gd fmla="*/ 274 h 445" name="T47"/>
                <a:gd fmla="*/ 236 w 337" name="T48"/>
                <a:gd fmla="*/ 275 h 445" name="T49"/>
                <a:gd fmla="*/ 237 w 337" name="T50"/>
                <a:gd fmla="*/ 277 h 445" name="T51"/>
                <a:gd fmla="*/ 238 w 337" name="T52"/>
                <a:gd fmla="*/ 278 h 445" name="T53"/>
                <a:gd fmla="*/ 238 w 337" name="T54"/>
                <a:gd fmla="*/ 291 h 445" name="T55"/>
                <a:gd fmla="*/ 241 w 337" name="T56"/>
                <a:gd fmla="*/ 304 h 445" name="T57"/>
                <a:gd fmla="*/ 245 w 337" name="T58"/>
                <a:gd fmla="*/ 298 h 445" name="T59"/>
                <a:gd fmla="*/ 279 w 337" name="T60"/>
                <a:gd fmla="*/ 266 h 445" name="T61"/>
                <a:gd fmla="*/ 337 w 337" name="T62"/>
                <a:gd fmla="*/ 162 h 445" name="T63"/>
                <a:gd fmla="*/ 287 w 337" name="T64"/>
                <a:gd fmla="*/ 163 h 445" name="T65"/>
                <a:gd fmla="*/ 305 w 337" name="T66"/>
                <a:gd fmla="*/ 94 h 445" name="T67"/>
                <a:gd fmla="*/ 331 w 337" name="T68"/>
                <a:gd fmla="*/ 43 h 445" name="T69"/>
                <a:gd fmla="*/ 332 w 337" name="T70"/>
                <a:gd fmla="*/ 38 h 445" name="T71"/>
                <a:gd fmla="*/ 332 w 337" name="T72"/>
                <a:gd fmla="*/ 38 h 445" name="T73"/>
                <a:gd fmla="*/ 332 w 337" name="T74"/>
                <a:gd fmla="*/ 19 h 445" name="T75"/>
                <a:gd fmla="*/ 331 w 337" name="T76"/>
                <a:gd fmla="*/ 15 h 445" name="T77"/>
                <a:gd fmla="*/ 330 w 337" name="T78"/>
                <a:gd fmla="*/ 14 h 445" name="T79"/>
                <a:gd fmla="*/ 310 w 337" name="T80"/>
                <a:gd fmla="*/ 0 h 445" name="T81"/>
                <a:gd fmla="*/ 309 w 337" name="T82"/>
                <a:gd fmla="*/ 0 h 445" name="T83"/>
                <a:gd fmla="*/ 281 w 337" name="T84"/>
                <a:gd fmla="*/ 12 h 445" name="T85"/>
                <a:gd fmla="*/ 273 w 337" name="T86"/>
                <a:gd fmla="*/ 19 h 445" name="T87"/>
                <a:gd fmla="*/ 267 w 337" name="T88"/>
                <a:gd fmla="*/ 26 h 445" name="T89"/>
                <a:gd fmla="*/ 266 w 337" name="T90"/>
                <a:gd fmla="*/ 28 h 445" name="T91"/>
                <a:gd fmla="*/ 258 w 337" name="T92"/>
                <a:gd fmla="*/ 39 h 445" name="T93"/>
                <a:gd fmla="*/ 254 w 337" name="T94"/>
                <a:gd fmla="*/ 47 h 445" name="T95"/>
                <a:gd fmla="*/ 252 w 337" name="T96"/>
                <a:gd fmla="*/ 52 h 445" name="T97"/>
                <a:gd fmla="*/ 246 w 337" name="T98"/>
                <a:gd fmla="*/ 80 h 445" name="T99"/>
                <a:gd fmla="*/ 246 w 337" name="T100"/>
                <a:gd fmla="*/ 82 h 445" name="T101"/>
                <a:gd fmla="*/ 247 w 337" name="T102"/>
                <a:gd fmla="*/ 96 h 445" name="T103"/>
                <a:gd fmla="*/ 231 w 337" name="T104"/>
                <a:gd fmla="*/ 148 h 445" name="T105"/>
                <a:gd fmla="*/ 230 w 337" name="T106"/>
                <a:gd fmla="*/ 149 h 445" name="T107"/>
                <a:gd fmla="*/ 220 w 337" name="T108"/>
                <a:gd fmla="*/ 157 h 445" name="T109"/>
                <a:gd fmla="*/ 218 w 337" name="T110"/>
                <a:gd fmla="*/ 158 h 445" name="T111"/>
                <a:gd fmla="*/ 204 w 337" name="T112"/>
                <a:gd fmla="*/ 165 h 445" name="T113"/>
                <a:gd fmla="*/ 192 w 337" name="T114"/>
                <a:gd fmla="*/ 166 h 445" name="T115"/>
                <a:gd fmla="*/ 137 w 337" name="T116"/>
                <a:gd fmla="*/ 167 h 445" name="T117"/>
                <a:gd fmla="*/ 0 w 337" name="T118"/>
                <a:gd fmla="*/ 445 h 445" name="T119"/>
                <a:gd fmla="*/ 36 w 337" name="T120"/>
                <a:gd fmla="*/ 444 h 445" name="T121"/>
                <a:gd fmla="*/ 131 w 337" name="T122"/>
                <a:gd fmla="*/ 442 h 445" name="T123"/>
                <a:gd fmla="*/ 194 w 337" name="T124"/>
                <a:gd fmla="*/ 381 h 445"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445" w="337">
                  <a:moveTo>
                    <a:pt x="194" y="381"/>
                  </a:moveTo>
                  <a:cubicBezTo>
                    <a:pt x="194" y="381"/>
                    <a:pt x="194" y="380"/>
                    <a:pt x="194" y="380"/>
                  </a:cubicBezTo>
                  <a:cubicBezTo>
                    <a:pt x="196" y="378"/>
                    <a:pt x="198" y="376"/>
                    <a:pt x="199" y="374"/>
                  </a:cubicBezTo>
                  <a:cubicBezTo>
                    <a:pt x="200" y="374"/>
                    <a:pt x="200" y="373"/>
                    <a:pt x="200" y="373"/>
                  </a:cubicBezTo>
                  <a:cubicBezTo>
                    <a:pt x="201" y="371"/>
                    <a:pt x="202" y="370"/>
                    <a:pt x="203" y="369"/>
                  </a:cubicBezTo>
                  <a:cubicBezTo>
                    <a:pt x="203" y="368"/>
                    <a:pt x="204" y="368"/>
                    <a:pt x="204" y="367"/>
                  </a:cubicBezTo>
                  <a:cubicBezTo>
                    <a:pt x="204" y="366"/>
                    <a:pt x="205" y="365"/>
                    <a:pt x="206" y="365"/>
                  </a:cubicBezTo>
                  <a:cubicBezTo>
                    <a:pt x="206" y="364"/>
                    <a:pt x="206" y="364"/>
                    <a:pt x="206" y="363"/>
                  </a:cubicBezTo>
                  <a:cubicBezTo>
                    <a:pt x="207" y="363"/>
                    <a:pt x="207" y="362"/>
                    <a:pt x="207" y="361"/>
                  </a:cubicBezTo>
                  <a:cubicBezTo>
                    <a:pt x="207" y="361"/>
                    <a:pt x="208" y="360"/>
                    <a:pt x="208" y="360"/>
                  </a:cubicBezTo>
                  <a:cubicBezTo>
                    <a:pt x="208" y="360"/>
                    <a:pt x="208" y="359"/>
                    <a:pt x="208" y="359"/>
                  </a:cubicBezTo>
                  <a:cubicBezTo>
                    <a:pt x="208" y="358"/>
                    <a:pt x="208" y="358"/>
                    <a:pt x="209" y="358"/>
                  </a:cubicBezTo>
                  <a:cubicBezTo>
                    <a:pt x="209" y="356"/>
                    <a:pt x="209" y="355"/>
                    <a:pt x="209" y="354"/>
                  </a:cubicBezTo>
                  <a:cubicBezTo>
                    <a:pt x="207" y="353"/>
                    <a:pt x="207" y="353"/>
                    <a:pt x="207" y="353"/>
                  </a:cubicBezTo>
                  <a:cubicBezTo>
                    <a:pt x="207" y="353"/>
                    <a:pt x="206" y="352"/>
                    <a:pt x="205" y="352"/>
                  </a:cubicBezTo>
                  <a:cubicBezTo>
                    <a:pt x="192" y="352"/>
                    <a:pt x="192" y="368"/>
                    <a:pt x="177" y="354"/>
                  </a:cubicBezTo>
                  <a:cubicBezTo>
                    <a:pt x="168" y="345"/>
                    <a:pt x="168" y="336"/>
                    <a:pt x="173" y="328"/>
                  </a:cubicBezTo>
                  <a:cubicBezTo>
                    <a:pt x="180" y="317"/>
                    <a:pt x="194" y="297"/>
                    <a:pt x="211" y="284"/>
                  </a:cubicBezTo>
                  <a:cubicBezTo>
                    <a:pt x="214" y="282"/>
                    <a:pt x="217" y="279"/>
                    <a:pt x="220" y="278"/>
                  </a:cubicBezTo>
                  <a:cubicBezTo>
                    <a:pt x="220" y="277"/>
                    <a:pt x="221" y="277"/>
                    <a:pt x="223" y="276"/>
                  </a:cubicBezTo>
                  <a:cubicBezTo>
                    <a:pt x="223" y="276"/>
                    <a:pt x="224" y="276"/>
                    <a:pt x="225" y="275"/>
                  </a:cubicBezTo>
                  <a:cubicBezTo>
                    <a:pt x="225" y="275"/>
                    <a:pt x="226" y="275"/>
                    <a:pt x="226" y="275"/>
                  </a:cubicBezTo>
                  <a:cubicBezTo>
                    <a:pt x="227" y="275"/>
                    <a:pt x="228" y="274"/>
                    <a:pt x="229" y="274"/>
                  </a:cubicBezTo>
                  <a:cubicBezTo>
                    <a:pt x="229" y="274"/>
                    <a:pt x="229" y="274"/>
                    <a:pt x="230" y="274"/>
                  </a:cubicBezTo>
                  <a:cubicBezTo>
                    <a:pt x="232" y="274"/>
                    <a:pt x="234" y="274"/>
                    <a:pt x="236" y="275"/>
                  </a:cubicBezTo>
                  <a:cubicBezTo>
                    <a:pt x="236" y="276"/>
                    <a:pt x="236" y="276"/>
                    <a:pt x="237" y="277"/>
                  </a:cubicBezTo>
                  <a:cubicBezTo>
                    <a:pt x="237" y="277"/>
                    <a:pt x="237" y="277"/>
                    <a:pt x="238" y="278"/>
                  </a:cubicBezTo>
                  <a:cubicBezTo>
                    <a:pt x="240" y="282"/>
                    <a:pt x="238" y="287"/>
                    <a:pt x="238" y="291"/>
                  </a:cubicBezTo>
                  <a:cubicBezTo>
                    <a:pt x="239" y="294"/>
                    <a:pt x="237" y="304"/>
                    <a:pt x="241" y="304"/>
                  </a:cubicBezTo>
                  <a:cubicBezTo>
                    <a:pt x="241" y="304"/>
                    <a:pt x="245" y="298"/>
                    <a:pt x="245" y="298"/>
                  </a:cubicBezTo>
                  <a:cubicBezTo>
                    <a:pt x="250" y="297"/>
                    <a:pt x="260" y="291"/>
                    <a:pt x="279" y="266"/>
                  </a:cubicBezTo>
                  <a:cubicBezTo>
                    <a:pt x="299" y="234"/>
                    <a:pt x="318" y="199"/>
                    <a:pt x="337" y="162"/>
                  </a:cubicBezTo>
                  <a:cubicBezTo>
                    <a:pt x="322" y="162"/>
                    <a:pt x="305" y="163"/>
                    <a:pt x="287" y="163"/>
                  </a:cubicBezTo>
                  <a:cubicBezTo>
                    <a:pt x="262" y="142"/>
                    <a:pt x="304" y="94"/>
                    <a:pt x="305" y="94"/>
                  </a:cubicBezTo>
                  <a:cubicBezTo>
                    <a:pt x="314" y="84"/>
                    <a:pt x="326" y="63"/>
                    <a:pt x="331" y="43"/>
                  </a:cubicBezTo>
                  <a:cubicBezTo>
                    <a:pt x="331" y="42"/>
                    <a:pt x="331" y="40"/>
                    <a:pt x="332" y="38"/>
                  </a:cubicBezTo>
                  <a:cubicBezTo>
                    <a:pt x="332" y="38"/>
                    <a:pt x="332" y="38"/>
                    <a:pt x="332" y="38"/>
                  </a:cubicBezTo>
                  <a:cubicBezTo>
                    <a:pt x="333" y="31"/>
                    <a:pt x="333" y="24"/>
                    <a:pt x="332" y="19"/>
                  </a:cubicBezTo>
                  <a:cubicBezTo>
                    <a:pt x="331" y="17"/>
                    <a:pt x="331" y="16"/>
                    <a:pt x="331" y="15"/>
                  </a:cubicBezTo>
                  <a:cubicBezTo>
                    <a:pt x="330" y="15"/>
                    <a:pt x="330" y="14"/>
                    <a:pt x="330" y="14"/>
                  </a:cubicBezTo>
                  <a:cubicBezTo>
                    <a:pt x="327" y="7"/>
                    <a:pt x="321" y="1"/>
                    <a:pt x="310" y="0"/>
                  </a:cubicBezTo>
                  <a:cubicBezTo>
                    <a:pt x="310" y="0"/>
                    <a:pt x="309" y="0"/>
                    <a:pt x="309" y="0"/>
                  </a:cubicBezTo>
                  <a:cubicBezTo>
                    <a:pt x="299" y="2"/>
                    <a:pt x="289" y="6"/>
                    <a:pt x="281" y="12"/>
                  </a:cubicBezTo>
                  <a:cubicBezTo>
                    <a:pt x="278" y="14"/>
                    <a:pt x="276" y="17"/>
                    <a:pt x="273" y="19"/>
                  </a:cubicBezTo>
                  <a:cubicBezTo>
                    <a:pt x="271" y="21"/>
                    <a:pt x="269" y="23"/>
                    <a:pt x="267" y="26"/>
                  </a:cubicBezTo>
                  <a:cubicBezTo>
                    <a:pt x="267" y="26"/>
                    <a:pt x="266" y="27"/>
                    <a:pt x="266" y="28"/>
                  </a:cubicBezTo>
                  <a:cubicBezTo>
                    <a:pt x="263" y="31"/>
                    <a:pt x="261" y="35"/>
                    <a:pt x="258" y="39"/>
                  </a:cubicBezTo>
                  <a:cubicBezTo>
                    <a:pt x="257" y="41"/>
                    <a:pt x="255" y="44"/>
                    <a:pt x="254" y="47"/>
                  </a:cubicBezTo>
                  <a:cubicBezTo>
                    <a:pt x="253" y="49"/>
                    <a:pt x="253" y="50"/>
                    <a:pt x="252" y="52"/>
                  </a:cubicBezTo>
                  <a:cubicBezTo>
                    <a:pt x="248" y="61"/>
                    <a:pt x="246" y="71"/>
                    <a:pt x="246" y="80"/>
                  </a:cubicBezTo>
                  <a:cubicBezTo>
                    <a:pt x="246" y="81"/>
                    <a:pt x="246" y="82"/>
                    <a:pt x="246" y="82"/>
                  </a:cubicBezTo>
                  <a:cubicBezTo>
                    <a:pt x="246" y="87"/>
                    <a:pt x="246" y="92"/>
                    <a:pt x="247" y="96"/>
                  </a:cubicBezTo>
                  <a:cubicBezTo>
                    <a:pt x="247" y="96"/>
                    <a:pt x="252" y="125"/>
                    <a:pt x="231" y="148"/>
                  </a:cubicBezTo>
                  <a:cubicBezTo>
                    <a:pt x="231" y="148"/>
                    <a:pt x="230" y="149"/>
                    <a:pt x="230" y="149"/>
                  </a:cubicBezTo>
                  <a:cubicBezTo>
                    <a:pt x="227" y="152"/>
                    <a:pt x="224" y="155"/>
                    <a:pt x="220" y="157"/>
                  </a:cubicBezTo>
                  <a:cubicBezTo>
                    <a:pt x="220" y="158"/>
                    <a:pt x="219" y="158"/>
                    <a:pt x="218" y="158"/>
                  </a:cubicBezTo>
                  <a:cubicBezTo>
                    <a:pt x="214" y="161"/>
                    <a:pt x="209" y="163"/>
                    <a:pt x="204" y="165"/>
                  </a:cubicBezTo>
                  <a:cubicBezTo>
                    <a:pt x="200" y="166"/>
                    <a:pt x="196" y="166"/>
                    <a:pt x="192" y="166"/>
                  </a:cubicBezTo>
                  <a:cubicBezTo>
                    <a:pt x="174" y="166"/>
                    <a:pt x="155" y="167"/>
                    <a:pt x="137" y="167"/>
                  </a:cubicBezTo>
                  <a:cubicBezTo>
                    <a:pt x="99" y="282"/>
                    <a:pt x="54" y="380"/>
                    <a:pt x="0" y="445"/>
                  </a:cubicBezTo>
                  <a:cubicBezTo>
                    <a:pt x="12" y="445"/>
                    <a:pt x="24" y="445"/>
                    <a:pt x="36" y="444"/>
                  </a:cubicBezTo>
                  <a:cubicBezTo>
                    <a:pt x="74" y="443"/>
                    <a:pt x="106" y="442"/>
                    <a:pt x="131" y="442"/>
                  </a:cubicBezTo>
                  <a:cubicBezTo>
                    <a:pt x="153" y="424"/>
                    <a:pt x="174" y="403"/>
                    <a:pt x="194" y="381"/>
                  </a:cubicBezTo>
                  <a:close/>
                </a:path>
              </a:pathLst>
            </a:custGeom>
            <a:solidFill>
              <a:schemeClr val="accent5"/>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26" name="Freeform 23"/>
            <p:cNvSpPr/>
            <p:nvPr/>
          </p:nvSpPr>
          <p:spPr bwMode="auto">
            <a:xfrm>
              <a:off x="7507481" y="5881408"/>
              <a:ext cx="1010608" cy="946602"/>
            </a:xfrm>
            <a:custGeom>
              <a:gdLst>
                <a:gd fmla="*/ 27 w 302" name="T0"/>
                <a:gd fmla="*/ 281 h 283" name="T1"/>
                <a:gd fmla="*/ 54 w 302" name="T2"/>
                <a:gd fmla="*/ 280 h 283" name="T3"/>
                <a:gd fmla="*/ 52 w 302" name="T4"/>
                <a:gd fmla="*/ 280 h 283" name="T5"/>
                <a:gd fmla="*/ 64 w 302" name="T6"/>
                <a:gd fmla="*/ 280 h 283" name="T7"/>
                <a:gd fmla="*/ 302 w 302" name="T8"/>
                <a:gd fmla="*/ 0 h 283" name="T9"/>
                <a:gd fmla="*/ 287 w 302" name="T10"/>
                <a:gd fmla="*/ 1 h 283" name="T11"/>
                <a:gd fmla="*/ 266 w 302" name="T12"/>
                <a:gd fmla="*/ 20 h 283" name="T13"/>
                <a:gd fmla="*/ 261 w 302" name="T14"/>
                <a:gd fmla="*/ 28 h 283" name="T15"/>
                <a:gd fmla="*/ 260 w 302" name="T16"/>
                <a:gd fmla="*/ 30 h 283" name="T17"/>
                <a:gd fmla="*/ 253 w 302" name="T18"/>
                <a:gd fmla="*/ 41 h 283" name="T19"/>
                <a:gd fmla="*/ 243 w 302" name="T20"/>
                <a:gd fmla="*/ 60 h 283" name="T21"/>
                <a:gd fmla="*/ 239 w 302" name="T22"/>
                <a:gd fmla="*/ 68 h 283" name="T23"/>
                <a:gd fmla="*/ 234 w 302" name="T24"/>
                <a:gd fmla="*/ 79 h 283" name="T25"/>
                <a:gd fmla="*/ 231 w 302" name="T26"/>
                <a:gd fmla="*/ 84 h 283" name="T27"/>
                <a:gd fmla="*/ 228 w 302" name="T28"/>
                <a:gd fmla="*/ 89 h 283" name="T29"/>
                <a:gd fmla="*/ 172 w 302" name="T30"/>
                <a:gd fmla="*/ 148 h 283" name="T31"/>
                <a:gd fmla="*/ 170 w 302" name="T32"/>
                <a:gd fmla="*/ 147 h 283" name="T33"/>
                <a:gd fmla="*/ 213 w 302" name="T34"/>
                <a:gd fmla="*/ 70 h 283" name="T35"/>
                <a:gd fmla="*/ 214 w 302" name="T36"/>
                <a:gd fmla="*/ 69 h 283" name="T37"/>
                <a:gd fmla="*/ 235 w 302" name="T38"/>
                <a:gd fmla="*/ 41 h 283" name="T39"/>
                <a:gd fmla="*/ 236 w 302" name="T40"/>
                <a:gd fmla="*/ 40 h 283" name="T41"/>
                <a:gd fmla="*/ 244 w 302" name="T42"/>
                <a:gd fmla="*/ 2 h 283" name="T43"/>
                <a:gd fmla="*/ 206 w 302" name="T44"/>
                <a:gd fmla="*/ 4 h 283" name="T45"/>
                <a:gd fmla="*/ 148 w 302" name="T46"/>
                <a:gd fmla="*/ 108 h 283" name="T47"/>
                <a:gd fmla="*/ 114 w 302" name="T48"/>
                <a:gd fmla="*/ 139 h 283" name="T49"/>
                <a:gd fmla="*/ 113 w 302" name="T50"/>
                <a:gd fmla="*/ 139 h 283" name="T51"/>
                <a:gd fmla="*/ 108 w 302" name="T52"/>
                <a:gd fmla="*/ 134 h 283" name="T53"/>
                <a:gd fmla="*/ 107 w 302" name="T54"/>
                <a:gd fmla="*/ 132 h 283" name="T55"/>
                <a:gd fmla="*/ 107 w 302" name="T56"/>
                <a:gd fmla="*/ 130 h 283" name="T57"/>
                <a:gd fmla="*/ 107 w 302" name="T58"/>
                <a:gd fmla="*/ 119 h 283" name="T59"/>
                <a:gd fmla="*/ 106 w 302" name="T60"/>
                <a:gd fmla="*/ 118 h 283" name="T61"/>
                <a:gd fmla="*/ 99 w 302" name="T62"/>
                <a:gd fmla="*/ 115 h 283" name="T63"/>
                <a:gd fmla="*/ 98 w 302" name="T64"/>
                <a:gd fmla="*/ 115 h 283" name="T65"/>
                <a:gd fmla="*/ 95 w 302" name="T66"/>
                <a:gd fmla="*/ 116 h 283" name="T67"/>
                <a:gd fmla="*/ 94 w 302" name="T68"/>
                <a:gd fmla="*/ 116 h 283" name="T69"/>
                <a:gd fmla="*/ 92 w 302" name="T70"/>
                <a:gd fmla="*/ 117 h 283" name="T71"/>
                <a:gd fmla="*/ 89 w 302" name="T72"/>
                <a:gd fmla="*/ 119 h 283" name="T73"/>
                <a:gd fmla="*/ 80 w 302" name="T74"/>
                <a:gd fmla="*/ 125 h 283" name="T75"/>
                <a:gd fmla="*/ 42 w 302" name="T76"/>
                <a:gd fmla="*/ 169 h 283" name="T77"/>
                <a:gd fmla="*/ 37 w 302" name="T78"/>
                <a:gd fmla="*/ 177 h 283" name="T79"/>
                <a:gd fmla="*/ 26 w 302" name="T80"/>
                <a:gd fmla="*/ 202 h 283" name="T81"/>
                <a:gd fmla="*/ 55 w 302" name="T82"/>
                <a:gd fmla="*/ 203 h 283" name="T83"/>
                <a:gd fmla="*/ 63 w 302" name="T84"/>
                <a:gd fmla="*/ 198 h 283" name="T85"/>
                <a:gd fmla="*/ 74 w 302" name="T86"/>
                <a:gd fmla="*/ 193 h 283" name="T87"/>
                <a:gd fmla="*/ 76 w 302" name="T88"/>
                <a:gd fmla="*/ 193 h 283" name="T89"/>
                <a:gd fmla="*/ 76 w 302" name="T90"/>
                <a:gd fmla="*/ 194 h 283" name="T91"/>
                <a:gd fmla="*/ 78 w 302" name="T92"/>
                <a:gd fmla="*/ 194 h 283" name="T93"/>
                <a:gd fmla="*/ 78 w 302" name="T94"/>
                <a:gd fmla="*/ 195 h 283" name="T95"/>
                <a:gd fmla="*/ 78 w 302" name="T96"/>
                <a:gd fmla="*/ 199 h 283" name="T97"/>
                <a:gd fmla="*/ 77 w 302" name="T98"/>
                <a:gd fmla="*/ 200 h 283" name="T99"/>
                <a:gd fmla="*/ 77 w 302" name="T100"/>
                <a:gd fmla="*/ 201 h 283" name="T101"/>
                <a:gd fmla="*/ 76 w 302" name="T102"/>
                <a:gd fmla="*/ 202 h 283" name="T103"/>
                <a:gd fmla="*/ 75 w 302" name="T104"/>
                <a:gd fmla="*/ 204 h 283" name="T105"/>
                <a:gd fmla="*/ 75 w 302" name="T106"/>
                <a:gd fmla="*/ 206 h 283" name="T107"/>
                <a:gd fmla="*/ 73 w 302" name="T108"/>
                <a:gd fmla="*/ 208 h 283" name="T109"/>
                <a:gd fmla="*/ 72 w 302" name="T110"/>
                <a:gd fmla="*/ 210 h 283" name="T111"/>
                <a:gd fmla="*/ 69 w 302" name="T112"/>
                <a:gd fmla="*/ 214 h 283" name="T113"/>
                <a:gd fmla="*/ 68 w 302" name="T114"/>
                <a:gd fmla="*/ 215 h 283" name="T115"/>
                <a:gd fmla="*/ 63 w 302" name="T116"/>
                <a:gd fmla="*/ 222 h 283" name="T117"/>
                <a:gd fmla="*/ 0 w 302" name="T118"/>
                <a:gd fmla="*/ 283 h 283" name="T119"/>
                <a:gd fmla="*/ 1 w 302" name="T120"/>
                <a:gd fmla="*/ 282 h 283" name="T121"/>
                <a:gd fmla="*/ 27 w 302" name="T122"/>
                <a:gd fmla="*/ 281 h 283"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283" w="302">
                  <a:moveTo>
                    <a:pt x="27" y="281"/>
                  </a:moveTo>
                  <a:cubicBezTo>
                    <a:pt x="38" y="281"/>
                    <a:pt x="47" y="280"/>
                    <a:pt x="54" y="280"/>
                  </a:cubicBezTo>
                  <a:cubicBezTo>
                    <a:pt x="54" y="280"/>
                    <a:pt x="52" y="280"/>
                    <a:pt x="52" y="280"/>
                  </a:cubicBezTo>
                  <a:cubicBezTo>
                    <a:pt x="57" y="280"/>
                    <a:pt x="61" y="280"/>
                    <a:pt x="64" y="280"/>
                  </a:cubicBezTo>
                  <a:cubicBezTo>
                    <a:pt x="157" y="214"/>
                    <a:pt x="235" y="115"/>
                    <a:pt x="302" y="0"/>
                  </a:cubicBezTo>
                  <a:cubicBezTo>
                    <a:pt x="298" y="0"/>
                    <a:pt x="293" y="0"/>
                    <a:pt x="287" y="1"/>
                  </a:cubicBezTo>
                  <a:cubicBezTo>
                    <a:pt x="280" y="4"/>
                    <a:pt x="273" y="12"/>
                    <a:pt x="266" y="20"/>
                  </a:cubicBezTo>
                  <a:cubicBezTo>
                    <a:pt x="264" y="23"/>
                    <a:pt x="262" y="26"/>
                    <a:pt x="261" y="28"/>
                  </a:cubicBezTo>
                  <a:cubicBezTo>
                    <a:pt x="260" y="29"/>
                    <a:pt x="260" y="30"/>
                    <a:pt x="260" y="30"/>
                  </a:cubicBezTo>
                  <a:cubicBezTo>
                    <a:pt x="257" y="34"/>
                    <a:pt x="255" y="37"/>
                    <a:pt x="253" y="41"/>
                  </a:cubicBezTo>
                  <a:cubicBezTo>
                    <a:pt x="249" y="48"/>
                    <a:pt x="245" y="55"/>
                    <a:pt x="243" y="60"/>
                  </a:cubicBezTo>
                  <a:cubicBezTo>
                    <a:pt x="241" y="65"/>
                    <a:pt x="239" y="68"/>
                    <a:pt x="239" y="68"/>
                  </a:cubicBezTo>
                  <a:cubicBezTo>
                    <a:pt x="237" y="71"/>
                    <a:pt x="236" y="75"/>
                    <a:pt x="234" y="79"/>
                  </a:cubicBezTo>
                  <a:cubicBezTo>
                    <a:pt x="233" y="80"/>
                    <a:pt x="232" y="82"/>
                    <a:pt x="231" y="84"/>
                  </a:cubicBezTo>
                  <a:cubicBezTo>
                    <a:pt x="230" y="86"/>
                    <a:pt x="229" y="87"/>
                    <a:pt x="228" y="89"/>
                  </a:cubicBezTo>
                  <a:cubicBezTo>
                    <a:pt x="211" y="117"/>
                    <a:pt x="186" y="144"/>
                    <a:pt x="172" y="148"/>
                  </a:cubicBezTo>
                  <a:cubicBezTo>
                    <a:pt x="170" y="147"/>
                    <a:pt x="170" y="147"/>
                    <a:pt x="170" y="147"/>
                  </a:cubicBezTo>
                  <a:cubicBezTo>
                    <a:pt x="166" y="133"/>
                    <a:pt x="195" y="91"/>
                    <a:pt x="213" y="70"/>
                  </a:cubicBezTo>
                  <a:cubicBezTo>
                    <a:pt x="214" y="70"/>
                    <a:pt x="214" y="69"/>
                    <a:pt x="214" y="69"/>
                  </a:cubicBezTo>
                  <a:cubicBezTo>
                    <a:pt x="215" y="69"/>
                    <a:pt x="226" y="56"/>
                    <a:pt x="235" y="41"/>
                  </a:cubicBezTo>
                  <a:cubicBezTo>
                    <a:pt x="235" y="41"/>
                    <a:pt x="235" y="41"/>
                    <a:pt x="236" y="40"/>
                  </a:cubicBezTo>
                  <a:cubicBezTo>
                    <a:pt x="244" y="26"/>
                    <a:pt x="251" y="10"/>
                    <a:pt x="244" y="2"/>
                  </a:cubicBezTo>
                  <a:cubicBezTo>
                    <a:pt x="233" y="3"/>
                    <a:pt x="220" y="3"/>
                    <a:pt x="206" y="4"/>
                  </a:cubicBezTo>
                  <a:cubicBezTo>
                    <a:pt x="187" y="40"/>
                    <a:pt x="168" y="75"/>
                    <a:pt x="148" y="108"/>
                  </a:cubicBezTo>
                  <a:cubicBezTo>
                    <a:pt x="129" y="132"/>
                    <a:pt x="119" y="139"/>
                    <a:pt x="114" y="139"/>
                  </a:cubicBezTo>
                  <a:cubicBezTo>
                    <a:pt x="114" y="139"/>
                    <a:pt x="113" y="139"/>
                    <a:pt x="113" y="139"/>
                  </a:cubicBezTo>
                  <a:cubicBezTo>
                    <a:pt x="109" y="138"/>
                    <a:pt x="108" y="135"/>
                    <a:pt x="108" y="134"/>
                  </a:cubicBezTo>
                  <a:cubicBezTo>
                    <a:pt x="107" y="133"/>
                    <a:pt x="108" y="133"/>
                    <a:pt x="107" y="132"/>
                  </a:cubicBezTo>
                  <a:cubicBezTo>
                    <a:pt x="107" y="131"/>
                    <a:pt x="107" y="131"/>
                    <a:pt x="107" y="130"/>
                  </a:cubicBezTo>
                  <a:cubicBezTo>
                    <a:pt x="108" y="125"/>
                    <a:pt x="108" y="121"/>
                    <a:pt x="107" y="119"/>
                  </a:cubicBezTo>
                  <a:cubicBezTo>
                    <a:pt x="106" y="119"/>
                    <a:pt x="106" y="118"/>
                    <a:pt x="106" y="118"/>
                  </a:cubicBezTo>
                  <a:cubicBezTo>
                    <a:pt x="104" y="115"/>
                    <a:pt x="101" y="115"/>
                    <a:pt x="99" y="115"/>
                  </a:cubicBezTo>
                  <a:cubicBezTo>
                    <a:pt x="98" y="115"/>
                    <a:pt x="98" y="115"/>
                    <a:pt x="98" y="115"/>
                  </a:cubicBezTo>
                  <a:cubicBezTo>
                    <a:pt x="97" y="115"/>
                    <a:pt x="96" y="116"/>
                    <a:pt x="95" y="116"/>
                  </a:cubicBezTo>
                  <a:cubicBezTo>
                    <a:pt x="95" y="116"/>
                    <a:pt x="94" y="116"/>
                    <a:pt x="94" y="116"/>
                  </a:cubicBezTo>
                  <a:cubicBezTo>
                    <a:pt x="93" y="117"/>
                    <a:pt x="92" y="117"/>
                    <a:pt x="92" y="117"/>
                  </a:cubicBezTo>
                  <a:cubicBezTo>
                    <a:pt x="91" y="118"/>
                    <a:pt x="90" y="118"/>
                    <a:pt x="89" y="119"/>
                  </a:cubicBezTo>
                  <a:cubicBezTo>
                    <a:pt x="86" y="121"/>
                    <a:pt x="83" y="123"/>
                    <a:pt x="80" y="125"/>
                  </a:cubicBezTo>
                  <a:cubicBezTo>
                    <a:pt x="68" y="135"/>
                    <a:pt x="53" y="152"/>
                    <a:pt x="42" y="169"/>
                  </a:cubicBezTo>
                  <a:cubicBezTo>
                    <a:pt x="40" y="173"/>
                    <a:pt x="38" y="176"/>
                    <a:pt x="37" y="177"/>
                  </a:cubicBezTo>
                  <a:cubicBezTo>
                    <a:pt x="31" y="188"/>
                    <a:pt x="28" y="196"/>
                    <a:pt x="26" y="202"/>
                  </a:cubicBezTo>
                  <a:cubicBezTo>
                    <a:pt x="23" y="222"/>
                    <a:pt x="48" y="209"/>
                    <a:pt x="55" y="203"/>
                  </a:cubicBezTo>
                  <a:cubicBezTo>
                    <a:pt x="58" y="201"/>
                    <a:pt x="61" y="199"/>
                    <a:pt x="63" y="198"/>
                  </a:cubicBezTo>
                  <a:cubicBezTo>
                    <a:pt x="69" y="194"/>
                    <a:pt x="72" y="193"/>
                    <a:pt x="74" y="193"/>
                  </a:cubicBezTo>
                  <a:cubicBezTo>
                    <a:pt x="75" y="193"/>
                    <a:pt x="75" y="193"/>
                    <a:pt x="76" y="193"/>
                  </a:cubicBezTo>
                  <a:cubicBezTo>
                    <a:pt x="76" y="194"/>
                    <a:pt x="76" y="194"/>
                    <a:pt x="76" y="194"/>
                  </a:cubicBezTo>
                  <a:cubicBezTo>
                    <a:pt x="77" y="194"/>
                    <a:pt x="77" y="194"/>
                    <a:pt x="78" y="194"/>
                  </a:cubicBezTo>
                  <a:cubicBezTo>
                    <a:pt x="78" y="195"/>
                    <a:pt x="78" y="195"/>
                    <a:pt x="78" y="195"/>
                  </a:cubicBezTo>
                  <a:cubicBezTo>
                    <a:pt x="78" y="196"/>
                    <a:pt x="78" y="197"/>
                    <a:pt x="78" y="199"/>
                  </a:cubicBezTo>
                  <a:cubicBezTo>
                    <a:pt x="77" y="199"/>
                    <a:pt x="77" y="199"/>
                    <a:pt x="77" y="200"/>
                  </a:cubicBezTo>
                  <a:cubicBezTo>
                    <a:pt x="77" y="200"/>
                    <a:pt x="77" y="201"/>
                    <a:pt x="77" y="201"/>
                  </a:cubicBezTo>
                  <a:cubicBezTo>
                    <a:pt x="77" y="201"/>
                    <a:pt x="76" y="202"/>
                    <a:pt x="76" y="202"/>
                  </a:cubicBezTo>
                  <a:cubicBezTo>
                    <a:pt x="76" y="203"/>
                    <a:pt x="76" y="204"/>
                    <a:pt x="75" y="204"/>
                  </a:cubicBezTo>
                  <a:cubicBezTo>
                    <a:pt x="75" y="205"/>
                    <a:pt x="75" y="205"/>
                    <a:pt x="75" y="206"/>
                  </a:cubicBezTo>
                  <a:cubicBezTo>
                    <a:pt x="74" y="206"/>
                    <a:pt x="73" y="207"/>
                    <a:pt x="73" y="208"/>
                  </a:cubicBezTo>
                  <a:cubicBezTo>
                    <a:pt x="73" y="209"/>
                    <a:pt x="72" y="209"/>
                    <a:pt x="72" y="210"/>
                  </a:cubicBezTo>
                  <a:cubicBezTo>
                    <a:pt x="71" y="211"/>
                    <a:pt x="70" y="212"/>
                    <a:pt x="69" y="214"/>
                  </a:cubicBezTo>
                  <a:cubicBezTo>
                    <a:pt x="69" y="214"/>
                    <a:pt x="69" y="215"/>
                    <a:pt x="68" y="215"/>
                  </a:cubicBezTo>
                  <a:cubicBezTo>
                    <a:pt x="67" y="217"/>
                    <a:pt x="65" y="219"/>
                    <a:pt x="63" y="222"/>
                  </a:cubicBezTo>
                  <a:cubicBezTo>
                    <a:pt x="43" y="244"/>
                    <a:pt x="22" y="265"/>
                    <a:pt x="0" y="283"/>
                  </a:cubicBezTo>
                  <a:cubicBezTo>
                    <a:pt x="1" y="282"/>
                    <a:pt x="1" y="282"/>
                    <a:pt x="1" y="282"/>
                  </a:cubicBezTo>
                  <a:cubicBezTo>
                    <a:pt x="10" y="282"/>
                    <a:pt x="19" y="282"/>
                    <a:pt x="27" y="281"/>
                  </a:cubicBezTo>
                  <a:close/>
                </a:path>
              </a:pathLst>
            </a:custGeom>
            <a:solidFill>
              <a:schemeClr val="accent5"/>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27" name="Freeform 24"/>
            <p:cNvSpPr/>
            <p:nvPr/>
          </p:nvSpPr>
          <p:spPr bwMode="auto">
            <a:xfrm>
              <a:off x="6651833" y="4648467"/>
              <a:ext cx="1185780" cy="1751720"/>
            </a:xfrm>
            <a:custGeom>
              <a:gdLst>
                <a:gd fmla="*/ 355 w 355" name="T0"/>
                <a:gd fmla="*/ 0 h 524" name="T1"/>
                <a:gd fmla="*/ 28 w 355" name="T2"/>
                <a:gd fmla="*/ 8 h 524" name="T3"/>
                <a:gd fmla="*/ 83 w 355" name="T4"/>
                <a:gd fmla="*/ 148 h 524" name="T5"/>
                <a:gd fmla="*/ 133 w 355" name="T6"/>
                <a:gd fmla="*/ 136 h 524" name="T7"/>
                <a:gd fmla="*/ 135 w 355" name="T8"/>
                <a:gd fmla="*/ 137 h 524" name="T9"/>
                <a:gd fmla="*/ 140 w 355" name="T10"/>
                <a:gd fmla="*/ 141 h 524" name="T11"/>
                <a:gd fmla="*/ 147 w 355" name="T12"/>
                <a:gd fmla="*/ 225 h 524" name="T13"/>
                <a:gd fmla="*/ 131 w 355" name="T14"/>
                <a:gd fmla="*/ 250 h 524" name="T15"/>
                <a:gd fmla="*/ 122 w 355" name="T16"/>
                <a:gd fmla="*/ 257 h 524" name="T17"/>
                <a:gd fmla="*/ 112 w 355" name="T18"/>
                <a:gd fmla="*/ 263 h 524" name="T19"/>
                <a:gd fmla="*/ 100 w 355" name="T20"/>
                <a:gd fmla="*/ 267 h 524" name="T21"/>
                <a:gd fmla="*/ 100 w 355" name="T22"/>
                <a:gd fmla="*/ 267 h 524" name="T23"/>
                <a:gd fmla="*/ 99 w 355" name="T24"/>
                <a:gd fmla="*/ 267 h 524" name="T25"/>
                <a:gd fmla="*/ 99 w 355" name="T26"/>
                <a:gd fmla="*/ 267 h 524" name="T27"/>
                <a:gd fmla="*/ 39 w 355" name="T28"/>
                <a:gd fmla="*/ 238 h 524" name="T29"/>
                <a:gd fmla="*/ 0 w 355" name="T30"/>
                <a:gd fmla="*/ 383 h 524" name="T31"/>
                <a:gd fmla="*/ 90 w 355" name="T32"/>
                <a:gd fmla="*/ 386 h 524" name="T33"/>
                <a:gd fmla="*/ 94 w 355" name="T34"/>
                <a:gd fmla="*/ 389 h 524" name="T35"/>
                <a:gd fmla="*/ 89 w 355" name="T36"/>
                <a:gd fmla="*/ 441 h 524" name="T37"/>
                <a:gd fmla="*/ 85 w 355" name="T38"/>
                <a:gd fmla="*/ 447 h 524" name="T39"/>
                <a:gd fmla="*/ 65 w 355" name="T40"/>
                <a:gd fmla="*/ 487 h 524" name="T41"/>
                <a:gd fmla="*/ 66 w 355" name="T42"/>
                <a:gd fmla="*/ 500 h 524" name="T43"/>
                <a:gd fmla="*/ 69 w 355" name="T44"/>
                <a:gd fmla="*/ 509 h 524" name="T45"/>
                <a:gd fmla="*/ 76 w 355" name="T46"/>
                <a:gd fmla="*/ 516 h 524" name="T47"/>
                <a:gd fmla="*/ 86 w 355" name="T48"/>
                <a:gd fmla="*/ 522 h 524" name="T49"/>
                <a:gd fmla="*/ 96 w 355" name="T50"/>
                <a:gd fmla="*/ 524 h 524" name="T51"/>
                <a:gd fmla="*/ 150 w 355" name="T52"/>
                <a:gd fmla="*/ 445 h 524" name="T53"/>
                <a:gd fmla="*/ 149 w 355" name="T54"/>
                <a:gd fmla="*/ 438 h 524" name="T55"/>
                <a:gd fmla="*/ 148 w 355" name="T56"/>
                <a:gd fmla="*/ 429 h 524" name="T57"/>
                <a:gd fmla="*/ 149 w 355" name="T58"/>
                <a:gd fmla="*/ 419 h 524" name="T59"/>
                <a:gd fmla="*/ 152 w 355" name="T60"/>
                <a:gd fmla="*/ 410 h 524" name="T61"/>
                <a:gd fmla="*/ 156 w 355" name="T62"/>
                <a:gd fmla="*/ 401 h 524" name="T63"/>
                <a:gd fmla="*/ 163 w 355" name="T64"/>
                <a:gd fmla="*/ 393 h 524" name="T65"/>
                <a:gd fmla="*/ 174 w 355" name="T66"/>
                <a:gd fmla="*/ 385 h 524" name="T67"/>
                <a:gd fmla="*/ 185 w 355" name="T68"/>
                <a:gd fmla="*/ 379 h 524" name="T69"/>
                <a:gd fmla="*/ 191 w 355" name="T70"/>
                <a:gd fmla="*/ 379 h 524" name="T71"/>
                <a:gd fmla="*/ 192 w 355" name="T72"/>
                <a:gd fmla="*/ 378 h 524" name="T73"/>
                <a:gd fmla="*/ 262 w 355" name="T74"/>
                <a:gd fmla="*/ 376 h 52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524" w="355">
                  <a:moveTo>
                    <a:pt x="355" y="1"/>
                  </a:moveTo>
                  <a:cubicBezTo>
                    <a:pt x="355" y="0"/>
                    <a:pt x="355" y="0"/>
                    <a:pt x="355" y="0"/>
                  </a:cubicBezTo>
                  <a:cubicBezTo>
                    <a:pt x="254" y="3"/>
                    <a:pt x="143" y="6"/>
                    <a:pt x="28" y="8"/>
                  </a:cubicBezTo>
                  <a:cubicBezTo>
                    <a:pt x="28" y="8"/>
                    <a:pt x="28" y="8"/>
                    <a:pt x="28" y="8"/>
                  </a:cubicBezTo>
                  <a:cubicBezTo>
                    <a:pt x="26" y="47"/>
                    <a:pt x="24" y="87"/>
                    <a:pt x="21" y="126"/>
                  </a:cubicBezTo>
                  <a:cubicBezTo>
                    <a:pt x="34" y="197"/>
                    <a:pt x="82" y="149"/>
                    <a:pt x="83" y="148"/>
                  </a:cubicBezTo>
                  <a:cubicBezTo>
                    <a:pt x="84" y="147"/>
                    <a:pt x="86" y="145"/>
                    <a:pt x="87" y="144"/>
                  </a:cubicBezTo>
                  <a:cubicBezTo>
                    <a:pt x="102" y="130"/>
                    <a:pt x="119" y="128"/>
                    <a:pt x="133" y="136"/>
                  </a:cubicBezTo>
                  <a:cubicBezTo>
                    <a:pt x="133" y="136"/>
                    <a:pt x="134" y="136"/>
                    <a:pt x="134" y="136"/>
                  </a:cubicBezTo>
                  <a:cubicBezTo>
                    <a:pt x="134" y="137"/>
                    <a:pt x="135" y="137"/>
                    <a:pt x="135" y="137"/>
                  </a:cubicBezTo>
                  <a:cubicBezTo>
                    <a:pt x="137" y="138"/>
                    <a:pt x="138" y="140"/>
                    <a:pt x="140" y="141"/>
                  </a:cubicBezTo>
                  <a:cubicBezTo>
                    <a:pt x="140" y="141"/>
                    <a:pt x="140" y="141"/>
                    <a:pt x="140" y="141"/>
                  </a:cubicBezTo>
                  <a:cubicBezTo>
                    <a:pt x="154" y="154"/>
                    <a:pt x="161" y="179"/>
                    <a:pt x="152" y="211"/>
                  </a:cubicBezTo>
                  <a:cubicBezTo>
                    <a:pt x="151" y="215"/>
                    <a:pt x="149" y="220"/>
                    <a:pt x="147" y="225"/>
                  </a:cubicBezTo>
                  <a:cubicBezTo>
                    <a:pt x="143" y="234"/>
                    <a:pt x="138" y="242"/>
                    <a:pt x="131" y="249"/>
                  </a:cubicBezTo>
                  <a:cubicBezTo>
                    <a:pt x="131" y="249"/>
                    <a:pt x="131" y="250"/>
                    <a:pt x="131" y="250"/>
                  </a:cubicBezTo>
                  <a:cubicBezTo>
                    <a:pt x="129" y="252"/>
                    <a:pt x="126" y="254"/>
                    <a:pt x="124" y="256"/>
                  </a:cubicBezTo>
                  <a:cubicBezTo>
                    <a:pt x="123" y="256"/>
                    <a:pt x="123" y="257"/>
                    <a:pt x="122" y="257"/>
                  </a:cubicBezTo>
                  <a:cubicBezTo>
                    <a:pt x="120" y="259"/>
                    <a:pt x="117" y="260"/>
                    <a:pt x="115" y="261"/>
                  </a:cubicBezTo>
                  <a:cubicBezTo>
                    <a:pt x="114" y="262"/>
                    <a:pt x="113" y="263"/>
                    <a:pt x="112" y="263"/>
                  </a:cubicBezTo>
                  <a:cubicBezTo>
                    <a:pt x="108" y="265"/>
                    <a:pt x="104" y="266"/>
                    <a:pt x="100" y="267"/>
                  </a:cubicBezTo>
                  <a:cubicBezTo>
                    <a:pt x="100" y="267"/>
                    <a:pt x="100" y="267"/>
                    <a:pt x="100" y="267"/>
                  </a:cubicBezTo>
                  <a:cubicBezTo>
                    <a:pt x="100" y="267"/>
                    <a:pt x="100" y="267"/>
                    <a:pt x="100" y="267"/>
                  </a:cubicBezTo>
                  <a:cubicBezTo>
                    <a:pt x="100" y="267"/>
                    <a:pt x="100" y="267"/>
                    <a:pt x="100" y="267"/>
                  </a:cubicBezTo>
                  <a:cubicBezTo>
                    <a:pt x="100" y="267"/>
                    <a:pt x="100" y="267"/>
                    <a:pt x="100" y="267"/>
                  </a:cubicBezTo>
                  <a:cubicBezTo>
                    <a:pt x="99" y="267"/>
                    <a:pt x="99" y="267"/>
                    <a:pt x="99" y="267"/>
                  </a:cubicBezTo>
                  <a:cubicBezTo>
                    <a:pt x="99" y="267"/>
                    <a:pt x="99" y="267"/>
                    <a:pt x="99" y="267"/>
                  </a:cubicBezTo>
                  <a:cubicBezTo>
                    <a:pt x="99" y="267"/>
                    <a:pt x="99" y="267"/>
                    <a:pt x="99" y="267"/>
                  </a:cubicBezTo>
                  <a:cubicBezTo>
                    <a:pt x="99" y="267"/>
                    <a:pt x="99" y="267"/>
                    <a:pt x="99" y="267"/>
                  </a:cubicBezTo>
                  <a:cubicBezTo>
                    <a:pt x="75" y="266"/>
                    <a:pt x="66" y="234"/>
                    <a:pt x="39" y="238"/>
                  </a:cubicBezTo>
                  <a:cubicBezTo>
                    <a:pt x="20" y="241"/>
                    <a:pt x="13" y="268"/>
                    <a:pt x="10" y="280"/>
                  </a:cubicBezTo>
                  <a:cubicBezTo>
                    <a:pt x="6" y="315"/>
                    <a:pt x="3" y="350"/>
                    <a:pt x="0" y="383"/>
                  </a:cubicBezTo>
                  <a:cubicBezTo>
                    <a:pt x="26" y="382"/>
                    <a:pt x="51" y="381"/>
                    <a:pt x="77" y="381"/>
                  </a:cubicBezTo>
                  <a:cubicBezTo>
                    <a:pt x="82" y="382"/>
                    <a:pt x="86" y="384"/>
                    <a:pt x="90" y="386"/>
                  </a:cubicBezTo>
                  <a:cubicBezTo>
                    <a:pt x="90" y="386"/>
                    <a:pt x="90" y="386"/>
                    <a:pt x="90" y="386"/>
                  </a:cubicBezTo>
                  <a:cubicBezTo>
                    <a:pt x="92" y="387"/>
                    <a:pt x="93" y="388"/>
                    <a:pt x="94" y="389"/>
                  </a:cubicBezTo>
                  <a:cubicBezTo>
                    <a:pt x="104" y="398"/>
                    <a:pt x="103" y="412"/>
                    <a:pt x="98" y="425"/>
                  </a:cubicBezTo>
                  <a:cubicBezTo>
                    <a:pt x="96" y="430"/>
                    <a:pt x="93" y="436"/>
                    <a:pt x="89" y="441"/>
                  </a:cubicBezTo>
                  <a:cubicBezTo>
                    <a:pt x="88" y="443"/>
                    <a:pt x="86" y="445"/>
                    <a:pt x="85" y="447"/>
                  </a:cubicBezTo>
                  <a:cubicBezTo>
                    <a:pt x="85" y="447"/>
                    <a:pt x="85" y="447"/>
                    <a:pt x="85" y="447"/>
                  </a:cubicBezTo>
                  <a:cubicBezTo>
                    <a:pt x="75" y="458"/>
                    <a:pt x="68" y="470"/>
                    <a:pt x="66" y="482"/>
                  </a:cubicBezTo>
                  <a:cubicBezTo>
                    <a:pt x="66" y="484"/>
                    <a:pt x="66" y="486"/>
                    <a:pt x="65" y="487"/>
                  </a:cubicBezTo>
                  <a:cubicBezTo>
                    <a:pt x="65" y="489"/>
                    <a:pt x="65" y="492"/>
                    <a:pt x="65" y="494"/>
                  </a:cubicBezTo>
                  <a:cubicBezTo>
                    <a:pt x="65" y="496"/>
                    <a:pt x="66" y="498"/>
                    <a:pt x="66" y="500"/>
                  </a:cubicBezTo>
                  <a:cubicBezTo>
                    <a:pt x="66" y="501"/>
                    <a:pt x="67" y="503"/>
                    <a:pt x="67" y="505"/>
                  </a:cubicBezTo>
                  <a:cubicBezTo>
                    <a:pt x="68" y="506"/>
                    <a:pt x="69" y="508"/>
                    <a:pt x="69" y="509"/>
                  </a:cubicBezTo>
                  <a:cubicBezTo>
                    <a:pt x="71" y="511"/>
                    <a:pt x="72" y="513"/>
                    <a:pt x="73" y="515"/>
                  </a:cubicBezTo>
                  <a:cubicBezTo>
                    <a:pt x="74" y="515"/>
                    <a:pt x="75" y="516"/>
                    <a:pt x="76" y="516"/>
                  </a:cubicBezTo>
                  <a:cubicBezTo>
                    <a:pt x="78" y="518"/>
                    <a:pt x="80" y="520"/>
                    <a:pt x="83" y="521"/>
                  </a:cubicBezTo>
                  <a:cubicBezTo>
                    <a:pt x="84" y="522"/>
                    <a:pt x="85" y="522"/>
                    <a:pt x="86" y="522"/>
                  </a:cubicBezTo>
                  <a:cubicBezTo>
                    <a:pt x="89" y="523"/>
                    <a:pt x="92" y="524"/>
                    <a:pt x="96" y="524"/>
                  </a:cubicBezTo>
                  <a:cubicBezTo>
                    <a:pt x="96" y="524"/>
                    <a:pt x="96" y="524"/>
                    <a:pt x="96" y="524"/>
                  </a:cubicBezTo>
                  <a:cubicBezTo>
                    <a:pt x="96" y="524"/>
                    <a:pt x="96" y="524"/>
                    <a:pt x="96" y="524"/>
                  </a:cubicBezTo>
                  <a:cubicBezTo>
                    <a:pt x="137" y="519"/>
                    <a:pt x="162" y="474"/>
                    <a:pt x="150" y="445"/>
                  </a:cubicBezTo>
                  <a:cubicBezTo>
                    <a:pt x="151" y="445"/>
                    <a:pt x="151" y="445"/>
                    <a:pt x="151" y="445"/>
                  </a:cubicBezTo>
                  <a:cubicBezTo>
                    <a:pt x="150" y="443"/>
                    <a:pt x="149" y="441"/>
                    <a:pt x="149" y="438"/>
                  </a:cubicBezTo>
                  <a:cubicBezTo>
                    <a:pt x="149" y="437"/>
                    <a:pt x="149" y="437"/>
                    <a:pt x="149" y="436"/>
                  </a:cubicBezTo>
                  <a:cubicBezTo>
                    <a:pt x="148" y="434"/>
                    <a:pt x="148" y="431"/>
                    <a:pt x="148" y="429"/>
                  </a:cubicBezTo>
                  <a:cubicBezTo>
                    <a:pt x="148" y="428"/>
                    <a:pt x="148" y="428"/>
                    <a:pt x="148" y="427"/>
                  </a:cubicBezTo>
                  <a:cubicBezTo>
                    <a:pt x="148" y="425"/>
                    <a:pt x="149" y="422"/>
                    <a:pt x="149" y="419"/>
                  </a:cubicBezTo>
                  <a:cubicBezTo>
                    <a:pt x="149" y="418"/>
                    <a:pt x="149" y="418"/>
                    <a:pt x="150" y="417"/>
                  </a:cubicBezTo>
                  <a:cubicBezTo>
                    <a:pt x="150" y="415"/>
                    <a:pt x="151" y="412"/>
                    <a:pt x="152" y="410"/>
                  </a:cubicBezTo>
                  <a:cubicBezTo>
                    <a:pt x="152" y="408"/>
                    <a:pt x="153" y="407"/>
                    <a:pt x="153" y="406"/>
                  </a:cubicBezTo>
                  <a:cubicBezTo>
                    <a:pt x="154" y="404"/>
                    <a:pt x="155" y="403"/>
                    <a:pt x="156" y="401"/>
                  </a:cubicBezTo>
                  <a:cubicBezTo>
                    <a:pt x="157" y="399"/>
                    <a:pt x="159" y="397"/>
                    <a:pt x="160" y="395"/>
                  </a:cubicBezTo>
                  <a:cubicBezTo>
                    <a:pt x="161" y="394"/>
                    <a:pt x="162" y="394"/>
                    <a:pt x="163" y="393"/>
                  </a:cubicBezTo>
                  <a:cubicBezTo>
                    <a:pt x="165" y="391"/>
                    <a:pt x="167" y="389"/>
                    <a:pt x="170" y="387"/>
                  </a:cubicBezTo>
                  <a:cubicBezTo>
                    <a:pt x="171" y="386"/>
                    <a:pt x="172" y="385"/>
                    <a:pt x="174" y="385"/>
                  </a:cubicBezTo>
                  <a:cubicBezTo>
                    <a:pt x="175" y="384"/>
                    <a:pt x="177" y="383"/>
                    <a:pt x="180" y="382"/>
                  </a:cubicBezTo>
                  <a:cubicBezTo>
                    <a:pt x="181" y="381"/>
                    <a:pt x="183" y="380"/>
                    <a:pt x="185" y="379"/>
                  </a:cubicBezTo>
                  <a:cubicBezTo>
                    <a:pt x="186" y="379"/>
                    <a:pt x="186" y="379"/>
                    <a:pt x="186" y="379"/>
                  </a:cubicBezTo>
                  <a:cubicBezTo>
                    <a:pt x="191" y="379"/>
                    <a:pt x="191" y="379"/>
                    <a:pt x="191" y="379"/>
                  </a:cubicBezTo>
                  <a:cubicBezTo>
                    <a:pt x="191" y="379"/>
                    <a:pt x="191" y="378"/>
                    <a:pt x="191" y="378"/>
                  </a:cubicBezTo>
                  <a:cubicBezTo>
                    <a:pt x="191" y="378"/>
                    <a:pt x="192" y="378"/>
                    <a:pt x="192" y="378"/>
                  </a:cubicBezTo>
                  <a:cubicBezTo>
                    <a:pt x="193" y="378"/>
                    <a:pt x="193" y="378"/>
                    <a:pt x="193" y="378"/>
                  </a:cubicBezTo>
                  <a:cubicBezTo>
                    <a:pt x="216" y="378"/>
                    <a:pt x="239" y="377"/>
                    <a:pt x="262" y="376"/>
                  </a:cubicBezTo>
                  <a:cubicBezTo>
                    <a:pt x="300" y="262"/>
                    <a:pt x="330" y="131"/>
                    <a:pt x="355" y="1"/>
                  </a:cubicBezTo>
                  <a:close/>
                </a:path>
              </a:pathLst>
            </a:custGeom>
            <a:solidFill>
              <a:schemeClr val="accent4"/>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28" name="Freeform 25"/>
            <p:cNvSpPr/>
            <p:nvPr/>
          </p:nvSpPr>
          <p:spPr bwMode="auto">
            <a:xfrm>
              <a:off x="5587326" y="4675416"/>
              <a:ext cx="1596760" cy="1273366"/>
            </a:xfrm>
            <a:custGeom>
              <a:gdLst>
                <a:gd fmla="*/ 417 w 477" name="T0"/>
                <a:gd fmla="*/ 259 h 381" name="T1"/>
                <a:gd fmla="*/ 417 w 477" name="T2"/>
                <a:gd fmla="*/ 259 h 381" name="T3"/>
                <a:gd fmla="*/ 418 w 477" name="T4"/>
                <a:gd fmla="*/ 259 h 381" name="T5"/>
                <a:gd fmla="*/ 418 w 477" name="T6"/>
                <a:gd fmla="*/ 259 h 381" name="T7"/>
                <a:gd fmla="*/ 418 w 477" name="T8"/>
                <a:gd fmla="*/ 259 h 381" name="T9"/>
                <a:gd fmla="*/ 433 w 477" name="T10"/>
                <a:gd fmla="*/ 253 h 381" name="T11"/>
                <a:gd fmla="*/ 442 w 477" name="T12"/>
                <a:gd fmla="*/ 248 h 381" name="T13"/>
                <a:gd fmla="*/ 449 w 477" name="T14"/>
                <a:gd fmla="*/ 241 h 381" name="T15"/>
                <a:gd fmla="*/ 458 w 477" name="T16"/>
                <a:gd fmla="*/ 133 h 381" name="T17"/>
                <a:gd fmla="*/ 453 w 477" name="T18"/>
                <a:gd fmla="*/ 129 h 381" name="T19"/>
                <a:gd fmla="*/ 405 w 477" name="T20"/>
                <a:gd fmla="*/ 136 h 381" name="T21"/>
                <a:gd fmla="*/ 339 w 477" name="T22"/>
                <a:gd fmla="*/ 118 h 381" name="T23"/>
                <a:gd fmla="*/ 258 w 477" name="T24"/>
                <a:gd fmla="*/ 2 h 381" name="T25"/>
                <a:gd fmla="*/ 219 w 477" name="T26"/>
                <a:gd fmla="*/ 81 h 381" name="T27"/>
                <a:gd fmla="*/ 176 w 477" name="T28"/>
                <a:gd fmla="*/ 180 h 381" name="T29"/>
                <a:gd fmla="*/ 175 w 477" name="T30"/>
                <a:gd fmla="*/ 180 h 381" name="T31"/>
                <a:gd fmla="*/ 126 w 477" name="T32"/>
                <a:gd fmla="*/ 153 h 381" name="T33"/>
                <a:gd fmla="*/ 122 w 477" name="T34"/>
                <a:gd fmla="*/ 145 h 381" name="T35"/>
                <a:gd fmla="*/ 128 w 477" name="T36"/>
                <a:gd fmla="*/ 83 h 381" name="T37"/>
                <a:gd fmla="*/ 0 w 477" name="T38"/>
                <a:gd fmla="*/ 7 h 381" name="T39"/>
                <a:gd fmla="*/ 40 w 477" name="T40"/>
                <a:gd fmla="*/ 381 h 381" name="T41"/>
                <a:gd fmla="*/ 138 w 477" name="T42"/>
                <a:gd fmla="*/ 313 h 381" name="T43"/>
                <a:gd fmla="*/ 137 w 477" name="T44"/>
                <a:gd fmla="*/ 310 h 381" name="T45"/>
                <a:gd fmla="*/ 130 w 477" name="T46"/>
                <a:gd fmla="*/ 240 h 381" name="T47"/>
                <a:gd fmla="*/ 174 w 477" name="T48"/>
                <a:gd fmla="*/ 215 h 381" name="T49"/>
                <a:gd fmla="*/ 175 w 477" name="T50"/>
                <a:gd fmla="*/ 215 h 381" name="T51"/>
                <a:gd fmla="*/ 216 w 477" name="T52"/>
                <a:gd fmla="*/ 234 h 381" name="T53"/>
                <a:gd fmla="*/ 223 w 477" name="T54"/>
                <a:gd fmla="*/ 245 h 381" name="T55"/>
                <a:gd fmla="*/ 229 w 477" name="T56"/>
                <a:gd fmla="*/ 262 h 381" name="T57"/>
                <a:gd fmla="*/ 222 w 477" name="T58"/>
                <a:gd fmla="*/ 299 h 381" name="T59"/>
                <a:gd fmla="*/ 232 w 477" name="T60"/>
                <a:gd fmla="*/ 377 h 381" name="T61"/>
                <a:gd fmla="*/ 317 w 477" name="T62"/>
                <a:gd fmla="*/ 375 h 381" name="T63"/>
                <a:gd fmla="*/ 328 w 477" name="T64"/>
                <a:gd fmla="*/ 272 h 381"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381" w="477">
                  <a:moveTo>
                    <a:pt x="357" y="230"/>
                  </a:moveTo>
                  <a:cubicBezTo>
                    <a:pt x="384" y="226"/>
                    <a:pt x="393" y="258"/>
                    <a:pt x="417" y="259"/>
                  </a:cubicBezTo>
                  <a:cubicBezTo>
                    <a:pt x="417" y="259"/>
                    <a:pt x="417" y="259"/>
                    <a:pt x="417" y="259"/>
                  </a:cubicBezTo>
                  <a:cubicBezTo>
                    <a:pt x="417" y="259"/>
                    <a:pt x="417" y="259"/>
                    <a:pt x="417" y="259"/>
                  </a:cubicBezTo>
                  <a:cubicBezTo>
                    <a:pt x="417" y="259"/>
                    <a:pt x="417" y="259"/>
                    <a:pt x="417" y="259"/>
                  </a:cubicBezTo>
                  <a:cubicBezTo>
                    <a:pt x="418" y="259"/>
                    <a:pt x="418" y="259"/>
                    <a:pt x="418" y="259"/>
                  </a:cubicBezTo>
                  <a:cubicBezTo>
                    <a:pt x="418" y="259"/>
                    <a:pt x="418" y="259"/>
                    <a:pt x="418" y="259"/>
                  </a:cubicBezTo>
                  <a:cubicBezTo>
                    <a:pt x="418" y="259"/>
                    <a:pt x="418" y="259"/>
                    <a:pt x="418" y="259"/>
                  </a:cubicBezTo>
                  <a:cubicBezTo>
                    <a:pt x="418" y="259"/>
                    <a:pt x="418" y="259"/>
                    <a:pt x="418" y="259"/>
                  </a:cubicBezTo>
                  <a:cubicBezTo>
                    <a:pt x="418" y="259"/>
                    <a:pt x="418" y="259"/>
                    <a:pt x="418" y="259"/>
                  </a:cubicBezTo>
                  <a:cubicBezTo>
                    <a:pt x="422" y="258"/>
                    <a:pt x="426" y="257"/>
                    <a:pt x="430" y="255"/>
                  </a:cubicBezTo>
                  <a:cubicBezTo>
                    <a:pt x="431" y="255"/>
                    <a:pt x="432" y="254"/>
                    <a:pt x="433" y="253"/>
                  </a:cubicBezTo>
                  <a:cubicBezTo>
                    <a:pt x="435" y="252"/>
                    <a:pt x="438" y="251"/>
                    <a:pt x="440" y="249"/>
                  </a:cubicBezTo>
                  <a:cubicBezTo>
                    <a:pt x="441" y="249"/>
                    <a:pt x="441" y="248"/>
                    <a:pt x="442" y="248"/>
                  </a:cubicBezTo>
                  <a:cubicBezTo>
                    <a:pt x="444" y="246"/>
                    <a:pt x="447" y="244"/>
                    <a:pt x="449" y="242"/>
                  </a:cubicBezTo>
                  <a:cubicBezTo>
                    <a:pt x="449" y="242"/>
                    <a:pt x="449" y="241"/>
                    <a:pt x="449" y="241"/>
                  </a:cubicBezTo>
                  <a:cubicBezTo>
                    <a:pt x="457" y="234"/>
                    <a:pt x="462" y="225"/>
                    <a:pt x="465" y="217"/>
                  </a:cubicBezTo>
                  <a:cubicBezTo>
                    <a:pt x="477" y="187"/>
                    <a:pt x="475" y="150"/>
                    <a:pt x="458" y="133"/>
                  </a:cubicBezTo>
                  <a:cubicBezTo>
                    <a:pt x="458" y="133"/>
                    <a:pt x="458" y="133"/>
                    <a:pt x="458" y="133"/>
                  </a:cubicBezTo>
                  <a:cubicBezTo>
                    <a:pt x="456" y="132"/>
                    <a:pt x="455" y="130"/>
                    <a:pt x="453" y="129"/>
                  </a:cubicBezTo>
                  <a:cubicBezTo>
                    <a:pt x="452" y="129"/>
                    <a:pt x="452" y="128"/>
                    <a:pt x="451" y="128"/>
                  </a:cubicBezTo>
                  <a:cubicBezTo>
                    <a:pt x="434" y="118"/>
                    <a:pt x="416" y="126"/>
                    <a:pt x="405" y="136"/>
                  </a:cubicBezTo>
                  <a:cubicBezTo>
                    <a:pt x="404" y="137"/>
                    <a:pt x="402" y="139"/>
                    <a:pt x="401" y="140"/>
                  </a:cubicBezTo>
                  <a:cubicBezTo>
                    <a:pt x="400" y="141"/>
                    <a:pt x="352" y="189"/>
                    <a:pt x="339" y="118"/>
                  </a:cubicBezTo>
                  <a:cubicBezTo>
                    <a:pt x="342" y="79"/>
                    <a:pt x="344" y="39"/>
                    <a:pt x="346" y="0"/>
                  </a:cubicBezTo>
                  <a:cubicBezTo>
                    <a:pt x="317" y="1"/>
                    <a:pt x="288" y="1"/>
                    <a:pt x="258" y="2"/>
                  </a:cubicBezTo>
                  <a:cubicBezTo>
                    <a:pt x="187" y="16"/>
                    <a:pt x="203" y="57"/>
                    <a:pt x="219" y="81"/>
                  </a:cubicBezTo>
                  <a:cubicBezTo>
                    <a:pt x="219" y="81"/>
                    <a:pt x="219" y="81"/>
                    <a:pt x="219" y="81"/>
                  </a:cubicBezTo>
                  <a:cubicBezTo>
                    <a:pt x="249" y="116"/>
                    <a:pt x="233" y="173"/>
                    <a:pt x="176" y="180"/>
                  </a:cubicBezTo>
                  <a:cubicBezTo>
                    <a:pt x="176" y="180"/>
                    <a:pt x="176" y="180"/>
                    <a:pt x="176" y="180"/>
                  </a:cubicBezTo>
                  <a:cubicBezTo>
                    <a:pt x="176" y="180"/>
                    <a:pt x="176" y="180"/>
                    <a:pt x="176" y="180"/>
                  </a:cubicBezTo>
                  <a:cubicBezTo>
                    <a:pt x="175" y="180"/>
                    <a:pt x="175" y="180"/>
                    <a:pt x="175" y="180"/>
                  </a:cubicBezTo>
                  <a:cubicBezTo>
                    <a:pt x="151" y="178"/>
                    <a:pt x="136" y="167"/>
                    <a:pt x="127" y="154"/>
                  </a:cubicBezTo>
                  <a:cubicBezTo>
                    <a:pt x="126" y="153"/>
                    <a:pt x="126" y="153"/>
                    <a:pt x="126" y="153"/>
                  </a:cubicBezTo>
                  <a:cubicBezTo>
                    <a:pt x="125" y="152"/>
                    <a:pt x="125" y="150"/>
                    <a:pt x="124" y="149"/>
                  </a:cubicBezTo>
                  <a:cubicBezTo>
                    <a:pt x="123" y="148"/>
                    <a:pt x="123" y="147"/>
                    <a:pt x="122" y="145"/>
                  </a:cubicBezTo>
                  <a:cubicBezTo>
                    <a:pt x="122" y="145"/>
                    <a:pt x="122" y="145"/>
                    <a:pt x="122" y="145"/>
                  </a:cubicBezTo>
                  <a:cubicBezTo>
                    <a:pt x="112" y="123"/>
                    <a:pt x="117" y="97"/>
                    <a:pt x="128" y="83"/>
                  </a:cubicBezTo>
                  <a:cubicBezTo>
                    <a:pt x="129" y="83"/>
                    <a:pt x="172" y="25"/>
                    <a:pt x="97" y="5"/>
                  </a:cubicBezTo>
                  <a:cubicBezTo>
                    <a:pt x="64" y="6"/>
                    <a:pt x="32" y="7"/>
                    <a:pt x="0" y="7"/>
                  </a:cubicBezTo>
                  <a:cubicBezTo>
                    <a:pt x="0" y="8"/>
                    <a:pt x="0" y="8"/>
                    <a:pt x="0" y="8"/>
                  </a:cubicBezTo>
                  <a:cubicBezTo>
                    <a:pt x="11" y="137"/>
                    <a:pt x="25" y="267"/>
                    <a:pt x="40" y="381"/>
                  </a:cubicBezTo>
                  <a:cubicBezTo>
                    <a:pt x="66" y="380"/>
                    <a:pt x="92" y="380"/>
                    <a:pt x="119" y="379"/>
                  </a:cubicBezTo>
                  <a:cubicBezTo>
                    <a:pt x="165" y="363"/>
                    <a:pt x="148" y="327"/>
                    <a:pt x="138" y="313"/>
                  </a:cubicBezTo>
                  <a:cubicBezTo>
                    <a:pt x="138" y="312"/>
                    <a:pt x="137" y="311"/>
                    <a:pt x="137" y="310"/>
                  </a:cubicBezTo>
                  <a:cubicBezTo>
                    <a:pt x="137" y="310"/>
                    <a:pt x="137" y="310"/>
                    <a:pt x="137" y="310"/>
                  </a:cubicBezTo>
                  <a:cubicBezTo>
                    <a:pt x="133" y="306"/>
                    <a:pt x="129" y="301"/>
                    <a:pt x="126" y="293"/>
                  </a:cubicBezTo>
                  <a:cubicBezTo>
                    <a:pt x="118" y="274"/>
                    <a:pt x="121" y="254"/>
                    <a:pt x="130" y="240"/>
                  </a:cubicBezTo>
                  <a:cubicBezTo>
                    <a:pt x="130" y="240"/>
                    <a:pt x="130" y="240"/>
                    <a:pt x="130" y="240"/>
                  </a:cubicBezTo>
                  <a:cubicBezTo>
                    <a:pt x="140" y="225"/>
                    <a:pt x="156" y="215"/>
                    <a:pt x="174" y="215"/>
                  </a:cubicBezTo>
                  <a:cubicBezTo>
                    <a:pt x="174" y="215"/>
                    <a:pt x="174" y="215"/>
                    <a:pt x="175" y="215"/>
                  </a:cubicBezTo>
                  <a:cubicBezTo>
                    <a:pt x="175" y="215"/>
                    <a:pt x="175" y="215"/>
                    <a:pt x="175" y="215"/>
                  </a:cubicBezTo>
                  <a:cubicBezTo>
                    <a:pt x="179" y="215"/>
                    <a:pt x="183" y="215"/>
                    <a:pt x="187" y="216"/>
                  </a:cubicBezTo>
                  <a:cubicBezTo>
                    <a:pt x="200" y="219"/>
                    <a:pt x="209" y="226"/>
                    <a:pt x="216" y="234"/>
                  </a:cubicBezTo>
                  <a:cubicBezTo>
                    <a:pt x="218" y="236"/>
                    <a:pt x="219" y="238"/>
                    <a:pt x="220" y="240"/>
                  </a:cubicBezTo>
                  <a:cubicBezTo>
                    <a:pt x="221" y="241"/>
                    <a:pt x="222" y="243"/>
                    <a:pt x="223" y="245"/>
                  </a:cubicBezTo>
                  <a:cubicBezTo>
                    <a:pt x="224" y="247"/>
                    <a:pt x="225" y="249"/>
                    <a:pt x="226" y="251"/>
                  </a:cubicBezTo>
                  <a:cubicBezTo>
                    <a:pt x="227" y="255"/>
                    <a:pt x="228" y="259"/>
                    <a:pt x="229" y="262"/>
                  </a:cubicBezTo>
                  <a:cubicBezTo>
                    <a:pt x="229" y="262"/>
                    <a:pt x="229" y="263"/>
                    <a:pt x="229" y="263"/>
                  </a:cubicBezTo>
                  <a:cubicBezTo>
                    <a:pt x="230" y="275"/>
                    <a:pt x="229" y="288"/>
                    <a:pt x="222" y="299"/>
                  </a:cubicBezTo>
                  <a:cubicBezTo>
                    <a:pt x="221" y="302"/>
                    <a:pt x="219" y="305"/>
                    <a:pt x="216" y="308"/>
                  </a:cubicBezTo>
                  <a:cubicBezTo>
                    <a:pt x="216" y="309"/>
                    <a:pt x="181" y="356"/>
                    <a:pt x="232" y="377"/>
                  </a:cubicBezTo>
                  <a:cubicBezTo>
                    <a:pt x="261" y="377"/>
                    <a:pt x="289" y="376"/>
                    <a:pt x="317" y="375"/>
                  </a:cubicBezTo>
                  <a:cubicBezTo>
                    <a:pt x="317" y="375"/>
                    <a:pt x="317" y="375"/>
                    <a:pt x="317" y="375"/>
                  </a:cubicBezTo>
                  <a:cubicBezTo>
                    <a:pt x="318" y="375"/>
                    <a:pt x="318" y="375"/>
                    <a:pt x="318" y="375"/>
                  </a:cubicBezTo>
                  <a:cubicBezTo>
                    <a:pt x="321" y="342"/>
                    <a:pt x="324" y="307"/>
                    <a:pt x="328" y="272"/>
                  </a:cubicBezTo>
                  <a:cubicBezTo>
                    <a:pt x="331" y="260"/>
                    <a:pt x="338" y="233"/>
                    <a:pt x="357" y="230"/>
                  </a:cubicBezTo>
                  <a:close/>
                </a:path>
              </a:pathLst>
            </a:custGeom>
            <a:solidFill>
              <a:schemeClr val="accent4"/>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29" name="Freeform 26"/>
            <p:cNvSpPr/>
            <p:nvPr/>
          </p:nvSpPr>
          <p:spPr bwMode="auto">
            <a:xfrm>
              <a:off x="5718706" y="5392947"/>
              <a:ext cx="929759" cy="1472118"/>
            </a:xfrm>
            <a:custGeom>
              <a:gdLst>
                <a:gd fmla="*/ 183 w 278" name="T0"/>
                <a:gd fmla="*/ 84 h 440" name="T1"/>
                <a:gd fmla="*/ 190 w 278" name="T2"/>
                <a:gd fmla="*/ 47 h 440" name="T3"/>
                <a:gd fmla="*/ 184 w 278" name="T4"/>
                <a:gd fmla="*/ 30 h 440" name="T5"/>
                <a:gd fmla="*/ 177 w 278" name="T6"/>
                <a:gd fmla="*/ 19 h 440" name="T7"/>
                <a:gd fmla="*/ 135 w 278" name="T8"/>
                <a:gd fmla="*/ 0 h 440" name="T9"/>
                <a:gd fmla="*/ 91 w 278" name="T10"/>
                <a:gd fmla="*/ 25 h 440" name="T11"/>
                <a:gd fmla="*/ 98 w 278" name="T12"/>
                <a:gd fmla="*/ 95 h 440" name="T13"/>
                <a:gd fmla="*/ 80 w 278" name="T14"/>
                <a:gd fmla="*/ 164 h 440" name="T15"/>
                <a:gd fmla="*/ 15 w 278" name="T16"/>
                <a:gd fmla="*/ 272 h 440" name="T17"/>
                <a:gd fmla="*/ 65 w 278" name="T18"/>
                <a:gd fmla="*/ 285 h 440" name="T19"/>
                <a:gd fmla="*/ 110 w 278" name="T20"/>
                <a:gd fmla="*/ 281 h 440" name="T21"/>
                <a:gd fmla="*/ 128 w 278" name="T22"/>
                <a:gd fmla="*/ 332 h 440" name="T23"/>
                <a:gd fmla="*/ 113 w 278" name="T24"/>
                <a:gd fmla="*/ 364 h 440" name="T25"/>
                <a:gd fmla="*/ 108 w 278" name="T26"/>
                <a:gd fmla="*/ 367 h 440" name="T27"/>
                <a:gd fmla="*/ 102 w 278" name="T28"/>
                <a:gd fmla="*/ 370 h 440" name="T29"/>
                <a:gd fmla="*/ 97 w 278" name="T30"/>
                <a:gd fmla="*/ 371 h 440" name="T31"/>
                <a:gd fmla="*/ 97 w 278" name="T32"/>
                <a:gd fmla="*/ 371 h 440" name="T33"/>
                <a:gd fmla="*/ 73 w 278" name="T34"/>
                <a:gd fmla="*/ 360 h 440" name="T35"/>
                <a:gd fmla="*/ 56 w 278" name="T36"/>
                <a:gd fmla="*/ 352 h 440" name="T37"/>
                <a:gd fmla="*/ 53 w 278" name="T38"/>
                <a:gd fmla="*/ 351 h 440" name="T39"/>
                <a:gd fmla="*/ 42 w 278" name="T40"/>
                <a:gd fmla="*/ 355 h 440" name="T41"/>
                <a:gd fmla="*/ 35 w 278" name="T42"/>
                <a:gd fmla="*/ 371 h 440" name="T43"/>
                <a:gd fmla="*/ 51 w 278" name="T44"/>
                <a:gd fmla="*/ 440 h 440" name="T45"/>
                <a:gd fmla="*/ 247 w 278" name="T46"/>
                <a:gd fmla="*/ 377 h 440" name="T47"/>
                <a:gd fmla="*/ 246 w 278" name="T48"/>
                <a:gd fmla="*/ 362 h 440" name="T49"/>
                <a:gd fmla="*/ 244 w 278" name="T50"/>
                <a:gd fmla="*/ 358 h 440" name="T51"/>
                <a:gd fmla="*/ 208 w 278" name="T52"/>
                <a:gd fmla="*/ 358 h 440" name="T53"/>
                <a:gd fmla="*/ 184 w 278" name="T54"/>
                <a:gd fmla="*/ 370 h 440" name="T55"/>
                <a:gd fmla="*/ 153 w 278" name="T56"/>
                <a:gd fmla="*/ 332 h 440" name="T57"/>
                <a:gd fmla="*/ 152 w 278" name="T58"/>
                <a:gd fmla="*/ 321 h 440" name="T59"/>
                <a:gd fmla="*/ 153 w 278" name="T60"/>
                <a:gd fmla="*/ 313 h 440" name="T61"/>
                <a:gd fmla="*/ 158 w 278" name="T62"/>
                <a:gd fmla="*/ 296 h 440" name="T63"/>
                <a:gd fmla="*/ 164 w 278" name="T64"/>
                <a:gd fmla="*/ 287 h 440" name="T65"/>
                <a:gd fmla="*/ 170 w 278" name="T66"/>
                <a:gd fmla="*/ 279 h 440" name="T67"/>
                <a:gd fmla="*/ 174 w 278" name="T68"/>
                <a:gd fmla="*/ 276 h 440" name="T69"/>
                <a:gd fmla="*/ 184 w 278" name="T70"/>
                <a:gd fmla="*/ 271 h 440" name="T71"/>
                <a:gd fmla="*/ 191 w 278" name="T72"/>
                <a:gd fmla="*/ 270 h 440" name="T73"/>
                <a:gd fmla="*/ 215 w 278" name="T74"/>
                <a:gd fmla="*/ 282 h 440" name="T75"/>
                <a:gd fmla="*/ 278 w 278" name="T76"/>
                <a:gd fmla="*/ 160 h 440" name="T77"/>
                <a:gd fmla="*/ 177 w 278" name="T78"/>
                <a:gd fmla="*/ 93 h 440"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440" w="278">
                  <a:moveTo>
                    <a:pt x="177" y="93"/>
                  </a:moveTo>
                  <a:cubicBezTo>
                    <a:pt x="180" y="90"/>
                    <a:pt x="182" y="87"/>
                    <a:pt x="183" y="84"/>
                  </a:cubicBezTo>
                  <a:cubicBezTo>
                    <a:pt x="189" y="74"/>
                    <a:pt x="191" y="60"/>
                    <a:pt x="190" y="48"/>
                  </a:cubicBezTo>
                  <a:cubicBezTo>
                    <a:pt x="190" y="48"/>
                    <a:pt x="190" y="47"/>
                    <a:pt x="190" y="47"/>
                  </a:cubicBezTo>
                  <a:cubicBezTo>
                    <a:pt x="189" y="44"/>
                    <a:pt x="188" y="40"/>
                    <a:pt x="187" y="36"/>
                  </a:cubicBezTo>
                  <a:cubicBezTo>
                    <a:pt x="186" y="34"/>
                    <a:pt x="185" y="32"/>
                    <a:pt x="184" y="30"/>
                  </a:cubicBezTo>
                  <a:cubicBezTo>
                    <a:pt x="183" y="28"/>
                    <a:pt x="182" y="26"/>
                    <a:pt x="181" y="25"/>
                  </a:cubicBezTo>
                  <a:cubicBezTo>
                    <a:pt x="180" y="23"/>
                    <a:pt x="179" y="21"/>
                    <a:pt x="177" y="19"/>
                  </a:cubicBezTo>
                  <a:cubicBezTo>
                    <a:pt x="168" y="9"/>
                    <a:pt x="155" y="2"/>
                    <a:pt x="136" y="0"/>
                  </a:cubicBezTo>
                  <a:cubicBezTo>
                    <a:pt x="136" y="0"/>
                    <a:pt x="135" y="0"/>
                    <a:pt x="135" y="0"/>
                  </a:cubicBezTo>
                  <a:cubicBezTo>
                    <a:pt x="114" y="3"/>
                    <a:pt x="100" y="12"/>
                    <a:pt x="91" y="25"/>
                  </a:cubicBezTo>
                  <a:cubicBezTo>
                    <a:pt x="91" y="25"/>
                    <a:pt x="91" y="25"/>
                    <a:pt x="91" y="25"/>
                  </a:cubicBezTo>
                  <a:cubicBezTo>
                    <a:pt x="78" y="46"/>
                    <a:pt x="81" y="75"/>
                    <a:pt x="98" y="95"/>
                  </a:cubicBezTo>
                  <a:cubicBezTo>
                    <a:pt x="98" y="95"/>
                    <a:pt x="98" y="95"/>
                    <a:pt x="98" y="95"/>
                  </a:cubicBezTo>
                  <a:cubicBezTo>
                    <a:pt x="98" y="96"/>
                    <a:pt x="99" y="97"/>
                    <a:pt x="99" y="98"/>
                  </a:cubicBezTo>
                  <a:cubicBezTo>
                    <a:pt x="110" y="114"/>
                    <a:pt x="125" y="148"/>
                    <a:pt x="80" y="164"/>
                  </a:cubicBezTo>
                  <a:cubicBezTo>
                    <a:pt x="53" y="165"/>
                    <a:pt x="26" y="166"/>
                    <a:pt x="0" y="166"/>
                  </a:cubicBezTo>
                  <a:cubicBezTo>
                    <a:pt x="5" y="203"/>
                    <a:pt x="10" y="239"/>
                    <a:pt x="15" y="272"/>
                  </a:cubicBezTo>
                  <a:cubicBezTo>
                    <a:pt x="15" y="272"/>
                    <a:pt x="15" y="273"/>
                    <a:pt x="16" y="273"/>
                  </a:cubicBezTo>
                  <a:cubicBezTo>
                    <a:pt x="38" y="319"/>
                    <a:pt x="65" y="286"/>
                    <a:pt x="65" y="285"/>
                  </a:cubicBezTo>
                  <a:cubicBezTo>
                    <a:pt x="71" y="276"/>
                    <a:pt x="80" y="272"/>
                    <a:pt x="90" y="273"/>
                  </a:cubicBezTo>
                  <a:cubicBezTo>
                    <a:pt x="96" y="273"/>
                    <a:pt x="103" y="275"/>
                    <a:pt x="110" y="281"/>
                  </a:cubicBezTo>
                  <a:cubicBezTo>
                    <a:pt x="112" y="283"/>
                    <a:pt x="114" y="285"/>
                    <a:pt x="115" y="287"/>
                  </a:cubicBezTo>
                  <a:cubicBezTo>
                    <a:pt x="124" y="297"/>
                    <a:pt x="130" y="313"/>
                    <a:pt x="128" y="332"/>
                  </a:cubicBezTo>
                  <a:cubicBezTo>
                    <a:pt x="128" y="335"/>
                    <a:pt x="127" y="339"/>
                    <a:pt x="126" y="343"/>
                  </a:cubicBezTo>
                  <a:cubicBezTo>
                    <a:pt x="124" y="351"/>
                    <a:pt x="120" y="358"/>
                    <a:pt x="113" y="364"/>
                  </a:cubicBezTo>
                  <a:cubicBezTo>
                    <a:pt x="113" y="364"/>
                    <a:pt x="112" y="364"/>
                    <a:pt x="112" y="365"/>
                  </a:cubicBezTo>
                  <a:cubicBezTo>
                    <a:pt x="111" y="366"/>
                    <a:pt x="109" y="366"/>
                    <a:pt x="108" y="367"/>
                  </a:cubicBezTo>
                  <a:cubicBezTo>
                    <a:pt x="107" y="368"/>
                    <a:pt x="106" y="368"/>
                    <a:pt x="105" y="369"/>
                  </a:cubicBezTo>
                  <a:cubicBezTo>
                    <a:pt x="104" y="369"/>
                    <a:pt x="103" y="369"/>
                    <a:pt x="102" y="370"/>
                  </a:cubicBezTo>
                  <a:cubicBezTo>
                    <a:pt x="100" y="370"/>
                    <a:pt x="99" y="371"/>
                    <a:pt x="97" y="371"/>
                  </a:cubicBezTo>
                  <a:cubicBezTo>
                    <a:pt x="97" y="371"/>
                    <a:pt x="97" y="371"/>
                    <a:pt x="97" y="371"/>
                  </a:cubicBezTo>
                  <a:cubicBezTo>
                    <a:pt x="97" y="371"/>
                    <a:pt x="97" y="371"/>
                    <a:pt x="97" y="371"/>
                  </a:cubicBezTo>
                  <a:cubicBezTo>
                    <a:pt x="97" y="371"/>
                    <a:pt x="97" y="371"/>
                    <a:pt x="97" y="371"/>
                  </a:cubicBezTo>
                  <a:cubicBezTo>
                    <a:pt x="87" y="371"/>
                    <a:pt x="81" y="368"/>
                    <a:pt x="73" y="360"/>
                  </a:cubicBezTo>
                  <a:cubicBezTo>
                    <a:pt x="73" y="360"/>
                    <a:pt x="73" y="360"/>
                    <a:pt x="73" y="360"/>
                  </a:cubicBezTo>
                  <a:cubicBezTo>
                    <a:pt x="72" y="359"/>
                    <a:pt x="71" y="358"/>
                    <a:pt x="69" y="358"/>
                  </a:cubicBezTo>
                  <a:cubicBezTo>
                    <a:pt x="66" y="355"/>
                    <a:pt x="61" y="353"/>
                    <a:pt x="56" y="352"/>
                  </a:cubicBezTo>
                  <a:cubicBezTo>
                    <a:pt x="56" y="352"/>
                    <a:pt x="56" y="352"/>
                    <a:pt x="55" y="352"/>
                  </a:cubicBezTo>
                  <a:cubicBezTo>
                    <a:pt x="55" y="351"/>
                    <a:pt x="54" y="351"/>
                    <a:pt x="53" y="351"/>
                  </a:cubicBezTo>
                  <a:cubicBezTo>
                    <a:pt x="49" y="351"/>
                    <a:pt x="46" y="352"/>
                    <a:pt x="43" y="354"/>
                  </a:cubicBezTo>
                  <a:cubicBezTo>
                    <a:pt x="42" y="354"/>
                    <a:pt x="42" y="354"/>
                    <a:pt x="42" y="355"/>
                  </a:cubicBezTo>
                  <a:cubicBezTo>
                    <a:pt x="41" y="355"/>
                    <a:pt x="40" y="356"/>
                    <a:pt x="39" y="357"/>
                  </a:cubicBezTo>
                  <a:cubicBezTo>
                    <a:pt x="37" y="360"/>
                    <a:pt x="36" y="365"/>
                    <a:pt x="35" y="371"/>
                  </a:cubicBezTo>
                  <a:cubicBezTo>
                    <a:pt x="35" y="373"/>
                    <a:pt x="35" y="374"/>
                    <a:pt x="35" y="376"/>
                  </a:cubicBezTo>
                  <a:cubicBezTo>
                    <a:pt x="40" y="400"/>
                    <a:pt x="45" y="421"/>
                    <a:pt x="51" y="440"/>
                  </a:cubicBezTo>
                  <a:cubicBezTo>
                    <a:pt x="111" y="439"/>
                    <a:pt x="172" y="437"/>
                    <a:pt x="232" y="436"/>
                  </a:cubicBezTo>
                  <a:cubicBezTo>
                    <a:pt x="237" y="419"/>
                    <a:pt x="242" y="399"/>
                    <a:pt x="247" y="377"/>
                  </a:cubicBezTo>
                  <a:cubicBezTo>
                    <a:pt x="247" y="374"/>
                    <a:pt x="247" y="372"/>
                    <a:pt x="247" y="370"/>
                  </a:cubicBezTo>
                  <a:cubicBezTo>
                    <a:pt x="247" y="367"/>
                    <a:pt x="246" y="365"/>
                    <a:pt x="246" y="362"/>
                  </a:cubicBezTo>
                  <a:cubicBezTo>
                    <a:pt x="246" y="361"/>
                    <a:pt x="245" y="360"/>
                    <a:pt x="245" y="359"/>
                  </a:cubicBezTo>
                  <a:cubicBezTo>
                    <a:pt x="245" y="359"/>
                    <a:pt x="245" y="358"/>
                    <a:pt x="244" y="358"/>
                  </a:cubicBezTo>
                  <a:cubicBezTo>
                    <a:pt x="238" y="344"/>
                    <a:pt x="221" y="346"/>
                    <a:pt x="208" y="359"/>
                  </a:cubicBezTo>
                  <a:cubicBezTo>
                    <a:pt x="208" y="358"/>
                    <a:pt x="208" y="358"/>
                    <a:pt x="208" y="358"/>
                  </a:cubicBezTo>
                  <a:cubicBezTo>
                    <a:pt x="200" y="367"/>
                    <a:pt x="194" y="370"/>
                    <a:pt x="185" y="370"/>
                  </a:cubicBezTo>
                  <a:cubicBezTo>
                    <a:pt x="184" y="370"/>
                    <a:pt x="184" y="370"/>
                    <a:pt x="184" y="370"/>
                  </a:cubicBezTo>
                  <a:cubicBezTo>
                    <a:pt x="166" y="368"/>
                    <a:pt x="157" y="354"/>
                    <a:pt x="154" y="338"/>
                  </a:cubicBezTo>
                  <a:cubicBezTo>
                    <a:pt x="153" y="336"/>
                    <a:pt x="153" y="334"/>
                    <a:pt x="153" y="332"/>
                  </a:cubicBezTo>
                  <a:cubicBezTo>
                    <a:pt x="153" y="331"/>
                    <a:pt x="152" y="330"/>
                    <a:pt x="152" y="330"/>
                  </a:cubicBezTo>
                  <a:cubicBezTo>
                    <a:pt x="152" y="327"/>
                    <a:pt x="152" y="324"/>
                    <a:pt x="152" y="321"/>
                  </a:cubicBezTo>
                  <a:cubicBezTo>
                    <a:pt x="152" y="320"/>
                    <a:pt x="152" y="318"/>
                    <a:pt x="153" y="317"/>
                  </a:cubicBezTo>
                  <a:cubicBezTo>
                    <a:pt x="153" y="316"/>
                    <a:pt x="153" y="315"/>
                    <a:pt x="153" y="313"/>
                  </a:cubicBezTo>
                  <a:cubicBezTo>
                    <a:pt x="154" y="308"/>
                    <a:pt x="155" y="304"/>
                    <a:pt x="156" y="300"/>
                  </a:cubicBezTo>
                  <a:cubicBezTo>
                    <a:pt x="157" y="298"/>
                    <a:pt x="158" y="297"/>
                    <a:pt x="158" y="296"/>
                  </a:cubicBezTo>
                  <a:cubicBezTo>
                    <a:pt x="159" y="295"/>
                    <a:pt x="160" y="293"/>
                    <a:pt x="160" y="292"/>
                  </a:cubicBezTo>
                  <a:cubicBezTo>
                    <a:pt x="161" y="290"/>
                    <a:pt x="162" y="288"/>
                    <a:pt x="164" y="287"/>
                  </a:cubicBezTo>
                  <a:cubicBezTo>
                    <a:pt x="165" y="285"/>
                    <a:pt x="166" y="283"/>
                    <a:pt x="168" y="282"/>
                  </a:cubicBezTo>
                  <a:cubicBezTo>
                    <a:pt x="168" y="281"/>
                    <a:pt x="169" y="280"/>
                    <a:pt x="170" y="279"/>
                  </a:cubicBezTo>
                  <a:cubicBezTo>
                    <a:pt x="170" y="279"/>
                    <a:pt x="170" y="279"/>
                    <a:pt x="171" y="279"/>
                  </a:cubicBezTo>
                  <a:cubicBezTo>
                    <a:pt x="172" y="278"/>
                    <a:pt x="173" y="277"/>
                    <a:pt x="174" y="276"/>
                  </a:cubicBezTo>
                  <a:cubicBezTo>
                    <a:pt x="175" y="276"/>
                    <a:pt x="176" y="275"/>
                    <a:pt x="177" y="274"/>
                  </a:cubicBezTo>
                  <a:cubicBezTo>
                    <a:pt x="180" y="273"/>
                    <a:pt x="182" y="272"/>
                    <a:pt x="184" y="271"/>
                  </a:cubicBezTo>
                  <a:cubicBezTo>
                    <a:pt x="186" y="271"/>
                    <a:pt x="188" y="271"/>
                    <a:pt x="189" y="271"/>
                  </a:cubicBezTo>
                  <a:cubicBezTo>
                    <a:pt x="190" y="271"/>
                    <a:pt x="190" y="270"/>
                    <a:pt x="191" y="270"/>
                  </a:cubicBezTo>
                  <a:cubicBezTo>
                    <a:pt x="198" y="270"/>
                    <a:pt x="205" y="273"/>
                    <a:pt x="210" y="278"/>
                  </a:cubicBezTo>
                  <a:cubicBezTo>
                    <a:pt x="212" y="279"/>
                    <a:pt x="214" y="281"/>
                    <a:pt x="215" y="282"/>
                  </a:cubicBezTo>
                  <a:cubicBezTo>
                    <a:pt x="215" y="283"/>
                    <a:pt x="245" y="318"/>
                    <a:pt x="266" y="263"/>
                  </a:cubicBezTo>
                  <a:cubicBezTo>
                    <a:pt x="270" y="230"/>
                    <a:pt x="274" y="196"/>
                    <a:pt x="278" y="160"/>
                  </a:cubicBezTo>
                  <a:cubicBezTo>
                    <a:pt x="250" y="161"/>
                    <a:pt x="222" y="162"/>
                    <a:pt x="193" y="162"/>
                  </a:cubicBezTo>
                  <a:cubicBezTo>
                    <a:pt x="142" y="141"/>
                    <a:pt x="177" y="94"/>
                    <a:pt x="177" y="93"/>
                  </a:cubicBezTo>
                  <a:close/>
                </a:path>
              </a:pathLst>
            </a:custGeom>
            <a:solidFill>
              <a:schemeClr val="accent5"/>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30" name="Freeform 27"/>
            <p:cNvSpPr/>
            <p:nvPr/>
          </p:nvSpPr>
          <p:spPr bwMode="auto">
            <a:xfrm>
              <a:off x="6594566" y="6828010"/>
              <a:ext cx="912917" cy="286338"/>
            </a:xfrm>
            <a:custGeom>
              <a:gdLst>
                <a:gd fmla="*/ 88 w 273" name="T0"/>
                <a:gd fmla="*/ 82 h 86" name="T1"/>
                <a:gd fmla="*/ 109 w 273" name="T2"/>
                <a:gd fmla="*/ 80 h 86" name="T3"/>
                <a:gd fmla="*/ 136 w 273" name="T4"/>
                <a:gd fmla="*/ 69 h 86" name="T5"/>
                <a:gd fmla="*/ 155 w 273" name="T6"/>
                <a:gd fmla="*/ 63 h 86" name="T7"/>
                <a:gd fmla="*/ 205 w 273" name="T8"/>
                <a:gd fmla="*/ 45 h 86" name="T9"/>
                <a:gd fmla="*/ 273 w 273" name="T10"/>
                <a:gd fmla="*/ 0 h 86" name="T11"/>
                <a:gd fmla="*/ 178 w 273" name="T12"/>
                <a:gd fmla="*/ 2 h 86" name="T13"/>
                <a:gd fmla="*/ 142 w 273" name="T14"/>
                <a:gd fmla="*/ 4 h 86" name="T15"/>
                <a:gd fmla="*/ 0 w 273" name="T16"/>
                <a:gd fmla="*/ 85 h 86" name="T17"/>
                <a:gd fmla="*/ 1 w 273" name="T18"/>
                <a:gd fmla="*/ 86 h 86" name="T19"/>
                <a:gd fmla="*/ 14 w 273" name="T20"/>
                <a:gd fmla="*/ 85 h 86" name="T21"/>
                <a:gd fmla="*/ 88 w 273" name="T22"/>
                <a:gd fmla="*/ 82 h 8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86" w="273">
                  <a:moveTo>
                    <a:pt x="88" y="82"/>
                  </a:moveTo>
                  <a:cubicBezTo>
                    <a:pt x="89" y="82"/>
                    <a:pt x="108" y="80"/>
                    <a:pt x="109" y="80"/>
                  </a:cubicBezTo>
                  <a:cubicBezTo>
                    <a:pt x="125" y="77"/>
                    <a:pt x="121" y="75"/>
                    <a:pt x="136" y="69"/>
                  </a:cubicBezTo>
                  <a:cubicBezTo>
                    <a:pt x="142" y="66"/>
                    <a:pt x="148" y="64"/>
                    <a:pt x="155" y="63"/>
                  </a:cubicBezTo>
                  <a:cubicBezTo>
                    <a:pt x="173" y="60"/>
                    <a:pt x="189" y="54"/>
                    <a:pt x="205" y="45"/>
                  </a:cubicBezTo>
                  <a:cubicBezTo>
                    <a:pt x="229" y="33"/>
                    <a:pt x="251" y="17"/>
                    <a:pt x="273" y="0"/>
                  </a:cubicBezTo>
                  <a:cubicBezTo>
                    <a:pt x="248" y="0"/>
                    <a:pt x="216" y="1"/>
                    <a:pt x="178" y="2"/>
                  </a:cubicBezTo>
                  <a:cubicBezTo>
                    <a:pt x="166" y="3"/>
                    <a:pt x="154" y="3"/>
                    <a:pt x="142" y="4"/>
                  </a:cubicBezTo>
                  <a:cubicBezTo>
                    <a:pt x="100" y="54"/>
                    <a:pt x="53" y="84"/>
                    <a:pt x="0" y="85"/>
                  </a:cubicBezTo>
                  <a:cubicBezTo>
                    <a:pt x="1" y="85"/>
                    <a:pt x="1" y="86"/>
                    <a:pt x="1" y="86"/>
                  </a:cubicBezTo>
                  <a:cubicBezTo>
                    <a:pt x="6" y="85"/>
                    <a:pt x="10" y="85"/>
                    <a:pt x="14" y="85"/>
                  </a:cubicBezTo>
                  <a:cubicBezTo>
                    <a:pt x="47" y="84"/>
                    <a:pt x="57" y="84"/>
                    <a:pt x="88" y="82"/>
                  </a:cubicBezTo>
                  <a:close/>
                </a:path>
              </a:pathLst>
            </a:custGeom>
            <a:solidFill>
              <a:schemeClr val="accent6"/>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31" name="Freeform 28"/>
            <p:cNvSpPr/>
            <p:nvPr/>
          </p:nvSpPr>
          <p:spPr bwMode="auto">
            <a:xfrm>
              <a:off x="6847217" y="6817905"/>
              <a:ext cx="872493" cy="282970"/>
            </a:xfrm>
            <a:custGeom>
              <a:gdLst>
                <a:gd fmla="*/ 261 w 261" name="T0"/>
                <a:gd fmla="*/ 0 h 85" name="T1"/>
                <a:gd fmla="*/ 261 w 261" name="T2"/>
                <a:gd fmla="*/ 0 h 85" name="T3"/>
                <a:gd fmla="*/ 249 w 261" name="T4"/>
                <a:gd fmla="*/ 1 h 85" name="T5"/>
                <a:gd fmla="*/ 237 w 261" name="T6"/>
                <a:gd fmla="*/ 7 h 85" name="T7"/>
                <a:gd fmla="*/ 231 w 261" name="T8"/>
                <a:gd fmla="*/ 10 h 85" name="T9"/>
                <a:gd fmla="*/ 191 w 261" name="T10"/>
                <a:gd fmla="*/ 35 h 85" name="T11"/>
                <a:gd fmla="*/ 177 w 261" name="T12"/>
                <a:gd fmla="*/ 44 h 85" name="T13"/>
                <a:gd fmla="*/ 164 w 261" name="T14"/>
                <a:gd fmla="*/ 50 h 85" name="T15"/>
                <a:gd fmla="*/ 151 w 261" name="T16"/>
                <a:gd fmla="*/ 55 h 85" name="T17"/>
                <a:gd fmla="*/ 135 w 261" name="T18"/>
                <a:gd fmla="*/ 61 h 85" name="T19"/>
                <a:gd fmla="*/ 108 w 261" name="T20"/>
                <a:gd fmla="*/ 68 h 85" name="T21"/>
                <a:gd fmla="*/ 178 w 261" name="T22"/>
                <a:gd fmla="*/ 35 h 85" name="T23"/>
                <a:gd fmla="*/ 208 w 261" name="T24"/>
                <a:gd fmla="*/ 18 h 85" name="T25"/>
                <a:gd fmla="*/ 198 w 261" name="T26"/>
                <a:gd fmla="*/ 2 h 85" name="T27"/>
                <a:gd fmla="*/ 129 w 261" name="T28"/>
                <a:gd fmla="*/ 48 h 85" name="T29"/>
                <a:gd fmla="*/ 90 w 261" name="T30"/>
                <a:gd fmla="*/ 63 h 85" name="T31"/>
                <a:gd fmla="*/ 90 w 261" name="T32"/>
                <a:gd fmla="*/ 63 h 85" name="T33"/>
                <a:gd fmla="*/ 87 w 261" name="T34"/>
                <a:gd fmla="*/ 63 h 85" name="T35"/>
                <a:gd fmla="*/ 88 w 261" name="T36"/>
                <a:gd fmla="*/ 62 h 85" name="T37"/>
                <a:gd fmla="*/ 90 w 261" name="T38"/>
                <a:gd fmla="*/ 60 h 85" name="T39"/>
                <a:gd fmla="*/ 93 w 261" name="T40"/>
                <a:gd fmla="*/ 58 h 85" name="T41"/>
                <a:gd fmla="*/ 94 w 261" name="T42"/>
                <a:gd fmla="*/ 55 h 85" name="T43"/>
                <a:gd fmla="*/ 92 w 261" name="T44"/>
                <a:gd fmla="*/ 55 h 85" name="T45"/>
                <a:gd fmla="*/ 2 w 261" name="T46"/>
                <a:gd fmla="*/ 84 h 85" name="T47"/>
                <a:gd fmla="*/ 3 w 261" name="T48"/>
                <a:gd fmla="*/ 84 h 85" name="T49"/>
                <a:gd fmla="*/ 35 w 261" name="T50"/>
                <a:gd fmla="*/ 80 h 85" name="T51"/>
                <a:gd fmla="*/ 36 w 261" name="T52"/>
                <a:gd fmla="*/ 81 h 85" name="T53"/>
                <a:gd fmla="*/ 14 w 261" name="T54"/>
                <a:gd fmla="*/ 85 h 85" name="T55"/>
                <a:gd fmla="*/ 42 w 261" name="T56"/>
                <a:gd fmla="*/ 83 h 85" name="T57"/>
                <a:gd fmla="*/ 77 w 261" name="T58"/>
                <a:gd fmla="*/ 77 h 85" name="T59"/>
                <a:gd fmla="*/ 79 w 261" name="T60"/>
                <a:gd fmla="*/ 77 h 85" name="T61"/>
                <a:gd fmla="*/ 90 w 261" name="T62"/>
                <a:gd fmla="*/ 77 h 85" name="T63"/>
                <a:gd fmla="*/ 260 w 261" name="T64"/>
                <a:gd fmla="*/ 1 h 85"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85" w="261">
                  <a:moveTo>
                    <a:pt x="260" y="1"/>
                  </a:moveTo>
                  <a:cubicBezTo>
                    <a:pt x="261" y="0"/>
                    <a:pt x="261" y="0"/>
                    <a:pt x="261" y="0"/>
                  </a:cubicBezTo>
                  <a:cubicBezTo>
                    <a:pt x="261" y="0"/>
                    <a:pt x="261" y="0"/>
                    <a:pt x="261" y="0"/>
                  </a:cubicBezTo>
                  <a:cubicBezTo>
                    <a:pt x="261" y="0"/>
                    <a:pt x="261" y="0"/>
                    <a:pt x="261" y="0"/>
                  </a:cubicBezTo>
                  <a:cubicBezTo>
                    <a:pt x="258" y="0"/>
                    <a:pt x="254" y="0"/>
                    <a:pt x="249" y="0"/>
                  </a:cubicBezTo>
                  <a:cubicBezTo>
                    <a:pt x="249" y="0"/>
                    <a:pt x="249" y="1"/>
                    <a:pt x="249" y="1"/>
                  </a:cubicBezTo>
                  <a:cubicBezTo>
                    <a:pt x="245" y="2"/>
                    <a:pt x="242" y="4"/>
                    <a:pt x="238" y="6"/>
                  </a:cubicBezTo>
                  <a:cubicBezTo>
                    <a:pt x="238" y="6"/>
                    <a:pt x="237" y="6"/>
                    <a:pt x="237" y="7"/>
                  </a:cubicBezTo>
                  <a:cubicBezTo>
                    <a:pt x="236" y="7"/>
                    <a:pt x="235" y="8"/>
                    <a:pt x="234" y="8"/>
                  </a:cubicBezTo>
                  <a:cubicBezTo>
                    <a:pt x="233" y="9"/>
                    <a:pt x="232" y="10"/>
                    <a:pt x="231" y="10"/>
                  </a:cubicBezTo>
                  <a:cubicBezTo>
                    <a:pt x="223" y="15"/>
                    <a:pt x="212" y="22"/>
                    <a:pt x="191" y="35"/>
                  </a:cubicBezTo>
                  <a:cubicBezTo>
                    <a:pt x="191" y="35"/>
                    <a:pt x="191" y="35"/>
                    <a:pt x="191" y="35"/>
                  </a:cubicBezTo>
                  <a:cubicBezTo>
                    <a:pt x="187" y="38"/>
                    <a:pt x="183" y="40"/>
                    <a:pt x="178" y="43"/>
                  </a:cubicBezTo>
                  <a:cubicBezTo>
                    <a:pt x="178" y="43"/>
                    <a:pt x="177" y="43"/>
                    <a:pt x="177" y="44"/>
                  </a:cubicBezTo>
                  <a:cubicBezTo>
                    <a:pt x="173" y="46"/>
                    <a:pt x="169" y="48"/>
                    <a:pt x="165" y="49"/>
                  </a:cubicBezTo>
                  <a:cubicBezTo>
                    <a:pt x="165" y="49"/>
                    <a:pt x="164" y="50"/>
                    <a:pt x="164" y="50"/>
                  </a:cubicBezTo>
                  <a:cubicBezTo>
                    <a:pt x="160" y="52"/>
                    <a:pt x="156" y="53"/>
                    <a:pt x="151" y="55"/>
                  </a:cubicBezTo>
                  <a:cubicBezTo>
                    <a:pt x="151" y="55"/>
                    <a:pt x="151" y="55"/>
                    <a:pt x="151" y="55"/>
                  </a:cubicBezTo>
                  <a:cubicBezTo>
                    <a:pt x="147" y="57"/>
                    <a:pt x="143" y="58"/>
                    <a:pt x="139" y="60"/>
                  </a:cubicBezTo>
                  <a:cubicBezTo>
                    <a:pt x="138" y="60"/>
                    <a:pt x="136" y="61"/>
                    <a:pt x="135" y="61"/>
                  </a:cubicBezTo>
                  <a:cubicBezTo>
                    <a:pt x="133" y="62"/>
                    <a:pt x="131" y="63"/>
                    <a:pt x="130" y="63"/>
                  </a:cubicBezTo>
                  <a:cubicBezTo>
                    <a:pt x="118" y="67"/>
                    <a:pt x="110" y="69"/>
                    <a:pt x="108" y="68"/>
                  </a:cubicBezTo>
                  <a:cubicBezTo>
                    <a:pt x="110" y="67"/>
                    <a:pt x="112" y="66"/>
                    <a:pt x="176" y="36"/>
                  </a:cubicBezTo>
                  <a:cubicBezTo>
                    <a:pt x="176" y="36"/>
                    <a:pt x="177" y="35"/>
                    <a:pt x="178" y="35"/>
                  </a:cubicBezTo>
                  <a:cubicBezTo>
                    <a:pt x="183" y="33"/>
                    <a:pt x="196" y="26"/>
                    <a:pt x="207" y="18"/>
                  </a:cubicBezTo>
                  <a:cubicBezTo>
                    <a:pt x="207" y="18"/>
                    <a:pt x="207" y="18"/>
                    <a:pt x="208" y="18"/>
                  </a:cubicBezTo>
                  <a:cubicBezTo>
                    <a:pt x="216" y="12"/>
                    <a:pt x="223" y="6"/>
                    <a:pt x="224" y="1"/>
                  </a:cubicBezTo>
                  <a:cubicBezTo>
                    <a:pt x="216" y="2"/>
                    <a:pt x="207" y="2"/>
                    <a:pt x="198" y="2"/>
                  </a:cubicBezTo>
                  <a:cubicBezTo>
                    <a:pt x="197" y="3"/>
                    <a:pt x="197" y="3"/>
                    <a:pt x="197" y="3"/>
                  </a:cubicBezTo>
                  <a:cubicBezTo>
                    <a:pt x="175" y="20"/>
                    <a:pt x="153" y="36"/>
                    <a:pt x="129" y="48"/>
                  </a:cubicBezTo>
                  <a:cubicBezTo>
                    <a:pt x="126" y="50"/>
                    <a:pt x="126" y="50"/>
                    <a:pt x="126" y="50"/>
                  </a:cubicBezTo>
                  <a:cubicBezTo>
                    <a:pt x="105" y="60"/>
                    <a:pt x="95" y="63"/>
                    <a:pt x="90" y="63"/>
                  </a:cubicBezTo>
                  <a:cubicBezTo>
                    <a:pt x="90" y="63"/>
                    <a:pt x="90" y="63"/>
                    <a:pt x="90" y="63"/>
                  </a:cubicBezTo>
                  <a:cubicBezTo>
                    <a:pt x="90" y="63"/>
                    <a:pt x="90" y="63"/>
                    <a:pt x="90" y="63"/>
                  </a:cubicBezTo>
                  <a:cubicBezTo>
                    <a:pt x="88" y="63"/>
                    <a:pt x="88" y="63"/>
                    <a:pt x="87" y="63"/>
                  </a:cubicBezTo>
                  <a:cubicBezTo>
                    <a:pt x="87" y="63"/>
                    <a:pt x="87" y="63"/>
                    <a:pt x="87" y="63"/>
                  </a:cubicBezTo>
                  <a:cubicBezTo>
                    <a:pt x="87" y="63"/>
                    <a:pt x="87" y="63"/>
                    <a:pt x="87" y="63"/>
                  </a:cubicBezTo>
                  <a:cubicBezTo>
                    <a:pt x="87" y="63"/>
                    <a:pt x="88" y="62"/>
                    <a:pt x="88" y="62"/>
                  </a:cubicBezTo>
                  <a:cubicBezTo>
                    <a:pt x="88" y="61"/>
                    <a:pt x="89" y="61"/>
                    <a:pt x="91" y="60"/>
                  </a:cubicBezTo>
                  <a:cubicBezTo>
                    <a:pt x="90" y="60"/>
                    <a:pt x="90" y="60"/>
                    <a:pt x="90" y="60"/>
                  </a:cubicBezTo>
                  <a:cubicBezTo>
                    <a:pt x="92" y="59"/>
                    <a:pt x="92" y="58"/>
                    <a:pt x="93" y="58"/>
                  </a:cubicBezTo>
                  <a:cubicBezTo>
                    <a:pt x="93" y="58"/>
                    <a:pt x="93" y="58"/>
                    <a:pt x="93" y="58"/>
                  </a:cubicBezTo>
                  <a:cubicBezTo>
                    <a:pt x="93" y="58"/>
                    <a:pt x="93" y="58"/>
                    <a:pt x="93" y="58"/>
                  </a:cubicBezTo>
                  <a:cubicBezTo>
                    <a:pt x="94" y="57"/>
                    <a:pt x="94" y="56"/>
                    <a:pt x="94" y="55"/>
                  </a:cubicBezTo>
                  <a:cubicBezTo>
                    <a:pt x="94" y="55"/>
                    <a:pt x="94" y="55"/>
                    <a:pt x="94" y="55"/>
                  </a:cubicBezTo>
                  <a:cubicBezTo>
                    <a:pt x="92" y="55"/>
                    <a:pt x="92" y="55"/>
                    <a:pt x="92" y="55"/>
                  </a:cubicBezTo>
                  <a:cubicBezTo>
                    <a:pt x="90" y="55"/>
                    <a:pt x="80" y="58"/>
                    <a:pt x="31" y="75"/>
                  </a:cubicBezTo>
                  <a:cubicBezTo>
                    <a:pt x="22" y="78"/>
                    <a:pt x="12" y="81"/>
                    <a:pt x="2" y="84"/>
                  </a:cubicBezTo>
                  <a:cubicBezTo>
                    <a:pt x="1" y="84"/>
                    <a:pt x="1" y="84"/>
                    <a:pt x="0" y="85"/>
                  </a:cubicBezTo>
                  <a:cubicBezTo>
                    <a:pt x="1" y="85"/>
                    <a:pt x="2" y="84"/>
                    <a:pt x="3" y="84"/>
                  </a:cubicBezTo>
                  <a:cubicBezTo>
                    <a:pt x="13" y="84"/>
                    <a:pt x="23" y="80"/>
                    <a:pt x="34" y="81"/>
                  </a:cubicBezTo>
                  <a:cubicBezTo>
                    <a:pt x="34" y="81"/>
                    <a:pt x="35" y="80"/>
                    <a:pt x="35" y="80"/>
                  </a:cubicBezTo>
                  <a:cubicBezTo>
                    <a:pt x="35" y="80"/>
                    <a:pt x="35" y="81"/>
                    <a:pt x="35" y="81"/>
                  </a:cubicBezTo>
                  <a:cubicBezTo>
                    <a:pt x="35" y="81"/>
                    <a:pt x="36" y="81"/>
                    <a:pt x="36" y="81"/>
                  </a:cubicBezTo>
                  <a:cubicBezTo>
                    <a:pt x="35" y="81"/>
                    <a:pt x="33" y="82"/>
                    <a:pt x="30" y="82"/>
                  </a:cubicBezTo>
                  <a:cubicBezTo>
                    <a:pt x="27" y="83"/>
                    <a:pt x="22" y="84"/>
                    <a:pt x="14" y="85"/>
                  </a:cubicBezTo>
                  <a:cubicBezTo>
                    <a:pt x="13" y="85"/>
                    <a:pt x="13" y="85"/>
                    <a:pt x="12" y="85"/>
                  </a:cubicBezTo>
                  <a:cubicBezTo>
                    <a:pt x="21" y="84"/>
                    <a:pt x="33" y="83"/>
                    <a:pt x="42" y="83"/>
                  </a:cubicBezTo>
                  <a:cubicBezTo>
                    <a:pt x="51" y="81"/>
                    <a:pt x="61" y="79"/>
                    <a:pt x="70" y="78"/>
                  </a:cubicBezTo>
                  <a:cubicBezTo>
                    <a:pt x="73" y="78"/>
                    <a:pt x="75" y="77"/>
                    <a:pt x="77" y="77"/>
                  </a:cubicBezTo>
                  <a:cubicBezTo>
                    <a:pt x="77" y="77"/>
                    <a:pt x="78" y="77"/>
                    <a:pt x="78" y="77"/>
                  </a:cubicBezTo>
                  <a:cubicBezTo>
                    <a:pt x="79" y="77"/>
                    <a:pt x="79" y="77"/>
                    <a:pt x="79" y="77"/>
                  </a:cubicBezTo>
                  <a:cubicBezTo>
                    <a:pt x="77" y="78"/>
                    <a:pt x="75" y="78"/>
                    <a:pt x="66" y="80"/>
                  </a:cubicBezTo>
                  <a:cubicBezTo>
                    <a:pt x="73" y="79"/>
                    <a:pt x="83" y="78"/>
                    <a:pt x="90" y="77"/>
                  </a:cubicBezTo>
                  <a:cubicBezTo>
                    <a:pt x="151" y="64"/>
                    <a:pt x="208" y="37"/>
                    <a:pt x="259" y="1"/>
                  </a:cubicBezTo>
                  <a:lnTo>
                    <a:pt x="260" y="1"/>
                  </a:lnTo>
                  <a:close/>
                </a:path>
              </a:pathLst>
            </a:custGeom>
            <a:solidFill>
              <a:schemeClr val="accent6"/>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32" name="Freeform 29"/>
            <p:cNvSpPr/>
            <p:nvPr/>
          </p:nvSpPr>
          <p:spPr bwMode="auto">
            <a:xfrm>
              <a:off x="5870296" y="6851592"/>
              <a:ext cx="626577" cy="195384"/>
            </a:xfrm>
            <a:custGeom>
              <a:gdLst>
                <a:gd fmla="*/ 139 w 188" name="T0"/>
                <a:gd fmla="*/ 56 h 59" name="T1"/>
                <a:gd fmla="*/ 141 w 188" name="T2"/>
                <a:gd fmla="*/ 57 h 59" name="T3"/>
                <a:gd fmla="*/ 143 w 188" name="T4"/>
                <a:gd fmla="*/ 58 h 59" name="T5"/>
                <a:gd fmla="*/ 148 w 188" name="T6"/>
                <a:gd fmla="*/ 59 h 59" name="T7"/>
                <a:gd fmla="*/ 149 w 188" name="T8"/>
                <a:gd fmla="*/ 59 h 59" name="T9"/>
                <a:gd fmla="*/ 171 w 188" name="T10"/>
                <a:gd fmla="*/ 46 h 59" name="T11"/>
                <a:gd fmla="*/ 187 w 188" name="T12"/>
                <a:gd fmla="*/ 1 h 59" name="T13"/>
                <a:gd fmla="*/ 188 w 188" name="T14"/>
                <a:gd fmla="*/ 1 h 59" name="T15"/>
                <a:gd fmla="*/ 188 w 188" name="T16"/>
                <a:gd fmla="*/ 0 h 59" name="T17"/>
                <a:gd fmla="*/ 187 w 188" name="T18"/>
                <a:gd fmla="*/ 0 h 59" name="T19"/>
                <a:gd fmla="*/ 0 w 188" name="T20"/>
                <a:gd fmla="*/ 4 h 59" name="T21"/>
                <a:gd fmla="*/ 1 w 188" name="T22"/>
                <a:gd fmla="*/ 9 h 59" name="T23"/>
                <a:gd fmla="*/ 23 w 188" name="T24"/>
                <a:gd fmla="*/ 51 h 59" name="T25"/>
                <a:gd fmla="*/ 26 w 188" name="T26"/>
                <a:gd fmla="*/ 55 h 59" name="T27"/>
                <a:gd fmla="*/ 28 w 188" name="T28"/>
                <a:gd fmla="*/ 57 h 59" name="T29"/>
                <a:gd fmla="*/ 29 w 188" name="T30"/>
                <a:gd fmla="*/ 57 h 59" name="T31"/>
                <a:gd fmla="*/ 66 w 188" name="T32"/>
                <a:gd fmla="*/ 53 h 59" name="T33"/>
                <a:gd fmla="*/ 66 w 188" name="T34"/>
                <a:gd fmla="*/ 52 h 59" name="T35"/>
                <a:gd fmla="*/ 67 w 188" name="T36"/>
                <a:gd fmla="*/ 52 h 59" name="T37"/>
                <a:gd fmla="*/ 67 w 188" name="T38"/>
                <a:gd fmla="*/ 52 h 59" name="T39"/>
                <a:gd fmla="*/ 68 w 188" name="T40"/>
                <a:gd fmla="*/ 52 h 59" name="T41"/>
                <a:gd fmla="*/ 113 w 188" name="T42"/>
                <a:gd fmla="*/ 54 h 59" name="T43"/>
                <a:gd fmla="*/ 139 w 188" name="T44"/>
                <a:gd fmla="*/ 56 h 59"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59" w="188">
                  <a:moveTo>
                    <a:pt x="139" y="56"/>
                  </a:moveTo>
                  <a:cubicBezTo>
                    <a:pt x="139" y="56"/>
                    <a:pt x="140" y="56"/>
                    <a:pt x="141" y="57"/>
                  </a:cubicBezTo>
                  <a:cubicBezTo>
                    <a:pt x="142" y="57"/>
                    <a:pt x="143" y="58"/>
                    <a:pt x="143" y="58"/>
                  </a:cubicBezTo>
                  <a:cubicBezTo>
                    <a:pt x="144" y="58"/>
                    <a:pt x="146" y="59"/>
                    <a:pt x="148" y="59"/>
                  </a:cubicBezTo>
                  <a:cubicBezTo>
                    <a:pt x="148" y="59"/>
                    <a:pt x="149" y="59"/>
                    <a:pt x="149" y="59"/>
                  </a:cubicBezTo>
                  <a:cubicBezTo>
                    <a:pt x="155" y="59"/>
                    <a:pt x="163" y="57"/>
                    <a:pt x="171" y="46"/>
                  </a:cubicBezTo>
                  <a:cubicBezTo>
                    <a:pt x="177" y="33"/>
                    <a:pt x="182" y="18"/>
                    <a:pt x="187" y="1"/>
                  </a:cubicBezTo>
                  <a:cubicBezTo>
                    <a:pt x="188" y="1"/>
                    <a:pt x="188" y="1"/>
                    <a:pt x="188" y="1"/>
                  </a:cubicBezTo>
                  <a:cubicBezTo>
                    <a:pt x="188" y="0"/>
                    <a:pt x="188" y="0"/>
                    <a:pt x="188" y="0"/>
                  </a:cubicBezTo>
                  <a:cubicBezTo>
                    <a:pt x="187" y="0"/>
                    <a:pt x="187" y="0"/>
                    <a:pt x="187" y="0"/>
                  </a:cubicBezTo>
                  <a:cubicBezTo>
                    <a:pt x="127" y="1"/>
                    <a:pt x="60" y="3"/>
                    <a:pt x="0" y="4"/>
                  </a:cubicBezTo>
                  <a:cubicBezTo>
                    <a:pt x="1" y="9"/>
                    <a:pt x="1" y="9"/>
                    <a:pt x="1" y="9"/>
                  </a:cubicBezTo>
                  <a:cubicBezTo>
                    <a:pt x="7" y="27"/>
                    <a:pt x="17" y="39"/>
                    <a:pt x="23" y="51"/>
                  </a:cubicBezTo>
                  <a:cubicBezTo>
                    <a:pt x="24" y="52"/>
                    <a:pt x="25" y="54"/>
                    <a:pt x="26" y="55"/>
                  </a:cubicBezTo>
                  <a:cubicBezTo>
                    <a:pt x="27" y="55"/>
                    <a:pt x="28" y="56"/>
                    <a:pt x="28" y="57"/>
                  </a:cubicBezTo>
                  <a:cubicBezTo>
                    <a:pt x="29" y="57"/>
                    <a:pt x="29" y="57"/>
                    <a:pt x="29" y="57"/>
                  </a:cubicBezTo>
                  <a:cubicBezTo>
                    <a:pt x="40" y="55"/>
                    <a:pt x="53" y="53"/>
                    <a:pt x="66" y="53"/>
                  </a:cubicBezTo>
                  <a:cubicBezTo>
                    <a:pt x="66" y="52"/>
                    <a:pt x="66" y="52"/>
                    <a:pt x="66" y="52"/>
                  </a:cubicBezTo>
                  <a:cubicBezTo>
                    <a:pt x="67" y="52"/>
                    <a:pt x="67" y="52"/>
                    <a:pt x="67" y="52"/>
                  </a:cubicBezTo>
                  <a:cubicBezTo>
                    <a:pt x="67" y="52"/>
                    <a:pt x="67" y="52"/>
                    <a:pt x="67" y="52"/>
                  </a:cubicBezTo>
                  <a:cubicBezTo>
                    <a:pt x="67" y="52"/>
                    <a:pt x="68" y="52"/>
                    <a:pt x="68" y="52"/>
                  </a:cubicBezTo>
                  <a:cubicBezTo>
                    <a:pt x="83" y="52"/>
                    <a:pt x="99" y="52"/>
                    <a:pt x="113" y="54"/>
                  </a:cubicBezTo>
                  <a:cubicBezTo>
                    <a:pt x="120" y="51"/>
                    <a:pt x="131" y="48"/>
                    <a:pt x="139" y="56"/>
                  </a:cubicBezTo>
                  <a:close/>
                </a:path>
              </a:pathLst>
            </a:custGeom>
            <a:solidFill>
              <a:schemeClr val="accent6"/>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33" name="Freeform 30"/>
            <p:cNvSpPr/>
            <p:nvPr/>
          </p:nvSpPr>
          <p:spPr bwMode="auto">
            <a:xfrm>
              <a:off x="3633484" y="4719208"/>
              <a:ext cx="1549599" cy="1728138"/>
            </a:xfrm>
            <a:custGeom>
              <a:gdLst>
                <a:gd fmla="*/ 335 w 464" name="T0"/>
                <a:gd fmla="*/ 289 h 517" name="T1"/>
                <a:gd fmla="*/ 330 w 464" name="T2"/>
                <a:gd fmla="*/ 272 h 517" name="T3"/>
                <a:gd fmla="*/ 345 w 464" name="T4"/>
                <a:gd fmla="*/ 240 h 517" name="T5"/>
                <a:gd fmla="*/ 402 w 464" name="T6"/>
                <a:gd fmla="*/ 269 h 517" name="T7"/>
                <a:gd fmla="*/ 367 w 464" name="T8"/>
                <a:gd fmla="*/ 114 h 517" name="T9"/>
                <a:gd fmla="*/ 307 w 464" name="T10"/>
                <a:gd fmla="*/ 147 h 517" name="T11"/>
                <a:gd fmla="*/ 303 w 464" name="T12"/>
                <a:gd fmla="*/ 144 h 517" name="T13"/>
                <a:gd fmla="*/ 299 w 464" name="T14"/>
                <a:gd fmla="*/ 138 h 517" name="T15"/>
                <a:gd fmla="*/ 293 w 464" name="T16"/>
                <a:gd fmla="*/ 128 h 517" name="T17"/>
                <a:gd fmla="*/ 284 w 464" name="T18"/>
                <a:gd fmla="*/ 107 h 517" name="T19"/>
                <a:gd fmla="*/ 67 w 464" name="T20"/>
                <a:gd fmla="*/ 3 h 517" name="T21"/>
                <a:gd fmla="*/ 41 w 464" name="T22"/>
                <a:gd fmla="*/ 121 h 517" name="T23"/>
                <a:gd fmla="*/ 51 w 464" name="T24"/>
                <a:gd fmla="*/ 137 h 517" name="T25"/>
                <a:gd fmla="*/ 56 w 464" name="T26"/>
                <a:gd fmla="*/ 145 h 517" name="T27"/>
                <a:gd fmla="*/ 99 w 464" name="T28"/>
                <a:gd fmla="*/ 207 h 517" name="T29"/>
                <a:gd fmla="*/ 105 w 464" name="T30"/>
                <a:gd fmla="*/ 273 h 517" name="T31"/>
                <a:gd fmla="*/ 205 w 464" name="T32"/>
                <a:gd fmla="*/ 374 h 517" name="T33"/>
                <a:gd fmla="*/ 226 w 464" name="T34"/>
                <a:gd fmla="*/ 385 h 517" name="T35"/>
                <a:gd fmla="*/ 252 w 464" name="T36"/>
                <a:gd fmla="*/ 425 h 517" name="T37"/>
                <a:gd fmla="*/ 255 w 464" name="T38"/>
                <a:gd fmla="*/ 440 h 517" name="T39"/>
                <a:gd fmla="*/ 315 w 464" name="T40"/>
                <a:gd fmla="*/ 514 h 517" name="T41"/>
                <a:gd fmla="*/ 339 w 464" name="T42"/>
                <a:gd fmla="*/ 507 h 517" name="T43"/>
                <a:gd fmla="*/ 340 w 464" name="T44"/>
                <a:gd fmla="*/ 498 h 517" name="T45"/>
                <a:gd fmla="*/ 339 w 464" name="T46"/>
                <a:gd fmla="*/ 487 h 517" name="T47"/>
                <a:gd fmla="*/ 318 w 464" name="T48"/>
                <a:gd fmla="*/ 450 h 517" name="T49"/>
                <a:gd fmla="*/ 304 w 464" name="T50"/>
                <a:gd fmla="*/ 436 h 517" name="T51"/>
                <a:gd fmla="*/ 301 w 464" name="T52"/>
                <a:gd fmla="*/ 432 h 517" name="T53"/>
                <a:gd fmla="*/ 296 w 464" name="T54"/>
                <a:gd fmla="*/ 426 h 517" name="T55"/>
                <a:gd fmla="*/ 282 w 464" name="T56"/>
                <a:gd fmla="*/ 386 h 517" name="T57"/>
                <a:gd fmla="*/ 284 w 464" name="T58"/>
                <a:gd fmla="*/ 381 h 517" name="T59"/>
                <a:gd fmla="*/ 286 w 464" name="T60"/>
                <a:gd fmla="*/ 379 h 517" name="T61"/>
                <a:gd fmla="*/ 296 w 464" name="T62"/>
                <a:gd fmla="*/ 374 h 517" name="T63"/>
                <a:gd fmla="*/ 361 w 464" name="T64"/>
                <a:gd fmla="*/ 372 h 517" name="T65"/>
                <a:gd fmla="*/ 361 w 464" name="T66"/>
                <a:gd fmla="*/ 372 h 51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517" w="463">
                  <a:moveTo>
                    <a:pt x="363" y="372"/>
                  </a:moveTo>
                  <a:cubicBezTo>
                    <a:pt x="353" y="346"/>
                    <a:pt x="344" y="318"/>
                    <a:pt x="335" y="289"/>
                  </a:cubicBezTo>
                  <a:cubicBezTo>
                    <a:pt x="334" y="286"/>
                    <a:pt x="333" y="283"/>
                    <a:pt x="332" y="280"/>
                  </a:cubicBezTo>
                  <a:cubicBezTo>
                    <a:pt x="332" y="278"/>
                    <a:pt x="331" y="275"/>
                    <a:pt x="330" y="272"/>
                  </a:cubicBezTo>
                  <a:cubicBezTo>
                    <a:pt x="329" y="268"/>
                    <a:pt x="328" y="263"/>
                    <a:pt x="328" y="260"/>
                  </a:cubicBezTo>
                  <a:cubicBezTo>
                    <a:pt x="327" y="250"/>
                    <a:pt x="333" y="241"/>
                    <a:pt x="345" y="240"/>
                  </a:cubicBezTo>
                  <a:cubicBezTo>
                    <a:pt x="352" y="240"/>
                    <a:pt x="359" y="245"/>
                    <a:pt x="364" y="249"/>
                  </a:cubicBezTo>
                  <a:cubicBezTo>
                    <a:pt x="377" y="256"/>
                    <a:pt x="388" y="264"/>
                    <a:pt x="402" y="269"/>
                  </a:cubicBezTo>
                  <a:cubicBezTo>
                    <a:pt x="448" y="286"/>
                    <a:pt x="464" y="240"/>
                    <a:pt x="458" y="202"/>
                  </a:cubicBezTo>
                  <a:cubicBezTo>
                    <a:pt x="452" y="160"/>
                    <a:pt x="419" y="100"/>
                    <a:pt x="367" y="114"/>
                  </a:cubicBezTo>
                  <a:cubicBezTo>
                    <a:pt x="355" y="118"/>
                    <a:pt x="345" y="125"/>
                    <a:pt x="336" y="133"/>
                  </a:cubicBezTo>
                  <a:cubicBezTo>
                    <a:pt x="329" y="139"/>
                    <a:pt x="314" y="155"/>
                    <a:pt x="307" y="147"/>
                  </a:cubicBezTo>
                  <a:cubicBezTo>
                    <a:pt x="306" y="147"/>
                    <a:pt x="306" y="147"/>
                    <a:pt x="305" y="146"/>
                  </a:cubicBezTo>
                  <a:cubicBezTo>
                    <a:pt x="305" y="146"/>
                    <a:pt x="304" y="145"/>
                    <a:pt x="303" y="144"/>
                  </a:cubicBezTo>
                  <a:cubicBezTo>
                    <a:pt x="302" y="143"/>
                    <a:pt x="301" y="141"/>
                    <a:pt x="300" y="140"/>
                  </a:cubicBezTo>
                  <a:cubicBezTo>
                    <a:pt x="299" y="139"/>
                    <a:pt x="299" y="139"/>
                    <a:pt x="299" y="138"/>
                  </a:cubicBezTo>
                  <a:cubicBezTo>
                    <a:pt x="298" y="136"/>
                    <a:pt x="296" y="134"/>
                    <a:pt x="295" y="132"/>
                  </a:cubicBezTo>
                  <a:cubicBezTo>
                    <a:pt x="294" y="131"/>
                    <a:pt x="294" y="130"/>
                    <a:pt x="293" y="128"/>
                  </a:cubicBezTo>
                  <a:cubicBezTo>
                    <a:pt x="292" y="127"/>
                    <a:pt x="292" y="126"/>
                    <a:pt x="291" y="124"/>
                  </a:cubicBezTo>
                  <a:cubicBezTo>
                    <a:pt x="289" y="119"/>
                    <a:pt x="286" y="114"/>
                    <a:pt x="284" y="107"/>
                  </a:cubicBezTo>
                  <a:cubicBezTo>
                    <a:pt x="275" y="72"/>
                    <a:pt x="267" y="36"/>
                    <a:pt x="259" y="0"/>
                  </a:cubicBezTo>
                  <a:cubicBezTo>
                    <a:pt x="189" y="1"/>
                    <a:pt x="124" y="2"/>
                    <a:pt x="67" y="3"/>
                  </a:cubicBezTo>
                  <a:cubicBezTo>
                    <a:pt x="43" y="3"/>
                    <a:pt x="20" y="4"/>
                    <a:pt x="0" y="4"/>
                  </a:cubicBezTo>
                  <a:cubicBezTo>
                    <a:pt x="13" y="43"/>
                    <a:pt x="27" y="82"/>
                    <a:pt x="41" y="121"/>
                  </a:cubicBezTo>
                  <a:cubicBezTo>
                    <a:pt x="43" y="125"/>
                    <a:pt x="46" y="129"/>
                    <a:pt x="48" y="132"/>
                  </a:cubicBezTo>
                  <a:cubicBezTo>
                    <a:pt x="49" y="134"/>
                    <a:pt x="50" y="135"/>
                    <a:pt x="51" y="137"/>
                  </a:cubicBezTo>
                  <a:cubicBezTo>
                    <a:pt x="52" y="138"/>
                    <a:pt x="53" y="140"/>
                    <a:pt x="54" y="141"/>
                  </a:cubicBezTo>
                  <a:cubicBezTo>
                    <a:pt x="54" y="143"/>
                    <a:pt x="55" y="144"/>
                    <a:pt x="56" y="145"/>
                  </a:cubicBezTo>
                  <a:cubicBezTo>
                    <a:pt x="57" y="146"/>
                    <a:pt x="58" y="148"/>
                    <a:pt x="59" y="149"/>
                  </a:cubicBezTo>
                  <a:cubicBezTo>
                    <a:pt x="75" y="167"/>
                    <a:pt x="89" y="183"/>
                    <a:pt x="99" y="207"/>
                  </a:cubicBezTo>
                  <a:cubicBezTo>
                    <a:pt x="104" y="220"/>
                    <a:pt x="100" y="227"/>
                    <a:pt x="98" y="240"/>
                  </a:cubicBezTo>
                  <a:cubicBezTo>
                    <a:pt x="96" y="250"/>
                    <a:pt x="100" y="264"/>
                    <a:pt x="105" y="273"/>
                  </a:cubicBezTo>
                  <a:cubicBezTo>
                    <a:pt x="121" y="308"/>
                    <a:pt x="138" y="342"/>
                    <a:pt x="155" y="375"/>
                  </a:cubicBezTo>
                  <a:cubicBezTo>
                    <a:pt x="170" y="375"/>
                    <a:pt x="187" y="375"/>
                    <a:pt x="205" y="374"/>
                  </a:cubicBezTo>
                  <a:cubicBezTo>
                    <a:pt x="211" y="376"/>
                    <a:pt x="215" y="378"/>
                    <a:pt x="220" y="381"/>
                  </a:cubicBezTo>
                  <a:cubicBezTo>
                    <a:pt x="222" y="382"/>
                    <a:pt x="224" y="383"/>
                    <a:pt x="226" y="385"/>
                  </a:cubicBezTo>
                  <a:cubicBezTo>
                    <a:pt x="227" y="386"/>
                    <a:pt x="228" y="387"/>
                    <a:pt x="230" y="388"/>
                  </a:cubicBezTo>
                  <a:cubicBezTo>
                    <a:pt x="243" y="400"/>
                    <a:pt x="249" y="414"/>
                    <a:pt x="252" y="425"/>
                  </a:cubicBezTo>
                  <a:cubicBezTo>
                    <a:pt x="252" y="426"/>
                    <a:pt x="253" y="427"/>
                    <a:pt x="253" y="428"/>
                  </a:cubicBezTo>
                  <a:cubicBezTo>
                    <a:pt x="254" y="435"/>
                    <a:pt x="255" y="439"/>
                    <a:pt x="255" y="440"/>
                  </a:cubicBezTo>
                  <a:cubicBezTo>
                    <a:pt x="255" y="467"/>
                    <a:pt x="284" y="503"/>
                    <a:pt x="312" y="513"/>
                  </a:cubicBezTo>
                  <a:cubicBezTo>
                    <a:pt x="313" y="514"/>
                    <a:pt x="314" y="514"/>
                    <a:pt x="315" y="514"/>
                  </a:cubicBezTo>
                  <a:cubicBezTo>
                    <a:pt x="318" y="515"/>
                    <a:pt x="322" y="516"/>
                    <a:pt x="325" y="517"/>
                  </a:cubicBezTo>
                  <a:cubicBezTo>
                    <a:pt x="332" y="515"/>
                    <a:pt x="336" y="512"/>
                    <a:pt x="339" y="507"/>
                  </a:cubicBezTo>
                  <a:cubicBezTo>
                    <a:pt x="339" y="506"/>
                    <a:pt x="339" y="505"/>
                    <a:pt x="339" y="504"/>
                  </a:cubicBezTo>
                  <a:cubicBezTo>
                    <a:pt x="340" y="502"/>
                    <a:pt x="340" y="501"/>
                    <a:pt x="340" y="498"/>
                  </a:cubicBezTo>
                  <a:cubicBezTo>
                    <a:pt x="340" y="497"/>
                    <a:pt x="340" y="495"/>
                    <a:pt x="340" y="494"/>
                  </a:cubicBezTo>
                  <a:cubicBezTo>
                    <a:pt x="340" y="492"/>
                    <a:pt x="340" y="490"/>
                    <a:pt x="339" y="487"/>
                  </a:cubicBezTo>
                  <a:cubicBezTo>
                    <a:pt x="339" y="487"/>
                    <a:pt x="338" y="486"/>
                    <a:pt x="338" y="485"/>
                  </a:cubicBezTo>
                  <a:cubicBezTo>
                    <a:pt x="335" y="474"/>
                    <a:pt x="328" y="462"/>
                    <a:pt x="318" y="450"/>
                  </a:cubicBezTo>
                  <a:cubicBezTo>
                    <a:pt x="315" y="446"/>
                    <a:pt x="311" y="443"/>
                    <a:pt x="307" y="439"/>
                  </a:cubicBezTo>
                  <a:cubicBezTo>
                    <a:pt x="306" y="438"/>
                    <a:pt x="305" y="437"/>
                    <a:pt x="304" y="436"/>
                  </a:cubicBezTo>
                  <a:cubicBezTo>
                    <a:pt x="304" y="435"/>
                    <a:pt x="303" y="434"/>
                    <a:pt x="303" y="434"/>
                  </a:cubicBezTo>
                  <a:cubicBezTo>
                    <a:pt x="302" y="433"/>
                    <a:pt x="301" y="432"/>
                    <a:pt x="301" y="432"/>
                  </a:cubicBezTo>
                  <a:cubicBezTo>
                    <a:pt x="300" y="431"/>
                    <a:pt x="300" y="430"/>
                    <a:pt x="299" y="430"/>
                  </a:cubicBezTo>
                  <a:cubicBezTo>
                    <a:pt x="298" y="429"/>
                    <a:pt x="297" y="427"/>
                    <a:pt x="296" y="426"/>
                  </a:cubicBezTo>
                  <a:cubicBezTo>
                    <a:pt x="287" y="414"/>
                    <a:pt x="279" y="399"/>
                    <a:pt x="281" y="387"/>
                  </a:cubicBezTo>
                  <a:cubicBezTo>
                    <a:pt x="281" y="387"/>
                    <a:pt x="281" y="386"/>
                    <a:pt x="282" y="386"/>
                  </a:cubicBezTo>
                  <a:cubicBezTo>
                    <a:pt x="282" y="385"/>
                    <a:pt x="282" y="384"/>
                    <a:pt x="282" y="384"/>
                  </a:cubicBezTo>
                  <a:cubicBezTo>
                    <a:pt x="283" y="383"/>
                    <a:pt x="283" y="382"/>
                    <a:pt x="284" y="381"/>
                  </a:cubicBezTo>
                  <a:cubicBezTo>
                    <a:pt x="284" y="381"/>
                    <a:pt x="284" y="380"/>
                    <a:pt x="284" y="380"/>
                  </a:cubicBezTo>
                  <a:cubicBezTo>
                    <a:pt x="285" y="380"/>
                    <a:pt x="285" y="379"/>
                    <a:pt x="286" y="379"/>
                  </a:cubicBezTo>
                  <a:cubicBezTo>
                    <a:pt x="287" y="377"/>
                    <a:pt x="289" y="376"/>
                    <a:pt x="292" y="374"/>
                  </a:cubicBezTo>
                  <a:cubicBezTo>
                    <a:pt x="293" y="374"/>
                    <a:pt x="293" y="374"/>
                    <a:pt x="296" y="374"/>
                  </a:cubicBezTo>
                  <a:cubicBezTo>
                    <a:pt x="298" y="373"/>
                    <a:pt x="298" y="373"/>
                    <a:pt x="298" y="373"/>
                  </a:cubicBezTo>
                  <a:cubicBezTo>
                    <a:pt x="318" y="373"/>
                    <a:pt x="339" y="372"/>
                    <a:pt x="361" y="372"/>
                  </a:cubicBezTo>
                  <a:cubicBezTo>
                    <a:pt x="361" y="372"/>
                    <a:pt x="361" y="373"/>
                    <a:pt x="361" y="373"/>
                  </a:cubicBezTo>
                  <a:cubicBezTo>
                    <a:pt x="361" y="372"/>
                    <a:pt x="361" y="372"/>
                    <a:pt x="361" y="372"/>
                  </a:cubicBezTo>
                  <a:lnTo>
                    <a:pt x="363" y="372"/>
                  </a:lnTo>
                  <a:close/>
                </a:path>
              </a:pathLst>
            </a:custGeom>
            <a:solidFill>
              <a:schemeClr val="accent4"/>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34" name="Freeform 31"/>
            <p:cNvSpPr/>
            <p:nvPr/>
          </p:nvSpPr>
          <p:spPr bwMode="auto">
            <a:xfrm>
              <a:off x="3188816" y="4732683"/>
              <a:ext cx="1040927" cy="1243047"/>
            </a:xfrm>
            <a:custGeom>
              <a:gdLst>
                <a:gd fmla="*/ 168 w 311" name="T0"/>
                <a:gd fmla="*/ 304 h 372" name="T1"/>
                <a:gd fmla="*/ 142 w 311" name="T2"/>
                <a:gd fmla="*/ 262 h 372" name="T3"/>
                <a:gd fmla="*/ 135 w 311" name="T4"/>
                <a:gd fmla="*/ 249 h 372" name="T5"/>
                <a:gd fmla="*/ 131 w 311" name="T6"/>
                <a:gd fmla="*/ 235 h 372" name="T7"/>
                <a:gd fmla="*/ 130 w 311" name="T8"/>
                <a:gd fmla="*/ 233 h 372" name="T9"/>
                <a:gd fmla="*/ 135 w 311" name="T10"/>
                <a:gd fmla="*/ 210 h 372" name="T11"/>
                <a:gd fmla="*/ 152 w 311" name="T12"/>
                <a:gd fmla="*/ 221 h 372" name="T13"/>
                <a:gd fmla="*/ 177 w 311" name="T14"/>
                <a:gd fmla="*/ 254 h 372" name="T15"/>
                <a:gd fmla="*/ 193 w 311" name="T16"/>
                <a:gd fmla="*/ 288 h 372" name="T17"/>
                <a:gd fmla="*/ 196 w 311" name="T18"/>
                <a:gd fmla="*/ 296 h 372" name="T19"/>
                <a:gd fmla="*/ 198 w 311" name="T20"/>
                <a:gd fmla="*/ 304 h 372" name="T21"/>
                <a:gd fmla="*/ 287 w 311" name="T22"/>
                <a:gd fmla="*/ 372 h 372" name="T23"/>
                <a:gd fmla="*/ 287 w 311" name="T24"/>
                <a:gd fmla="*/ 371 h 372" name="T25"/>
                <a:gd fmla="*/ 232 w 311" name="T26"/>
                <a:gd fmla="*/ 230 h 372" name="T27"/>
                <a:gd fmla="*/ 290 w 311" name="T28"/>
                <a:gd fmla="*/ 258 h 372" name="T29"/>
                <a:gd fmla="*/ 290 w 311" name="T30"/>
                <a:gd fmla="*/ 258 h 372" name="T31"/>
                <a:gd fmla="*/ 290 w 311" name="T32"/>
                <a:gd fmla="*/ 258 h 372" name="T33"/>
                <a:gd fmla="*/ 290 w 311" name="T34"/>
                <a:gd fmla="*/ 258 h 372" name="T35"/>
                <a:gd fmla="*/ 290 w 311" name="T36"/>
                <a:gd fmla="*/ 258 h 372" name="T37"/>
                <a:gd fmla="*/ 298 w 311" name="T38"/>
                <a:gd fmla="*/ 254 h 372" name="T39"/>
                <a:gd fmla="*/ 300 w 311" name="T40"/>
                <a:gd fmla="*/ 195 h 372" name="T41"/>
                <a:gd fmla="*/ 296 w 311" name="T42"/>
                <a:gd fmla="*/ 186 h 372" name="T43"/>
                <a:gd fmla="*/ 252 w 311" name="T44"/>
                <a:gd fmla="*/ 128 h 372" name="T45"/>
                <a:gd fmla="*/ 221 w 311" name="T46"/>
                <a:gd fmla="*/ 144 h 372" name="T47"/>
                <a:gd fmla="*/ 196 w 311" name="T48"/>
                <a:gd fmla="*/ 150 h 372" name="T49"/>
                <a:gd fmla="*/ 191 w 311" name="T50"/>
                <a:gd fmla="*/ 145 h 372" name="T51"/>
                <a:gd fmla="*/ 186 w 311" name="T52"/>
                <a:gd fmla="*/ 137 h 372" name="T53"/>
                <a:gd fmla="*/ 180 w 311" name="T54"/>
                <a:gd fmla="*/ 128 h 372" name="T55"/>
                <a:gd fmla="*/ 132 w 311" name="T56"/>
                <a:gd fmla="*/ 0 h 372" name="T57"/>
                <a:gd fmla="*/ 78 w 311" name="T58"/>
                <a:gd fmla="*/ 5 h 372" name="T59"/>
                <a:gd fmla="*/ 74 w 311" name="T60"/>
                <a:gd fmla="*/ 11 h 372" name="T61"/>
                <a:gd fmla="*/ 96 w 311" name="T62"/>
                <a:gd fmla="*/ 78 h 372" name="T63"/>
                <a:gd fmla="*/ 120 w 311" name="T64"/>
                <a:gd fmla="*/ 176 h 372" name="T65"/>
                <a:gd fmla="*/ 120 w 311" name="T66"/>
                <a:gd fmla="*/ 176 h 372" name="T67"/>
                <a:gd fmla="*/ 77 w 311" name="T68"/>
                <a:gd fmla="*/ 125 h 372" name="T69"/>
                <a:gd fmla="*/ 75 w 311" name="T70"/>
                <a:gd fmla="*/ 119 h 372" name="T71"/>
                <a:gd fmla="*/ 73 w 311" name="T72"/>
                <a:gd fmla="*/ 114 h 372" name="T73"/>
                <a:gd fmla="*/ 70 w 311" name="T74"/>
                <a:gd fmla="*/ 108 h 372" name="T75"/>
                <a:gd fmla="*/ 66 w 311" name="T76"/>
                <a:gd fmla="*/ 94 h 372" name="T77"/>
                <a:gd fmla="*/ 64 w 311" name="T78"/>
                <a:gd fmla="*/ 88 h 372" name="T79"/>
                <a:gd fmla="*/ 62 w 311" name="T80"/>
                <a:gd fmla="*/ 79 h 372" name="T81"/>
                <a:gd fmla="*/ 0 w 311" name="T82"/>
                <a:gd fmla="*/ 1 h 372" name="T83"/>
                <a:gd fmla="*/ 182 w 311" name="T84"/>
                <a:gd fmla="*/ 372 h 372"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372" w="311">
                  <a:moveTo>
                    <a:pt x="201" y="372"/>
                  </a:moveTo>
                  <a:cubicBezTo>
                    <a:pt x="205" y="356"/>
                    <a:pt x="179" y="319"/>
                    <a:pt x="168" y="304"/>
                  </a:cubicBezTo>
                  <a:cubicBezTo>
                    <a:pt x="168" y="304"/>
                    <a:pt x="168" y="304"/>
                    <a:pt x="168" y="304"/>
                  </a:cubicBezTo>
                  <a:cubicBezTo>
                    <a:pt x="156" y="289"/>
                    <a:pt x="147" y="274"/>
                    <a:pt x="142" y="262"/>
                  </a:cubicBezTo>
                  <a:cubicBezTo>
                    <a:pt x="141" y="262"/>
                    <a:pt x="141" y="262"/>
                    <a:pt x="141" y="261"/>
                  </a:cubicBezTo>
                  <a:cubicBezTo>
                    <a:pt x="139" y="257"/>
                    <a:pt x="137" y="252"/>
                    <a:pt x="135" y="249"/>
                  </a:cubicBezTo>
                  <a:cubicBezTo>
                    <a:pt x="135" y="248"/>
                    <a:pt x="135" y="247"/>
                    <a:pt x="134" y="245"/>
                  </a:cubicBezTo>
                  <a:cubicBezTo>
                    <a:pt x="132" y="240"/>
                    <a:pt x="131" y="236"/>
                    <a:pt x="131" y="235"/>
                  </a:cubicBezTo>
                  <a:cubicBezTo>
                    <a:pt x="131" y="235"/>
                    <a:pt x="131" y="235"/>
                    <a:pt x="130" y="234"/>
                  </a:cubicBezTo>
                  <a:cubicBezTo>
                    <a:pt x="130" y="234"/>
                    <a:pt x="130" y="234"/>
                    <a:pt x="130" y="233"/>
                  </a:cubicBezTo>
                  <a:cubicBezTo>
                    <a:pt x="126" y="217"/>
                    <a:pt x="129" y="211"/>
                    <a:pt x="134" y="211"/>
                  </a:cubicBezTo>
                  <a:cubicBezTo>
                    <a:pt x="134" y="211"/>
                    <a:pt x="135" y="211"/>
                    <a:pt x="135" y="210"/>
                  </a:cubicBezTo>
                  <a:cubicBezTo>
                    <a:pt x="135" y="211"/>
                    <a:pt x="135" y="211"/>
                    <a:pt x="135" y="211"/>
                  </a:cubicBezTo>
                  <a:cubicBezTo>
                    <a:pt x="140" y="211"/>
                    <a:pt x="146" y="215"/>
                    <a:pt x="152" y="221"/>
                  </a:cubicBezTo>
                  <a:cubicBezTo>
                    <a:pt x="153" y="222"/>
                    <a:pt x="154" y="223"/>
                    <a:pt x="154" y="223"/>
                  </a:cubicBezTo>
                  <a:cubicBezTo>
                    <a:pt x="163" y="231"/>
                    <a:pt x="171" y="242"/>
                    <a:pt x="177" y="254"/>
                  </a:cubicBezTo>
                  <a:cubicBezTo>
                    <a:pt x="184" y="266"/>
                    <a:pt x="189" y="277"/>
                    <a:pt x="193" y="286"/>
                  </a:cubicBezTo>
                  <a:cubicBezTo>
                    <a:pt x="193" y="286"/>
                    <a:pt x="193" y="287"/>
                    <a:pt x="193" y="288"/>
                  </a:cubicBezTo>
                  <a:cubicBezTo>
                    <a:pt x="194" y="289"/>
                    <a:pt x="194" y="290"/>
                    <a:pt x="194" y="291"/>
                  </a:cubicBezTo>
                  <a:cubicBezTo>
                    <a:pt x="195" y="293"/>
                    <a:pt x="196" y="295"/>
                    <a:pt x="196" y="296"/>
                  </a:cubicBezTo>
                  <a:cubicBezTo>
                    <a:pt x="196" y="297"/>
                    <a:pt x="196" y="297"/>
                    <a:pt x="196" y="298"/>
                  </a:cubicBezTo>
                  <a:cubicBezTo>
                    <a:pt x="197" y="300"/>
                    <a:pt x="197" y="302"/>
                    <a:pt x="198" y="304"/>
                  </a:cubicBezTo>
                  <a:cubicBezTo>
                    <a:pt x="198" y="304"/>
                    <a:pt x="208" y="351"/>
                    <a:pt x="243" y="372"/>
                  </a:cubicBezTo>
                  <a:cubicBezTo>
                    <a:pt x="256" y="372"/>
                    <a:pt x="271" y="372"/>
                    <a:pt x="287" y="372"/>
                  </a:cubicBezTo>
                  <a:cubicBezTo>
                    <a:pt x="287" y="371"/>
                    <a:pt x="287" y="371"/>
                    <a:pt x="287" y="371"/>
                  </a:cubicBezTo>
                  <a:cubicBezTo>
                    <a:pt x="287" y="371"/>
                    <a:pt x="287" y="371"/>
                    <a:pt x="287" y="371"/>
                  </a:cubicBezTo>
                  <a:cubicBezTo>
                    <a:pt x="270" y="338"/>
                    <a:pt x="253" y="304"/>
                    <a:pt x="237" y="269"/>
                  </a:cubicBezTo>
                  <a:cubicBezTo>
                    <a:pt x="233" y="260"/>
                    <a:pt x="225" y="237"/>
                    <a:pt x="232" y="230"/>
                  </a:cubicBezTo>
                  <a:cubicBezTo>
                    <a:pt x="234" y="228"/>
                    <a:pt x="236" y="227"/>
                    <a:pt x="240" y="228"/>
                  </a:cubicBezTo>
                  <a:cubicBezTo>
                    <a:pt x="262" y="228"/>
                    <a:pt x="269" y="256"/>
                    <a:pt x="290" y="258"/>
                  </a:cubicBezTo>
                  <a:cubicBezTo>
                    <a:pt x="290" y="258"/>
                    <a:pt x="290" y="258"/>
                    <a:pt x="290" y="258"/>
                  </a:cubicBezTo>
                  <a:cubicBezTo>
                    <a:pt x="290" y="258"/>
                    <a:pt x="290" y="258"/>
                    <a:pt x="290" y="258"/>
                  </a:cubicBezTo>
                  <a:cubicBezTo>
                    <a:pt x="290" y="258"/>
                    <a:pt x="290" y="258"/>
                    <a:pt x="290" y="258"/>
                  </a:cubicBezTo>
                  <a:cubicBezTo>
                    <a:pt x="290" y="258"/>
                    <a:pt x="290" y="258"/>
                    <a:pt x="290" y="258"/>
                  </a:cubicBezTo>
                  <a:cubicBezTo>
                    <a:pt x="290" y="258"/>
                    <a:pt x="290" y="258"/>
                    <a:pt x="290" y="258"/>
                  </a:cubicBezTo>
                  <a:cubicBezTo>
                    <a:pt x="290" y="258"/>
                    <a:pt x="290" y="258"/>
                    <a:pt x="290" y="258"/>
                  </a:cubicBezTo>
                  <a:cubicBezTo>
                    <a:pt x="290" y="258"/>
                    <a:pt x="290" y="258"/>
                    <a:pt x="290" y="258"/>
                  </a:cubicBezTo>
                  <a:cubicBezTo>
                    <a:pt x="290" y="258"/>
                    <a:pt x="290" y="258"/>
                    <a:pt x="290" y="258"/>
                  </a:cubicBezTo>
                  <a:cubicBezTo>
                    <a:pt x="293" y="257"/>
                    <a:pt x="295" y="256"/>
                    <a:pt x="297" y="254"/>
                  </a:cubicBezTo>
                  <a:cubicBezTo>
                    <a:pt x="297" y="254"/>
                    <a:pt x="298" y="254"/>
                    <a:pt x="298" y="254"/>
                  </a:cubicBezTo>
                  <a:cubicBezTo>
                    <a:pt x="311" y="242"/>
                    <a:pt x="306" y="215"/>
                    <a:pt x="302" y="203"/>
                  </a:cubicBezTo>
                  <a:cubicBezTo>
                    <a:pt x="302" y="201"/>
                    <a:pt x="301" y="198"/>
                    <a:pt x="300" y="195"/>
                  </a:cubicBezTo>
                  <a:cubicBezTo>
                    <a:pt x="300" y="194"/>
                    <a:pt x="299" y="194"/>
                    <a:pt x="299" y="194"/>
                  </a:cubicBezTo>
                  <a:cubicBezTo>
                    <a:pt x="298" y="191"/>
                    <a:pt x="297" y="189"/>
                    <a:pt x="296" y="186"/>
                  </a:cubicBezTo>
                  <a:cubicBezTo>
                    <a:pt x="291" y="173"/>
                    <a:pt x="284" y="161"/>
                    <a:pt x="276" y="151"/>
                  </a:cubicBezTo>
                  <a:cubicBezTo>
                    <a:pt x="270" y="143"/>
                    <a:pt x="261" y="133"/>
                    <a:pt x="252" y="128"/>
                  </a:cubicBezTo>
                  <a:cubicBezTo>
                    <a:pt x="247" y="125"/>
                    <a:pt x="243" y="124"/>
                    <a:pt x="239" y="124"/>
                  </a:cubicBezTo>
                  <a:cubicBezTo>
                    <a:pt x="232" y="124"/>
                    <a:pt x="225" y="130"/>
                    <a:pt x="221" y="144"/>
                  </a:cubicBezTo>
                  <a:cubicBezTo>
                    <a:pt x="221" y="145"/>
                    <a:pt x="214" y="165"/>
                    <a:pt x="197" y="150"/>
                  </a:cubicBezTo>
                  <a:cubicBezTo>
                    <a:pt x="197" y="150"/>
                    <a:pt x="196" y="150"/>
                    <a:pt x="196" y="150"/>
                  </a:cubicBezTo>
                  <a:cubicBezTo>
                    <a:pt x="195" y="149"/>
                    <a:pt x="194" y="148"/>
                    <a:pt x="193" y="147"/>
                  </a:cubicBezTo>
                  <a:cubicBezTo>
                    <a:pt x="192" y="146"/>
                    <a:pt x="192" y="145"/>
                    <a:pt x="191" y="145"/>
                  </a:cubicBezTo>
                  <a:cubicBezTo>
                    <a:pt x="190" y="144"/>
                    <a:pt x="189" y="142"/>
                    <a:pt x="188" y="141"/>
                  </a:cubicBezTo>
                  <a:cubicBezTo>
                    <a:pt x="187" y="140"/>
                    <a:pt x="186" y="139"/>
                    <a:pt x="186" y="137"/>
                  </a:cubicBezTo>
                  <a:cubicBezTo>
                    <a:pt x="185" y="136"/>
                    <a:pt x="184" y="134"/>
                    <a:pt x="183" y="133"/>
                  </a:cubicBezTo>
                  <a:cubicBezTo>
                    <a:pt x="182" y="131"/>
                    <a:pt x="181" y="130"/>
                    <a:pt x="180" y="128"/>
                  </a:cubicBezTo>
                  <a:cubicBezTo>
                    <a:pt x="178" y="125"/>
                    <a:pt x="175" y="121"/>
                    <a:pt x="173" y="117"/>
                  </a:cubicBezTo>
                  <a:cubicBezTo>
                    <a:pt x="159" y="78"/>
                    <a:pt x="145" y="39"/>
                    <a:pt x="132" y="0"/>
                  </a:cubicBezTo>
                  <a:cubicBezTo>
                    <a:pt x="115" y="0"/>
                    <a:pt x="99" y="0"/>
                    <a:pt x="85" y="1"/>
                  </a:cubicBezTo>
                  <a:cubicBezTo>
                    <a:pt x="82" y="2"/>
                    <a:pt x="80" y="3"/>
                    <a:pt x="78" y="5"/>
                  </a:cubicBezTo>
                  <a:cubicBezTo>
                    <a:pt x="78" y="6"/>
                    <a:pt x="77" y="6"/>
                    <a:pt x="77" y="7"/>
                  </a:cubicBezTo>
                  <a:cubicBezTo>
                    <a:pt x="76" y="8"/>
                    <a:pt x="75" y="10"/>
                    <a:pt x="74" y="11"/>
                  </a:cubicBezTo>
                  <a:cubicBezTo>
                    <a:pt x="68" y="27"/>
                    <a:pt x="80" y="52"/>
                    <a:pt x="90" y="69"/>
                  </a:cubicBezTo>
                  <a:cubicBezTo>
                    <a:pt x="92" y="72"/>
                    <a:pt x="94" y="75"/>
                    <a:pt x="96" y="78"/>
                  </a:cubicBezTo>
                  <a:cubicBezTo>
                    <a:pt x="96" y="78"/>
                    <a:pt x="96" y="78"/>
                    <a:pt x="96" y="78"/>
                  </a:cubicBezTo>
                  <a:cubicBezTo>
                    <a:pt x="123" y="113"/>
                    <a:pt x="139" y="170"/>
                    <a:pt x="120" y="176"/>
                  </a:cubicBezTo>
                  <a:cubicBezTo>
                    <a:pt x="120" y="176"/>
                    <a:pt x="120" y="176"/>
                    <a:pt x="120" y="176"/>
                  </a:cubicBezTo>
                  <a:cubicBezTo>
                    <a:pt x="120" y="176"/>
                    <a:pt x="120" y="176"/>
                    <a:pt x="120" y="176"/>
                  </a:cubicBezTo>
                  <a:cubicBezTo>
                    <a:pt x="119" y="176"/>
                    <a:pt x="119" y="176"/>
                    <a:pt x="119" y="176"/>
                  </a:cubicBezTo>
                  <a:cubicBezTo>
                    <a:pt x="103" y="171"/>
                    <a:pt x="88" y="148"/>
                    <a:pt x="77" y="125"/>
                  </a:cubicBezTo>
                  <a:cubicBezTo>
                    <a:pt x="77" y="125"/>
                    <a:pt x="77" y="124"/>
                    <a:pt x="77" y="124"/>
                  </a:cubicBezTo>
                  <a:cubicBezTo>
                    <a:pt x="76" y="122"/>
                    <a:pt x="76" y="121"/>
                    <a:pt x="75" y="119"/>
                  </a:cubicBezTo>
                  <a:cubicBezTo>
                    <a:pt x="75" y="118"/>
                    <a:pt x="74" y="117"/>
                    <a:pt x="74" y="116"/>
                  </a:cubicBezTo>
                  <a:cubicBezTo>
                    <a:pt x="73" y="115"/>
                    <a:pt x="73" y="114"/>
                    <a:pt x="73" y="114"/>
                  </a:cubicBezTo>
                  <a:cubicBezTo>
                    <a:pt x="72" y="112"/>
                    <a:pt x="71" y="110"/>
                    <a:pt x="71" y="108"/>
                  </a:cubicBezTo>
                  <a:cubicBezTo>
                    <a:pt x="71" y="108"/>
                    <a:pt x="70" y="108"/>
                    <a:pt x="70" y="108"/>
                  </a:cubicBezTo>
                  <a:cubicBezTo>
                    <a:pt x="69" y="103"/>
                    <a:pt x="67" y="99"/>
                    <a:pt x="66" y="94"/>
                  </a:cubicBezTo>
                  <a:cubicBezTo>
                    <a:pt x="66" y="94"/>
                    <a:pt x="66" y="94"/>
                    <a:pt x="66" y="94"/>
                  </a:cubicBezTo>
                  <a:cubicBezTo>
                    <a:pt x="65" y="92"/>
                    <a:pt x="65" y="90"/>
                    <a:pt x="64" y="88"/>
                  </a:cubicBezTo>
                  <a:cubicBezTo>
                    <a:pt x="64" y="88"/>
                    <a:pt x="64" y="88"/>
                    <a:pt x="64" y="88"/>
                  </a:cubicBezTo>
                  <a:cubicBezTo>
                    <a:pt x="64" y="86"/>
                    <a:pt x="63" y="85"/>
                    <a:pt x="63" y="83"/>
                  </a:cubicBezTo>
                  <a:cubicBezTo>
                    <a:pt x="63" y="81"/>
                    <a:pt x="62" y="80"/>
                    <a:pt x="62" y="79"/>
                  </a:cubicBezTo>
                  <a:cubicBezTo>
                    <a:pt x="62" y="78"/>
                    <a:pt x="54" y="22"/>
                    <a:pt x="23" y="1"/>
                  </a:cubicBezTo>
                  <a:cubicBezTo>
                    <a:pt x="13" y="1"/>
                    <a:pt x="6" y="1"/>
                    <a:pt x="0" y="1"/>
                  </a:cubicBezTo>
                  <a:cubicBezTo>
                    <a:pt x="49" y="129"/>
                    <a:pt x="110" y="259"/>
                    <a:pt x="181" y="372"/>
                  </a:cubicBezTo>
                  <a:cubicBezTo>
                    <a:pt x="182" y="372"/>
                    <a:pt x="182" y="372"/>
                    <a:pt x="182" y="372"/>
                  </a:cubicBezTo>
                  <a:cubicBezTo>
                    <a:pt x="186" y="372"/>
                    <a:pt x="193" y="372"/>
                    <a:pt x="201" y="372"/>
                  </a:cubicBezTo>
                  <a:close/>
                </a:path>
              </a:pathLst>
            </a:custGeom>
            <a:solidFill>
              <a:schemeClr val="accent4"/>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35" name="Freeform 32"/>
            <p:cNvSpPr/>
            <p:nvPr/>
          </p:nvSpPr>
          <p:spPr bwMode="auto">
            <a:xfrm>
              <a:off x="4499239" y="4702366"/>
              <a:ext cx="1222837" cy="1731508"/>
            </a:xfrm>
            <a:custGeom>
              <a:gdLst>
                <a:gd fmla="*/ 326 w 366" name="T0"/>
                <a:gd fmla="*/ 0 h 518" name="T1"/>
                <a:gd fmla="*/ 25 w 366" name="T2"/>
                <a:gd fmla="*/ 111 h 518" name="T3"/>
                <a:gd fmla="*/ 34 w 366" name="T4"/>
                <a:gd fmla="*/ 133 h 518" name="T5"/>
                <a:gd fmla="*/ 40 w 366" name="T6"/>
                <a:gd fmla="*/ 143 h 518" name="T7"/>
                <a:gd fmla="*/ 44 w 366" name="T8"/>
                <a:gd fmla="*/ 149 h 518" name="T9"/>
                <a:gd fmla="*/ 48 w 366" name="T10"/>
                <a:gd fmla="*/ 152 h 518" name="T11"/>
                <a:gd fmla="*/ 64 w 366" name="T12"/>
                <a:gd fmla="*/ 161 h 518" name="T13"/>
                <a:gd fmla="*/ 91 w 366" name="T14"/>
                <a:gd fmla="*/ 147 h 518" name="T15"/>
                <a:gd fmla="*/ 117 w 366" name="T16"/>
                <a:gd fmla="*/ 129 h 518" name="T17"/>
                <a:gd fmla="*/ 117 w 366" name="T18"/>
                <a:gd fmla="*/ 129 h 518" name="T19"/>
                <a:gd fmla="*/ 117 w 366" name="T20"/>
                <a:gd fmla="*/ 129 h 518" name="T21"/>
                <a:gd fmla="*/ 117 w 366" name="T22"/>
                <a:gd fmla="*/ 129 h 518" name="T23"/>
                <a:gd fmla="*/ 117 w 366" name="T24"/>
                <a:gd fmla="*/ 129 h 518" name="T25"/>
                <a:gd fmla="*/ 118 w 366" name="T26"/>
                <a:gd fmla="*/ 129 h 518" name="T27"/>
                <a:gd fmla="*/ 118 w 366" name="T28"/>
                <a:gd fmla="*/ 129 h 518" name="T29"/>
                <a:gd fmla="*/ 118 w 366" name="T30"/>
                <a:gd fmla="*/ 129 h 518" name="T31"/>
                <a:gd fmla="*/ 118 w 366" name="T32"/>
                <a:gd fmla="*/ 129 h 518" name="T33"/>
                <a:gd fmla="*/ 121 w 366" name="T34"/>
                <a:gd fmla="*/ 129 h 518" name="T35"/>
                <a:gd fmla="*/ 164 w 366" name="T36"/>
                <a:gd fmla="*/ 162 h 518" name="T37"/>
                <a:gd fmla="*/ 178 w 366" name="T38"/>
                <a:gd fmla="*/ 202 h 518" name="T39"/>
                <a:gd fmla="*/ 149 w 366" name="T40"/>
                <a:gd fmla="*/ 263 h 518" name="T41"/>
                <a:gd fmla="*/ 148 w 366" name="T42"/>
                <a:gd fmla="*/ 263 h 518" name="T43"/>
                <a:gd fmla="*/ 148 w 366" name="T44"/>
                <a:gd fmla="*/ 263 h 518" name="T45"/>
                <a:gd fmla="*/ 148 w 366" name="T46"/>
                <a:gd fmla="*/ 263 h 518" name="T47"/>
                <a:gd fmla="*/ 148 w 366" name="T48"/>
                <a:gd fmla="*/ 263 h 518" name="T49"/>
                <a:gd fmla="*/ 147 w 366" name="T50"/>
                <a:gd fmla="*/ 263 h 518" name="T51"/>
                <a:gd fmla="*/ 147 w 366" name="T52"/>
                <a:gd fmla="*/ 263 h 518" name="T53"/>
                <a:gd fmla="*/ 147 w 366" name="T54"/>
                <a:gd fmla="*/ 263 h 518" name="T55"/>
                <a:gd fmla="*/ 147 w 366" name="T56"/>
                <a:gd fmla="*/ 263 h 518" name="T57"/>
                <a:gd fmla="*/ 131 w 366" name="T58"/>
                <a:gd fmla="*/ 258 h 518" name="T59"/>
                <a:gd fmla="*/ 116 w 366" name="T60"/>
                <a:gd fmla="*/ 247 h 518" name="T61"/>
                <a:gd fmla="*/ 109 w 366" name="T62"/>
                <a:gd fmla="*/ 241 h 518" name="T63"/>
                <a:gd fmla="*/ 75 w 366" name="T64"/>
                <a:gd fmla="*/ 239 h 518" name="T65"/>
                <a:gd fmla="*/ 69 w 366" name="T66"/>
                <a:gd fmla="*/ 257 h 518" name="T67"/>
                <a:gd fmla="*/ 73 w 366" name="T68"/>
                <a:gd fmla="*/ 285 h 518" name="T69"/>
                <a:gd fmla="*/ 170 w 366" name="T70"/>
                <a:gd fmla="*/ 376 h 518" name="T71"/>
                <a:gd fmla="*/ 172 w 366" name="T72"/>
                <a:gd fmla="*/ 376 h 518" name="T73"/>
                <a:gd fmla="*/ 179 w 366" name="T74"/>
                <a:gd fmla="*/ 376 h 518" name="T75"/>
                <a:gd fmla="*/ 206 w 366" name="T76"/>
                <a:gd fmla="*/ 394 h 518" name="T77"/>
                <a:gd fmla="*/ 210 w 366" name="T78"/>
                <a:gd fmla="*/ 399 h 518" name="T79"/>
                <a:gd fmla="*/ 215 w 366" name="T80"/>
                <a:gd fmla="*/ 440 h 518" name="T81"/>
                <a:gd fmla="*/ 212 w 366" name="T82"/>
                <a:gd fmla="*/ 448 h 518" name="T83"/>
                <a:gd fmla="*/ 212 w 366" name="T84"/>
                <a:gd fmla="*/ 455 h 518" name="T85"/>
                <a:gd fmla="*/ 282 w 366" name="T86"/>
                <a:gd fmla="*/ 516 h 518" name="T87"/>
                <a:gd fmla="*/ 290 w 366" name="T88"/>
                <a:gd fmla="*/ 510 h 518" name="T89"/>
                <a:gd fmla="*/ 297 w 366" name="T90"/>
                <a:gd fmla="*/ 501 h 518" name="T91"/>
                <a:gd fmla="*/ 300 w 366" name="T92"/>
                <a:gd fmla="*/ 490 h 518" name="T93"/>
                <a:gd fmla="*/ 300 w 366" name="T94"/>
                <a:gd fmla="*/ 479 h 518" name="T95"/>
                <a:gd fmla="*/ 298 w 366" name="T96"/>
                <a:gd fmla="*/ 468 h 518" name="T97"/>
                <a:gd fmla="*/ 293 w 366" name="T98"/>
                <a:gd fmla="*/ 457 h 518" name="T99"/>
                <a:gd fmla="*/ 281 w 366" name="T100"/>
                <a:gd fmla="*/ 440 h 518" name="T101"/>
                <a:gd fmla="*/ 363 w 366" name="T102"/>
                <a:gd fmla="*/ 372 h 518" name="T103"/>
                <a:gd fmla="*/ 365 w 366" name="T104"/>
                <a:gd fmla="*/ 373 h 518"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518" w="366">
                  <a:moveTo>
                    <a:pt x="366" y="373"/>
                  </a:moveTo>
                  <a:cubicBezTo>
                    <a:pt x="351" y="259"/>
                    <a:pt x="337" y="129"/>
                    <a:pt x="326" y="0"/>
                  </a:cubicBezTo>
                  <a:cubicBezTo>
                    <a:pt x="211" y="2"/>
                    <a:pt x="100" y="4"/>
                    <a:pt x="0" y="6"/>
                  </a:cubicBezTo>
                  <a:cubicBezTo>
                    <a:pt x="8" y="41"/>
                    <a:pt x="16" y="76"/>
                    <a:pt x="25" y="111"/>
                  </a:cubicBezTo>
                  <a:cubicBezTo>
                    <a:pt x="27" y="118"/>
                    <a:pt x="30" y="124"/>
                    <a:pt x="32" y="129"/>
                  </a:cubicBezTo>
                  <a:cubicBezTo>
                    <a:pt x="33" y="131"/>
                    <a:pt x="33" y="132"/>
                    <a:pt x="34" y="133"/>
                  </a:cubicBezTo>
                  <a:cubicBezTo>
                    <a:pt x="35" y="135"/>
                    <a:pt x="35" y="136"/>
                    <a:pt x="36" y="137"/>
                  </a:cubicBezTo>
                  <a:cubicBezTo>
                    <a:pt x="37" y="139"/>
                    <a:pt x="39" y="141"/>
                    <a:pt x="40" y="143"/>
                  </a:cubicBezTo>
                  <a:cubicBezTo>
                    <a:pt x="40" y="144"/>
                    <a:pt x="40" y="144"/>
                    <a:pt x="41" y="145"/>
                  </a:cubicBezTo>
                  <a:cubicBezTo>
                    <a:pt x="42" y="146"/>
                    <a:pt x="43" y="148"/>
                    <a:pt x="44" y="149"/>
                  </a:cubicBezTo>
                  <a:cubicBezTo>
                    <a:pt x="45" y="150"/>
                    <a:pt x="46" y="151"/>
                    <a:pt x="46" y="151"/>
                  </a:cubicBezTo>
                  <a:cubicBezTo>
                    <a:pt x="47" y="152"/>
                    <a:pt x="47" y="152"/>
                    <a:pt x="48" y="152"/>
                  </a:cubicBezTo>
                  <a:cubicBezTo>
                    <a:pt x="52" y="157"/>
                    <a:pt x="58" y="160"/>
                    <a:pt x="63" y="161"/>
                  </a:cubicBezTo>
                  <a:cubicBezTo>
                    <a:pt x="63" y="161"/>
                    <a:pt x="63" y="161"/>
                    <a:pt x="64" y="161"/>
                  </a:cubicBezTo>
                  <a:cubicBezTo>
                    <a:pt x="65" y="161"/>
                    <a:pt x="67" y="161"/>
                    <a:pt x="69" y="161"/>
                  </a:cubicBezTo>
                  <a:cubicBezTo>
                    <a:pt x="80" y="160"/>
                    <a:pt x="88" y="151"/>
                    <a:pt x="91" y="147"/>
                  </a:cubicBezTo>
                  <a:cubicBezTo>
                    <a:pt x="98" y="135"/>
                    <a:pt x="107" y="130"/>
                    <a:pt x="116" y="129"/>
                  </a:cubicBezTo>
                  <a:cubicBezTo>
                    <a:pt x="116" y="129"/>
                    <a:pt x="117" y="129"/>
                    <a:pt x="117" y="129"/>
                  </a:cubicBezTo>
                  <a:cubicBezTo>
                    <a:pt x="117" y="129"/>
                    <a:pt x="117" y="129"/>
                    <a:pt x="117" y="129"/>
                  </a:cubicBezTo>
                  <a:cubicBezTo>
                    <a:pt x="117" y="129"/>
                    <a:pt x="117" y="129"/>
                    <a:pt x="117" y="129"/>
                  </a:cubicBezTo>
                  <a:cubicBezTo>
                    <a:pt x="117" y="129"/>
                    <a:pt x="117" y="129"/>
                    <a:pt x="117" y="129"/>
                  </a:cubicBezTo>
                  <a:cubicBezTo>
                    <a:pt x="117" y="129"/>
                    <a:pt x="117" y="129"/>
                    <a:pt x="117" y="129"/>
                  </a:cubicBezTo>
                  <a:cubicBezTo>
                    <a:pt x="117" y="129"/>
                    <a:pt x="117" y="129"/>
                    <a:pt x="117" y="129"/>
                  </a:cubicBezTo>
                  <a:cubicBezTo>
                    <a:pt x="117" y="129"/>
                    <a:pt x="117" y="129"/>
                    <a:pt x="117" y="129"/>
                  </a:cubicBezTo>
                  <a:cubicBezTo>
                    <a:pt x="117" y="129"/>
                    <a:pt x="117" y="129"/>
                    <a:pt x="117" y="129"/>
                  </a:cubicBezTo>
                  <a:cubicBezTo>
                    <a:pt x="117" y="129"/>
                    <a:pt x="117" y="129"/>
                    <a:pt x="117" y="129"/>
                  </a:cubicBezTo>
                  <a:cubicBezTo>
                    <a:pt x="118" y="129"/>
                    <a:pt x="118" y="129"/>
                    <a:pt x="118" y="129"/>
                  </a:cubicBezTo>
                  <a:cubicBezTo>
                    <a:pt x="118" y="129"/>
                    <a:pt x="118" y="129"/>
                    <a:pt x="118" y="129"/>
                  </a:cubicBezTo>
                  <a:cubicBezTo>
                    <a:pt x="118" y="129"/>
                    <a:pt x="118" y="129"/>
                    <a:pt x="118" y="129"/>
                  </a:cubicBezTo>
                  <a:cubicBezTo>
                    <a:pt x="118" y="129"/>
                    <a:pt x="118" y="129"/>
                    <a:pt x="118" y="129"/>
                  </a:cubicBezTo>
                  <a:cubicBezTo>
                    <a:pt x="118" y="129"/>
                    <a:pt x="118" y="129"/>
                    <a:pt x="118" y="129"/>
                  </a:cubicBezTo>
                  <a:cubicBezTo>
                    <a:pt x="118" y="129"/>
                    <a:pt x="118" y="129"/>
                    <a:pt x="118" y="129"/>
                  </a:cubicBezTo>
                  <a:cubicBezTo>
                    <a:pt x="118" y="129"/>
                    <a:pt x="118" y="129"/>
                    <a:pt x="118" y="129"/>
                  </a:cubicBezTo>
                  <a:cubicBezTo>
                    <a:pt x="118" y="129"/>
                    <a:pt x="118" y="129"/>
                    <a:pt x="118" y="129"/>
                  </a:cubicBezTo>
                  <a:cubicBezTo>
                    <a:pt x="119" y="129"/>
                    <a:pt x="120" y="129"/>
                    <a:pt x="121" y="129"/>
                  </a:cubicBezTo>
                  <a:cubicBezTo>
                    <a:pt x="121" y="129"/>
                    <a:pt x="121" y="129"/>
                    <a:pt x="121" y="129"/>
                  </a:cubicBezTo>
                  <a:cubicBezTo>
                    <a:pt x="127" y="130"/>
                    <a:pt x="134" y="132"/>
                    <a:pt x="143" y="138"/>
                  </a:cubicBezTo>
                  <a:cubicBezTo>
                    <a:pt x="151" y="143"/>
                    <a:pt x="158" y="152"/>
                    <a:pt x="164" y="162"/>
                  </a:cubicBezTo>
                  <a:cubicBezTo>
                    <a:pt x="170" y="172"/>
                    <a:pt x="175" y="185"/>
                    <a:pt x="177" y="197"/>
                  </a:cubicBezTo>
                  <a:cubicBezTo>
                    <a:pt x="178" y="199"/>
                    <a:pt x="178" y="201"/>
                    <a:pt x="178" y="202"/>
                  </a:cubicBezTo>
                  <a:cubicBezTo>
                    <a:pt x="181" y="221"/>
                    <a:pt x="179" y="239"/>
                    <a:pt x="169" y="251"/>
                  </a:cubicBezTo>
                  <a:cubicBezTo>
                    <a:pt x="164" y="258"/>
                    <a:pt x="157" y="262"/>
                    <a:pt x="149" y="263"/>
                  </a:cubicBezTo>
                  <a:cubicBezTo>
                    <a:pt x="149" y="263"/>
                    <a:pt x="148" y="263"/>
                    <a:pt x="148" y="263"/>
                  </a:cubicBezTo>
                  <a:cubicBezTo>
                    <a:pt x="148" y="263"/>
                    <a:pt x="148" y="263"/>
                    <a:pt x="148" y="263"/>
                  </a:cubicBezTo>
                  <a:cubicBezTo>
                    <a:pt x="148" y="263"/>
                    <a:pt x="148" y="263"/>
                    <a:pt x="148" y="263"/>
                  </a:cubicBezTo>
                  <a:cubicBezTo>
                    <a:pt x="148" y="263"/>
                    <a:pt x="148" y="263"/>
                    <a:pt x="148" y="263"/>
                  </a:cubicBezTo>
                  <a:cubicBezTo>
                    <a:pt x="148" y="263"/>
                    <a:pt x="148" y="263"/>
                    <a:pt x="148" y="263"/>
                  </a:cubicBezTo>
                  <a:cubicBezTo>
                    <a:pt x="148" y="263"/>
                    <a:pt x="148" y="263"/>
                    <a:pt x="148" y="263"/>
                  </a:cubicBezTo>
                  <a:cubicBezTo>
                    <a:pt x="148" y="263"/>
                    <a:pt x="148" y="263"/>
                    <a:pt x="148" y="263"/>
                  </a:cubicBezTo>
                  <a:cubicBezTo>
                    <a:pt x="148" y="263"/>
                    <a:pt x="148" y="263"/>
                    <a:pt x="148" y="263"/>
                  </a:cubicBezTo>
                  <a:cubicBezTo>
                    <a:pt x="148" y="263"/>
                    <a:pt x="148" y="263"/>
                    <a:pt x="148" y="263"/>
                  </a:cubicBezTo>
                  <a:cubicBezTo>
                    <a:pt x="147" y="263"/>
                    <a:pt x="147" y="263"/>
                    <a:pt x="147" y="263"/>
                  </a:cubicBezTo>
                  <a:cubicBezTo>
                    <a:pt x="147" y="263"/>
                    <a:pt x="147" y="263"/>
                    <a:pt x="147" y="263"/>
                  </a:cubicBezTo>
                  <a:cubicBezTo>
                    <a:pt x="147" y="263"/>
                    <a:pt x="147" y="263"/>
                    <a:pt x="147" y="263"/>
                  </a:cubicBezTo>
                  <a:cubicBezTo>
                    <a:pt x="147" y="263"/>
                    <a:pt x="147" y="263"/>
                    <a:pt x="147" y="263"/>
                  </a:cubicBezTo>
                  <a:cubicBezTo>
                    <a:pt x="147" y="263"/>
                    <a:pt x="147" y="263"/>
                    <a:pt x="147" y="263"/>
                  </a:cubicBezTo>
                  <a:cubicBezTo>
                    <a:pt x="147" y="263"/>
                    <a:pt x="147" y="263"/>
                    <a:pt x="147" y="263"/>
                  </a:cubicBezTo>
                  <a:cubicBezTo>
                    <a:pt x="147" y="263"/>
                    <a:pt x="147" y="263"/>
                    <a:pt x="147" y="263"/>
                  </a:cubicBezTo>
                  <a:cubicBezTo>
                    <a:pt x="147" y="263"/>
                    <a:pt x="147" y="263"/>
                    <a:pt x="147" y="263"/>
                  </a:cubicBezTo>
                  <a:cubicBezTo>
                    <a:pt x="140" y="262"/>
                    <a:pt x="137" y="262"/>
                    <a:pt x="131" y="258"/>
                  </a:cubicBezTo>
                  <a:cubicBezTo>
                    <a:pt x="129" y="257"/>
                    <a:pt x="126" y="256"/>
                    <a:pt x="123" y="254"/>
                  </a:cubicBezTo>
                  <a:cubicBezTo>
                    <a:pt x="121" y="252"/>
                    <a:pt x="118" y="249"/>
                    <a:pt x="116" y="247"/>
                  </a:cubicBezTo>
                  <a:cubicBezTo>
                    <a:pt x="116" y="247"/>
                    <a:pt x="116" y="247"/>
                    <a:pt x="116" y="247"/>
                  </a:cubicBezTo>
                  <a:cubicBezTo>
                    <a:pt x="114" y="245"/>
                    <a:pt x="111" y="243"/>
                    <a:pt x="109" y="241"/>
                  </a:cubicBezTo>
                  <a:cubicBezTo>
                    <a:pt x="103" y="238"/>
                    <a:pt x="85" y="229"/>
                    <a:pt x="76" y="238"/>
                  </a:cubicBezTo>
                  <a:cubicBezTo>
                    <a:pt x="75" y="239"/>
                    <a:pt x="75" y="239"/>
                    <a:pt x="75" y="239"/>
                  </a:cubicBezTo>
                  <a:cubicBezTo>
                    <a:pt x="72" y="243"/>
                    <a:pt x="70" y="248"/>
                    <a:pt x="69" y="256"/>
                  </a:cubicBezTo>
                  <a:cubicBezTo>
                    <a:pt x="69" y="256"/>
                    <a:pt x="69" y="257"/>
                    <a:pt x="69" y="257"/>
                  </a:cubicBezTo>
                  <a:cubicBezTo>
                    <a:pt x="69" y="263"/>
                    <a:pt x="70" y="269"/>
                    <a:pt x="71" y="277"/>
                  </a:cubicBezTo>
                  <a:cubicBezTo>
                    <a:pt x="72" y="280"/>
                    <a:pt x="73" y="283"/>
                    <a:pt x="73" y="285"/>
                  </a:cubicBezTo>
                  <a:cubicBezTo>
                    <a:pt x="83" y="317"/>
                    <a:pt x="93" y="348"/>
                    <a:pt x="104" y="377"/>
                  </a:cubicBezTo>
                  <a:cubicBezTo>
                    <a:pt x="126" y="377"/>
                    <a:pt x="148" y="376"/>
                    <a:pt x="170" y="376"/>
                  </a:cubicBezTo>
                  <a:cubicBezTo>
                    <a:pt x="171" y="376"/>
                    <a:pt x="171" y="376"/>
                    <a:pt x="171" y="376"/>
                  </a:cubicBezTo>
                  <a:cubicBezTo>
                    <a:pt x="172" y="376"/>
                    <a:pt x="172" y="376"/>
                    <a:pt x="172" y="376"/>
                  </a:cubicBezTo>
                  <a:cubicBezTo>
                    <a:pt x="175" y="377"/>
                    <a:pt x="175" y="377"/>
                    <a:pt x="175" y="377"/>
                  </a:cubicBezTo>
                  <a:cubicBezTo>
                    <a:pt x="179" y="376"/>
                    <a:pt x="179" y="376"/>
                    <a:pt x="179" y="376"/>
                  </a:cubicBezTo>
                  <a:cubicBezTo>
                    <a:pt x="183" y="378"/>
                    <a:pt x="187" y="380"/>
                    <a:pt x="190" y="382"/>
                  </a:cubicBezTo>
                  <a:cubicBezTo>
                    <a:pt x="197" y="385"/>
                    <a:pt x="202" y="389"/>
                    <a:pt x="206" y="394"/>
                  </a:cubicBezTo>
                  <a:cubicBezTo>
                    <a:pt x="207" y="395"/>
                    <a:pt x="208" y="396"/>
                    <a:pt x="208" y="398"/>
                  </a:cubicBezTo>
                  <a:cubicBezTo>
                    <a:pt x="209" y="398"/>
                    <a:pt x="209" y="399"/>
                    <a:pt x="210" y="399"/>
                  </a:cubicBezTo>
                  <a:cubicBezTo>
                    <a:pt x="221" y="417"/>
                    <a:pt x="216" y="435"/>
                    <a:pt x="215" y="440"/>
                  </a:cubicBezTo>
                  <a:cubicBezTo>
                    <a:pt x="215" y="440"/>
                    <a:pt x="215" y="440"/>
                    <a:pt x="215" y="440"/>
                  </a:cubicBezTo>
                  <a:cubicBezTo>
                    <a:pt x="215" y="441"/>
                    <a:pt x="215" y="441"/>
                    <a:pt x="215" y="441"/>
                  </a:cubicBezTo>
                  <a:cubicBezTo>
                    <a:pt x="214" y="443"/>
                    <a:pt x="213" y="446"/>
                    <a:pt x="212" y="448"/>
                  </a:cubicBezTo>
                  <a:cubicBezTo>
                    <a:pt x="212" y="449"/>
                    <a:pt x="212" y="451"/>
                    <a:pt x="212" y="452"/>
                  </a:cubicBezTo>
                  <a:cubicBezTo>
                    <a:pt x="212" y="453"/>
                    <a:pt x="212" y="454"/>
                    <a:pt x="212" y="455"/>
                  </a:cubicBezTo>
                  <a:cubicBezTo>
                    <a:pt x="211" y="487"/>
                    <a:pt x="246" y="518"/>
                    <a:pt x="272" y="518"/>
                  </a:cubicBezTo>
                  <a:cubicBezTo>
                    <a:pt x="275" y="518"/>
                    <a:pt x="279" y="517"/>
                    <a:pt x="282" y="516"/>
                  </a:cubicBezTo>
                  <a:cubicBezTo>
                    <a:pt x="285" y="514"/>
                    <a:pt x="288" y="513"/>
                    <a:pt x="290" y="511"/>
                  </a:cubicBezTo>
                  <a:cubicBezTo>
                    <a:pt x="290" y="511"/>
                    <a:pt x="290" y="511"/>
                    <a:pt x="290" y="510"/>
                  </a:cubicBezTo>
                  <a:cubicBezTo>
                    <a:pt x="293" y="508"/>
                    <a:pt x="294" y="506"/>
                    <a:pt x="296" y="503"/>
                  </a:cubicBezTo>
                  <a:cubicBezTo>
                    <a:pt x="296" y="503"/>
                    <a:pt x="297" y="502"/>
                    <a:pt x="297" y="501"/>
                  </a:cubicBezTo>
                  <a:cubicBezTo>
                    <a:pt x="298" y="500"/>
                    <a:pt x="298" y="497"/>
                    <a:pt x="299" y="495"/>
                  </a:cubicBezTo>
                  <a:cubicBezTo>
                    <a:pt x="299" y="494"/>
                    <a:pt x="300" y="492"/>
                    <a:pt x="300" y="490"/>
                  </a:cubicBezTo>
                  <a:cubicBezTo>
                    <a:pt x="300" y="489"/>
                    <a:pt x="300" y="487"/>
                    <a:pt x="300" y="485"/>
                  </a:cubicBezTo>
                  <a:cubicBezTo>
                    <a:pt x="300" y="483"/>
                    <a:pt x="300" y="481"/>
                    <a:pt x="300" y="479"/>
                  </a:cubicBezTo>
                  <a:cubicBezTo>
                    <a:pt x="300" y="477"/>
                    <a:pt x="299" y="474"/>
                    <a:pt x="299" y="472"/>
                  </a:cubicBezTo>
                  <a:cubicBezTo>
                    <a:pt x="299" y="471"/>
                    <a:pt x="298" y="469"/>
                    <a:pt x="298" y="468"/>
                  </a:cubicBezTo>
                  <a:cubicBezTo>
                    <a:pt x="297" y="465"/>
                    <a:pt x="296" y="463"/>
                    <a:pt x="295" y="460"/>
                  </a:cubicBezTo>
                  <a:cubicBezTo>
                    <a:pt x="294" y="459"/>
                    <a:pt x="294" y="458"/>
                    <a:pt x="293" y="457"/>
                  </a:cubicBezTo>
                  <a:cubicBezTo>
                    <a:pt x="292" y="454"/>
                    <a:pt x="291" y="452"/>
                    <a:pt x="289" y="450"/>
                  </a:cubicBezTo>
                  <a:cubicBezTo>
                    <a:pt x="287" y="446"/>
                    <a:pt x="284" y="443"/>
                    <a:pt x="281" y="440"/>
                  </a:cubicBezTo>
                  <a:cubicBezTo>
                    <a:pt x="281" y="440"/>
                    <a:pt x="235" y="394"/>
                    <a:pt x="286" y="374"/>
                  </a:cubicBezTo>
                  <a:cubicBezTo>
                    <a:pt x="312" y="373"/>
                    <a:pt x="337" y="373"/>
                    <a:pt x="363" y="372"/>
                  </a:cubicBezTo>
                  <a:cubicBezTo>
                    <a:pt x="364" y="373"/>
                    <a:pt x="364" y="373"/>
                    <a:pt x="364" y="373"/>
                  </a:cubicBezTo>
                  <a:cubicBezTo>
                    <a:pt x="365" y="373"/>
                    <a:pt x="365" y="373"/>
                    <a:pt x="365" y="373"/>
                  </a:cubicBezTo>
                  <a:lnTo>
                    <a:pt x="366" y="373"/>
                  </a:lnTo>
                  <a:close/>
                </a:path>
              </a:pathLst>
            </a:custGeom>
            <a:solidFill>
              <a:schemeClr val="accent4"/>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36" name="Freeform 33"/>
            <p:cNvSpPr/>
            <p:nvPr/>
          </p:nvSpPr>
          <p:spPr bwMode="auto">
            <a:xfrm>
              <a:off x="4633987" y="6881909"/>
              <a:ext cx="852280" cy="249283"/>
            </a:xfrm>
            <a:custGeom>
              <a:gdLst>
                <a:gd fmla="*/ 220 w 255" name="T0"/>
                <a:gd fmla="*/ 74 h 75" name="T1"/>
                <a:gd fmla="*/ 244 w 255" name="T2"/>
                <a:gd fmla="*/ 75 h 75" name="T3"/>
                <a:gd fmla="*/ 255 w 255" name="T4"/>
                <a:gd fmla="*/ 74 h 75" name="T5"/>
                <a:gd fmla="*/ 234 w 255" name="T6"/>
                <a:gd fmla="*/ 64 h 75" name="T7"/>
                <a:gd fmla="*/ 210 w 255" name="T8"/>
                <a:gd fmla="*/ 65 h 75" name="T9"/>
                <a:gd fmla="*/ 175 w 255" name="T10"/>
                <a:gd fmla="*/ 61 h 75" name="T11"/>
                <a:gd fmla="*/ 142 w 255" name="T12"/>
                <a:gd fmla="*/ 45 h 75" name="T13"/>
                <a:gd fmla="*/ 141 w 255" name="T14"/>
                <a:gd fmla="*/ 44 h 75" name="T15"/>
                <a:gd fmla="*/ 140 w 255" name="T16"/>
                <a:gd fmla="*/ 44 h 75" name="T17"/>
                <a:gd fmla="*/ 70 w 255" name="T18"/>
                <a:gd fmla="*/ 0 h 75" name="T19"/>
                <a:gd fmla="*/ 69 w 255" name="T20"/>
                <a:gd fmla="*/ 0 h 75" name="T21"/>
                <a:gd fmla="*/ 0 w 255" name="T22"/>
                <a:gd fmla="*/ 0 h 75" name="T23"/>
                <a:gd fmla="*/ 0 w 255" name="T24"/>
                <a:gd fmla="*/ 1 h 75" name="T25"/>
                <a:gd fmla="*/ 178 w 255" name="T26"/>
                <a:gd fmla="*/ 71 h 75" name="T27"/>
                <a:gd fmla="*/ 220 w 255" name="T28"/>
                <a:gd fmla="*/ 74 h 7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75" w="255">
                  <a:moveTo>
                    <a:pt x="220" y="74"/>
                  </a:moveTo>
                  <a:cubicBezTo>
                    <a:pt x="228" y="75"/>
                    <a:pt x="237" y="75"/>
                    <a:pt x="244" y="75"/>
                  </a:cubicBezTo>
                  <a:cubicBezTo>
                    <a:pt x="245" y="75"/>
                    <a:pt x="255" y="74"/>
                    <a:pt x="255" y="74"/>
                  </a:cubicBezTo>
                  <a:cubicBezTo>
                    <a:pt x="249" y="69"/>
                    <a:pt x="241" y="66"/>
                    <a:pt x="234" y="64"/>
                  </a:cubicBezTo>
                  <a:cubicBezTo>
                    <a:pt x="225" y="63"/>
                    <a:pt x="217" y="63"/>
                    <a:pt x="210" y="65"/>
                  </a:cubicBezTo>
                  <a:cubicBezTo>
                    <a:pt x="195" y="69"/>
                    <a:pt x="188" y="70"/>
                    <a:pt x="175" y="61"/>
                  </a:cubicBezTo>
                  <a:cubicBezTo>
                    <a:pt x="165" y="54"/>
                    <a:pt x="153" y="50"/>
                    <a:pt x="142" y="45"/>
                  </a:cubicBezTo>
                  <a:cubicBezTo>
                    <a:pt x="142" y="45"/>
                    <a:pt x="142" y="45"/>
                    <a:pt x="141" y="44"/>
                  </a:cubicBezTo>
                  <a:cubicBezTo>
                    <a:pt x="140" y="44"/>
                    <a:pt x="140" y="44"/>
                    <a:pt x="140" y="44"/>
                  </a:cubicBezTo>
                  <a:cubicBezTo>
                    <a:pt x="116" y="32"/>
                    <a:pt x="92" y="18"/>
                    <a:pt x="70" y="0"/>
                  </a:cubicBezTo>
                  <a:cubicBezTo>
                    <a:pt x="70" y="0"/>
                    <a:pt x="69" y="0"/>
                    <a:pt x="69" y="0"/>
                  </a:cubicBezTo>
                  <a:cubicBezTo>
                    <a:pt x="34" y="0"/>
                    <a:pt x="11" y="0"/>
                    <a:pt x="0" y="0"/>
                  </a:cubicBezTo>
                  <a:cubicBezTo>
                    <a:pt x="0" y="0"/>
                    <a:pt x="0" y="1"/>
                    <a:pt x="0" y="1"/>
                  </a:cubicBezTo>
                  <a:cubicBezTo>
                    <a:pt x="55" y="36"/>
                    <a:pt x="115" y="61"/>
                    <a:pt x="178" y="71"/>
                  </a:cubicBezTo>
                  <a:cubicBezTo>
                    <a:pt x="193" y="72"/>
                    <a:pt x="207" y="73"/>
                    <a:pt x="220" y="74"/>
                  </a:cubicBezTo>
                  <a:close/>
                </a:path>
              </a:pathLst>
            </a:custGeom>
            <a:solidFill>
              <a:schemeClr val="accent6"/>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37" name="Freeform 34"/>
            <p:cNvSpPr/>
            <p:nvPr/>
          </p:nvSpPr>
          <p:spPr bwMode="auto">
            <a:xfrm>
              <a:off x="4866426" y="6875172"/>
              <a:ext cx="791644" cy="256021"/>
            </a:xfrm>
            <a:custGeom>
              <a:gdLst>
                <a:gd fmla="*/ 86 w 237" name="T0"/>
                <a:gd fmla="*/ 1 h 77" name="T1"/>
                <a:gd fmla="*/ 84 w 237" name="T2"/>
                <a:gd fmla="*/ 3 h 77" name="T3"/>
                <a:gd fmla="*/ 88 w 237" name="T4"/>
                <a:gd fmla="*/ 14 h 77" name="T5"/>
                <a:gd fmla="*/ 117 w 237" name="T6"/>
                <a:gd fmla="*/ 33 h 77" name="T7"/>
                <a:gd fmla="*/ 123 w 237" name="T8"/>
                <a:gd fmla="*/ 36 h 77" name="T9"/>
                <a:gd fmla="*/ 132 w 237" name="T10"/>
                <a:gd fmla="*/ 41 h 77" name="T11"/>
                <a:gd fmla="*/ 141 w 237" name="T12"/>
                <a:gd fmla="*/ 46 h 77" name="T13"/>
                <a:gd fmla="*/ 148 w 237" name="T14"/>
                <a:gd fmla="*/ 49 h 77" name="T15"/>
                <a:gd fmla="*/ 163 w 237" name="T16"/>
                <a:gd fmla="*/ 62 h 77" name="T17"/>
                <a:gd fmla="*/ 161 w 237" name="T18"/>
                <a:gd fmla="*/ 63 h 77" name="T19"/>
                <a:gd fmla="*/ 157 w 237" name="T20"/>
                <a:gd fmla="*/ 63 h 77" name="T21"/>
                <a:gd fmla="*/ 147 w 237" name="T22"/>
                <a:gd fmla="*/ 62 h 77" name="T23"/>
                <a:gd fmla="*/ 136 w 237" name="T24"/>
                <a:gd fmla="*/ 60 h 77" name="T25"/>
                <a:gd fmla="*/ 124 w 237" name="T26"/>
                <a:gd fmla="*/ 56 h 77" name="T27"/>
                <a:gd fmla="*/ 63 w 237" name="T28"/>
                <a:gd fmla="*/ 15 h 77" name="T29"/>
                <a:gd fmla="*/ 36 w 237" name="T30"/>
                <a:gd fmla="*/ 2 h 77" name="T31"/>
                <a:gd fmla="*/ 0 w 237" name="T32"/>
                <a:gd fmla="*/ 2 h 77" name="T33"/>
                <a:gd fmla="*/ 73 w 237" name="T34"/>
                <a:gd fmla="*/ 47 h 77" name="T35"/>
                <a:gd fmla="*/ 58 w 237" name="T36"/>
                <a:gd fmla="*/ 50 h 77" name="T37"/>
                <a:gd fmla="*/ 57 w 237" name="T38"/>
                <a:gd fmla="*/ 51 h 77" name="T39"/>
                <a:gd fmla="*/ 99 w 237" name="T40"/>
                <a:gd fmla="*/ 67 h 77" name="T41"/>
                <a:gd fmla="*/ 117 w 237" name="T42"/>
                <a:gd fmla="*/ 71 h 77" name="T43"/>
                <a:gd fmla="*/ 133 w 237" name="T44"/>
                <a:gd fmla="*/ 74 h 77" name="T45"/>
                <a:gd fmla="*/ 149 w 237" name="T46"/>
                <a:gd fmla="*/ 75 h 77" name="T47"/>
                <a:gd fmla="*/ 164 w 237" name="T48"/>
                <a:gd fmla="*/ 76 h 77" name="T49"/>
                <a:gd fmla="*/ 151 w 237" name="T50"/>
                <a:gd fmla="*/ 74 h 77" name="T51"/>
                <a:gd fmla="*/ 150 w 237" name="T52"/>
                <a:gd fmla="*/ 74 h 77" name="T53"/>
                <a:gd fmla="*/ 151 w 237" name="T54"/>
                <a:gd fmla="*/ 73 h 77" name="T55"/>
                <a:gd fmla="*/ 200 w 237" name="T56"/>
                <a:gd fmla="*/ 76 h 77" name="T57"/>
                <a:gd fmla="*/ 198 w 237" name="T58"/>
                <a:gd fmla="*/ 76 h 77" name="T59"/>
                <a:gd fmla="*/ 183 w 237" name="T60"/>
                <a:gd fmla="*/ 71 h 77" name="T61"/>
                <a:gd fmla="*/ 183 w 237" name="T62"/>
                <a:gd fmla="*/ 71 h 77" name="T63"/>
                <a:gd fmla="*/ 184 w 237" name="T64"/>
                <a:gd fmla="*/ 71 h 77" name="T65"/>
                <a:gd fmla="*/ 185 w 237" name="T66"/>
                <a:gd fmla="*/ 71 h 77" name="T67"/>
                <a:gd fmla="*/ 217 w 237" name="T68"/>
                <a:gd fmla="*/ 74 h 77" name="T69"/>
                <a:gd fmla="*/ 134 w 237" name="T70"/>
                <a:gd fmla="*/ 0 h 77"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77" w="236">
                  <a:moveTo>
                    <a:pt x="134" y="0"/>
                  </a:moveTo>
                  <a:cubicBezTo>
                    <a:pt x="118" y="1"/>
                    <a:pt x="102" y="1"/>
                    <a:pt x="86" y="1"/>
                  </a:cubicBezTo>
                  <a:cubicBezTo>
                    <a:pt x="86" y="1"/>
                    <a:pt x="85" y="2"/>
                    <a:pt x="85" y="2"/>
                  </a:cubicBezTo>
                  <a:cubicBezTo>
                    <a:pt x="84" y="3"/>
                    <a:pt x="84" y="3"/>
                    <a:pt x="84" y="3"/>
                  </a:cubicBezTo>
                  <a:cubicBezTo>
                    <a:pt x="84" y="4"/>
                    <a:pt x="83" y="4"/>
                    <a:pt x="83" y="5"/>
                  </a:cubicBezTo>
                  <a:cubicBezTo>
                    <a:pt x="84" y="7"/>
                    <a:pt x="85" y="10"/>
                    <a:pt x="88" y="14"/>
                  </a:cubicBezTo>
                  <a:cubicBezTo>
                    <a:pt x="92" y="18"/>
                    <a:pt x="96" y="21"/>
                    <a:pt x="101" y="24"/>
                  </a:cubicBezTo>
                  <a:cubicBezTo>
                    <a:pt x="105" y="27"/>
                    <a:pt x="110" y="30"/>
                    <a:pt x="117" y="33"/>
                  </a:cubicBezTo>
                  <a:cubicBezTo>
                    <a:pt x="117" y="33"/>
                    <a:pt x="117" y="33"/>
                    <a:pt x="117" y="33"/>
                  </a:cubicBezTo>
                  <a:cubicBezTo>
                    <a:pt x="117" y="33"/>
                    <a:pt x="119" y="34"/>
                    <a:pt x="123" y="36"/>
                  </a:cubicBezTo>
                  <a:cubicBezTo>
                    <a:pt x="124" y="37"/>
                    <a:pt x="126" y="38"/>
                    <a:pt x="128" y="38"/>
                  </a:cubicBezTo>
                  <a:cubicBezTo>
                    <a:pt x="129" y="39"/>
                    <a:pt x="130" y="40"/>
                    <a:pt x="132" y="41"/>
                  </a:cubicBezTo>
                  <a:cubicBezTo>
                    <a:pt x="133" y="41"/>
                    <a:pt x="133" y="41"/>
                    <a:pt x="134" y="42"/>
                  </a:cubicBezTo>
                  <a:cubicBezTo>
                    <a:pt x="137" y="43"/>
                    <a:pt x="139" y="44"/>
                    <a:pt x="141" y="46"/>
                  </a:cubicBezTo>
                  <a:cubicBezTo>
                    <a:pt x="142" y="46"/>
                    <a:pt x="142" y="46"/>
                    <a:pt x="142" y="46"/>
                  </a:cubicBezTo>
                  <a:cubicBezTo>
                    <a:pt x="144" y="47"/>
                    <a:pt x="146" y="48"/>
                    <a:pt x="148" y="49"/>
                  </a:cubicBezTo>
                  <a:cubicBezTo>
                    <a:pt x="156" y="55"/>
                    <a:pt x="162" y="59"/>
                    <a:pt x="162" y="62"/>
                  </a:cubicBezTo>
                  <a:cubicBezTo>
                    <a:pt x="162" y="62"/>
                    <a:pt x="163" y="62"/>
                    <a:pt x="163" y="62"/>
                  </a:cubicBezTo>
                  <a:cubicBezTo>
                    <a:pt x="162" y="62"/>
                    <a:pt x="162" y="62"/>
                    <a:pt x="162" y="62"/>
                  </a:cubicBezTo>
                  <a:cubicBezTo>
                    <a:pt x="162" y="63"/>
                    <a:pt x="162" y="63"/>
                    <a:pt x="161" y="63"/>
                  </a:cubicBezTo>
                  <a:cubicBezTo>
                    <a:pt x="160" y="63"/>
                    <a:pt x="159" y="63"/>
                    <a:pt x="158" y="63"/>
                  </a:cubicBezTo>
                  <a:cubicBezTo>
                    <a:pt x="157" y="63"/>
                    <a:pt x="157" y="63"/>
                    <a:pt x="157" y="63"/>
                  </a:cubicBezTo>
                  <a:cubicBezTo>
                    <a:pt x="155" y="63"/>
                    <a:pt x="152" y="63"/>
                    <a:pt x="150" y="63"/>
                  </a:cubicBezTo>
                  <a:cubicBezTo>
                    <a:pt x="149" y="62"/>
                    <a:pt x="148" y="62"/>
                    <a:pt x="147" y="62"/>
                  </a:cubicBezTo>
                  <a:cubicBezTo>
                    <a:pt x="145" y="62"/>
                    <a:pt x="143" y="61"/>
                    <a:pt x="140" y="61"/>
                  </a:cubicBezTo>
                  <a:cubicBezTo>
                    <a:pt x="139" y="60"/>
                    <a:pt x="137" y="60"/>
                    <a:pt x="136" y="60"/>
                  </a:cubicBezTo>
                  <a:cubicBezTo>
                    <a:pt x="133" y="59"/>
                    <a:pt x="130" y="58"/>
                    <a:pt x="126" y="57"/>
                  </a:cubicBezTo>
                  <a:cubicBezTo>
                    <a:pt x="126" y="56"/>
                    <a:pt x="125" y="56"/>
                    <a:pt x="124" y="56"/>
                  </a:cubicBezTo>
                  <a:cubicBezTo>
                    <a:pt x="108" y="50"/>
                    <a:pt x="91" y="42"/>
                    <a:pt x="85" y="34"/>
                  </a:cubicBezTo>
                  <a:cubicBezTo>
                    <a:pt x="84" y="32"/>
                    <a:pt x="75" y="24"/>
                    <a:pt x="63" y="15"/>
                  </a:cubicBezTo>
                  <a:cubicBezTo>
                    <a:pt x="56" y="11"/>
                    <a:pt x="48" y="6"/>
                    <a:pt x="38" y="3"/>
                  </a:cubicBezTo>
                  <a:cubicBezTo>
                    <a:pt x="37" y="2"/>
                    <a:pt x="37" y="2"/>
                    <a:pt x="36" y="2"/>
                  </a:cubicBezTo>
                  <a:cubicBezTo>
                    <a:pt x="23" y="2"/>
                    <a:pt x="11" y="2"/>
                    <a:pt x="1" y="2"/>
                  </a:cubicBezTo>
                  <a:cubicBezTo>
                    <a:pt x="0" y="2"/>
                    <a:pt x="0" y="2"/>
                    <a:pt x="0" y="2"/>
                  </a:cubicBezTo>
                  <a:cubicBezTo>
                    <a:pt x="23" y="20"/>
                    <a:pt x="47" y="34"/>
                    <a:pt x="71" y="46"/>
                  </a:cubicBezTo>
                  <a:cubicBezTo>
                    <a:pt x="72" y="46"/>
                    <a:pt x="72" y="47"/>
                    <a:pt x="73" y="47"/>
                  </a:cubicBezTo>
                  <a:cubicBezTo>
                    <a:pt x="94" y="57"/>
                    <a:pt x="94" y="57"/>
                    <a:pt x="95" y="59"/>
                  </a:cubicBezTo>
                  <a:cubicBezTo>
                    <a:pt x="82" y="59"/>
                    <a:pt x="70" y="52"/>
                    <a:pt x="58" y="50"/>
                  </a:cubicBezTo>
                  <a:cubicBezTo>
                    <a:pt x="57" y="51"/>
                    <a:pt x="57" y="51"/>
                    <a:pt x="57" y="51"/>
                  </a:cubicBezTo>
                  <a:cubicBezTo>
                    <a:pt x="57" y="51"/>
                    <a:pt x="57" y="51"/>
                    <a:pt x="57" y="51"/>
                  </a:cubicBezTo>
                  <a:cubicBezTo>
                    <a:pt x="62" y="55"/>
                    <a:pt x="77" y="61"/>
                    <a:pt x="96" y="66"/>
                  </a:cubicBezTo>
                  <a:cubicBezTo>
                    <a:pt x="97" y="66"/>
                    <a:pt x="98" y="67"/>
                    <a:pt x="99" y="67"/>
                  </a:cubicBezTo>
                  <a:cubicBezTo>
                    <a:pt x="102" y="68"/>
                    <a:pt x="106" y="69"/>
                    <a:pt x="110" y="70"/>
                  </a:cubicBezTo>
                  <a:cubicBezTo>
                    <a:pt x="112" y="70"/>
                    <a:pt x="114" y="70"/>
                    <a:pt x="117" y="71"/>
                  </a:cubicBezTo>
                  <a:cubicBezTo>
                    <a:pt x="119" y="71"/>
                    <a:pt x="122" y="72"/>
                    <a:pt x="125" y="72"/>
                  </a:cubicBezTo>
                  <a:cubicBezTo>
                    <a:pt x="128" y="73"/>
                    <a:pt x="130" y="73"/>
                    <a:pt x="133" y="74"/>
                  </a:cubicBezTo>
                  <a:cubicBezTo>
                    <a:pt x="137" y="74"/>
                    <a:pt x="141" y="75"/>
                    <a:pt x="145" y="75"/>
                  </a:cubicBezTo>
                  <a:cubicBezTo>
                    <a:pt x="146" y="75"/>
                    <a:pt x="147" y="75"/>
                    <a:pt x="149" y="75"/>
                  </a:cubicBezTo>
                  <a:cubicBezTo>
                    <a:pt x="154" y="76"/>
                    <a:pt x="159" y="76"/>
                    <a:pt x="164" y="76"/>
                  </a:cubicBezTo>
                  <a:cubicBezTo>
                    <a:pt x="164" y="76"/>
                    <a:pt x="164" y="76"/>
                    <a:pt x="164" y="76"/>
                  </a:cubicBezTo>
                  <a:cubicBezTo>
                    <a:pt x="161" y="76"/>
                    <a:pt x="158" y="75"/>
                    <a:pt x="155" y="75"/>
                  </a:cubicBezTo>
                  <a:cubicBezTo>
                    <a:pt x="153" y="75"/>
                    <a:pt x="152" y="74"/>
                    <a:pt x="151" y="74"/>
                  </a:cubicBezTo>
                  <a:cubicBezTo>
                    <a:pt x="151" y="74"/>
                    <a:pt x="150" y="74"/>
                    <a:pt x="149" y="74"/>
                  </a:cubicBezTo>
                  <a:cubicBezTo>
                    <a:pt x="149" y="74"/>
                    <a:pt x="149" y="74"/>
                    <a:pt x="150" y="74"/>
                  </a:cubicBezTo>
                  <a:cubicBezTo>
                    <a:pt x="149" y="74"/>
                    <a:pt x="149" y="73"/>
                    <a:pt x="149" y="73"/>
                  </a:cubicBezTo>
                  <a:cubicBezTo>
                    <a:pt x="149" y="73"/>
                    <a:pt x="150" y="73"/>
                    <a:pt x="151" y="73"/>
                  </a:cubicBezTo>
                  <a:cubicBezTo>
                    <a:pt x="162" y="71"/>
                    <a:pt x="173" y="76"/>
                    <a:pt x="184" y="77"/>
                  </a:cubicBezTo>
                  <a:cubicBezTo>
                    <a:pt x="189" y="76"/>
                    <a:pt x="195" y="76"/>
                    <a:pt x="200" y="76"/>
                  </a:cubicBezTo>
                  <a:cubicBezTo>
                    <a:pt x="200" y="76"/>
                    <a:pt x="200" y="76"/>
                    <a:pt x="200" y="76"/>
                  </a:cubicBezTo>
                  <a:cubicBezTo>
                    <a:pt x="199" y="76"/>
                    <a:pt x="198" y="76"/>
                    <a:pt x="198" y="76"/>
                  </a:cubicBezTo>
                  <a:cubicBezTo>
                    <a:pt x="188" y="75"/>
                    <a:pt x="182" y="73"/>
                    <a:pt x="181" y="71"/>
                  </a:cubicBezTo>
                  <a:cubicBezTo>
                    <a:pt x="183" y="71"/>
                    <a:pt x="183" y="71"/>
                    <a:pt x="183" y="71"/>
                  </a:cubicBezTo>
                  <a:cubicBezTo>
                    <a:pt x="183" y="71"/>
                    <a:pt x="183" y="71"/>
                    <a:pt x="183" y="71"/>
                  </a:cubicBezTo>
                  <a:cubicBezTo>
                    <a:pt x="183" y="71"/>
                    <a:pt x="183" y="71"/>
                    <a:pt x="183" y="71"/>
                  </a:cubicBezTo>
                  <a:cubicBezTo>
                    <a:pt x="184" y="71"/>
                    <a:pt x="184" y="71"/>
                    <a:pt x="184" y="71"/>
                  </a:cubicBezTo>
                  <a:cubicBezTo>
                    <a:pt x="184" y="71"/>
                    <a:pt x="184" y="71"/>
                    <a:pt x="184" y="71"/>
                  </a:cubicBezTo>
                  <a:cubicBezTo>
                    <a:pt x="184" y="71"/>
                    <a:pt x="184" y="71"/>
                    <a:pt x="184" y="71"/>
                  </a:cubicBezTo>
                  <a:cubicBezTo>
                    <a:pt x="185" y="71"/>
                    <a:pt x="185" y="71"/>
                    <a:pt x="185" y="71"/>
                  </a:cubicBezTo>
                  <a:cubicBezTo>
                    <a:pt x="185" y="71"/>
                    <a:pt x="185" y="71"/>
                    <a:pt x="185" y="71"/>
                  </a:cubicBezTo>
                  <a:cubicBezTo>
                    <a:pt x="196" y="71"/>
                    <a:pt x="206" y="73"/>
                    <a:pt x="217" y="74"/>
                  </a:cubicBezTo>
                  <a:cubicBezTo>
                    <a:pt x="224" y="73"/>
                    <a:pt x="230" y="73"/>
                    <a:pt x="237" y="72"/>
                  </a:cubicBezTo>
                  <a:cubicBezTo>
                    <a:pt x="200" y="62"/>
                    <a:pt x="166" y="37"/>
                    <a:pt x="134" y="0"/>
                  </a:cubicBezTo>
                  <a:close/>
                </a:path>
              </a:pathLst>
            </a:custGeom>
            <a:solidFill>
              <a:schemeClr val="accent6"/>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38" name="Freeform 35"/>
            <p:cNvSpPr/>
            <p:nvPr/>
          </p:nvSpPr>
          <p:spPr bwMode="auto">
            <a:xfrm>
              <a:off x="5317830" y="6865067"/>
              <a:ext cx="646789" cy="249283"/>
            </a:xfrm>
            <a:custGeom>
              <a:gdLst>
                <a:gd fmla="*/ 194 w 194" name="T0"/>
                <a:gd fmla="*/ 53 h 75" name="T1"/>
                <a:gd fmla="*/ 193 w 194" name="T2"/>
                <a:gd fmla="*/ 53 h 75" name="T3"/>
                <a:gd fmla="*/ 191 w 194" name="T4"/>
                <a:gd fmla="*/ 51 h 75" name="T5"/>
                <a:gd fmla="*/ 188 w 194" name="T6"/>
                <a:gd fmla="*/ 48 h 75" name="T7"/>
                <a:gd fmla="*/ 188 w 194" name="T8"/>
                <a:gd fmla="*/ 47 h 75" name="T9"/>
                <a:gd fmla="*/ 187 w 194" name="T10"/>
                <a:gd fmla="*/ 45 h 75" name="T11"/>
                <a:gd fmla="*/ 170 w 194" name="T12"/>
                <a:gd fmla="*/ 0 h 75" name="T13"/>
                <a:gd fmla="*/ 113 w 194" name="T14"/>
                <a:gd fmla="*/ 1 h 75" name="T15"/>
                <a:gd fmla="*/ 105 w 194" name="T16"/>
                <a:gd fmla="*/ 10 h 75" name="T17"/>
                <a:gd fmla="*/ 105 w 194" name="T18"/>
                <a:gd fmla="*/ 11 h 75" name="T19"/>
                <a:gd fmla="*/ 105 w 194" name="T20"/>
                <a:gd fmla="*/ 15 h 75" name="T21"/>
                <a:gd fmla="*/ 105 w 194" name="T22"/>
                <a:gd fmla="*/ 15 h 75" name="T23"/>
                <a:gd fmla="*/ 111 w 194" name="T24"/>
                <a:gd fmla="*/ 24 h 75" name="T25"/>
                <a:gd fmla="*/ 123 w 194" name="T26"/>
                <a:gd fmla="*/ 34 h 75" name="T27"/>
                <a:gd fmla="*/ 123 w 194" name="T28"/>
                <a:gd fmla="*/ 34 h 75" name="T29"/>
                <a:gd fmla="*/ 134 w 194" name="T30"/>
                <a:gd fmla="*/ 42 h 75" name="T31"/>
                <a:gd fmla="*/ 136 w 194" name="T32"/>
                <a:gd fmla="*/ 43 h 75" name="T33"/>
                <a:gd fmla="*/ 142 w 194" name="T34"/>
                <a:gd fmla="*/ 51 h 75" name="T35"/>
                <a:gd fmla="*/ 142 w 194" name="T36"/>
                <a:gd fmla="*/ 52 h 75" name="T37"/>
                <a:gd fmla="*/ 143 w 194" name="T38"/>
                <a:gd fmla="*/ 53 h 75" name="T39"/>
                <a:gd fmla="*/ 144 w 194" name="T40"/>
                <a:gd fmla="*/ 56 h 75" name="T41"/>
                <a:gd fmla="*/ 144 w 194" name="T42"/>
                <a:gd fmla="*/ 59 h 75" name="T43"/>
                <a:gd fmla="*/ 144 w 194" name="T44"/>
                <a:gd fmla="*/ 59 h 75" name="T45"/>
                <a:gd fmla="*/ 143 w 194" name="T46"/>
                <a:gd fmla="*/ 62 h 75" name="T47"/>
                <a:gd fmla="*/ 142 w 194" name="T48"/>
                <a:gd fmla="*/ 62 h 75" name="T49"/>
                <a:gd fmla="*/ 140 w 194" name="T50"/>
                <a:gd fmla="*/ 63 h 75" name="T51"/>
                <a:gd fmla="*/ 139 w 194" name="T52"/>
                <a:gd fmla="*/ 64 h 75" name="T53"/>
                <a:gd fmla="*/ 139 w 194" name="T54"/>
                <a:gd fmla="*/ 64 h 75" name="T55"/>
                <a:gd fmla="*/ 133 w 194" name="T56"/>
                <a:gd fmla="*/ 64 h 75" name="T57"/>
                <a:gd fmla="*/ 130 w 194" name="T58"/>
                <a:gd fmla="*/ 64 h 75" name="T59"/>
                <a:gd fmla="*/ 124 w 194" name="T60"/>
                <a:gd fmla="*/ 64 h 75" name="T61"/>
                <a:gd fmla="*/ 121 w 194" name="T62"/>
                <a:gd fmla="*/ 63 h 75" name="T63"/>
                <a:gd fmla="*/ 117 w 194" name="T64"/>
                <a:gd fmla="*/ 62 h 75" name="T65"/>
                <a:gd fmla="*/ 116 w 194" name="T66"/>
                <a:gd fmla="*/ 62 h 75" name="T67"/>
                <a:gd fmla="*/ 103 w 194" name="T68"/>
                <a:gd fmla="*/ 56 h 75" name="T69"/>
                <a:gd fmla="*/ 99 w 194" name="T70"/>
                <a:gd fmla="*/ 54 h 75" name="T71"/>
                <a:gd fmla="*/ 92 w 194" name="T72"/>
                <a:gd fmla="*/ 49 h 75" name="T73"/>
                <a:gd fmla="*/ 90 w 194" name="T74"/>
                <a:gd fmla="*/ 48 h 75" name="T75"/>
                <a:gd fmla="*/ 82 w 194" name="T76"/>
                <a:gd fmla="*/ 35 h 75" name="T77"/>
                <a:gd fmla="*/ 82 w 194" name="T78"/>
                <a:gd fmla="*/ 33 h 75" name="T79"/>
                <a:gd fmla="*/ 82 w 194" name="T80"/>
                <a:gd fmla="*/ 30 h 75" name="T81"/>
                <a:gd fmla="*/ 73 w 194" name="T82"/>
                <a:gd fmla="*/ 16 h 75" name="T83"/>
                <a:gd fmla="*/ 52 w 194" name="T84"/>
                <a:gd fmla="*/ 3 h 75" name="T85"/>
                <a:gd fmla="*/ 50 w 194" name="T86"/>
                <a:gd fmla="*/ 3 h 75" name="T87"/>
                <a:gd fmla="*/ 0 w 194" name="T88"/>
                <a:gd fmla="*/ 3 h 75" name="T89"/>
                <a:gd fmla="*/ 0 w 194" name="T90"/>
                <a:gd fmla="*/ 4 h 75" name="T91"/>
                <a:gd fmla="*/ 102 w 194" name="T92"/>
                <a:gd fmla="*/ 75 h 75" name="T93"/>
                <a:gd fmla="*/ 183 w 194" name="T94"/>
                <a:gd fmla="*/ 56 h 75" name="T95"/>
                <a:gd fmla="*/ 194 w 194" name="T96"/>
                <a:gd fmla="*/ 53 h 7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75" w="194">
                  <a:moveTo>
                    <a:pt x="194" y="53"/>
                  </a:moveTo>
                  <a:cubicBezTo>
                    <a:pt x="194" y="53"/>
                    <a:pt x="194" y="53"/>
                    <a:pt x="193" y="53"/>
                  </a:cubicBezTo>
                  <a:cubicBezTo>
                    <a:pt x="193" y="52"/>
                    <a:pt x="192" y="52"/>
                    <a:pt x="191" y="51"/>
                  </a:cubicBezTo>
                  <a:cubicBezTo>
                    <a:pt x="190" y="50"/>
                    <a:pt x="189" y="49"/>
                    <a:pt x="188" y="48"/>
                  </a:cubicBezTo>
                  <a:cubicBezTo>
                    <a:pt x="188" y="47"/>
                    <a:pt x="188" y="47"/>
                    <a:pt x="188" y="47"/>
                  </a:cubicBezTo>
                  <a:cubicBezTo>
                    <a:pt x="187" y="46"/>
                    <a:pt x="187" y="46"/>
                    <a:pt x="187" y="45"/>
                  </a:cubicBezTo>
                  <a:cubicBezTo>
                    <a:pt x="181" y="33"/>
                    <a:pt x="175" y="18"/>
                    <a:pt x="170" y="0"/>
                  </a:cubicBezTo>
                  <a:cubicBezTo>
                    <a:pt x="151" y="1"/>
                    <a:pt x="132" y="1"/>
                    <a:pt x="113" y="1"/>
                  </a:cubicBezTo>
                  <a:cubicBezTo>
                    <a:pt x="107" y="3"/>
                    <a:pt x="105" y="6"/>
                    <a:pt x="105" y="10"/>
                  </a:cubicBezTo>
                  <a:cubicBezTo>
                    <a:pt x="105" y="10"/>
                    <a:pt x="105" y="11"/>
                    <a:pt x="105" y="11"/>
                  </a:cubicBezTo>
                  <a:cubicBezTo>
                    <a:pt x="105" y="12"/>
                    <a:pt x="105" y="14"/>
                    <a:pt x="105" y="15"/>
                  </a:cubicBezTo>
                  <a:cubicBezTo>
                    <a:pt x="105" y="15"/>
                    <a:pt x="105" y="15"/>
                    <a:pt x="105" y="15"/>
                  </a:cubicBezTo>
                  <a:cubicBezTo>
                    <a:pt x="106" y="18"/>
                    <a:pt x="109" y="21"/>
                    <a:pt x="111" y="24"/>
                  </a:cubicBezTo>
                  <a:cubicBezTo>
                    <a:pt x="114" y="27"/>
                    <a:pt x="118" y="30"/>
                    <a:pt x="123" y="34"/>
                  </a:cubicBezTo>
                  <a:cubicBezTo>
                    <a:pt x="123" y="34"/>
                    <a:pt x="123" y="34"/>
                    <a:pt x="123" y="34"/>
                  </a:cubicBezTo>
                  <a:cubicBezTo>
                    <a:pt x="127" y="36"/>
                    <a:pt x="130" y="39"/>
                    <a:pt x="134" y="42"/>
                  </a:cubicBezTo>
                  <a:cubicBezTo>
                    <a:pt x="134" y="42"/>
                    <a:pt x="135" y="43"/>
                    <a:pt x="136" y="43"/>
                  </a:cubicBezTo>
                  <a:cubicBezTo>
                    <a:pt x="138" y="46"/>
                    <a:pt x="141" y="49"/>
                    <a:pt x="142" y="51"/>
                  </a:cubicBezTo>
                  <a:cubicBezTo>
                    <a:pt x="142" y="52"/>
                    <a:pt x="142" y="52"/>
                    <a:pt x="142" y="52"/>
                  </a:cubicBezTo>
                  <a:cubicBezTo>
                    <a:pt x="143" y="52"/>
                    <a:pt x="143" y="52"/>
                    <a:pt x="143" y="53"/>
                  </a:cubicBezTo>
                  <a:cubicBezTo>
                    <a:pt x="143" y="54"/>
                    <a:pt x="144" y="55"/>
                    <a:pt x="144" y="56"/>
                  </a:cubicBezTo>
                  <a:cubicBezTo>
                    <a:pt x="144" y="57"/>
                    <a:pt x="144" y="58"/>
                    <a:pt x="144" y="59"/>
                  </a:cubicBezTo>
                  <a:cubicBezTo>
                    <a:pt x="144" y="59"/>
                    <a:pt x="144" y="59"/>
                    <a:pt x="144" y="59"/>
                  </a:cubicBezTo>
                  <a:cubicBezTo>
                    <a:pt x="144" y="60"/>
                    <a:pt x="143" y="61"/>
                    <a:pt x="143" y="62"/>
                  </a:cubicBezTo>
                  <a:cubicBezTo>
                    <a:pt x="143" y="62"/>
                    <a:pt x="142" y="62"/>
                    <a:pt x="142" y="62"/>
                  </a:cubicBezTo>
                  <a:cubicBezTo>
                    <a:pt x="142" y="63"/>
                    <a:pt x="141" y="63"/>
                    <a:pt x="140" y="63"/>
                  </a:cubicBezTo>
                  <a:cubicBezTo>
                    <a:pt x="140" y="64"/>
                    <a:pt x="139" y="64"/>
                    <a:pt x="139" y="64"/>
                  </a:cubicBezTo>
                  <a:cubicBezTo>
                    <a:pt x="139" y="64"/>
                    <a:pt x="139" y="64"/>
                    <a:pt x="139" y="64"/>
                  </a:cubicBezTo>
                  <a:cubicBezTo>
                    <a:pt x="137" y="64"/>
                    <a:pt x="135" y="64"/>
                    <a:pt x="133" y="64"/>
                  </a:cubicBezTo>
                  <a:cubicBezTo>
                    <a:pt x="132" y="64"/>
                    <a:pt x="131" y="64"/>
                    <a:pt x="130" y="64"/>
                  </a:cubicBezTo>
                  <a:cubicBezTo>
                    <a:pt x="128" y="64"/>
                    <a:pt x="126" y="64"/>
                    <a:pt x="124" y="64"/>
                  </a:cubicBezTo>
                  <a:cubicBezTo>
                    <a:pt x="123" y="63"/>
                    <a:pt x="122" y="63"/>
                    <a:pt x="121" y="63"/>
                  </a:cubicBezTo>
                  <a:cubicBezTo>
                    <a:pt x="120" y="63"/>
                    <a:pt x="119" y="62"/>
                    <a:pt x="117" y="62"/>
                  </a:cubicBezTo>
                  <a:cubicBezTo>
                    <a:pt x="117" y="62"/>
                    <a:pt x="116" y="62"/>
                    <a:pt x="116" y="62"/>
                  </a:cubicBezTo>
                  <a:cubicBezTo>
                    <a:pt x="112" y="60"/>
                    <a:pt x="107" y="58"/>
                    <a:pt x="103" y="56"/>
                  </a:cubicBezTo>
                  <a:cubicBezTo>
                    <a:pt x="101" y="56"/>
                    <a:pt x="100" y="55"/>
                    <a:pt x="99" y="54"/>
                  </a:cubicBezTo>
                  <a:cubicBezTo>
                    <a:pt x="96" y="53"/>
                    <a:pt x="94" y="51"/>
                    <a:pt x="92" y="49"/>
                  </a:cubicBezTo>
                  <a:cubicBezTo>
                    <a:pt x="91" y="49"/>
                    <a:pt x="90" y="48"/>
                    <a:pt x="90" y="48"/>
                  </a:cubicBezTo>
                  <a:cubicBezTo>
                    <a:pt x="85" y="44"/>
                    <a:pt x="82" y="39"/>
                    <a:pt x="82" y="35"/>
                  </a:cubicBezTo>
                  <a:cubicBezTo>
                    <a:pt x="83" y="34"/>
                    <a:pt x="82" y="34"/>
                    <a:pt x="82" y="33"/>
                  </a:cubicBezTo>
                  <a:cubicBezTo>
                    <a:pt x="82" y="32"/>
                    <a:pt x="82" y="31"/>
                    <a:pt x="82" y="30"/>
                  </a:cubicBezTo>
                  <a:cubicBezTo>
                    <a:pt x="81" y="26"/>
                    <a:pt x="78" y="21"/>
                    <a:pt x="73" y="16"/>
                  </a:cubicBezTo>
                  <a:cubicBezTo>
                    <a:pt x="68" y="11"/>
                    <a:pt x="62" y="7"/>
                    <a:pt x="52" y="3"/>
                  </a:cubicBezTo>
                  <a:cubicBezTo>
                    <a:pt x="51" y="3"/>
                    <a:pt x="51" y="3"/>
                    <a:pt x="50" y="3"/>
                  </a:cubicBezTo>
                  <a:cubicBezTo>
                    <a:pt x="33" y="3"/>
                    <a:pt x="16" y="3"/>
                    <a:pt x="0" y="3"/>
                  </a:cubicBezTo>
                  <a:cubicBezTo>
                    <a:pt x="0" y="4"/>
                    <a:pt x="0" y="4"/>
                    <a:pt x="0" y="4"/>
                  </a:cubicBezTo>
                  <a:cubicBezTo>
                    <a:pt x="32" y="40"/>
                    <a:pt x="66" y="65"/>
                    <a:pt x="102" y="75"/>
                  </a:cubicBezTo>
                  <a:cubicBezTo>
                    <a:pt x="128" y="71"/>
                    <a:pt x="155" y="65"/>
                    <a:pt x="183" y="56"/>
                  </a:cubicBezTo>
                  <a:cubicBezTo>
                    <a:pt x="186" y="55"/>
                    <a:pt x="190" y="54"/>
                    <a:pt x="194" y="53"/>
                  </a:cubicBezTo>
                  <a:close/>
                </a:path>
              </a:pathLst>
            </a:custGeom>
            <a:solidFill>
              <a:schemeClr val="accent6"/>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39" name="Freeform 36"/>
            <p:cNvSpPr/>
            <p:nvPr/>
          </p:nvSpPr>
          <p:spPr bwMode="auto">
            <a:xfrm>
              <a:off x="7211036" y="6817905"/>
              <a:ext cx="474987" cy="225701"/>
            </a:xfrm>
            <a:custGeom>
              <a:gdLst>
                <a:gd fmla="*/ 141 w 143" name="T0"/>
                <a:gd fmla="*/ 0 h 68" name="T1"/>
                <a:gd fmla="*/ 142 w 143" name="T2"/>
                <a:gd fmla="*/ 0 h 68" name="T3"/>
                <a:gd fmla="*/ 143 w 143" name="T4"/>
                <a:gd fmla="*/ 0 h 68" name="T5"/>
                <a:gd fmla="*/ 143 w 143" name="T6"/>
                <a:gd fmla="*/ 0 h 68" name="T7"/>
                <a:gd fmla="*/ 116 w 143" name="T8"/>
                <a:gd fmla="*/ 1 h 68" name="T9"/>
                <a:gd fmla="*/ 116 w 143" name="T10"/>
                <a:gd fmla="*/ 1 h 68" name="T11"/>
                <a:gd fmla="*/ 116 w 143" name="T12"/>
                <a:gd fmla="*/ 1 h 68" name="T13"/>
                <a:gd fmla="*/ 116 w 143" name="T14"/>
                <a:gd fmla="*/ 1 h 68" name="T15"/>
                <a:gd fmla="*/ 116 w 143" name="T16"/>
                <a:gd fmla="*/ 1 h 68" name="T17"/>
                <a:gd fmla="*/ 100 w 143" name="T18"/>
                <a:gd fmla="*/ 18 h 68" name="T19"/>
                <a:gd fmla="*/ 99 w 143" name="T20"/>
                <a:gd fmla="*/ 18 h 68" name="T21"/>
                <a:gd fmla="*/ 70 w 143" name="T22"/>
                <a:gd fmla="*/ 35 h 68" name="T23"/>
                <a:gd fmla="*/ 68 w 143" name="T24"/>
                <a:gd fmla="*/ 36 h 68" name="T25"/>
                <a:gd fmla="*/ 0 w 143" name="T26"/>
                <a:gd fmla="*/ 68 h 68" name="T27"/>
                <a:gd fmla="*/ 22 w 143" name="T28"/>
                <a:gd fmla="*/ 63 h 68" name="T29"/>
                <a:gd fmla="*/ 27 w 143" name="T30"/>
                <a:gd fmla="*/ 61 h 68" name="T31"/>
                <a:gd fmla="*/ 31 w 143" name="T32"/>
                <a:gd fmla="*/ 60 h 68" name="T33"/>
                <a:gd fmla="*/ 43 w 143" name="T34"/>
                <a:gd fmla="*/ 55 h 68" name="T35"/>
                <a:gd fmla="*/ 43 w 143" name="T36"/>
                <a:gd fmla="*/ 55 h 68" name="T37"/>
                <a:gd fmla="*/ 56 w 143" name="T38"/>
                <a:gd fmla="*/ 50 h 68" name="T39"/>
                <a:gd fmla="*/ 57 w 143" name="T40"/>
                <a:gd fmla="*/ 49 h 68" name="T41"/>
                <a:gd fmla="*/ 69 w 143" name="T42"/>
                <a:gd fmla="*/ 44 h 68" name="T43"/>
                <a:gd fmla="*/ 70 w 143" name="T44"/>
                <a:gd fmla="*/ 43 h 68" name="T45"/>
                <a:gd fmla="*/ 83 w 143" name="T46"/>
                <a:gd fmla="*/ 35 h 68" name="T47"/>
                <a:gd fmla="*/ 83 w 143" name="T48"/>
                <a:gd fmla="*/ 35 h 68" name="T49"/>
                <a:gd fmla="*/ 123 w 143" name="T50"/>
                <a:gd fmla="*/ 10 h 68" name="T51"/>
                <a:gd fmla="*/ 126 w 143" name="T52"/>
                <a:gd fmla="*/ 8 h 68" name="T53"/>
                <a:gd fmla="*/ 129 w 143" name="T54"/>
                <a:gd fmla="*/ 7 h 68" name="T55"/>
                <a:gd fmla="*/ 130 w 143" name="T56"/>
                <a:gd fmla="*/ 6 h 68" name="T57"/>
                <a:gd fmla="*/ 141 w 143" name="T58"/>
                <a:gd fmla="*/ 1 h 68" name="T59"/>
                <a:gd fmla="*/ 141 w 143" name="T60"/>
                <a:gd fmla="*/ 0 h 68"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68" w="143">
                  <a:moveTo>
                    <a:pt x="141" y="0"/>
                  </a:moveTo>
                  <a:cubicBezTo>
                    <a:pt x="141" y="0"/>
                    <a:pt x="142" y="0"/>
                    <a:pt x="142" y="0"/>
                  </a:cubicBezTo>
                  <a:cubicBezTo>
                    <a:pt x="143" y="0"/>
                    <a:pt x="143" y="0"/>
                    <a:pt x="143" y="0"/>
                  </a:cubicBezTo>
                  <a:cubicBezTo>
                    <a:pt x="143" y="0"/>
                    <a:pt x="143" y="0"/>
                    <a:pt x="143" y="0"/>
                  </a:cubicBezTo>
                  <a:cubicBezTo>
                    <a:pt x="136" y="0"/>
                    <a:pt x="127" y="1"/>
                    <a:pt x="116" y="1"/>
                  </a:cubicBezTo>
                  <a:cubicBezTo>
                    <a:pt x="116" y="1"/>
                    <a:pt x="116" y="1"/>
                    <a:pt x="116" y="1"/>
                  </a:cubicBezTo>
                  <a:cubicBezTo>
                    <a:pt x="116" y="1"/>
                    <a:pt x="116" y="1"/>
                    <a:pt x="116" y="1"/>
                  </a:cubicBezTo>
                  <a:cubicBezTo>
                    <a:pt x="116" y="1"/>
                    <a:pt x="116" y="1"/>
                    <a:pt x="116" y="1"/>
                  </a:cubicBezTo>
                  <a:cubicBezTo>
                    <a:pt x="116" y="1"/>
                    <a:pt x="116" y="1"/>
                    <a:pt x="116" y="1"/>
                  </a:cubicBezTo>
                  <a:cubicBezTo>
                    <a:pt x="116" y="5"/>
                    <a:pt x="109" y="12"/>
                    <a:pt x="100" y="18"/>
                  </a:cubicBezTo>
                  <a:cubicBezTo>
                    <a:pt x="99" y="18"/>
                    <a:pt x="99" y="18"/>
                    <a:pt x="99" y="18"/>
                  </a:cubicBezTo>
                  <a:cubicBezTo>
                    <a:pt x="90" y="25"/>
                    <a:pt x="78" y="31"/>
                    <a:pt x="70" y="35"/>
                  </a:cubicBezTo>
                  <a:cubicBezTo>
                    <a:pt x="68" y="36"/>
                    <a:pt x="68" y="36"/>
                    <a:pt x="68" y="36"/>
                  </a:cubicBezTo>
                  <a:cubicBezTo>
                    <a:pt x="0" y="68"/>
                    <a:pt x="0" y="68"/>
                    <a:pt x="0" y="68"/>
                  </a:cubicBezTo>
                  <a:cubicBezTo>
                    <a:pt x="4" y="68"/>
                    <a:pt x="12" y="66"/>
                    <a:pt x="22" y="63"/>
                  </a:cubicBezTo>
                  <a:cubicBezTo>
                    <a:pt x="23" y="63"/>
                    <a:pt x="25" y="62"/>
                    <a:pt x="27" y="61"/>
                  </a:cubicBezTo>
                  <a:cubicBezTo>
                    <a:pt x="28" y="61"/>
                    <a:pt x="30" y="60"/>
                    <a:pt x="31" y="60"/>
                  </a:cubicBezTo>
                  <a:cubicBezTo>
                    <a:pt x="35" y="58"/>
                    <a:pt x="39" y="57"/>
                    <a:pt x="43" y="55"/>
                  </a:cubicBezTo>
                  <a:cubicBezTo>
                    <a:pt x="43" y="55"/>
                    <a:pt x="43" y="55"/>
                    <a:pt x="43" y="55"/>
                  </a:cubicBezTo>
                  <a:cubicBezTo>
                    <a:pt x="48" y="53"/>
                    <a:pt x="52" y="52"/>
                    <a:pt x="56" y="50"/>
                  </a:cubicBezTo>
                  <a:cubicBezTo>
                    <a:pt x="56" y="50"/>
                    <a:pt x="57" y="49"/>
                    <a:pt x="57" y="49"/>
                  </a:cubicBezTo>
                  <a:cubicBezTo>
                    <a:pt x="61" y="48"/>
                    <a:pt x="65" y="46"/>
                    <a:pt x="69" y="44"/>
                  </a:cubicBezTo>
                  <a:cubicBezTo>
                    <a:pt x="69" y="43"/>
                    <a:pt x="70" y="43"/>
                    <a:pt x="70" y="43"/>
                  </a:cubicBezTo>
                  <a:cubicBezTo>
                    <a:pt x="75" y="40"/>
                    <a:pt x="79" y="38"/>
                    <a:pt x="83" y="35"/>
                  </a:cubicBezTo>
                  <a:cubicBezTo>
                    <a:pt x="83" y="35"/>
                    <a:pt x="83" y="35"/>
                    <a:pt x="83" y="35"/>
                  </a:cubicBezTo>
                  <a:cubicBezTo>
                    <a:pt x="103" y="23"/>
                    <a:pt x="115" y="15"/>
                    <a:pt x="123" y="10"/>
                  </a:cubicBezTo>
                  <a:cubicBezTo>
                    <a:pt x="124" y="10"/>
                    <a:pt x="125" y="9"/>
                    <a:pt x="126" y="8"/>
                  </a:cubicBezTo>
                  <a:cubicBezTo>
                    <a:pt x="127" y="8"/>
                    <a:pt x="128" y="7"/>
                    <a:pt x="129" y="7"/>
                  </a:cubicBezTo>
                  <a:cubicBezTo>
                    <a:pt x="129" y="6"/>
                    <a:pt x="130" y="6"/>
                    <a:pt x="130" y="6"/>
                  </a:cubicBezTo>
                  <a:cubicBezTo>
                    <a:pt x="135" y="3"/>
                    <a:pt x="138" y="2"/>
                    <a:pt x="141" y="1"/>
                  </a:cubicBezTo>
                  <a:cubicBezTo>
                    <a:pt x="141" y="1"/>
                    <a:pt x="141" y="0"/>
                    <a:pt x="141" y="0"/>
                  </a:cubicBezTo>
                  <a:close/>
                </a:path>
              </a:pathLst>
            </a:custGeom>
            <a:solidFill>
              <a:schemeClr val="accent6"/>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40" name="Freeform 37"/>
            <p:cNvSpPr/>
            <p:nvPr/>
          </p:nvSpPr>
          <p:spPr bwMode="auto">
            <a:xfrm>
              <a:off x="7015652" y="1724441"/>
              <a:ext cx="1232942" cy="434560"/>
            </a:xfrm>
            <a:custGeom>
              <a:gdLst>
                <a:gd fmla="*/ 156 w 369" name="T0"/>
                <a:gd fmla="*/ 130 h 130" name="T1"/>
                <a:gd fmla="*/ 214 w 369" name="T2"/>
                <a:gd fmla="*/ 128 h 130" name="T3"/>
                <a:gd fmla="*/ 369 w 369" name="T4"/>
                <a:gd fmla="*/ 124 h 130" name="T5"/>
                <a:gd fmla="*/ 303 w 369" name="T6"/>
                <a:gd fmla="*/ 73 h 130" name="T7"/>
                <a:gd fmla="*/ 302 w 369" name="T8"/>
                <a:gd fmla="*/ 72 h 130" name="T9"/>
                <a:gd fmla="*/ 293 w 369" name="T10"/>
                <a:gd fmla="*/ 67 h 130" name="T11"/>
                <a:gd fmla="*/ 292 w 369" name="T12"/>
                <a:gd fmla="*/ 66 h 130" name="T13"/>
                <a:gd fmla="*/ 274 w 369" name="T14"/>
                <a:gd fmla="*/ 59 h 130" name="T15"/>
                <a:gd fmla="*/ 273 w 369" name="T16"/>
                <a:gd fmla="*/ 58 h 130" name="T17"/>
                <a:gd fmla="*/ 267 w 369" name="T18"/>
                <a:gd fmla="*/ 57 h 130" name="T19"/>
                <a:gd fmla="*/ 266 w 369" name="T20"/>
                <a:gd fmla="*/ 56 h 130" name="T21"/>
                <a:gd fmla="*/ 262 w 369" name="T22"/>
                <a:gd fmla="*/ 56 h 130" name="T23"/>
                <a:gd fmla="*/ 261 w 369" name="T24"/>
                <a:gd fmla="*/ 56 h 130" name="T25"/>
                <a:gd fmla="*/ 258 w 369" name="T26"/>
                <a:gd fmla="*/ 56 h 130" name="T27"/>
                <a:gd fmla="*/ 257 w 369" name="T28"/>
                <a:gd fmla="*/ 56 h 130" name="T29"/>
                <a:gd fmla="*/ 256 w 369" name="T30"/>
                <a:gd fmla="*/ 57 h 130" name="T31"/>
                <a:gd fmla="*/ 255 w 369" name="T32"/>
                <a:gd fmla="*/ 62 h 130" name="T33"/>
                <a:gd fmla="*/ 256 w 369" name="T34"/>
                <a:gd fmla="*/ 63 h 130" name="T35"/>
                <a:gd fmla="*/ 255 w 369" name="T36"/>
                <a:gd fmla="*/ 66 h 130" name="T37"/>
                <a:gd fmla="*/ 255 w 369" name="T38"/>
                <a:gd fmla="*/ 67 h 130" name="T39"/>
                <a:gd fmla="*/ 249 w 369" name="T40"/>
                <a:gd fmla="*/ 69 h 130" name="T41"/>
                <a:gd fmla="*/ 249 w 369" name="T42"/>
                <a:gd fmla="*/ 69 h 130" name="T43"/>
                <a:gd fmla="*/ 249 w 369" name="T44"/>
                <a:gd fmla="*/ 69 h 130" name="T45"/>
                <a:gd fmla="*/ 249 w 369" name="T46"/>
                <a:gd fmla="*/ 69 h 130" name="T47"/>
                <a:gd fmla="*/ 249 w 369" name="T48"/>
                <a:gd fmla="*/ 69 h 130" name="T49"/>
                <a:gd fmla="*/ 249 w 369" name="T50"/>
                <a:gd fmla="*/ 69 h 130" name="T51"/>
                <a:gd fmla="*/ 248 w 369" name="T52"/>
                <a:gd fmla="*/ 69 h 130" name="T53"/>
                <a:gd fmla="*/ 248 w 369" name="T54"/>
                <a:gd fmla="*/ 69 h 130" name="T55"/>
                <a:gd fmla="*/ 248 w 369" name="T56"/>
                <a:gd fmla="*/ 69 h 130" name="T57"/>
                <a:gd fmla="*/ 245 w 369" name="T58"/>
                <a:gd fmla="*/ 69 h 130" name="T59"/>
                <a:gd fmla="*/ 239 w 369" name="T60"/>
                <a:gd fmla="*/ 67 h 130" name="T61"/>
                <a:gd fmla="*/ 230 w 369" name="T62"/>
                <a:gd fmla="*/ 65 h 130" name="T63"/>
                <a:gd fmla="*/ 227 w 369" name="T64"/>
                <a:gd fmla="*/ 64 h 130" name="T65"/>
                <a:gd fmla="*/ 214 w 369" name="T66"/>
                <a:gd fmla="*/ 60 h 130" name="T67"/>
                <a:gd fmla="*/ 212 w 369" name="T68"/>
                <a:gd fmla="*/ 59 h 130" name="T69"/>
                <a:gd fmla="*/ 200 w 369" name="T70"/>
                <a:gd fmla="*/ 54 h 130" name="T71"/>
                <a:gd fmla="*/ 197 w 369" name="T72"/>
                <a:gd fmla="*/ 52 h 130" name="T73"/>
                <a:gd fmla="*/ 187 w 369" name="T74"/>
                <a:gd fmla="*/ 47 h 130" name="T75"/>
                <a:gd fmla="*/ 182 w 369" name="T76"/>
                <a:gd fmla="*/ 45 h 130" name="T77"/>
                <a:gd fmla="*/ 156 w 369" name="T78"/>
                <a:gd fmla="*/ 26 h 130" name="T79"/>
                <a:gd fmla="*/ 156 w 369" name="T80"/>
                <a:gd fmla="*/ 25 h 130" name="T81"/>
                <a:gd fmla="*/ 156 w 369" name="T82"/>
                <a:gd fmla="*/ 25 h 130" name="T83"/>
                <a:gd fmla="*/ 157 w 369" name="T84"/>
                <a:gd fmla="*/ 24 h 130" name="T85"/>
                <a:gd fmla="*/ 157 w 369" name="T86"/>
                <a:gd fmla="*/ 24 h 130" name="T87"/>
                <a:gd fmla="*/ 158 w 369" name="T88"/>
                <a:gd fmla="*/ 24 h 130" name="T89"/>
                <a:gd fmla="*/ 210 w 369" name="T90"/>
                <a:gd fmla="*/ 31 h 130" name="T91"/>
                <a:gd fmla="*/ 212 w 369" name="T92"/>
                <a:gd fmla="*/ 30 h 130" name="T93"/>
                <a:gd fmla="*/ 210 w 369" name="T94"/>
                <a:gd fmla="*/ 28 h 130" name="T95"/>
                <a:gd fmla="*/ 210 w 369" name="T96"/>
                <a:gd fmla="*/ 27 h 130" name="T97"/>
                <a:gd fmla="*/ 210 w 369" name="T98"/>
                <a:gd fmla="*/ 27 h 130" name="T99"/>
                <a:gd fmla="*/ 194 w 369" name="T100"/>
                <a:gd fmla="*/ 20 h 130" name="T101"/>
                <a:gd fmla="*/ 103 w 369" name="T102"/>
                <a:gd fmla="*/ 0 h 130" name="T103"/>
                <a:gd fmla="*/ 103 w 369" name="T104"/>
                <a:gd fmla="*/ 0 h 130" name="T105"/>
                <a:gd fmla="*/ 103 w 369" name="T106"/>
                <a:gd fmla="*/ 0 h 130" name="T107"/>
                <a:gd fmla="*/ 102 w 369" name="T108"/>
                <a:gd fmla="*/ 0 h 130" name="T109"/>
                <a:gd fmla="*/ 70 w 369" name="T110"/>
                <a:gd fmla="*/ 1 h 130" name="T111"/>
                <a:gd fmla="*/ 65 w 369" name="T112"/>
                <a:gd fmla="*/ 1 h 130" name="T113"/>
                <a:gd fmla="*/ 0 w 369" name="T114"/>
                <a:gd fmla="*/ 9 h 130" name="T115"/>
                <a:gd fmla="*/ 156 w 369" name="T116"/>
                <a:gd fmla="*/ 130 h 130"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30" w="369">
                  <a:moveTo>
                    <a:pt x="156" y="130"/>
                  </a:moveTo>
                  <a:cubicBezTo>
                    <a:pt x="176" y="129"/>
                    <a:pt x="195" y="129"/>
                    <a:pt x="214" y="128"/>
                  </a:cubicBezTo>
                  <a:cubicBezTo>
                    <a:pt x="277" y="127"/>
                    <a:pt x="328" y="125"/>
                    <a:pt x="369" y="124"/>
                  </a:cubicBezTo>
                  <a:cubicBezTo>
                    <a:pt x="348" y="105"/>
                    <a:pt x="326" y="88"/>
                    <a:pt x="303" y="73"/>
                  </a:cubicBezTo>
                  <a:cubicBezTo>
                    <a:pt x="303" y="72"/>
                    <a:pt x="302" y="72"/>
                    <a:pt x="302" y="72"/>
                  </a:cubicBezTo>
                  <a:cubicBezTo>
                    <a:pt x="299" y="70"/>
                    <a:pt x="296" y="68"/>
                    <a:pt x="293" y="67"/>
                  </a:cubicBezTo>
                  <a:cubicBezTo>
                    <a:pt x="292" y="67"/>
                    <a:pt x="292" y="66"/>
                    <a:pt x="292" y="66"/>
                  </a:cubicBezTo>
                  <a:cubicBezTo>
                    <a:pt x="285" y="63"/>
                    <a:pt x="279" y="60"/>
                    <a:pt x="274" y="59"/>
                  </a:cubicBezTo>
                  <a:cubicBezTo>
                    <a:pt x="274" y="58"/>
                    <a:pt x="273" y="58"/>
                    <a:pt x="273" y="58"/>
                  </a:cubicBezTo>
                  <a:cubicBezTo>
                    <a:pt x="271" y="58"/>
                    <a:pt x="269" y="57"/>
                    <a:pt x="267" y="57"/>
                  </a:cubicBezTo>
                  <a:cubicBezTo>
                    <a:pt x="267" y="57"/>
                    <a:pt x="266" y="57"/>
                    <a:pt x="266" y="56"/>
                  </a:cubicBezTo>
                  <a:cubicBezTo>
                    <a:pt x="264" y="56"/>
                    <a:pt x="263" y="56"/>
                    <a:pt x="262" y="56"/>
                  </a:cubicBezTo>
                  <a:cubicBezTo>
                    <a:pt x="261" y="56"/>
                    <a:pt x="261" y="56"/>
                    <a:pt x="261" y="56"/>
                  </a:cubicBezTo>
                  <a:cubicBezTo>
                    <a:pt x="260" y="56"/>
                    <a:pt x="259" y="56"/>
                    <a:pt x="258" y="56"/>
                  </a:cubicBezTo>
                  <a:cubicBezTo>
                    <a:pt x="258" y="56"/>
                    <a:pt x="257" y="56"/>
                    <a:pt x="257" y="56"/>
                  </a:cubicBezTo>
                  <a:cubicBezTo>
                    <a:pt x="256" y="57"/>
                    <a:pt x="256" y="57"/>
                    <a:pt x="256" y="57"/>
                  </a:cubicBezTo>
                  <a:cubicBezTo>
                    <a:pt x="255" y="58"/>
                    <a:pt x="254" y="59"/>
                    <a:pt x="255" y="62"/>
                  </a:cubicBezTo>
                  <a:cubicBezTo>
                    <a:pt x="256" y="63"/>
                    <a:pt x="256" y="63"/>
                    <a:pt x="256" y="63"/>
                  </a:cubicBezTo>
                  <a:cubicBezTo>
                    <a:pt x="256" y="64"/>
                    <a:pt x="256" y="65"/>
                    <a:pt x="255" y="66"/>
                  </a:cubicBezTo>
                  <a:cubicBezTo>
                    <a:pt x="255" y="67"/>
                    <a:pt x="255" y="67"/>
                    <a:pt x="255" y="67"/>
                  </a:cubicBezTo>
                  <a:cubicBezTo>
                    <a:pt x="255" y="68"/>
                    <a:pt x="253" y="69"/>
                    <a:pt x="249" y="69"/>
                  </a:cubicBezTo>
                  <a:cubicBezTo>
                    <a:pt x="249" y="69"/>
                    <a:pt x="249" y="69"/>
                    <a:pt x="249" y="69"/>
                  </a:cubicBezTo>
                  <a:cubicBezTo>
                    <a:pt x="249" y="69"/>
                    <a:pt x="249" y="69"/>
                    <a:pt x="249" y="69"/>
                  </a:cubicBezTo>
                  <a:cubicBezTo>
                    <a:pt x="249" y="69"/>
                    <a:pt x="249" y="69"/>
                    <a:pt x="249" y="69"/>
                  </a:cubicBezTo>
                  <a:cubicBezTo>
                    <a:pt x="249" y="69"/>
                    <a:pt x="249" y="69"/>
                    <a:pt x="249" y="69"/>
                  </a:cubicBezTo>
                  <a:cubicBezTo>
                    <a:pt x="249" y="69"/>
                    <a:pt x="249" y="69"/>
                    <a:pt x="249" y="69"/>
                  </a:cubicBezTo>
                  <a:cubicBezTo>
                    <a:pt x="248" y="69"/>
                    <a:pt x="248" y="69"/>
                    <a:pt x="248" y="69"/>
                  </a:cubicBezTo>
                  <a:cubicBezTo>
                    <a:pt x="248" y="69"/>
                    <a:pt x="248" y="69"/>
                    <a:pt x="248" y="69"/>
                  </a:cubicBezTo>
                  <a:cubicBezTo>
                    <a:pt x="248" y="69"/>
                    <a:pt x="248" y="69"/>
                    <a:pt x="248" y="69"/>
                  </a:cubicBezTo>
                  <a:cubicBezTo>
                    <a:pt x="247" y="69"/>
                    <a:pt x="246" y="69"/>
                    <a:pt x="245" y="69"/>
                  </a:cubicBezTo>
                  <a:cubicBezTo>
                    <a:pt x="243" y="68"/>
                    <a:pt x="241" y="68"/>
                    <a:pt x="239" y="67"/>
                  </a:cubicBezTo>
                  <a:cubicBezTo>
                    <a:pt x="236" y="67"/>
                    <a:pt x="233" y="66"/>
                    <a:pt x="230" y="65"/>
                  </a:cubicBezTo>
                  <a:cubicBezTo>
                    <a:pt x="229" y="65"/>
                    <a:pt x="228" y="65"/>
                    <a:pt x="227" y="64"/>
                  </a:cubicBezTo>
                  <a:cubicBezTo>
                    <a:pt x="223" y="63"/>
                    <a:pt x="218" y="61"/>
                    <a:pt x="214" y="60"/>
                  </a:cubicBezTo>
                  <a:cubicBezTo>
                    <a:pt x="214" y="59"/>
                    <a:pt x="213" y="59"/>
                    <a:pt x="212" y="59"/>
                  </a:cubicBezTo>
                  <a:cubicBezTo>
                    <a:pt x="208" y="57"/>
                    <a:pt x="204" y="56"/>
                    <a:pt x="200" y="54"/>
                  </a:cubicBezTo>
                  <a:cubicBezTo>
                    <a:pt x="199" y="53"/>
                    <a:pt x="198" y="53"/>
                    <a:pt x="197" y="52"/>
                  </a:cubicBezTo>
                  <a:cubicBezTo>
                    <a:pt x="193" y="51"/>
                    <a:pt x="190" y="49"/>
                    <a:pt x="187" y="47"/>
                  </a:cubicBezTo>
                  <a:cubicBezTo>
                    <a:pt x="185" y="46"/>
                    <a:pt x="184" y="46"/>
                    <a:pt x="182" y="45"/>
                  </a:cubicBezTo>
                  <a:cubicBezTo>
                    <a:pt x="168" y="37"/>
                    <a:pt x="158" y="30"/>
                    <a:pt x="156" y="26"/>
                  </a:cubicBezTo>
                  <a:cubicBezTo>
                    <a:pt x="156" y="25"/>
                    <a:pt x="156" y="25"/>
                    <a:pt x="156" y="25"/>
                  </a:cubicBezTo>
                  <a:cubicBezTo>
                    <a:pt x="156" y="25"/>
                    <a:pt x="156" y="25"/>
                    <a:pt x="156" y="25"/>
                  </a:cubicBezTo>
                  <a:cubicBezTo>
                    <a:pt x="156" y="24"/>
                    <a:pt x="156" y="24"/>
                    <a:pt x="157" y="24"/>
                  </a:cubicBezTo>
                  <a:cubicBezTo>
                    <a:pt x="157" y="24"/>
                    <a:pt x="157" y="24"/>
                    <a:pt x="157" y="24"/>
                  </a:cubicBezTo>
                  <a:cubicBezTo>
                    <a:pt x="157" y="24"/>
                    <a:pt x="158" y="24"/>
                    <a:pt x="158" y="24"/>
                  </a:cubicBezTo>
                  <a:cubicBezTo>
                    <a:pt x="176" y="17"/>
                    <a:pt x="192" y="34"/>
                    <a:pt x="210" y="31"/>
                  </a:cubicBezTo>
                  <a:cubicBezTo>
                    <a:pt x="210" y="30"/>
                    <a:pt x="211" y="30"/>
                    <a:pt x="212" y="30"/>
                  </a:cubicBezTo>
                  <a:cubicBezTo>
                    <a:pt x="211" y="29"/>
                    <a:pt x="211" y="29"/>
                    <a:pt x="210" y="28"/>
                  </a:cubicBezTo>
                  <a:cubicBezTo>
                    <a:pt x="210" y="28"/>
                    <a:pt x="210" y="28"/>
                    <a:pt x="210" y="27"/>
                  </a:cubicBezTo>
                  <a:cubicBezTo>
                    <a:pt x="210" y="27"/>
                    <a:pt x="210" y="27"/>
                    <a:pt x="210" y="27"/>
                  </a:cubicBezTo>
                  <a:cubicBezTo>
                    <a:pt x="207" y="26"/>
                    <a:pt x="203" y="24"/>
                    <a:pt x="194" y="20"/>
                  </a:cubicBezTo>
                  <a:cubicBezTo>
                    <a:pt x="164" y="10"/>
                    <a:pt x="134" y="4"/>
                    <a:pt x="103" y="0"/>
                  </a:cubicBezTo>
                  <a:cubicBezTo>
                    <a:pt x="103" y="0"/>
                    <a:pt x="103" y="0"/>
                    <a:pt x="103" y="0"/>
                  </a:cubicBezTo>
                  <a:cubicBezTo>
                    <a:pt x="103" y="0"/>
                    <a:pt x="103" y="0"/>
                    <a:pt x="103" y="0"/>
                  </a:cubicBezTo>
                  <a:cubicBezTo>
                    <a:pt x="102" y="0"/>
                    <a:pt x="102" y="0"/>
                    <a:pt x="102" y="0"/>
                  </a:cubicBezTo>
                  <a:cubicBezTo>
                    <a:pt x="93" y="1"/>
                    <a:pt x="82" y="1"/>
                    <a:pt x="70" y="1"/>
                  </a:cubicBezTo>
                  <a:cubicBezTo>
                    <a:pt x="69" y="1"/>
                    <a:pt x="67" y="1"/>
                    <a:pt x="65" y="1"/>
                  </a:cubicBezTo>
                  <a:cubicBezTo>
                    <a:pt x="43" y="3"/>
                    <a:pt x="22" y="5"/>
                    <a:pt x="0" y="9"/>
                  </a:cubicBezTo>
                  <a:cubicBezTo>
                    <a:pt x="57" y="27"/>
                    <a:pt x="111" y="67"/>
                    <a:pt x="156" y="130"/>
                  </a:cubicBezTo>
                  <a:close/>
                </a:path>
              </a:pathLst>
            </a:custGeom>
            <a:solidFill>
              <a:schemeClr val="accent1"/>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42" name="Freeform 39"/>
            <p:cNvSpPr/>
            <p:nvPr/>
          </p:nvSpPr>
          <p:spPr bwMode="auto">
            <a:xfrm>
              <a:off x="6429499" y="1754761"/>
              <a:ext cx="1108301" cy="451405"/>
            </a:xfrm>
            <a:custGeom>
              <a:gdLst>
                <a:gd fmla="*/ 220 w 331" name="T0"/>
                <a:gd fmla="*/ 125 h 135" name="T1"/>
                <a:gd fmla="*/ 235 w 331" name="T2"/>
                <a:gd fmla="*/ 133 h 135" name="T3"/>
                <a:gd fmla="*/ 331 w 331" name="T4"/>
                <a:gd fmla="*/ 121 h 135" name="T5"/>
                <a:gd fmla="*/ 330 w 331" name="T6"/>
                <a:gd fmla="*/ 121 h 135" name="T7"/>
                <a:gd fmla="*/ 331 w 331" name="T8"/>
                <a:gd fmla="*/ 121 h 135" name="T9"/>
                <a:gd fmla="*/ 175 w 331" name="T10"/>
                <a:gd fmla="*/ 0 h 135" name="T11"/>
                <a:gd fmla="*/ 132 w 331" name="T12"/>
                <a:gd fmla="*/ 10 h 135" name="T13"/>
                <a:gd fmla="*/ 144 w 331" name="T14"/>
                <a:gd fmla="*/ 15 h 135" name="T15"/>
                <a:gd fmla="*/ 147 w 331" name="T16"/>
                <a:gd fmla="*/ 16 h 135" name="T17"/>
                <a:gd fmla="*/ 148 w 331" name="T18"/>
                <a:gd fmla="*/ 17 h 135" name="T19"/>
                <a:gd fmla="*/ 150 w 331" name="T20"/>
                <a:gd fmla="*/ 19 h 135" name="T21"/>
                <a:gd fmla="*/ 150 w 331" name="T22"/>
                <a:gd fmla="*/ 19 h 135" name="T23"/>
                <a:gd fmla="*/ 152 w 331" name="T24"/>
                <a:gd fmla="*/ 22 h 135" name="T25"/>
                <a:gd fmla="*/ 152 w 331" name="T26"/>
                <a:gd fmla="*/ 22 h 135" name="T27"/>
                <a:gd fmla="*/ 149 w 331" name="T28"/>
                <a:gd fmla="*/ 28 h 135" name="T29"/>
                <a:gd fmla="*/ 148 w 331" name="T30"/>
                <a:gd fmla="*/ 29 h 135" name="T31"/>
                <a:gd fmla="*/ 148 w 331" name="T32"/>
                <a:gd fmla="*/ 29 h 135" name="T33"/>
                <a:gd fmla="*/ 141 w 331" name="T34"/>
                <a:gd fmla="*/ 31 h 135" name="T35"/>
                <a:gd fmla="*/ 131 w 331" name="T36"/>
                <a:gd fmla="*/ 32 h 135" name="T37"/>
                <a:gd fmla="*/ 131 w 331" name="T38"/>
                <a:gd fmla="*/ 32 h 135" name="T39"/>
                <a:gd fmla="*/ 131 w 331" name="T40"/>
                <a:gd fmla="*/ 32 h 135" name="T41"/>
                <a:gd fmla="*/ 130 w 331" name="T42"/>
                <a:gd fmla="*/ 32 h 135" name="T43"/>
                <a:gd fmla="*/ 130 w 331" name="T44"/>
                <a:gd fmla="*/ 32 h 135" name="T45"/>
                <a:gd fmla="*/ 130 w 331" name="T46"/>
                <a:gd fmla="*/ 32 h 135" name="T47"/>
                <a:gd fmla="*/ 130 w 331" name="T48"/>
                <a:gd fmla="*/ 32 h 135" name="T49"/>
                <a:gd fmla="*/ 129 w 331" name="T50"/>
                <a:gd fmla="*/ 32 h 135" name="T51"/>
                <a:gd fmla="*/ 129 w 331" name="T52"/>
                <a:gd fmla="*/ 32 h 135" name="T53"/>
                <a:gd fmla="*/ 129 w 331" name="T54"/>
                <a:gd fmla="*/ 32 h 135" name="T55"/>
                <a:gd fmla="*/ 85 w 331" name="T56"/>
                <a:gd fmla="*/ 24 h 135" name="T57"/>
                <a:gd fmla="*/ 0 w 331" name="T58"/>
                <a:gd fmla="*/ 59 h 135" name="T59"/>
                <a:gd fmla="*/ 34 w 331" name="T60"/>
                <a:gd fmla="*/ 74 h 135" name="T61"/>
                <a:gd fmla="*/ 35 w 331" name="T62"/>
                <a:gd fmla="*/ 75 h 135" name="T63"/>
                <a:gd fmla="*/ 51 w 331" name="T64"/>
                <a:gd fmla="*/ 127 h 135" name="T65"/>
                <a:gd fmla="*/ 52 w 331" name="T66"/>
                <a:gd fmla="*/ 127 h 135" name="T67"/>
                <a:gd fmla="*/ 52 w 331" name="T68"/>
                <a:gd fmla="*/ 128 h 135" name="T69"/>
                <a:gd fmla="*/ 171 w 331" name="T70"/>
                <a:gd fmla="*/ 135 h 135" name="T71"/>
                <a:gd fmla="*/ 184 w 331" name="T72"/>
                <a:gd fmla="*/ 114 h 135" name="T73"/>
                <a:gd fmla="*/ 220 w 331" name="T74"/>
                <a:gd fmla="*/ 125 h 135"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35" w="331">
                  <a:moveTo>
                    <a:pt x="220" y="125"/>
                  </a:moveTo>
                  <a:cubicBezTo>
                    <a:pt x="221" y="125"/>
                    <a:pt x="234" y="132"/>
                    <a:pt x="235" y="133"/>
                  </a:cubicBezTo>
                  <a:cubicBezTo>
                    <a:pt x="265" y="132"/>
                    <a:pt x="302" y="122"/>
                    <a:pt x="331" y="121"/>
                  </a:cubicBezTo>
                  <a:cubicBezTo>
                    <a:pt x="330" y="121"/>
                    <a:pt x="330" y="121"/>
                    <a:pt x="330" y="121"/>
                  </a:cubicBezTo>
                  <a:cubicBezTo>
                    <a:pt x="331" y="121"/>
                    <a:pt x="331" y="121"/>
                    <a:pt x="331" y="121"/>
                  </a:cubicBezTo>
                  <a:cubicBezTo>
                    <a:pt x="286" y="58"/>
                    <a:pt x="232" y="18"/>
                    <a:pt x="175" y="0"/>
                  </a:cubicBezTo>
                  <a:cubicBezTo>
                    <a:pt x="161" y="3"/>
                    <a:pt x="146" y="6"/>
                    <a:pt x="132" y="10"/>
                  </a:cubicBezTo>
                  <a:cubicBezTo>
                    <a:pt x="137" y="11"/>
                    <a:pt x="141" y="13"/>
                    <a:pt x="144" y="15"/>
                  </a:cubicBezTo>
                  <a:cubicBezTo>
                    <a:pt x="145" y="15"/>
                    <a:pt x="146" y="16"/>
                    <a:pt x="147" y="16"/>
                  </a:cubicBezTo>
                  <a:cubicBezTo>
                    <a:pt x="147" y="16"/>
                    <a:pt x="148" y="17"/>
                    <a:pt x="148" y="17"/>
                  </a:cubicBezTo>
                  <a:cubicBezTo>
                    <a:pt x="148" y="17"/>
                    <a:pt x="149" y="18"/>
                    <a:pt x="150" y="19"/>
                  </a:cubicBezTo>
                  <a:cubicBezTo>
                    <a:pt x="150" y="19"/>
                    <a:pt x="150" y="19"/>
                    <a:pt x="150" y="19"/>
                  </a:cubicBezTo>
                  <a:cubicBezTo>
                    <a:pt x="151" y="20"/>
                    <a:pt x="151" y="21"/>
                    <a:pt x="152" y="22"/>
                  </a:cubicBezTo>
                  <a:cubicBezTo>
                    <a:pt x="152" y="22"/>
                    <a:pt x="152" y="22"/>
                    <a:pt x="152" y="22"/>
                  </a:cubicBezTo>
                  <a:cubicBezTo>
                    <a:pt x="153" y="24"/>
                    <a:pt x="152" y="26"/>
                    <a:pt x="149" y="28"/>
                  </a:cubicBezTo>
                  <a:cubicBezTo>
                    <a:pt x="149" y="28"/>
                    <a:pt x="148" y="29"/>
                    <a:pt x="148" y="29"/>
                  </a:cubicBezTo>
                  <a:cubicBezTo>
                    <a:pt x="148" y="29"/>
                    <a:pt x="148" y="29"/>
                    <a:pt x="148" y="29"/>
                  </a:cubicBezTo>
                  <a:cubicBezTo>
                    <a:pt x="146" y="30"/>
                    <a:pt x="144" y="30"/>
                    <a:pt x="141" y="31"/>
                  </a:cubicBezTo>
                  <a:cubicBezTo>
                    <a:pt x="138" y="32"/>
                    <a:pt x="134" y="32"/>
                    <a:pt x="131" y="32"/>
                  </a:cubicBezTo>
                  <a:cubicBezTo>
                    <a:pt x="131" y="32"/>
                    <a:pt x="131" y="32"/>
                    <a:pt x="131" y="32"/>
                  </a:cubicBezTo>
                  <a:cubicBezTo>
                    <a:pt x="131" y="32"/>
                    <a:pt x="131" y="32"/>
                    <a:pt x="131" y="32"/>
                  </a:cubicBezTo>
                  <a:cubicBezTo>
                    <a:pt x="130" y="32"/>
                    <a:pt x="130" y="32"/>
                    <a:pt x="130" y="32"/>
                  </a:cubicBezTo>
                  <a:cubicBezTo>
                    <a:pt x="130" y="32"/>
                    <a:pt x="130" y="32"/>
                    <a:pt x="130" y="32"/>
                  </a:cubicBezTo>
                  <a:cubicBezTo>
                    <a:pt x="130" y="32"/>
                    <a:pt x="130" y="32"/>
                    <a:pt x="130" y="32"/>
                  </a:cubicBezTo>
                  <a:cubicBezTo>
                    <a:pt x="130" y="32"/>
                    <a:pt x="130" y="32"/>
                    <a:pt x="130" y="32"/>
                  </a:cubicBezTo>
                  <a:cubicBezTo>
                    <a:pt x="129" y="32"/>
                    <a:pt x="129" y="32"/>
                    <a:pt x="129" y="32"/>
                  </a:cubicBezTo>
                  <a:cubicBezTo>
                    <a:pt x="129" y="32"/>
                    <a:pt x="129" y="32"/>
                    <a:pt x="129" y="32"/>
                  </a:cubicBezTo>
                  <a:cubicBezTo>
                    <a:pt x="129" y="32"/>
                    <a:pt x="129" y="32"/>
                    <a:pt x="129" y="32"/>
                  </a:cubicBezTo>
                  <a:cubicBezTo>
                    <a:pt x="111" y="32"/>
                    <a:pt x="96" y="28"/>
                    <a:pt x="85" y="24"/>
                  </a:cubicBezTo>
                  <a:cubicBezTo>
                    <a:pt x="58" y="33"/>
                    <a:pt x="26" y="46"/>
                    <a:pt x="0" y="59"/>
                  </a:cubicBezTo>
                  <a:cubicBezTo>
                    <a:pt x="9" y="60"/>
                    <a:pt x="25" y="61"/>
                    <a:pt x="34" y="74"/>
                  </a:cubicBezTo>
                  <a:cubicBezTo>
                    <a:pt x="35" y="75"/>
                    <a:pt x="35" y="75"/>
                    <a:pt x="35" y="75"/>
                  </a:cubicBezTo>
                  <a:cubicBezTo>
                    <a:pt x="40" y="90"/>
                    <a:pt x="46" y="108"/>
                    <a:pt x="51" y="127"/>
                  </a:cubicBezTo>
                  <a:cubicBezTo>
                    <a:pt x="52" y="127"/>
                    <a:pt x="52" y="127"/>
                    <a:pt x="52" y="127"/>
                  </a:cubicBezTo>
                  <a:cubicBezTo>
                    <a:pt x="52" y="128"/>
                    <a:pt x="52" y="128"/>
                    <a:pt x="52" y="128"/>
                  </a:cubicBezTo>
                  <a:cubicBezTo>
                    <a:pt x="85" y="127"/>
                    <a:pt x="139" y="135"/>
                    <a:pt x="171" y="135"/>
                  </a:cubicBezTo>
                  <a:cubicBezTo>
                    <a:pt x="182" y="131"/>
                    <a:pt x="185" y="120"/>
                    <a:pt x="184" y="114"/>
                  </a:cubicBezTo>
                  <a:lnTo>
                    <a:pt x="220" y="125"/>
                  </a:lnTo>
                  <a:close/>
                </a:path>
              </a:pathLst>
            </a:custGeom>
            <a:solidFill>
              <a:schemeClr val="accent1"/>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43" name="Freeform 40"/>
            <p:cNvSpPr/>
            <p:nvPr/>
          </p:nvSpPr>
          <p:spPr bwMode="auto">
            <a:xfrm>
              <a:off x="5519952" y="3179717"/>
              <a:ext cx="1792145" cy="2098695"/>
            </a:xfrm>
            <a:custGeom>
              <a:gdLst>
                <a:gd fmla="*/ 444 w 536" name="T0"/>
                <a:gd fmla="*/ 267 h 628" name="T1"/>
                <a:gd fmla="*/ 535 w 536" name="T2"/>
                <a:gd fmla="*/ 211 h 628" name="T3"/>
                <a:gd fmla="*/ 502 w 536" name="T4"/>
                <a:gd fmla="*/ 131 h 628" name="T5"/>
                <a:gd fmla="*/ 495 w 536" name="T6"/>
                <a:gd fmla="*/ 128 h 628" name="T7"/>
                <a:gd fmla="*/ 488 w 536" name="T8"/>
                <a:gd fmla="*/ 127 h 628" name="T9"/>
                <a:gd fmla="*/ 445 w 536" name="T10"/>
                <a:gd fmla="*/ 146 h 628" name="T11"/>
                <a:gd fmla="*/ 441 w 536" name="T12"/>
                <a:gd fmla="*/ 149 h 628" name="T13"/>
                <a:gd fmla="*/ 415 w 536" name="T14"/>
                <a:gd fmla="*/ 162 h 628" name="T15"/>
                <a:gd fmla="*/ 393 w 536" name="T16"/>
                <a:gd fmla="*/ 157 h 628" name="T17"/>
                <a:gd fmla="*/ 367 w 536" name="T18"/>
                <a:gd fmla="*/ 1 h 628" name="T19"/>
                <a:gd fmla="*/ 366 w 536" name="T20"/>
                <a:gd fmla="*/ 0 h 628" name="T21"/>
                <a:gd fmla="*/ 235 w 536" name="T22"/>
                <a:gd fmla="*/ 80 h 628" name="T23"/>
                <a:gd fmla="*/ 244 w 536" name="T24"/>
                <a:gd fmla="*/ 92 h 628" name="T25"/>
                <a:gd fmla="*/ 248 w 536" name="T26"/>
                <a:gd fmla="*/ 100 h 628" name="T27"/>
                <a:gd fmla="*/ 250 w 536" name="T28"/>
                <a:gd fmla="*/ 107 h 628" name="T29"/>
                <a:gd fmla="*/ 251 w 536" name="T30"/>
                <a:gd fmla="*/ 114 h 628" name="T31"/>
                <a:gd fmla="*/ 230 w 536" name="T32"/>
                <a:gd fmla="*/ 170 h 628" name="T33"/>
                <a:gd fmla="*/ 189 w 536" name="T34"/>
                <a:gd fmla="*/ 189 h 628" name="T35"/>
                <a:gd fmla="*/ 187 w 536" name="T36"/>
                <a:gd fmla="*/ 189 h 628" name="T37"/>
                <a:gd fmla="*/ 185 w 536" name="T38"/>
                <a:gd fmla="*/ 189 h 628" name="T39"/>
                <a:gd fmla="*/ 119 w 536" name="T40"/>
                <a:gd fmla="*/ 125 h 628" name="T41"/>
                <a:gd fmla="*/ 119 w 536" name="T42"/>
                <a:gd fmla="*/ 118 h 628" name="T43"/>
                <a:gd fmla="*/ 120 w 536" name="T44"/>
                <a:gd fmla="*/ 110 h 628" name="T45"/>
                <a:gd fmla="*/ 135 w 536" name="T46"/>
                <a:gd fmla="*/ 82 h 628" name="T47"/>
                <a:gd fmla="*/ 137 w 536" name="T48"/>
                <a:gd fmla="*/ 78 h 628" name="T49"/>
                <a:gd fmla="*/ 117 w 536" name="T50"/>
                <a:gd fmla="*/ 9 h 628" name="T51"/>
                <a:gd fmla="*/ 2 w 536" name="T52"/>
                <a:gd fmla="*/ 8 h 628" name="T53"/>
                <a:gd fmla="*/ 20 w 536" name="T54"/>
                <a:gd fmla="*/ 455 h 628" name="T55"/>
                <a:gd fmla="*/ 148 w 536" name="T56"/>
                <a:gd fmla="*/ 531 h 628" name="T57"/>
                <a:gd fmla="*/ 142 w 536" name="T58"/>
                <a:gd fmla="*/ 593 h 628" name="T59"/>
                <a:gd fmla="*/ 146 w 536" name="T60"/>
                <a:gd fmla="*/ 601 h 628" name="T61"/>
                <a:gd fmla="*/ 196 w 536" name="T62"/>
                <a:gd fmla="*/ 628 h 628" name="T63"/>
                <a:gd fmla="*/ 239 w 536" name="T64"/>
                <a:gd fmla="*/ 529 h 628" name="T65"/>
                <a:gd fmla="*/ 278 w 536" name="T66"/>
                <a:gd fmla="*/ 450 h 628" name="T67"/>
                <a:gd fmla="*/ 366 w 536" name="T68"/>
                <a:gd fmla="*/ 448 h 628" name="T69"/>
                <a:gd fmla="*/ 372 w 536" name="T70"/>
                <a:gd fmla="*/ 298 h 628"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628" w="536">
                  <a:moveTo>
                    <a:pt x="372" y="298"/>
                  </a:moveTo>
                  <a:cubicBezTo>
                    <a:pt x="393" y="211"/>
                    <a:pt x="444" y="267"/>
                    <a:pt x="444" y="267"/>
                  </a:cubicBezTo>
                  <a:cubicBezTo>
                    <a:pt x="472" y="307"/>
                    <a:pt x="524" y="281"/>
                    <a:pt x="534" y="220"/>
                  </a:cubicBezTo>
                  <a:cubicBezTo>
                    <a:pt x="535" y="217"/>
                    <a:pt x="535" y="214"/>
                    <a:pt x="535" y="211"/>
                  </a:cubicBezTo>
                  <a:cubicBezTo>
                    <a:pt x="536" y="204"/>
                    <a:pt x="536" y="195"/>
                    <a:pt x="535" y="188"/>
                  </a:cubicBezTo>
                  <a:cubicBezTo>
                    <a:pt x="532" y="161"/>
                    <a:pt x="519" y="140"/>
                    <a:pt x="502" y="131"/>
                  </a:cubicBezTo>
                  <a:cubicBezTo>
                    <a:pt x="502" y="131"/>
                    <a:pt x="502" y="131"/>
                    <a:pt x="501" y="131"/>
                  </a:cubicBezTo>
                  <a:cubicBezTo>
                    <a:pt x="499" y="130"/>
                    <a:pt x="497" y="129"/>
                    <a:pt x="495" y="128"/>
                  </a:cubicBezTo>
                  <a:cubicBezTo>
                    <a:pt x="495" y="128"/>
                    <a:pt x="495" y="128"/>
                    <a:pt x="494" y="128"/>
                  </a:cubicBezTo>
                  <a:cubicBezTo>
                    <a:pt x="492" y="128"/>
                    <a:pt x="490" y="127"/>
                    <a:pt x="488" y="127"/>
                  </a:cubicBezTo>
                  <a:cubicBezTo>
                    <a:pt x="488" y="127"/>
                    <a:pt x="488" y="127"/>
                    <a:pt x="488" y="127"/>
                  </a:cubicBezTo>
                  <a:cubicBezTo>
                    <a:pt x="474" y="125"/>
                    <a:pt x="458" y="130"/>
                    <a:pt x="445" y="146"/>
                  </a:cubicBezTo>
                  <a:cubicBezTo>
                    <a:pt x="445" y="146"/>
                    <a:pt x="445" y="146"/>
                    <a:pt x="445" y="146"/>
                  </a:cubicBezTo>
                  <a:cubicBezTo>
                    <a:pt x="444" y="146"/>
                    <a:pt x="443" y="147"/>
                    <a:pt x="441" y="149"/>
                  </a:cubicBezTo>
                  <a:cubicBezTo>
                    <a:pt x="433" y="157"/>
                    <a:pt x="424" y="161"/>
                    <a:pt x="416" y="162"/>
                  </a:cubicBezTo>
                  <a:cubicBezTo>
                    <a:pt x="415" y="162"/>
                    <a:pt x="415" y="162"/>
                    <a:pt x="415" y="162"/>
                  </a:cubicBezTo>
                  <a:cubicBezTo>
                    <a:pt x="413" y="163"/>
                    <a:pt x="412" y="163"/>
                    <a:pt x="411" y="163"/>
                  </a:cubicBezTo>
                  <a:cubicBezTo>
                    <a:pt x="404" y="163"/>
                    <a:pt x="398" y="161"/>
                    <a:pt x="393" y="157"/>
                  </a:cubicBezTo>
                  <a:cubicBezTo>
                    <a:pt x="383" y="149"/>
                    <a:pt x="375" y="136"/>
                    <a:pt x="372" y="116"/>
                  </a:cubicBezTo>
                  <a:cubicBezTo>
                    <a:pt x="371" y="76"/>
                    <a:pt x="370" y="37"/>
                    <a:pt x="367" y="1"/>
                  </a:cubicBezTo>
                  <a:cubicBezTo>
                    <a:pt x="367" y="1"/>
                    <a:pt x="367" y="1"/>
                    <a:pt x="367" y="1"/>
                  </a:cubicBezTo>
                  <a:cubicBezTo>
                    <a:pt x="366" y="0"/>
                    <a:pt x="366" y="0"/>
                    <a:pt x="366" y="0"/>
                  </a:cubicBezTo>
                  <a:cubicBezTo>
                    <a:pt x="330" y="1"/>
                    <a:pt x="293" y="2"/>
                    <a:pt x="255" y="3"/>
                  </a:cubicBezTo>
                  <a:cubicBezTo>
                    <a:pt x="189" y="28"/>
                    <a:pt x="235" y="80"/>
                    <a:pt x="235" y="80"/>
                  </a:cubicBezTo>
                  <a:cubicBezTo>
                    <a:pt x="237" y="82"/>
                    <a:pt x="239" y="84"/>
                    <a:pt x="241" y="87"/>
                  </a:cubicBezTo>
                  <a:cubicBezTo>
                    <a:pt x="242" y="89"/>
                    <a:pt x="243" y="90"/>
                    <a:pt x="244" y="92"/>
                  </a:cubicBezTo>
                  <a:cubicBezTo>
                    <a:pt x="244" y="93"/>
                    <a:pt x="245" y="93"/>
                    <a:pt x="245" y="94"/>
                  </a:cubicBezTo>
                  <a:cubicBezTo>
                    <a:pt x="246" y="96"/>
                    <a:pt x="247" y="98"/>
                    <a:pt x="248" y="100"/>
                  </a:cubicBezTo>
                  <a:cubicBezTo>
                    <a:pt x="248" y="101"/>
                    <a:pt x="248" y="101"/>
                    <a:pt x="248" y="102"/>
                  </a:cubicBezTo>
                  <a:cubicBezTo>
                    <a:pt x="249" y="103"/>
                    <a:pt x="249" y="105"/>
                    <a:pt x="250" y="107"/>
                  </a:cubicBezTo>
                  <a:cubicBezTo>
                    <a:pt x="250" y="108"/>
                    <a:pt x="250" y="109"/>
                    <a:pt x="250" y="110"/>
                  </a:cubicBezTo>
                  <a:cubicBezTo>
                    <a:pt x="251" y="112"/>
                    <a:pt x="251" y="113"/>
                    <a:pt x="251" y="114"/>
                  </a:cubicBezTo>
                  <a:cubicBezTo>
                    <a:pt x="253" y="133"/>
                    <a:pt x="247" y="155"/>
                    <a:pt x="231" y="170"/>
                  </a:cubicBezTo>
                  <a:cubicBezTo>
                    <a:pt x="231" y="170"/>
                    <a:pt x="231" y="170"/>
                    <a:pt x="230" y="170"/>
                  </a:cubicBezTo>
                  <a:cubicBezTo>
                    <a:pt x="229" y="172"/>
                    <a:pt x="227" y="173"/>
                    <a:pt x="226" y="175"/>
                  </a:cubicBezTo>
                  <a:cubicBezTo>
                    <a:pt x="216" y="183"/>
                    <a:pt x="204" y="188"/>
                    <a:pt x="189" y="189"/>
                  </a:cubicBezTo>
                  <a:cubicBezTo>
                    <a:pt x="189" y="189"/>
                    <a:pt x="189" y="189"/>
                    <a:pt x="188" y="189"/>
                  </a:cubicBezTo>
                  <a:cubicBezTo>
                    <a:pt x="188" y="189"/>
                    <a:pt x="187" y="189"/>
                    <a:pt x="187" y="189"/>
                  </a:cubicBezTo>
                  <a:cubicBezTo>
                    <a:pt x="186" y="189"/>
                    <a:pt x="186" y="189"/>
                    <a:pt x="186" y="189"/>
                  </a:cubicBezTo>
                  <a:cubicBezTo>
                    <a:pt x="186" y="189"/>
                    <a:pt x="185" y="189"/>
                    <a:pt x="185" y="189"/>
                  </a:cubicBezTo>
                  <a:cubicBezTo>
                    <a:pt x="163" y="190"/>
                    <a:pt x="142" y="177"/>
                    <a:pt x="129" y="158"/>
                  </a:cubicBezTo>
                  <a:cubicBezTo>
                    <a:pt x="123" y="148"/>
                    <a:pt x="119" y="137"/>
                    <a:pt x="119" y="125"/>
                  </a:cubicBezTo>
                  <a:cubicBezTo>
                    <a:pt x="119" y="124"/>
                    <a:pt x="119" y="122"/>
                    <a:pt x="119" y="121"/>
                  </a:cubicBezTo>
                  <a:cubicBezTo>
                    <a:pt x="119" y="120"/>
                    <a:pt x="119" y="119"/>
                    <a:pt x="119" y="118"/>
                  </a:cubicBezTo>
                  <a:cubicBezTo>
                    <a:pt x="119" y="115"/>
                    <a:pt x="120" y="113"/>
                    <a:pt x="120" y="111"/>
                  </a:cubicBezTo>
                  <a:cubicBezTo>
                    <a:pt x="120" y="110"/>
                    <a:pt x="120" y="110"/>
                    <a:pt x="120" y="110"/>
                  </a:cubicBezTo>
                  <a:cubicBezTo>
                    <a:pt x="121" y="105"/>
                    <a:pt x="123" y="101"/>
                    <a:pt x="125" y="96"/>
                  </a:cubicBezTo>
                  <a:cubicBezTo>
                    <a:pt x="128" y="90"/>
                    <a:pt x="132" y="85"/>
                    <a:pt x="135" y="82"/>
                  </a:cubicBezTo>
                  <a:cubicBezTo>
                    <a:pt x="135" y="82"/>
                    <a:pt x="135" y="82"/>
                    <a:pt x="135" y="82"/>
                  </a:cubicBezTo>
                  <a:cubicBezTo>
                    <a:pt x="135" y="80"/>
                    <a:pt x="136" y="79"/>
                    <a:pt x="137" y="78"/>
                  </a:cubicBezTo>
                  <a:cubicBezTo>
                    <a:pt x="148" y="60"/>
                    <a:pt x="162" y="26"/>
                    <a:pt x="117" y="9"/>
                  </a:cubicBezTo>
                  <a:cubicBezTo>
                    <a:pt x="117" y="9"/>
                    <a:pt x="117" y="9"/>
                    <a:pt x="117" y="9"/>
                  </a:cubicBezTo>
                  <a:cubicBezTo>
                    <a:pt x="114" y="8"/>
                    <a:pt x="110" y="7"/>
                    <a:pt x="106" y="6"/>
                  </a:cubicBezTo>
                  <a:cubicBezTo>
                    <a:pt x="71" y="6"/>
                    <a:pt x="37" y="7"/>
                    <a:pt x="2" y="8"/>
                  </a:cubicBezTo>
                  <a:cubicBezTo>
                    <a:pt x="0" y="132"/>
                    <a:pt x="5" y="279"/>
                    <a:pt x="19" y="448"/>
                  </a:cubicBezTo>
                  <a:cubicBezTo>
                    <a:pt x="20" y="451"/>
                    <a:pt x="20" y="453"/>
                    <a:pt x="20" y="455"/>
                  </a:cubicBezTo>
                  <a:cubicBezTo>
                    <a:pt x="52" y="455"/>
                    <a:pt x="84" y="454"/>
                    <a:pt x="117" y="453"/>
                  </a:cubicBezTo>
                  <a:cubicBezTo>
                    <a:pt x="194" y="474"/>
                    <a:pt x="149" y="531"/>
                    <a:pt x="148" y="531"/>
                  </a:cubicBezTo>
                  <a:cubicBezTo>
                    <a:pt x="137" y="544"/>
                    <a:pt x="132" y="571"/>
                    <a:pt x="142" y="593"/>
                  </a:cubicBezTo>
                  <a:cubicBezTo>
                    <a:pt x="142" y="593"/>
                    <a:pt x="142" y="593"/>
                    <a:pt x="142" y="593"/>
                  </a:cubicBezTo>
                  <a:cubicBezTo>
                    <a:pt x="142" y="595"/>
                    <a:pt x="143" y="596"/>
                    <a:pt x="144" y="597"/>
                  </a:cubicBezTo>
                  <a:cubicBezTo>
                    <a:pt x="145" y="598"/>
                    <a:pt x="145" y="600"/>
                    <a:pt x="146" y="601"/>
                  </a:cubicBezTo>
                  <a:cubicBezTo>
                    <a:pt x="146" y="601"/>
                    <a:pt x="146" y="601"/>
                    <a:pt x="147" y="602"/>
                  </a:cubicBezTo>
                  <a:cubicBezTo>
                    <a:pt x="156" y="615"/>
                    <a:pt x="171" y="626"/>
                    <a:pt x="196" y="628"/>
                  </a:cubicBezTo>
                  <a:cubicBezTo>
                    <a:pt x="196" y="628"/>
                    <a:pt x="196" y="628"/>
                    <a:pt x="196" y="628"/>
                  </a:cubicBezTo>
                  <a:cubicBezTo>
                    <a:pt x="253" y="621"/>
                    <a:pt x="269" y="564"/>
                    <a:pt x="239" y="529"/>
                  </a:cubicBezTo>
                  <a:cubicBezTo>
                    <a:pt x="239" y="529"/>
                    <a:pt x="239" y="529"/>
                    <a:pt x="239" y="529"/>
                  </a:cubicBezTo>
                  <a:cubicBezTo>
                    <a:pt x="223" y="505"/>
                    <a:pt x="207" y="464"/>
                    <a:pt x="278" y="450"/>
                  </a:cubicBezTo>
                  <a:cubicBezTo>
                    <a:pt x="308" y="449"/>
                    <a:pt x="337" y="449"/>
                    <a:pt x="366" y="448"/>
                  </a:cubicBezTo>
                  <a:cubicBezTo>
                    <a:pt x="366" y="448"/>
                    <a:pt x="366" y="448"/>
                    <a:pt x="366" y="448"/>
                  </a:cubicBezTo>
                  <a:cubicBezTo>
                    <a:pt x="367" y="446"/>
                    <a:pt x="367" y="443"/>
                    <a:pt x="367" y="441"/>
                  </a:cubicBezTo>
                  <a:cubicBezTo>
                    <a:pt x="370" y="392"/>
                    <a:pt x="371" y="344"/>
                    <a:pt x="372" y="298"/>
                  </a:cubicBezTo>
                  <a:close/>
                </a:path>
              </a:pathLst>
            </a:custGeom>
            <a:solidFill>
              <a:schemeClr val="accent3"/>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71" name="Freeform 70"/>
            <p:cNvSpPr/>
            <p:nvPr/>
          </p:nvSpPr>
          <p:spPr bwMode="auto">
            <a:xfrm>
              <a:off x="6177717" y="1909720"/>
              <a:ext cx="1723902" cy="1273366"/>
            </a:xfrm>
            <a:custGeom>
              <a:gdLst>
                <a:gd fmla="*/ 745895 w 1723902" name="connsiteX0"/>
                <a:gd fmla="*/ 264253 h 1273366" name="connsiteY0"/>
                <a:gd fmla="*/ 719104 w 1723902" name="connsiteX1"/>
                <a:gd fmla="*/ 272300 h 1273366" name="connsiteY1"/>
                <a:gd fmla="*/ 694341 w 1723902" name="connsiteX2"/>
                <a:gd fmla="*/ 272710 h 1273366" name="connsiteY2"/>
                <a:gd fmla="*/ 701943 w 1723902" name="connsiteX3"/>
                <a:gd fmla="*/ 272710 h 1273366" name="connsiteY3"/>
                <a:gd fmla="*/ 718655 w 1723902" name="connsiteX4"/>
                <a:gd fmla="*/ 272435 h 1273366" name="connsiteY4"/>
                <a:gd fmla="*/ 719104 w 1723902" name="connsiteX5"/>
                <a:gd fmla="*/ 272300 h 1273366" name="connsiteY5"/>
                <a:gd fmla="*/ 721609 w 1723902" name="connsiteX6"/>
                <a:gd fmla="*/ 272259 h 1273366" name="connsiteY6"/>
                <a:gd fmla="*/ 733178 w 1723902" name="connsiteX7"/>
                <a:gd fmla="*/ 269120 h 1273366" name="connsiteY7"/>
                <a:gd fmla="*/ 732760 w 1723902" name="connsiteX8"/>
                <a:gd fmla="*/ 0 h 1273366" name="connsiteY8"/>
                <a:gd fmla="*/ 742794 w 1723902" name="connsiteX9"/>
                <a:gd fmla="*/ 0 h 1273366" name="connsiteY9"/>
                <a:gd fmla="*/ 846478 w 1723902" name="connsiteX10"/>
                <a:gd fmla="*/ 16638 h 1273366" name="connsiteY10"/>
                <a:gd fmla="*/ 859856 w 1723902" name="connsiteX11"/>
                <a:gd fmla="*/ 23293 h 1273366" name="connsiteY11"/>
                <a:gd fmla="*/ 883269 w 1723902" name="connsiteX12"/>
                <a:gd fmla="*/ 33276 h 1273366" name="connsiteY12"/>
                <a:gd fmla="*/ 903336 w 1723902" name="connsiteX13"/>
                <a:gd fmla="*/ 43259 h 1273366" name="connsiteY13"/>
                <a:gd fmla="*/ 916715 w 1723902" name="connsiteX14"/>
                <a:gd fmla="*/ 49914 h 1273366" name="connsiteY14"/>
                <a:gd fmla="*/ 930093 w 1723902" name="connsiteX15"/>
                <a:gd fmla="*/ 63224 h 1273366" name="connsiteY15"/>
                <a:gd fmla="*/ 946817 w 1723902" name="connsiteX16"/>
                <a:gd fmla="*/ 76535 h 1273366" name="connsiteY16"/>
                <a:gd fmla="*/ 946817 w 1723902" name="connsiteX17"/>
                <a:gd fmla="*/ 79862 h 1273366" name="connsiteY17"/>
                <a:gd fmla="*/ 960195 w 1723902" name="connsiteX18"/>
                <a:gd fmla="*/ 116466 h 1273366" name="connsiteY18"/>
                <a:gd fmla="*/ 956851 w 1723902" name="connsiteX19"/>
                <a:gd fmla="*/ 133104 h 1273366" name="connsiteY19"/>
                <a:gd fmla="*/ 953506 w 1723902" name="connsiteX20"/>
                <a:gd fmla="*/ 139759 h 1273366" name="connsiteY20"/>
                <a:gd fmla="*/ 950161 w 1723902" name="connsiteX21"/>
                <a:gd fmla="*/ 166380 h 1273366" name="connsiteY21"/>
                <a:gd fmla="*/ 953506 w 1723902" name="connsiteX22"/>
                <a:gd fmla="*/ 179690 h 1273366" name="connsiteY22"/>
                <a:gd fmla="*/ 953506 w 1723902" name="connsiteX23"/>
                <a:gd fmla="*/ 183018 h 1273366" name="connsiteY23"/>
                <a:gd fmla="*/ 963540 w 1723902" name="connsiteX24"/>
                <a:gd fmla="*/ 199656 h 1273366" name="connsiteY24"/>
                <a:gd fmla="*/ 1053845 w 1723902" name="connsiteX25"/>
                <a:gd fmla="*/ 256225 h 1273366" name="connsiteY25"/>
                <a:gd fmla="*/ 1057190 w 1723902" name="connsiteX26"/>
                <a:gd fmla="*/ 256225 h 1273366" name="connsiteY26"/>
                <a:gd fmla="*/ 1063879 w 1723902" name="connsiteX27"/>
                <a:gd fmla="*/ 256225 h 1273366" name="connsiteY27"/>
                <a:gd fmla="*/ 1070568 w 1723902" name="connsiteX28"/>
                <a:gd fmla="*/ 259553 h 1273366" name="connsiteY28"/>
                <a:gd fmla="*/ 1067224 w 1723902" name="connsiteX29"/>
                <a:gd fmla="*/ 259553 h 1273366" name="connsiteY29"/>
                <a:gd fmla="*/ 1093981 w 1723902" name="connsiteX30"/>
                <a:gd fmla="*/ 262880 h 1273366" name="connsiteY30"/>
                <a:gd fmla="*/ 1097160 w 1723902" name="connsiteX31"/>
                <a:gd fmla="*/ 266044 h 1273366" name="connsiteY31"/>
                <a:gd fmla="*/ 1098811 w 1723902" name="connsiteX32"/>
                <a:gd fmla="*/ 266017 h 1273366" name="connsiteY32"/>
                <a:gd fmla="*/ 1095469 w 1723902" name="connsiteX33"/>
                <a:gd fmla="*/ 262670 h 1273366" name="connsiteY33"/>
                <a:gd fmla="*/ 1072069 w 1723902" name="connsiteX34"/>
                <a:gd fmla="*/ 259323 h 1273366" name="connsiteY34"/>
                <a:gd fmla="*/ 1359544 w 1723902" name="connsiteX35"/>
                <a:gd fmla="*/ 249283 h 1273366" name="connsiteY35"/>
                <a:gd fmla="*/ 1723902 w 1723902" name="connsiteX36"/>
                <a:gd fmla="*/ 1243246 h 1273366" name="connsiteY36"/>
                <a:gd fmla="*/ 1723902 w 1723902" name="connsiteX37"/>
                <a:gd fmla="*/ 1246593 h 1273366" name="connsiteY37"/>
                <a:gd fmla="*/ 1419714 w 1723902" name="connsiteX38"/>
                <a:gd fmla="*/ 1253286 h 1273366" name="connsiteY38"/>
                <a:gd fmla="*/ 1366230 w 1723902" name="connsiteX39"/>
                <a:gd fmla="*/ 1243246 h 1273366" name="connsiteY39"/>
                <a:gd fmla="*/ 1339488 w 1723902" name="connsiteX40"/>
                <a:gd fmla="*/ 1233206 h 1273366" name="connsiteY40"/>
                <a:gd fmla="*/ 1332803 w 1723902" name="connsiteX41"/>
                <a:gd fmla="*/ 1233206 h 1273366" name="connsiteY41"/>
                <a:gd fmla="*/ 1275976 w 1723902" name="connsiteX42"/>
                <a:gd fmla="*/ 1183006 h 1273366" name="connsiteY42"/>
                <a:gd fmla="*/ 1269291 w 1723902" name="connsiteX43"/>
                <a:gd fmla="*/ 1176313 h 1273366" name="connsiteY43"/>
                <a:gd fmla="*/ 1259262 w 1723902" name="connsiteX44"/>
                <a:gd fmla="*/ 1152886 h 1273366" name="connsiteY44"/>
                <a:gd fmla="*/ 1259262 w 1723902" name="connsiteX45"/>
                <a:gd fmla="*/ 1065872 h 1273366" name="connsiteY45"/>
                <a:gd fmla="*/ 1262605 w 1723902" name="connsiteX46"/>
                <a:gd fmla="*/ 1052486 h 1273366" name="connsiteY46"/>
                <a:gd fmla="*/ 1265948 w 1723902" name="connsiteX47"/>
                <a:gd fmla="*/ 1039099 h 1273366" name="connsiteY47"/>
                <a:gd fmla="*/ 1279319 w 1723902" name="connsiteX48"/>
                <a:gd fmla="*/ 1015672 h 1273366" name="connsiteY48"/>
                <a:gd fmla="*/ 1275976 w 1723902" name="connsiteX49"/>
                <a:gd fmla="*/ 1015672 h 1273366" name="connsiteY49"/>
                <a:gd fmla="*/ 1078755 w 1723902" name="connsiteX50"/>
                <a:gd fmla="*/ 741245 h 1273366" name="connsiteY50"/>
                <a:gd fmla="*/ 1075412 w 1723902" name="connsiteX51"/>
                <a:gd fmla="*/ 741245 h 1273366" name="connsiteY51"/>
                <a:gd fmla="*/ 1072069 w 1723902" name="connsiteX52"/>
                <a:gd fmla="*/ 741245 h 1273366" name="connsiteY52"/>
                <a:gd fmla="*/ 1065384 w 1723902" name="connsiteX53"/>
                <a:gd fmla="*/ 741245 h 1273366" name="connsiteY53"/>
                <a:gd fmla="*/ 1058698 w 1723902" name="connsiteX54"/>
                <a:gd fmla="*/ 741245 h 1273366" name="connsiteY54"/>
                <a:gd fmla="*/ 935017 w 1723902" name="connsiteX55"/>
                <a:gd fmla="*/ 801485 h 1273366" name="connsiteY55"/>
                <a:gd fmla="*/ 928332 w 1723902" name="connsiteX56"/>
                <a:gd fmla="*/ 811525 h 1273366" name="connsiteY56"/>
                <a:gd fmla="*/ 924989 w 1723902" name="connsiteX57"/>
                <a:gd fmla="*/ 818218 h 1273366" name="connsiteY57"/>
                <a:gd fmla="*/ 918304 w 1723902" name="connsiteX58"/>
                <a:gd fmla="*/ 831605 h 1273366" name="connsiteY58"/>
                <a:gd fmla="*/ 914961 w 1723902" name="connsiteX59"/>
                <a:gd fmla="*/ 838298 h 1273366" name="connsiteY59"/>
                <a:gd fmla="*/ 911618 w 1723902" name="connsiteX60"/>
                <a:gd fmla="*/ 851685 h 1273366" name="connsiteY60"/>
                <a:gd fmla="*/ 908276 w 1723902" name="connsiteX61"/>
                <a:gd fmla="*/ 858378 h 1273366" name="connsiteY61"/>
                <a:gd fmla="*/ 908276 w 1723902" name="connsiteX62"/>
                <a:gd fmla="*/ 871765 h 1273366" name="connsiteY62"/>
                <a:gd fmla="*/ 904933 w 1723902" name="connsiteX63"/>
                <a:gd fmla="*/ 881805 h 1273366" name="connsiteY63"/>
                <a:gd fmla="*/ 908276 w 1723902" name="connsiteX64"/>
                <a:gd fmla="*/ 901885 h 1273366" name="connsiteY64"/>
                <a:gd fmla="*/ 971787 w 1723902" name="connsiteX65"/>
                <a:gd fmla="*/ 1022365 h 1273366" name="connsiteY65"/>
                <a:gd fmla="*/ 968445 w 1723902" name="connsiteX66"/>
                <a:gd fmla="*/ 1243246 h 1273366" name="connsiteY66"/>
                <a:gd fmla="*/ 968445 w 1723902" name="connsiteX67"/>
                <a:gd fmla="*/ 1246593 h 1273366" name="connsiteY67"/>
                <a:gd fmla="*/ 945046 w 1723902" name="connsiteX68"/>
                <a:gd fmla="*/ 1256633 h 1273366" name="connsiteY68"/>
                <a:gd fmla="*/ 941703 w 1723902" name="connsiteX69"/>
                <a:gd fmla="*/ 1256633 h 1273366" name="connsiteY69"/>
                <a:gd fmla="*/ 908276 w 1723902" name="connsiteX70"/>
                <a:gd fmla="*/ 1266673 h 1273366" name="connsiteY70"/>
                <a:gd fmla="*/ 570660 w 1723902" name="connsiteX71"/>
                <a:gd fmla="*/ 1273366 h 1273366" name="connsiteY71"/>
                <a:gd fmla="*/ 567317 w 1723902" name="connsiteX72"/>
                <a:gd fmla="*/ 1270019 h 1273366" name="connsiteY72"/>
                <a:gd fmla="*/ 537232 w 1723902" name="connsiteX73"/>
                <a:gd fmla="*/ 901885 h 1273366" name="connsiteY73"/>
                <a:gd fmla="*/ 403523 w 1723902" name="connsiteX74"/>
                <a:gd fmla="*/ 794791 h 1273366" name="connsiteY74"/>
                <a:gd fmla="*/ 192931 w 1723902" name="connsiteX75"/>
                <a:gd fmla="*/ 885152 h 1273366" name="connsiteY75"/>
                <a:gd fmla="*/ 189588 w 1723902" name="connsiteX76"/>
                <a:gd fmla="*/ 885152 h 1273366" name="connsiteY76"/>
                <a:gd fmla="*/ 186245 w 1723902" name="connsiteX77"/>
                <a:gd fmla="*/ 885152 h 1273366" name="connsiteY77"/>
                <a:gd fmla="*/ 32480 w 1723902" name="connsiteX78"/>
                <a:gd fmla="*/ 801485 h 1273366" name="connsiteY78"/>
                <a:gd fmla="*/ 25794 w 1723902" name="connsiteX79"/>
                <a:gd fmla="*/ 791445 h 1273366" name="connsiteY79"/>
                <a:gd fmla="*/ 19109 w 1723902" name="connsiteX80"/>
                <a:gd fmla="*/ 781405 h 1273366" name="connsiteY80"/>
                <a:gd fmla="*/ 12423 w 1723902" name="connsiteX81"/>
                <a:gd fmla="*/ 764671 h 1273366" name="connsiteY81"/>
                <a:gd fmla="*/ 9081 w 1723902" name="connsiteX82"/>
                <a:gd fmla="*/ 757978 h 1273366" name="connsiteY82"/>
                <a:gd fmla="*/ 5738 w 1723902" name="connsiteX83"/>
                <a:gd fmla="*/ 744591 h 1273366" name="connsiteY83"/>
                <a:gd fmla="*/ 62564 w 1723902" name="connsiteX84"/>
                <a:gd fmla="*/ 563871 h 1273366" name="connsiteY84"/>
                <a:gd fmla="*/ 156161 w 1723902" name="connsiteX85"/>
                <a:gd fmla="*/ 533751 h 1273366" name="connsiteY85"/>
                <a:gd fmla="*/ 159504 w 1723902" name="connsiteX86"/>
                <a:gd fmla="*/ 533751 h 1273366" name="connsiteY86"/>
                <a:gd fmla="*/ 400180 w 1723902" name="connsiteX87"/>
                <a:gd fmla="*/ 600684 h 1273366" name="connsiteY87"/>
                <a:gd fmla="*/ 477063 w 1723902" name="connsiteX88"/>
                <a:gd fmla="*/ 496937 h 1273366" name="connsiteY88"/>
                <a:gd fmla="*/ 477063 w 1723902" name="connsiteX89"/>
                <a:gd fmla="*/ 493591 h 1273366" name="connsiteY89"/>
                <a:gd fmla="*/ 423579 w 1723902" name="connsiteX90"/>
                <a:gd fmla="*/ 272710 h 1273366" name="connsiteY90"/>
                <a:gd fmla="*/ 426922 w 1723902" name="connsiteX91"/>
                <a:gd fmla="*/ 272710 h 1273366" name="connsiteY91"/>
                <a:gd fmla="*/ 750145 w 1723902" name="connsiteX92"/>
                <a:gd fmla="*/ 262702 h 1273366" name="connsiteY92"/>
                <a:gd fmla="*/ 778331 w 1723902" name="connsiteX93"/>
                <a:gd fmla="*/ 255081 h 1273366" name="connsiteY93"/>
                <a:gd fmla="*/ 789619 w 1723902" name="connsiteX94"/>
                <a:gd fmla="*/ 212966 h 1273366" name="connsiteY94"/>
                <a:gd fmla="*/ 746138 w 1723902" name="connsiteX95"/>
                <a:gd fmla="*/ 156397 h 1273366" name="connsiteY95"/>
                <a:gd fmla="*/ 675901 w 1723902" name="connsiteX96"/>
                <a:gd fmla="*/ 113138 h 1273366" name="connsiteY96"/>
                <a:gd fmla="*/ 669212 w 1723902" name="connsiteX97"/>
                <a:gd fmla="*/ 106483 h 1273366" name="connsiteY97"/>
                <a:gd fmla="*/ 642455 w 1723902" name="connsiteX98"/>
                <a:gd fmla="*/ 36604 h 1273366" name="connsiteY98"/>
                <a:gd fmla="*/ 645799 w 1723902" name="connsiteX99"/>
                <a:gd fmla="*/ 33276 h 1273366" name="connsiteY99"/>
                <a:gd fmla="*/ 732760 w 1723902" name="connsiteX100"/>
                <a:gd fmla="*/ 0 h 1273366" name="connsiteY1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b="b" l="l" r="r" t="t"/>
              <a:pathLst>
                <a:path h="1273366" w="1723902">
                  <a:moveTo>
                    <a:pt x="745895" y="264253"/>
                  </a:moveTo>
                  <a:lnTo>
                    <a:pt x="719104" y="272300"/>
                  </a:lnTo>
                  <a:lnTo>
                    <a:pt x="694341" y="272710"/>
                  </a:lnTo>
                  <a:lnTo>
                    <a:pt x="701943" y="272710"/>
                  </a:lnTo>
                  <a:lnTo>
                    <a:pt x="718655" y="272435"/>
                  </a:lnTo>
                  <a:lnTo>
                    <a:pt x="719104" y="272300"/>
                  </a:lnTo>
                  <a:lnTo>
                    <a:pt x="721609" y="272259"/>
                  </a:lnTo>
                  <a:lnTo>
                    <a:pt x="733178" y="269120"/>
                  </a:lnTo>
                  <a:close/>
                  <a:moveTo>
                    <a:pt x="732760" y="0"/>
                  </a:moveTo>
                  <a:cubicBezTo>
                    <a:pt x="736105" y="0"/>
                    <a:pt x="739449" y="0"/>
                    <a:pt x="742794" y="0"/>
                  </a:cubicBezTo>
                  <a:cubicBezTo>
                    <a:pt x="782929" y="3328"/>
                    <a:pt x="816376" y="9983"/>
                    <a:pt x="846478" y="16638"/>
                  </a:cubicBezTo>
                  <a:cubicBezTo>
                    <a:pt x="849822" y="19966"/>
                    <a:pt x="856511" y="19966"/>
                    <a:pt x="859856" y="23293"/>
                  </a:cubicBezTo>
                  <a:cubicBezTo>
                    <a:pt x="869890" y="26621"/>
                    <a:pt x="876579" y="29948"/>
                    <a:pt x="883269" y="33276"/>
                  </a:cubicBezTo>
                  <a:cubicBezTo>
                    <a:pt x="889958" y="36604"/>
                    <a:pt x="896647" y="39931"/>
                    <a:pt x="903336" y="43259"/>
                  </a:cubicBezTo>
                  <a:cubicBezTo>
                    <a:pt x="910026" y="46586"/>
                    <a:pt x="913370" y="49914"/>
                    <a:pt x="916715" y="49914"/>
                  </a:cubicBezTo>
                  <a:cubicBezTo>
                    <a:pt x="920060" y="53241"/>
                    <a:pt x="926749" y="56569"/>
                    <a:pt x="930093" y="63224"/>
                  </a:cubicBezTo>
                  <a:cubicBezTo>
                    <a:pt x="936783" y="66552"/>
                    <a:pt x="940127" y="73207"/>
                    <a:pt x="946817" y="76535"/>
                  </a:cubicBezTo>
                  <a:cubicBezTo>
                    <a:pt x="946817" y="76535"/>
                    <a:pt x="946817" y="76535"/>
                    <a:pt x="946817" y="79862"/>
                  </a:cubicBezTo>
                  <a:cubicBezTo>
                    <a:pt x="956851" y="93173"/>
                    <a:pt x="963540" y="106483"/>
                    <a:pt x="960195" y="116466"/>
                  </a:cubicBezTo>
                  <a:cubicBezTo>
                    <a:pt x="960195" y="123121"/>
                    <a:pt x="960195" y="129776"/>
                    <a:pt x="956851" y="133104"/>
                  </a:cubicBezTo>
                  <a:cubicBezTo>
                    <a:pt x="956851" y="133104"/>
                    <a:pt x="953506" y="136431"/>
                    <a:pt x="953506" y="139759"/>
                  </a:cubicBezTo>
                  <a:cubicBezTo>
                    <a:pt x="950161" y="149742"/>
                    <a:pt x="946817" y="156397"/>
                    <a:pt x="950161" y="166380"/>
                  </a:cubicBezTo>
                  <a:cubicBezTo>
                    <a:pt x="950161" y="173035"/>
                    <a:pt x="950161" y="176363"/>
                    <a:pt x="953506" y="179690"/>
                  </a:cubicBezTo>
                  <a:cubicBezTo>
                    <a:pt x="953506" y="183018"/>
                    <a:pt x="953506" y="183018"/>
                    <a:pt x="953506" y="183018"/>
                  </a:cubicBezTo>
                  <a:cubicBezTo>
                    <a:pt x="956851" y="189673"/>
                    <a:pt x="960195" y="193001"/>
                    <a:pt x="963540" y="199656"/>
                  </a:cubicBezTo>
                  <a:cubicBezTo>
                    <a:pt x="976918" y="219621"/>
                    <a:pt x="1007020" y="242914"/>
                    <a:pt x="1053845" y="256225"/>
                  </a:cubicBezTo>
                  <a:cubicBezTo>
                    <a:pt x="1053845" y="256225"/>
                    <a:pt x="1057190" y="256225"/>
                    <a:pt x="1057190" y="256225"/>
                  </a:cubicBezTo>
                  <a:cubicBezTo>
                    <a:pt x="1060534" y="256225"/>
                    <a:pt x="1060534" y="256225"/>
                    <a:pt x="1063879" y="256225"/>
                  </a:cubicBezTo>
                  <a:cubicBezTo>
                    <a:pt x="1063879" y="259553"/>
                    <a:pt x="1067224" y="259553"/>
                    <a:pt x="1070568" y="259553"/>
                  </a:cubicBezTo>
                  <a:cubicBezTo>
                    <a:pt x="1070568" y="259553"/>
                    <a:pt x="1067224" y="259553"/>
                    <a:pt x="1067224" y="259553"/>
                  </a:cubicBezTo>
                  <a:cubicBezTo>
                    <a:pt x="1077257" y="262880"/>
                    <a:pt x="1083947" y="262880"/>
                    <a:pt x="1093981" y="262880"/>
                  </a:cubicBezTo>
                  <a:lnTo>
                    <a:pt x="1097160" y="266044"/>
                  </a:lnTo>
                  <a:lnTo>
                    <a:pt x="1098811" y="266017"/>
                  </a:lnTo>
                  <a:cubicBezTo>
                    <a:pt x="1098811" y="266017"/>
                    <a:pt x="1098811" y="266017"/>
                    <a:pt x="1095469" y="262670"/>
                  </a:cubicBezTo>
                  <a:cubicBezTo>
                    <a:pt x="1088783" y="262670"/>
                    <a:pt x="1082098" y="259323"/>
                    <a:pt x="1072069" y="259323"/>
                  </a:cubicBezTo>
                  <a:cubicBezTo>
                    <a:pt x="1165666" y="255976"/>
                    <a:pt x="1262605" y="252630"/>
                    <a:pt x="1359544" y="249283"/>
                  </a:cubicBezTo>
                  <a:cubicBezTo>
                    <a:pt x="1530024" y="490244"/>
                    <a:pt x="1663733" y="824912"/>
                    <a:pt x="1723902" y="1243246"/>
                  </a:cubicBezTo>
                  <a:cubicBezTo>
                    <a:pt x="1723902" y="1243246"/>
                    <a:pt x="1723902" y="1243246"/>
                    <a:pt x="1723902" y="1246593"/>
                  </a:cubicBezTo>
                  <a:cubicBezTo>
                    <a:pt x="1626963" y="1249939"/>
                    <a:pt x="1523338" y="1253286"/>
                    <a:pt x="1419714" y="1253286"/>
                  </a:cubicBezTo>
                  <a:cubicBezTo>
                    <a:pt x="1399657" y="1253286"/>
                    <a:pt x="1382944" y="1249939"/>
                    <a:pt x="1366230" y="1243246"/>
                  </a:cubicBezTo>
                  <a:cubicBezTo>
                    <a:pt x="1359544" y="1239899"/>
                    <a:pt x="1349516" y="1239899"/>
                    <a:pt x="1339488" y="1233206"/>
                  </a:cubicBezTo>
                  <a:cubicBezTo>
                    <a:pt x="1339488" y="1233206"/>
                    <a:pt x="1336145" y="1233206"/>
                    <a:pt x="1332803" y="1233206"/>
                  </a:cubicBezTo>
                  <a:cubicBezTo>
                    <a:pt x="1306061" y="1219819"/>
                    <a:pt x="1289347" y="1199739"/>
                    <a:pt x="1275976" y="1183006"/>
                  </a:cubicBezTo>
                  <a:cubicBezTo>
                    <a:pt x="1272633" y="1179659"/>
                    <a:pt x="1272633" y="1176313"/>
                    <a:pt x="1269291" y="1176313"/>
                  </a:cubicBezTo>
                  <a:cubicBezTo>
                    <a:pt x="1265948" y="1169619"/>
                    <a:pt x="1262605" y="1159579"/>
                    <a:pt x="1259262" y="1152886"/>
                  </a:cubicBezTo>
                  <a:cubicBezTo>
                    <a:pt x="1252577" y="1126112"/>
                    <a:pt x="1252577" y="1095992"/>
                    <a:pt x="1259262" y="1065872"/>
                  </a:cubicBezTo>
                  <a:cubicBezTo>
                    <a:pt x="1259262" y="1062526"/>
                    <a:pt x="1259262" y="1059179"/>
                    <a:pt x="1262605" y="1052486"/>
                  </a:cubicBezTo>
                  <a:cubicBezTo>
                    <a:pt x="1262605" y="1049139"/>
                    <a:pt x="1265948" y="1045792"/>
                    <a:pt x="1265948" y="1039099"/>
                  </a:cubicBezTo>
                  <a:cubicBezTo>
                    <a:pt x="1269291" y="1032405"/>
                    <a:pt x="1272633" y="1025712"/>
                    <a:pt x="1279319" y="1015672"/>
                  </a:cubicBezTo>
                  <a:cubicBezTo>
                    <a:pt x="1279319" y="1015672"/>
                    <a:pt x="1279319" y="1015672"/>
                    <a:pt x="1275976" y="1015672"/>
                  </a:cubicBezTo>
                  <a:cubicBezTo>
                    <a:pt x="1359544" y="895192"/>
                    <a:pt x="1255920" y="751285"/>
                    <a:pt x="1078755" y="741245"/>
                  </a:cubicBezTo>
                  <a:cubicBezTo>
                    <a:pt x="1078755" y="741245"/>
                    <a:pt x="1078755" y="741245"/>
                    <a:pt x="1075412" y="741245"/>
                  </a:cubicBezTo>
                  <a:cubicBezTo>
                    <a:pt x="1075412" y="741245"/>
                    <a:pt x="1075412" y="741245"/>
                    <a:pt x="1072069" y="741245"/>
                  </a:cubicBezTo>
                  <a:cubicBezTo>
                    <a:pt x="1072069" y="741245"/>
                    <a:pt x="1072069" y="741245"/>
                    <a:pt x="1065384" y="741245"/>
                  </a:cubicBezTo>
                  <a:cubicBezTo>
                    <a:pt x="1065384" y="741245"/>
                    <a:pt x="1065384" y="741245"/>
                    <a:pt x="1058698" y="741245"/>
                  </a:cubicBezTo>
                  <a:cubicBezTo>
                    <a:pt x="1008558" y="744591"/>
                    <a:pt x="961759" y="768018"/>
                    <a:pt x="935017" y="801485"/>
                  </a:cubicBezTo>
                  <a:cubicBezTo>
                    <a:pt x="931675" y="804831"/>
                    <a:pt x="931675" y="808178"/>
                    <a:pt x="928332" y="811525"/>
                  </a:cubicBezTo>
                  <a:cubicBezTo>
                    <a:pt x="924989" y="814871"/>
                    <a:pt x="924989" y="814871"/>
                    <a:pt x="924989" y="818218"/>
                  </a:cubicBezTo>
                  <a:cubicBezTo>
                    <a:pt x="921646" y="821565"/>
                    <a:pt x="918304" y="828258"/>
                    <a:pt x="918304" y="831605"/>
                  </a:cubicBezTo>
                  <a:cubicBezTo>
                    <a:pt x="914961" y="834952"/>
                    <a:pt x="914961" y="834952"/>
                    <a:pt x="914961" y="838298"/>
                  </a:cubicBezTo>
                  <a:cubicBezTo>
                    <a:pt x="911618" y="841645"/>
                    <a:pt x="911618" y="848338"/>
                    <a:pt x="911618" y="851685"/>
                  </a:cubicBezTo>
                  <a:cubicBezTo>
                    <a:pt x="908276" y="855032"/>
                    <a:pt x="908276" y="858378"/>
                    <a:pt x="908276" y="858378"/>
                  </a:cubicBezTo>
                  <a:cubicBezTo>
                    <a:pt x="908276" y="865072"/>
                    <a:pt x="908276" y="868418"/>
                    <a:pt x="908276" y="871765"/>
                  </a:cubicBezTo>
                  <a:cubicBezTo>
                    <a:pt x="904933" y="875112"/>
                    <a:pt x="904933" y="878458"/>
                    <a:pt x="904933" y="881805"/>
                  </a:cubicBezTo>
                  <a:cubicBezTo>
                    <a:pt x="904933" y="888498"/>
                    <a:pt x="904933" y="895192"/>
                    <a:pt x="908276" y="901885"/>
                  </a:cubicBezTo>
                  <a:cubicBezTo>
                    <a:pt x="911618" y="948739"/>
                    <a:pt x="935017" y="992245"/>
                    <a:pt x="971787" y="1022365"/>
                  </a:cubicBezTo>
                  <a:cubicBezTo>
                    <a:pt x="1028614" y="1065872"/>
                    <a:pt x="1078755" y="1186353"/>
                    <a:pt x="968445" y="1243246"/>
                  </a:cubicBezTo>
                  <a:cubicBezTo>
                    <a:pt x="968445" y="1246593"/>
                    <a:pt x="968445" y="1246593"/>
                    <a:pt x="968445" y="1246593"/>
                  </a:cubicBezTo>
                  <a:cubicBezTo>
                    <a:pt x="961759" y="1249939"/>
                    <a:pt x="955074" y="1253286"/>
                    <a:pt x="945046" y="1256633"/>
                  </a:cubicBezTo>
                  <a:cubicBezTo>
                    <a:pt x="945046" y="1256633"/>
                    <a:pt x="941703" y="1256633"/>
                    <a:pt x="941703" y="1256633"/>
                  </a:cubicBezTo>
                  <a:cubicBezTo>
                    <a:pt x="931675" y="1259979"/>
                    <a:pt x="921646" y="1263326"/>
                    <a:pt x="908276" y="1266673"/>
                  </a:cubicBezTo>
                  <a:cubicBezTo>
                    <a:pt x="797965" y="1270019"/>
                    <a:pt x="684313" y="1270019"/>
                    <a:pt x="570660" y="1273366"/>
                  </a:cubicBezTo>
                  <a:cubicBezTo>
                    <a:pt x="570660" y="1273366"/>
                    <a:pt x="570660" y="1273366"/>
                    <a:pt x="567317" y="1270019"/>
                  </a:cubicBezTo>
                  <a:cubicBezTo>
                    <a:pt x="560631" y="1139499"/>
                    <a:pt x="550603" y="1015672"/>
                    <a:pt x="537232" y="901885"/>
                  </a:cubicBezTo>
                  <a:cubicBezTo>
                    <a:pt x="503805" y="824912"/>
                    <a:pt x="470378" y="798138"/>
                    <a:pt x="403523" y="794791"/>
                  </a:cubicBezTo>
                  <a:cubicBezTo>
                    <a:pt x="319955" y="791445"/>
                    <a:pt x="273156" y="878458"/>
                    <a:pt x="192931" y="885152"/>
                  </a:cubicBezTo>
                  <a:cubicBezTo>
                    <a:pt x="192931" y="885152"/>
                    <a:pt x="192931" y="885152"/>
                    <a:pt x="189588" y="885152"/>
                  </a:cubicBezTo>
                  <a:cubicBezTo>
                    <a:pt x="189588" y="885152"/>
                    <a:pt x="189588" y="885152"/>
                    <a:pt x="186245" y="885152"/>
                  </a:cubicBezTo>
                  <a:cubicBezTo>
                    <a:pt x="112705" y="881805"/>
                    <a:pt x="62564" y="844992"/>
                    <a:pt x="32480" y="801485"/>
                  </a:cubicBezTo>
                  <a:cubicBezTo>
                    <a:pt x="29137" y="798138"/>
                    <a:pt x="25794" y="794791"/>
                    <a:pt x="25794" y="791445"/>
                  </a:cubicBezTo>
                  <a:cubicBezTo>
                    <a:pt x="22452" y="788098"/>
                    <a:pt x="22452" y="784751"/>
                    <a:pt x="19109" y="781405"/>
                  </a:cubicBezTo>
                  <a:cubicBezTo>
                    <a:pt x="19109" y="774711"/>
                    <a:pt x="15766" y="771365"/>
                    <a:pt x="12423" y="764671"/>
                  </a:cubicBezTo>
                  <a:cubicBezTo>
                    <a:pt x="12423" y="761325"/>
                    <a:pt x="12423" y="757978"/>
                    <a:pt x="9081" y="757978"/>
                  </a:cubicBezTo>
                  <a:cubicBezTo>
                    <a:pt x="9081" y="751285"/>
                    <a:pt x="9081" y="747938"/>
                    <a:pt x="5738" y="744591"/>
                  </a:cubicBezTo>
                  <a:cubicBezTo>
                    <a:pt x="-10976" y="677658"/>
                    <a:pt x="9081" y="604031"/>
                    <a:pt x="62564" y="563871"/>
                  </a:cubicBezTo>
                  <a:cubicBezTo>
                    <a:pt x="95992" y="540444"/>
                    <a:pt x="129419" y="537097"/>
                    <a:pt x="156161" y="533751"/>
                  </a:cubicBezTo>
                  <a:cubicBezTo>
                    <a:pt x="156161" y="533751"/>
                    <a:pt x="156161" y="533751"/>
                    <a:pt x="159504" y="533751"/>
                  </a:cubicBezTo>
                  <a:cubicBezTo>
                    <a:pt x="243072" y="533751"/>
                    <a:pt x="309927" y="610724"/>
                    <a:pt x="400180" y="600684"/>
                  </a:cubicBezTo>
                  <a:cubicBezTo>
                    <a:pt x="470378" y="593991"/>
                    <a:pt x="473720" y="523711"/>
                    <a:pt x="477063" y="496937"/>
                  </a:cubicBezTo>
                  <a:cubicBezTo>
                    <a:pt x="477063" y="496937"/>
                    <a:pt x="477063" y="496937"/>
                    <a:pt x="477063" y="493591"/>
                  </a:cubicBezTo>
                  <a:cubicBezTo>
                    <a:pt x="460349" y="413270"/>
                    <a:pt x="443636" y="339643"/>
                    <a:pt x="423579" y="272710"/>
                  </a:cubicBezTo>
                  <a:cubicBezTo>
                    <a:pt x="423579" y="272710"/>
                    <a:pt x="423579" y="272710"/>
                    <a:pt x="426922" y="272710"/>
                  </a:cubicBezTo>
                  <a:lnTo>
                    <a:pt x="750145" y="262702"/>
                  </a:lnTo>
                  <a:lnTo>
                    <a:pt x="778331" y="255081"/>
                  </a:lnTo>
                  <a:cubicBezTo>
                    <a:pt x="800907" y="246658"/>
                    <a:pt x="804670" y="235427"/>
                    <a:pt x="789619" y="212966"/>
                  </a:cubicBezTo>
                  <a:cubicBezTo>
                    <a:pt x="786274" y="193001"/>
                    <a:pt x="762862" y="169707"/>
                    <a:pt x="746138" y="156397"/>
                  </a:cubicBezTo>
                  <a:cubicBezTo>
                    <a:pt x="722726" y="139759"/>
                    <a:pt x="695969" y="129776"/>
                    <a:pt x="675901" y="113138"/>
                  </a:cubicBezTo>
                  <a:cubicBezTo>
                    <a:pt x="672557" y="109811"/>
                    <a:pt x="669212" y="109811"/>
                    <a:pt x="669212" y="106483"/>
                  </a:cubicBezTo>
                  <a:cubicBezTo>
                    <a:pt x="652489" y="89845"/>
                    <a:pt x="629076" y="59897"/>
                    <a:pt x="642455" y="36604"/>
                  </a:cubicBezTo>
                  <a:cubicBezTo>
                    <a:pt x="642455" y="33276"/>
                    <a:pt x="642455" y="33276"/>
                    <a:pt x="645799" y="33276"/>
                  </a:cubicBezTo>
                  <a:cubicBezTo>
                    <a:pt x="655833" y="16638"/>
                    <a:pt x="679246" y="3328"/>
                    <a:pt x="732760" y="0"/>
                  </a:cubicBezTo>
                  <a:close/>
                </a:path>
              </a:pathLst>
            </a:custGeom>
            <a:solidFill>
              <a:schemeClr val="accent2"/>
            </a:solidFill>
            <a:ln w="3175">
              <a:solidFill>
                <a:schemeClr val="bg1"/>
              </a:solidFill>
            </a:ln>
          </p:spPr>
          <p:txBody>
            <a:bodyPr anchor="t" anchorCtr="0" bIns="45720" compatLnSpc="1" lIns="91440" numCol="1" rIns="91440" tIns="45720" vert="horz" wrap="square">
              <a:prstTxWarp prst="textNoShape">
                <a:avLst/>
              </a:prstTxWarp>
              <a:noAutofit/>
            </a:bodyPr>
            <a:lstStyle/>
            <a:p>
              <a:endParaRPr lang="en-US"/>
            </a:p>
          </p:txBody>
        </p:sp>
        <p:sp>
          <p:nvSpPr>
            <p:cNvPr id="45" name="Freeform 42"/>
            <p:cNvSpPr/>
            <p:nvPr/>
          </p:nvSpPr>
          <p:spPr bwMode="auto">
            <a:xfrm>
              <a:off x="4610405" y="1758128"/>
              <a:ext cx="720900" cy="148222"/>
            </a:xfrm>
            <a:custGeom>
              <a:gdLst>
                <a:gd fmla="*/ 58 w 215" name="T0"/>
                <a:gd fmla="*/ 6 h 44" name="T1"/>
                <a:gd fmla="*/ 92 w 215" name="T2"/>
                <a:gd fmla="*/ 6 h 44" name="T3"/>
                <a:gd fmla="*/ 92 w 215" name="T4"/>
                <a:gd fmla="*/ 6 h 44" name="T5"/>
                <a:gd fmla="*/ 55 w 215" name="T6"/>
                <a:gd fmla="*/ 17 h 44" name="T7"/>
                <a:gd fmla="*/ 50 w 215" name="T8"/>
                <a:gd fmla="*/ 18 h 44" name="T9"/>
                <a:gd fmla="*/ 19 w 215" name="T10"/>
                <a:gd fmla="*/ 27 h 44" name="T11"/>
                <a:gd fmla="*/ 0 w 215" name="T12"/>
                <a:gd fmla="*/ 42 h 44" name="T13"/>
                <a:gd fmla="*/ 4 w 215" name="T14"/>
                <a:gd fmla="*/ 44 h 44" name="T15"/>
                <a:gd fmla="*/ 10 w 215" name="T16"/>
                <a:gd fmla="*/ 44 h 44" name="T17"/>
                <a:gd fmla="*/ 10 w 215" name="T18"/>
                <a:gd fmla="*/ 44 h 44" name="T19"/>
                <a:gd fmla="*/ 11 w 215" name="T20"/>
                <a:gd fmla="*/ 44 h 44" name="T21"/>
                <a:gd fmla="*/ 12 w 215" name="T22"/>
                <a:gd fmla="*/ 44 h 44" name="T23"/>
                <a:gd fmla="*/ 24 w 215" name="T24"/>
                <a:gd fmla="*/ 43 h 44" name="T25"/>
                <a:gd fmla="*/ 36 w 215" name="T26"/>
                <a:gd fmla="*/ 40 h 44" name="T27"/>
                <a:gd fmla="*/ 49 w 215" name="T28"/>
                <a:gd fmla="*/ 37 h 44" name="T29"/>
                <a:gd fmla="*/ 61 w 215" name="T30"/>
                <a:gd fmla="*/ 33 h 44" name="T31"/>
                <a:gd fmla="*/ 71 w 215" name="T32"/>
                <a:gd fmla="*/ 28 h 44" name="T33"/>
                <a:gd fmla="*/ 79 w 215" name="T34"/>
                <a:gd fmla="*/ 25 h 44" name="T35"/>
                <a:gd fmla="*/ 85 w 215" name="T36"/>
                <a:gd fmla="*/ 21 h 44" name="T37"/>
                <a:gd fmla="*/ 90 w 215" name="T38"/>
                <a:gd fmla="*/ 17 h 44" name="T39"/>
                <a:gd fmla="*/ 93 w 215" name="T40"/>
                <a:gd fmla="*/ 15 h 44" name="T41"/>
                <a:gd fmla="*/ 97 w 215" name="T42"/>
                <a:gd fmla="*/ 13 h 44" name="T43"/>
                <a:gd fmla="*/ 103 w 215" name="T44"/>
                <a:gd fmla="*/ 12 h 44" name="T45"/>
                <a:gd fmla="*/ 109 w 215" name="T46"/>
                <a:gd fmla="*/ 10 h 44" name="T47"/>
                <a:gd fmla="*/ 116 w 215" name="T48"/>
                <a:gd fmla="*/ 8 h 44" name="T49"/>
                <a:gd fmla="*/ 124 w 215" name="T50"/>
                <a:gd fmla="*/ 7 h 44" name="T51"/>
                <a:gd fmla="*/ 135 w 215" name="T52"/>
                <a:gd fmla="*/ 6 h 44" name="T53"/>
                <a:gd fmla="*/ 144 w 215" name="T54"/>
                <a:gd fmla="*/ 5 h 44" name="T55"/>
                <a:gd fmla="*/ 146 w 215" name="T56"/>
                <a:gd fmla="*/ 5 h 44" name="T57"/>
                <a:gd fmla="*/ 154 w 215" name="T58"/>
                <a:gd fmla="*/ 5 h 44" name="T59"/>
                <a:gd fmla="*/ 187 w 215" name="T60"/>
                <a:gd fmla="*/ 4 h 44" name="T61"/>
                <a:gd fmla="*/ 188 w 215" name="T62"/>
                <a:gd fmla="*/ 4 h 44" name="T63"/>
                <a:gd fmla="*/ 215 w 215" name="T64"/>
                <a:gd fmla="*/ 4 h 44" name="T65"/>
                <a:gd fmla="*/ 117 w 215" name="T66"/>
                <a:gd fmla="*/ 1 h 44"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44" w="215">
                  <a:moveTo>
                    <a:pt x="117" y="1"/>
                  </a:moveTo>
                  <a:cubicBezTo>
                    <a:pt x="97" y="1"/>
                    <a:pt x="77" y="3"/>
                    <a:pt x="58" y="6"/>
                  </a:cubicBezTo>
                  <a:cubicBezTo>
                    <a:pt x="68" y="6"/>
                    <a:pt x="78" y="6"/>
                    <a:pt x="90" y="5"/>
                  </a:cubicBezTo>
                  <a:cubicBezTo>
                    <a:pt x="92" y="6"/>
                    <a:pt x="92" y="6"/>
                    <a:pt x="92" y="6"/>
                  </a:cubicBezTo>
                  <a:cubicBezTo>
                    <a:pt x="92" y="6"/>
                    <a:pt x="92" y="6"/>
                    <a:pt x="92" y="6"/>
                  </a:cubicBezTo>
                  <a:cubicBezTo>
                    <a:pt x="92" y="6"/>
                    <a:pt x="92" y="6"/>
                    <a:pt x="92" y="6"/>
                  </a:cubicBezTo>
                  <a:cubicBezTo>
                    <a:pt x="91" y="7"/>
                    <a:pt x="86" y="9"/>
                    <a:pt x="79" y="11"/>
                  </a:cubicBezTo>
                  <a:cubicBezTo>
                    <a:pt x="74" y="12"/>
                    <a:pt x="66" y="14"/>
                    <a:pt x="55" y="17"/>
                  </a:cubicBezTo>
                  <a:cubicBezTo>
                    <a:pt x="53" y="17"/>
                    <a:pt x="51" y="18"/>
                    <a:pt x="50" y="18"/>
                  </a:cubicBezTo>
                  <a:cubicBezTo>
                    <a:pt x="50" y="18"/>
                    <a:pt x="50" y="18"/>
                    <a:pt x="50" y="18"/>
                  </a:cubicBezTo>
                  <a:cubicBezTo>
                    <a:pt x="37" y="21"/>
                    <a:pt x="28" y="23"/>
                    <a:pt x="21" y="26"/>
                  </a:cubicBezTo>
                  <a:cubicBezTo>
                    <a:pt x="20" y="26"/>
                    <a:pt x="20" y="26"/>
                    <a:pt x="19" y="27"/>
                  </a:cubicBezTo>
                  <a:cubicBezTo>
                    <a:pt x="17" y="27"/>
                    <a:pt x="15" y="28"/>
                    <a:pt x="13" y="29"/>
                  </a:cubicBezTo>
                  <a:cubicBezTo>
                    <a:pt x="6" y="33"/>
                    <a:pt x="0" y="37"/>
                    <a:pt x="0" y="42"/>
                  </a:cubicBezTo>
                  <a:cubicBezTo>
                    <a:pt x="1" y="42"/>
                    <a:pt x="2" y="43"/>
                    <a:pt x="3" y="43"/>
                  </a:cubicBezTo>
                  <a:cubicBezTo>
                    <a:pt x="3" y="43"/>
                    <a:pt x="4" y="43"/>
                    <a:pt x="4" y="44"/>
                  </a:cubicBezTo>
                  <a:cubicBezTo>
                    <a:pt x="5" y="44"/>
                    <a:pt x="8" y="44"/>
                    <a:pt x="10" y="44"/>
                  </a:cubicBezTo>
                  <a:cubicBezTo>
                    <a:pt x="10" y="44"/>
                    <a:pt x="10" y="44"/>
                    <a:pt x="10" y="44"/>
                  </a:cubicBezTo>
                  <a:cubicBezTo>
                    <a:pt x="10" y="44"/>
                    <a:pt x="10" y="44"/>
                    <a:pt x="10" y="44"/>
                  </a:cubicBezTo>
                  <a:cubicBezTo>
                    <a:pt x="10" y="44"/>
                    <a:pt x="10" y="44"/>
                    <a:pt x="10" y="44"/>
                  </a:cubicBezTo>
                  <a:cubicBezTo>
                    <a:pt x="11" y="44"/>
                    <a:pt x="11" y="44"/>
                    <a:pt x="11" y="44"/>
                  </a:cubicBezTo>
                  <a:cubicBezTo>
                    <a:pt x="11" y="44"/>
                    <a:pt x="11" y="44"/>
                    <a:pt x="11" y="44"/>
                  </a:cubicBezTo>
                  <a:cubicBezTo>
                    <a:pt x="11" y="44"/>
                    <a:pt x="11" y="44"/>
                    <a:pt x="11" y="44"/>
                  </a:cubicBezTo>
                  <a:cubicBezTo>
                    <a:pt x="12" y="44"/>
                    <a:pt x="12" y="44"/>
                    <a:pt x="12" y="44"/>
                  </a:cubicBezTo>
                  <a:cubicBezTo>
                    <a:pt x="12" y="44"/>
                    <a:pt x="12" y="44"/>
                    <a:pt x="12" y="44"/>
                  </a:cubicBezTo>
                  <a:cubicBezTo>
                    <a:pt x="16" y="44"/>
                    <a:pt x="20" y="43"/>
                    <a:pt x="24" y="43"/>
                  </a:cubicBezTo>
                  <a:cubicBezTo>
                    <a:pt x="25" y="43"/>
                    <a:pt x="25" y="42"/>
                    <a:pt x="26" y="42"/>
                  </a:cubicBezTo>
                  <a:cubicBezTo>
                    <a:pt x="29" y="42"/>
                    <a:pt x="33" y="41"/>
                    <a:pt x="36" y="40"/>
                  </a:cubicBezTo>
                  <a:cubicBezTo>
                    <a:pt x="37" y="40"/>
                    <a:pt x="38" y="40"/>
                    <a:pt x="38" y="40"/>
                  </a:cubicBezTo>
                  <a:cubicBezTo>
                    <a:pt x="42" y="39"/>
                    <a:pt x="45" y="38"/>
                    <a:pt x="49" y="37"/>
                  </a:cubicBezTo>
                  <a:cubicBezTo>
                    <a:pt x="49" y="37"/>
                    <a:pt x="50" y="36"/>
                    <a:pt x="50" y="36"/>
                  </a:cubicBezTo>
                  <a:cubicBezTo>
                    <a:pt x="54" y="35"/>
                    <a:pt x="57" y="34"/>
                    <a:pt x="61" y="33"/>
                  </a:cubicBezTo>
                  <a:cubicBezTo>
                    <a:pt x="61" y="32"/>
                    <a:pt x="61" y="32"/>
                    <a:pt x="61" y="32"/>
                  </a:cubicBezTo>
                  <a:cubicBezTo>
                    <a:pt x="64" y="31"/>
                    <a:pt x="68" y="30"/>
                    <a:pt x="71" y="28"/>
                  </a:cubicBezTo>
                  <a:cubicBezTo>
                    <a:pt x="71" y="28"/>
                    <a:pt x="71" y="28"/>
                    <a:pt x="72" y="28"/>
                  </a:cubicBezTo>
                  <a:cubicBezTo>
                    <a:pt x="74" y="27"/>
                    <a:pt x="77" y="26"/>
                    <a:pt x="79" y="25"/>
                  </a:cubicBezTo>
                  <a:cubicBezTo>
                    <a:pt x="80" y="24"/>
                    <a:pt x="81" y="24"/>
                    <a:pt x="81" y="23"/>
                  </a:cubicBezTo>
                  <a:cubicBezTo>
                    <a:pt x="83" y="22"/>
                    <a:pt x="84" y="22"/>
                    <a:pt x="85" y="21"/>
                  </a:cubicBezTo>
                  <a:cubicBezTo>
                    <a:pt x="86" y="21"/>
                    <a:pt x="87" y="20"/>
                    <a:pt x="87" y="20"/>
                  </a:cubicBezTo>
                  <a:cubicBezTo>
                    <a:pt x="88" y="19"/>
                    <a:pt x="90" y="18"/>
                    <a:pt x="90" y="17"/>
                  </a:cubicBezTo>
                  <a:cubicBezTo>
                    <a:pt x="90" y="17"/>
                    <a:pt x="90" y="17"/>
                    <a:pt x="90" y="17"/>
                  </a:cubicBezTo>
                  <a:cubicBezTo>
                    <a:pt x="91" y="17"/>
                    <a:pt x="92" y="16"/>
                    <a:pt x="93" y="15"/>
                  </a:cubicBezTo>
                  <a:cubicBezTo>
                    <a:pt x="93" y="15"/>
                    <a:pt x="94" y="15"/>
                    <a:pt x="94" y="15"/>
                  </a:cubicBezTo>
                  <a:cubicBezTo>
                    <a:pt x="95" y="14"/>
                    <a:pt x="96" y="14"/>
                    <a:pt x="97" y="13"/>
                  </a:cubicBezTo>
                  <a:cubicBezTo>
                    <a:pt x="98" y="13"/>
                    <a:pt x="98" y="13"/>
                    <a:pt x="99" y="13"/>
                  </a:cubicBezTo>
                  <a:cubicBezTo>
                    <a:pt x="100" y="12"/>
                    <a:pt x="101" y="12"/>
                    <a:pt x="103" y="12"/>
                  </a:cubicBezTo>
                  <a:cubicBezTo>
                    <a:pt x="103" y="11"/>
                    <a:pt x="104" y="11"/>
                    <a:pt x="105" y="11"/>
                  </a:cubicBezTo>
                  <a:cubicBezTo>
                    <a:pt x="106" y="11"/>
                    <a:pt x="107" y="10"/>
                    <a:pt x="109" y="10"/>
                  </a:cubicBezTo>
                  <a:cubicBezTo>
                    <a:pt x="110" y="10"/>
                    <a:pt x="111" y="9"/>
                    <a:pt x="112" y="9"/>
                  </a:cubicBezTo>
                  <a:cubicBezTo>
                    <a:pt x="113" y="9"/>
                    <a:pt x="115" y="9"/>
                    <a:pt x="116" y="8"/>
                  </a:cubicBezTo>
                  <a:cubicBezTo>
                    <a:pt x="118" y="8"/>
                    <a:pt x="119" y="8"/>
                    <a:pt x="121" y="7"/>
                  </a:cubicBezTo>
                  <a:cubicBezTo>
                    <a:pt x="122" y="7"/>
                    <a:pt x="123" y="7"/>
                    <a:pt x="124" y="7"/>
                  </a:cubicBezTo>
                  <a:cubicBezTo>
                    <a:pt x="126" y="7"/>
                    <a:pt x="128" y="6"/>
                    <a:pt x="130" y="6"/>
                  </a:cubicBezTo>
                  <a:cubicBezTo>
                    <a:pt x="131" y="6"/>
                    <a:pt x="133" y="6"/>
                    <a:pt x="135" y="6"/>
                  </a:cubicBezTo>
                  <a:cubicBezTo>
                    <a:pt x="136" y="5"/>
                    <a:pt x="137" y="5"/>
                    <a:pt x="138" y="5"/>
                  </a:cubicBezTo>
                  <a:cubicBezTo>
                    <a:pt x="140" y="5"/>
                    <a:pt x="142" y="5"/>
                    <a:pt x="144" y="5"/>
                  </a:cubicBezTo>
                  <a:cubicBezTo>
                    <a:pt x="146" y="5"/>
                    <a:pt x="146" y="5"/>
                    <a:pt x="146" y="5"/>
                  </a:cubicBezTo>
                  <a:cubicBezTo>
                    <a:pt x="146" y="5"/>
                    <a:pt x="146" y="5"/>
                    <a:pt x="146" y="5"/>
                  </a:cubicBezTo>
                  <a:cubicBezTo>
                    <a:pt x="147" y="5"/>
                    <a:pt x="147" y="5"/>
                    <a:pt x="147" y="5"/>
                  </a:cubicBezTo>
                  <a:cubicBezTo>
                    <a:pt x="149" y="5"/>
                    <a:pt x="152" y="5"/>
                    <a:pt x="154" y="5"/>
                  </a:cubicBezTo>
                  <a:cubicBezTo>
                    <a:pt x="165" y="4"/>
                    <a:pt x="176" y="4"/>
                    <a:pt x="188" y="4"/>
                  </a:cubicBezTo>
                  <a:cubicBezTo>
                    <a:pt x="187" y="4"/>
                    <a:pt x="187" y="4"/>
                    <a:pt x="187" y="4"/>
                  </a:cubicBezTo>
                  <a:cubicBezTo>
                    <a:pt x="187" y="4"/>
                    <a:pt x="187" y="4"/>
                    <a:pt x="187" y="4"/>
                  </a:cubicBezTo>
                  <a:cubicBezTo>
                    <a:pt x="188" y="4"/>
                    <a:pt x="188" y="4"/>
                    <a:pt x="188" y="4"/>
                  </a:cubicBezTo>
                  <a:cubicBezTo>
                    <a:pt x="189" y="4"/>
                    <a:pt x="189" y="4"/>
                    <a:pt x="189" y="4"/>
                  </a:cubicBezTo>
                  <a:cubicBezTo>
                    <a:pt x="193" y="3"/>
                    <a:pt x="210" y="5"/>
                    <a:pt x="215" y="4"/>
                  </a:cubicBezTo>
                  <a:cubicBezTo>
                    <a:pt x="211" y="4"/>
                    <a:pt x="160" y="0"/>
                    <a:pt x="145" y="0"/>
                  </a:cubicBezTo>
                  <a:cubicBezTo>
                    <a:pt x="135" y="0"/>
                    <a:pt x="125" y="1"/>
                    <a:pt x="117" y="1"/>
                  </a:cubicBezTo>
                  <a:close/>
                </a:path>
              </a:pathLst>
            </a:custGeom>
            <a:solidFill>
              <a:schemeClr val="accent1"/>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46" name="Freeform 43"/>
            <p:cNvSpPr/>
            <p:nvPr/>
          </p:nvSpPr>
          <p:spPr bwMode="auto">
            <a:xfrm>
              <a:off x="3572847" y="1761498"/>
              <a:ext cx="1337372" cy="468247"/>
            </a:xfrm>
            <a:custGeom>
              <a:gdLst>
                <a:gd fmla="*/ 382 w 400" name="T0"/>
                <a:gd fmla="*/ 0 h 140" name="T1"/>
                <a:gd fmla="*/ 378 w 400" name="T2"/>
                <a:gd fmla="*/ 0 h 140" name="T3"/>
                <a:gd fmla="*/ 314 w 400" name="T4"/>
                <a:gd fmla="*/ 5 h 140" name="T5"/>
                <a:gd fmla="*/ 302 w 400" name="T6"/>
                <a:gd fmla="*/ 5 h 140" name="T7"/>
                <a:gd fmla="*/ 0 w 400" name="T8"/>
                <a:gd fmla="*/ 140 h 140" name="T9"/>
                <a:gd fmla="*/ 112 w 400" name="T10"/>
                <a:gd fmla="*/ 140 h 140" name="T11"/>
                <a:gd fmla="*/ 174 w 400" name="T12"/>
                <a:gd fmla="*/ 86 h 140" name="T13"/>
                <a:gd fmla="*/ 190 w 400" name="T14"/>
                <a:gd fmla="*/ 68 h 140" name="T15"/>
                <a:gd fmla="*/ 165 w 400" name="T16"/>
                <a:gd fmla="*/ 73 h 140" name="T17"/>
                <a:gd fmla="*/ 165 w 400" name="T18"/>
                <a:gd fmla="*/ 73 h 140" name="T19"/>
                <a:gd fmla="*/ 141 w 400" name="T20"/>
                <a:gd fmla="*/ 81 h 140" name="T21"/>
                <a:gd fmla="*/ 141 w 400" name="T22"/>
                <a:gd fmla="*/ 81 h 140" name="T23"/>
                <a:gd fmla="*/ 141 w 400" name="T24"/>
                <a:gd fmla="*/ 81 h 140" name="T25"/>
                <a:gd fmla="*/ 140 w 400" name="T26"/>
                <a:gd fmla="*/ 81 h 140" name="T27"/>
                <a:gd fmla="*/ 140 w 400" name="T28"/>
                <a:gd fmla="*/ 81 h 140" name="T29"/>
                <a:gd fmla="*/ 140 w 400" name="T30"/>
                <a:gd fmla="*/ 81 h 140" name="T31"/>
                <a:gd fmla="*/ 140 w 400" name="T32"/>
                <a:gd fmla="*/ 81 h 140" name="T33"/>
                <a:gd fmla="*/ 140 w 400" name="T34"/>
                <a:gd fmla="*/ 81 h 140" name="T35"/>
                <a:gd fmla="*/ 140 w 400" name="T36"/>
                <a:gd fmla="*/ 81 h 140" name="T37"/>
                <a:gd fmla="*/ 137 w 400" name="T38"/>
                <a:gd fmla="*/ 78 h 140" name="T39"/>
                <a:gd fmla="*/ 158 w 400" name="T40"/>
                <a:gd fmla="*/ 61 h 140" name="T41"/>
                <a:gd fmla="*/ 183 w 400" name="T42"/>
                <a:gd fmla="*/ 49 h 140" name="T43"/>
                <a:gd fmla="*/ 183 w 400" name="T44"/>
                <a:gd fmla="*/ 49 h 140" name="T45"/>
                <a:gd fmla="*/ 184 w 400" name="T46"/>
                <a:gd fmla="*/ 48 h 140" name="T47"/>
                <a:gd fmla="*/ 241 w 400" name="T48"/>
                <a:gd fmla="*/ 31 h 140" name="T49"/>
                <a:gd fmla="*/ 241 w 400" name="T50"/>
                <a:gd fmla="*/ 31 h 140" name="T51"/>
                <a:gd fmla="*/ 241 w 400" name="T52"/>
                <a:gd fmla="*/ 31 h 140" name="T53"/>
                <a:gd fmla="*/ 241 w 400" name="T54"/>
                <a:gd fmla="*/ 31 h 140" name="T55"/>
                <a:gd fmla="*/ 241 w 400" name="T56"/>
                <a:gd fmla="*/ 31 h 140" name="T57"/>
                <a:gd fmla="*/ 241 w 400" name="T58"/>
                <a:gd fmla="*/ 31 h 140" name="T59"/>
                <a:gd fmla="*/ 241 w 400" name="T60"/>
                <a:gd fmla="*/ 31 h 140" name="T61"/>
                <a:gd fmla="*/ 241 w 400" name="T62"/>
                <a:gd fmla="*/ 31 h 140" name="T63"/>
                <a:gd fmla="*/ 241 w 400" name="T64"/>
                <a:gd fmla="*/ 31 h 140" name="T65"/>
                <a:gd fmla="*/ 243 w 400" name="T66"/>
                <a:gd fmla="*/ 31 h 140" name="T67"/>
                <a:gd fmla="*/ 240 w 400" name="T68"/>
                <a:gd fmla="*/ 35 h 140" name="T69"/>
                <a:gd fmla="*/ 237 w 400" name="T70"/>
                <a:gd fmla="*/ 38 h 140" name="T71"/>
                <a:gd fmla="*/ 237 w 400" name="T72"/>
                <a:gd fmla="*/ 39 h 140" name="T73"/>
                <a:gd fmla="*/ 243 w 400" name="T74"/>
                <a:gd fmla="*/ 39 h 140" name="T75"/>
                <a:gd fmla="*/ 245 w 400" name="T76"/>
                <a:gd fmla="*/ 39 h 140" name="T77"/>
                <a:gd fmla="*/ 247 w 400" name="T78"/>
                <a:gd fmla="*/ 39 h 140" name="T79"/>
                <a:gd fmla="*/ 249 w 400" name="T80"/>
                <a:gd fmla="*/ 38 h 140" name="T81"/>
                <a:gd fmla="*/ 252 w 400" name="T82"/>
                <a:gd fmla="*/ 37 h 140" name="T83"/>
                <a:gd fmla="*/ 254 w 400" name="T84"/>
                <a:gd fmla="*/ 37 h 140" name="T85"/>
                <a:gd fmla="*/ 260 w 400" name="T86"/>
                <a:gd fmla="*/ 35 h 140" name="T87"/>
                <a:gd fmla="*/ 260 w 400" name="T88"/>
                <a:gd fmla="*/ 35 h 140" name="T89"/>
                <a:gd fmla="*/ 269 w 400" name="T90"/>
                <a:gd fmla="*/ 32 h 140" name="T91"/>
                <a:gd fmla="*/ 269 w 400" name="T92"/>
                <a:gd fmla="*/ 32 h 140" name="T93"/>
                <a:gd fmla="*/ 280 w 400" name="T94"/>
                <a:gd fmla="*/ 28 h 140" name="T95"/>
                <a:gd fmla="*/ 368 w 400" name="T96"/>
                <a:gd fmla="*/ 5 h 140" name="T97"/>
                <a:gd fmla="*/ 341 w 400" name="T98"/>
                <a:gd fmla="*/ 5 h 140" name="T99"/>
                <a:gd fmla="*/ 342 w 400" name="T100"/>
                <a:gd fmla="*/ 5 h 140" name="T101"/>
                <a:gd fmla="*/ 342 w 400" name="T102"/>
                <a:gd fmla="*/ 5 h 140" name="T103"/>
                <a:gd fmla="*/ 344 w 400" name="T104"/>
                <a:gd fmla="*/ 4 h 140" name="T105"/>
                <a:gd fmla="*/ 380 w 400" name="T106"/>
                <a:gd fmla="*/ 1 h 140" name="T107"/>
                <a:gd fmla="*/ 385 w 400" name="T108"/>
                <a:gd fmla="*/ 0 h 140" name="T109"/>
                <a:gd fmla="*/ 400 w 400" name="T110"/>
                <a:gd fmla="*/ 0 h 140" name="T111"/>
                <a:gd fmla="*/ 384 w 400" name="T112"/>
                <a:gd fmla="*/ 0 h 140" name="T113"/>
                <a:gd fmla="*/ 382 w 400" name="T114"/>
                <a:gd fmla="*/ 0 h 140"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40" w="400">
                  <a:moveTo>
                    <a:pt x="382" y="0"/>
                  </a:moveTo>
                  <a:cubicBezTo>
                    <a:pt x="381" y="0"/>
                    <a:pt x="379" y="0"/>
                    <a:pt x="378" y="0"/>
                  </a:cubicBezTo>
                  <a:cubicBezTo>
                    <a:pt x="370" y="1"/>
                    <a:pt x="362" y="1"/>
                    <a:pt x="314" y="5"/>
                  </a:cubicBezTo>
                  <a:cubicBezTo>
                    <a:pt x="309" y="5"/>
                    <a:pt x="305" y="5"/>
                    <a:pt x="302" y="5"/>
                  </a:cubicBezTo>
                  <a:cubicBezTo>
                    <a:pt x="189" y="21"/>
                    <a:pt x="83" y="67"/>
                    <a:pt x="0" y="140"/>
                  </a:cubicBezTo>
                  <a:cubicBezTo>
                    <a:pt x="17" y="140"/>
                    <a:pt x="55" y="140"/>
                    <a:pt x="112" y="140"/>
                  </a:cubicBezTo>
                  <a:cubicBezTo>
                    <a:pt x="131" y="120"/>
                    <a:pt x="152" y="101"/>
                    <a:pt x="174" y="86"/>
                  </a:cubicBezTo>
                  <a:cubicBezTo>
                    <a:pt x="190" y="73"/>
                    <a:pt x="190" y="72"/>
                    <a:pt x="190" y="68"/>
                  </a:cubicBezTo>
                  <a:cubicBezTo>
                    <a:pt x="187" y="67"/>
                    <a:pt x="183" y="66"/>
                    <a:pt x="165" y="73"/>
                  </a:cubicBezTo>
                  <a:cubicBezTo>
                    <a:pt x="165" y="73"/>
                    <a:pt x="165" y="73"/>
                    <a:pt x="165" y="73"/>
                  </a:cubicBezTo>
                  <a:cubicBezTo>
                    <a:pt x="152" y="78"/>
                    <a:pt x="146" y="80"/>
                    <a:pt x="141" y="81"/>
                  </a:cubicBezTo>
                  <a:cubicBezTo>
                    <a:pt x="141" y="81"/>
                    <a:pt x="141" y="81"/>
                    <a:pt x="141" y="81"/>
                  </a:cubicBezTo>
                  <a:cubicBezTo>
                    <a:pt x="141" y="81"/>
                    <a:pt x="141" y="81"/>
                    <a:pt x="141" y="81"/>
                  </a:cubicBezTo>
                  <a:cubicBezTo>
                    <a:pt x="140" y="81"/>
                    <a:pt x="140" y="81"/>
                    <a:pt x="140" y="81"/>
                  </a:cubicBezTo>
                  <a:cubicBezTo>
                    <a:pt x="140" y="81"/>
                    <a:pt x="140" y="81"/>
                    <a:pt x="140" y="81"/>
                  </a:cubicBezTo>
                  <a:cubicBezTo>
                    <a:pt x="140" y="81"/>
                    <a:pt x="140" y="81"/>
                    <a:pt x="140" y="81"/>
                  </a:cubicBezTo>
                  <a:cubicBezTo>
                    <a:pt x="140" y="81"/>
                    <a:pt x="140" y="81"/>
                    <a:pt x="140" y="81"/>
                  </a:cubicBezTo>
                  <a:cubicBezTo>
                    <a:pt x="140" y="81"/>
                    <a:pt x="140" y="81"/>
                    <a:pt x="140" y="81"/>
                  </a:cubicBezTo>
                  <a:cubicBezTo>
                    <a:pt x="140" y="81"/>
                    <a:pt x="140" y="81"/>
                    <a:pt x="140" y="81"/>
                  </a:cubicBezTo>
                  <a:cubicBezTo>
                    <a:pt x="137" y="78"/>
                    <a:pt x="137" y="78"/>
                    <a:pt x="137" y="78"/>
                  </a:cubicBezTo>
                  <a:cubicBezTo>
                    <a:pt x="140" y="73"/>
                    <a:pt x="148" y="67"/>
                    <a:pt x="158" y="61"/>
                  </a:cubicBezTo>
                  <a:cubicBezTo>
                    <a:pt x="165" y="57"/>
                    <a:pt x="174" y="53"/>
                    <a:pt x="183" y="49"/>
                  </a:cubicBezTo>
                  <a:cubicBezTo>
                    <a:pt x="183" y="49"/>
                    <a:pt x="183" y="49"/>
                    <a:pt x="183" y="49"/>
                  </a:cubicBezTo>
                  <a:cubicBezTo>
                    <a:pt x="183" y="48"/>
                    <a:pt x="183" y="48"/>
                    <a:pt x="184" y="48"/>
                  </a:cubicBezTo>
                  <a:cubicBezTo>
                    <a:pt x="205" y="39"/>
                    <a:pt x="228" y="32"/>
                    <a:pt x="241" y="31"/>
                  </a:cubicBezTo>
                  <a:cubicBezTo>
                    <a:pt x="241" y="31"/>
                    <a:pt x="241" y="31"/>
                    <a:pt x="241" y="31"/>
                  </a:cubicBezTo>
                  <a:cubicBezTo>
                    <a:pt x="241" y="31"/>
                    <a:pt x="241" y="31"/>
                    <a:pt x="241" y="31"/>
                  </a:cubicBezTo>
                  <a:cubicBezTo>
                    <a:pt x="241" y="31"/>
                    <a:pt x="241" y="31"/>
                    <a:pt x="241" y="31"/>
                  </a:cubicBezTo>
                  <a:cubicBezTo>
                    <a:pt x="241" y="31"/>
                    <a:pt x="241" y="31"/>
                    <a:pt x="241" y="31"/>
                  </a:cubicBezTo>
                  <a:cubicBezTo>
                    <a:pt x="241" y="31"/>
                    <a:pt x="241" y="31"/>
                    <a:pt x="241" y="31"/>
                  </a:cubicBezTo>
                  <a:cubicBezTo>
                    <a:pt x="241" y="31"/>
                    <a:pt x="241" y="31"/>
                    <a:pt x="241" y="31"/>
                  </a:cubicBezTo>
                  <a:cubicBezTo>
                    <a:pt x="241" y="31"/>
                    <a:pt x="241" y="31"/>
                    <a:pt x="241" y="31"/>
                  </a:cubicBezTo>
                  <a:cubicBezTo>
                    <a:pt x="241" y="31"/>
                    <a:pt x="241" y="31"/>
                    <a:pt x="241" y="31"/>
                  </a:cubicBezTo>
                  <a:cubicBezTo>
                    <a:pt x="243" y="31"/>
                    <a:pt x="243" y="31"/>
                    <a:pt x="243" y="31"/>
                  </a:cubicBezTo>
                  <a:cubicBezTo>
                    <a:pt x="243" y="33"/>
                    <a:pt x="242" y="33"/>
                    <a:pt x="240" y="35"/>
                  </a:cubicBezTo>
                  <a:cubicBezTo>
                    <a:pt x="239" y="36"/>
                    <a:pt x="238" y="37"/>
                    <a:pt x="237" y="38"/>
                  </a:cubicBezTo>
                  <a:cubicBezTo>
                    <a:pt x="237" y="39"/>
                    <a:pt x="237" y="39"/>
                    <a:pt x="237" y="39"/>
                  </a:cubicBezTo>
                  <a:cubicBezTo>
                    <a:pt x="239" y="39"/>
                    <a:pt x="240" y="40"/>
                    <a:pt x="243" y="39"/>
                  </a:cubicBezTo>
                  <a:cubicBezTo>
                    <a:pt x="244" y="39"/>
                    <a:pt x="244" y="39"/>
                    <a:pt x="245" y="39"/>
                  </a:cubicBezTo>
                  <a:cubicBezTo>
                    <a:pt x="246" y="39"/>
                    <a:pt x="246" y="39"/>
                    <a:pt x="247" y="39"/>
                  </a:cubicBezTo>
                  <a:cubicBezTo>
                    <a:pt x="247" y="39"/>
                    <a:pt x="248" y="38"/>
                    <a:pt x="249" y="38"/>
                  </a:cubicBezTo>
                  <a:cubicBezTo>
                    <a:pt x="250" y="38"/>
                    <a:pt x="251" y="38"/>
                    <a:pt x="252" y="37"/>
                  </a:cubicBezTo>
                  <a:cubicBezTo>
                    <a:pt x="253" y="37"/>
                    <a:pt x="253" y="37"/>
                    <a:pt x="254" y="37"/>
                  </a:cubicBezTo>
                  <a:cubicBezTo>
                    <a:pt x="256" y="36"/>
                    <a:pt x="257" y="36"/>
                    <a:pt x="260" y="35"/>
                  </a:cubicBezTo>
                  <a:cubicBezTo>
                    <a:pt x="260" y="35"/>
                    <a:pt x="260" y="35"/>
                    <a:pt x="260" y="35"/>
                  </a:cubicBezTo>
                  <a:cubicBezTo>
                    <a:pt x="263" y="34"/>
                    <a:pt x="266" y="33"/>
                    <a:pt x="269" y="32"/>
                  </a:cubicBezTo>
                  <a:cubicBezTo>
                    <a:pt x="269" y="32"/>
                    <a:pt x="269" y="32"/>
                    <a:pt x="269" y="32"/>
                  </a:cubicBezTo>
                  <a:cubicBezTo>
                    <a:pt x="272" y="31"/>
                    <a:pt x="276" y="30"/>
                    <a:pt x="280" y="28"/>
                  </a:cubicBezTo>
                  <a:cubicBezTo>
                    <a:pt x="309" y="18"/>
                    <a:pt x="338" y="10"/>
                    <a:pt x="368" y="5"/>
                  </a:cubicBezTo>
                  <a:cubicBezTo>
                    <a:pt x="358" y="5"/>
                    <a:pt x="349" y="5"/>
                    <a:pt x="341" y="5"/>
                  </a:cubicBezTo>
                  <a:cubicBezTo>
                    <a:pt x="341" y="5"/>
                    <a:pt x="342" y="5"/>
                    <a:pt x="342" y="5"/>
                  </a:cubicBezTo>
                  <a:cubicBezTo>
                    <a:pt x="342" y="5"/>
                    <a:pt x="342" y="5"/>
                    <a:pt x="342" y="5"/>
                  </a:cubicBezTo>
                  <a:cubicBezTo>
                    <a:pt x="343" y="5"/>
                    <a:pt x="343" y="4"/>
                    <a:pt x="344" y="4"/>
                  </a:cubicBezTo>
                  <a:cubicBezTo>
                    <a:pt x="350" y="3"/>
                    <a:pt x="362" y="2"/>
                    <a:pt x="380" y="1"/>
                  </a:cubicBezTo>
                  <a:cubicBezTo>
                    <a:pt x="382" y="1"/>
                    <a:pt x="383" y="1"/>
                    <a:pt x="385" y="0"/>
                  </a:cubicBezTo>
                  <a:cubicBezTo>
                    <a:pt x="390" y="0"/>
                    <a:pt x="395" y="0"/>
                    <a:pt x="400" y="0"/>
                  </a:cubicBezTo>
                  <a:cubicBezTo>
                    <a:pt x="394" y="0"/>
                    <a:pt x="389" y="0"/>
                    <a:pt x="384" y="0"/>
                  </a:cubicBezTo>
                  <a:cubicBezTo>
                    <a:pt x="382" y="0"/>
                    <a:pt x="382" y="0"/>
                    <a:pt x="382" y="0"/>
                  </a:cubicBezTo>
                  <a:close/>
                </a:path>
              </a:pathLst>
            </a:custGeom>
            <a:solidFill>
              <a:schemeClr val="accent1"/>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47" name="Freeform 44"/>
            <p:cNvSpPr/>
            <p:nvPr/>
          </p:nvSpPr>
          <p:spPr bwMode="auto">
            <a:xfrm>
              <a:off x="5230244" y="1788448"/>
              <a:ext cx="279603" cy="107798"/>
            </a:xfrm>
            <a:custGeom>
              <a:gdLst>
                <a:gd fmla="*/ 34 w 84" name="T0"/>
                <a:gd fmla="*/ 6 h 32" name="T1"/>
                <a:gd fmla="*/ 33 w 84" name="T2"/>
                <a:gd fmla="*/ 6 h 32" name="T3"/>
                <a:gd fmla="*/ 23 w 84" name="T4"/>
                <a:gd fmla="*/ 9 h 32" name="T5"/>
                <a:gd fmla="*/ 20 w 84" name="T6"/>
                <a:gd fmla="*/ 11 h 32" name="T7"/>
                <a:gd fmla="*/ 8 w 84" name="T8"/>
                <a:gd fmla="*/ 18 h 32" name="T9"/>
                <a:gd fmla="*/ 29 w 84" name="T10"/>
                <a:gd fmla="*/ 32 h 32" name="T11"/>
                <a:gd fmla="*/ 29 w 84" name="T12"/>
                <a:gd fmla="*/ 32 h 32" name="T13"/>
                <a:gd fmla="*/ 84 w 84" name="T14"/>
                <a:gd fmla="*/ 10 h 32" name="T15"/>
                <a:gd fmla="*/ 51 w 84" name="T16"/>
                <a:gd fmla="*/ 0 h 32" name="T17"/>
                <a:gd fmla="*/ 34 w 84" name="T18"/>
                <a:gd fmla="*/ 6 h 32" name="T19"/>
                <a:gd fmla="*/ 34 w 84" name="T20"/>
                <a:gd fmla="*/ 6 h 3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2" w="84">
                  <a:moveTo>
                    <a:pt x="34" y="6"/>
                  </a:moveTo>
                  <a:cubicBezTo>
                    <a:pt x="33" y="6"/>
                    <a:pt x="33" y="6"/>
                    <a:pt x="33" y="6"/>
                  </a:cubicBezTo>
                  <a:cubicBezTo>
                    <a:pt x="29" y="7"/>
                    <a:pt x="26" y="8"/>
                    <a:pt x="23" y="9"/>
                  </a:cubicBezTo>
                  <a:cubicBezTo>
                    <a:pt x="22" y="10"/>
                    <a:pt x="21" y="10"/>
                    <a:pt x="20" y="11"/>
                  </a:cubicBezTo>
                  <a:cubicBezTo>
                    <a:pt x="13" y="14"/>
                    <a:pt x="9" y="17"/>
                    <a:pt x="8" y="18"/>
                  </a:cubicBezTo>
                  <a:cubicBezTo>
                    <a:pt x="0" y="26"/>
                    <a:pt x="10" y="32"/>
                    <a:pt x="29" y="32"/>
                  </a:cubicBezTo>
                  <a:cubicBezTo>
                    <a:pt x="29" y="32"/>
                    <a:pt x="29" y="32"/>
                    <a:pt x="29" y="32"/>
                  </a:cubicBezTo>
                  <a:cubicBezTo>
                    <a:pt x="45" y="31"/>
                    <a:pt x="82" y="23"/>
                    <a:pt x="84" y="10"/>
                  </a:cubicBezTo>
                  <a:cubicBezTo>
                    <a:pt x="73" y="6"/>
                    <a:pt x="62" y="3"/>
                    <a:pt x="51" y="0"/>
                  </a:cubicBezTo>
                  <a:cubicBezTo>
                    <a:pt x="45" y="3"/>
                    <a:pt x="38" y="5"/>
                    <a:pt x="34" y="6"/>
                  </a:cubicBezTo>
                  <a:cubicBezTo>
                    <a:pt x="34" y="6"/>
                    <a:pt x="34" y="6"/>
                    <a:pt x="34" y="6"/>
                  </a:cubicBezTo>
                  <a:close/>
                </a:path>
              </a:pathLst>
            </a:custGeom>
            <a:solidFill>
              <a:schemeClr val="accent1"/>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48" name="Freeform 45"/>
            <p:cNvSpPr/>
            <p:nvPr/>
          </p:nvSpPr>
          <p:spPr bwMode="auto">
            <a:xfrm>
              <a:off x="2919321" y="3240353"/>
              <a:ext cx="909547" cy="2078482"/>
            </a:xfrm>
            <a:custGeom>
              <a:gdLst>
                <a:gd fmla="*/ 144 w 272" name="T0"/>
                <a:gd fmla="*/ 530 h 623" name="T1"/>
                <a:gd fmla="*/ 145 w 272" name="T2"/>
                <a:gd fmla="*/ 535 h 623" name="T3"/>
                <a:gd fmla="*/ 147 w 272" name="T4"/>
                <a:gd fmla="*/ 541 h 623" name="T5"/>
                <a:gd fmla="*/ 152 w 272" name="T6"/>
                <a:gd fmla="*/ 555 h 623" name="T7"/>
                <a:gd fmla="*/ 155 w 272" name="T8"/>
                <a:gd fmla="*/ 563 h 623" name="T9"/>
                <a:gd fmla="*/ 158 w 272" name="T10"/>
                <a:gd fmla="*/ 571 h 623" name="T11"/>
                <a:gd fmla="*/ 201 w 272" name="T12"/>
                <a:gd fmla="*/ 623 h 623" name="T13"/>
                <a:gd fmla="*/ 177 w 272" name="T14"/>
                <a:gd fmla="*/ 525 h 623" name="T15"/>
                <a:gd fmla="*/ 171 w 272" name="T16"/>
                <a:gd fmla="*/ 516 h 623" name="T17"/>
                <a:gd fmla="*/ 158 w 272" name="T18"/>
                <a:gd fmla="*/ 454 h 623" name="T19"/>
                <a:gd fmla="*/ 166 w 272" name="T20"/>
                <a:gd fmla="*/ 448 h 623" name="T21"/>
                <a:gd fmla="*/ 213 w 272" name="T22"/>
                <a:gd fmla="*/ 447 h 623" name="T23"/>
                <a:gd fmla="*/ 173 w 272" name="T24"/>
                <a:gd fmla="*/ 298 h 623" name="T25"/>
                <a:gd fmla="*/ 183 w 272" name="T26"/>
                <a:gd fmla="*/ 251 h 623" name="T27"/>
                <a:gd fmla="*/ 242 w 272" name="T28"/>
                <a:gd fmla="*/ 287 h 623" name="T29"/>
                <a:gd fmla="*/ 250 w 272" name="T30"/>
                <a:gd fmla="*/ 284 h 623" name="T31"/>
                <a:gd fmla="*/ 255 w 272" name="T32"/>
                <a:gd fmla="*/ 281 h 623" name="T33"/>
                <a:gd fmla="*/ 261 w 272" name="T34"/>
                <a:gd fmla="*/ 272 h 623" name="T35"/>
                <a:gd fmla="*/ 266 w 272" name="T36"/>
                <a:gd fmla="*/ 261 h 623" name="T37"/>
                <a:gd fmla="*/ 270 w 272" name="T38"/>
                <a:gd fmla="*/ 244 h 623" name="T39"/>
                <a:gd fmla="*/ 272 w 272" name="T40"/>
                <a:gd fmla="*/ 222 h 623" name="T41"/>
                <a:gd fmla="*/ 271 w 272" name="T42"/>
                <a:gd fmla="*/ 211 h 623" name="T43"/>
                <a:gd fmla="*/ 266 w 272" name="T44"/>
                <a:gd fmla="*/ 175 h 623" name="T45"/>
                <a:gd fmla="*/ 263 w 272" name="T46"/>
                <a:gd fmla="*/ 167 h 623" name="T47"/>
                <a:gd fmla="*/ 245 w 272" name="T48"/>
                <a:gd fmla="*/ 137 h 623" name="T49"/>
                <a:gd fmla="*/ 240 w 272" name="T50"/>
                <a:gd fmla="*/ 133 h 623" name="T51"/>
                <a:gd fmla="*/ 225 w 272" name="T52"/>
                <a:gd fmla="*/ 128 h 623" name="T53"/>
                <a:gd fmla="*/ 221 w 272" name="T54"/>
                <a:gd fmla="*/ 128 h 623" name="T55"/>
                <a:gd fmla="*/ 217 w 272" name="T56"/>
                <a:gd fmla="*/ 130 h 623" name="T57"/>
                <a:gd fmla="*/ 200 w 272" name="T58"/>
                <a:gd fmla="*/ 147 h 623" name="T59"/>
                <a:gd fmla="*/ 191 w 272" name="T60"/>
                <a:gd fmla="*/ 158 h 623" name="T61"/>
                <a:gd fmla="*/ 181 w 272" name="T62"/>
                <a:gd fmla="*/ 163 h 623" name="T63"/>
                <a:gd fmla="*/ 174 w 272" name="T64"/>
                <a:gd fmla="*/ 162 h 623" name="T65"/>
                <a:gd fmla="*/ 168 w 272" name="T66"/>
                <a:gd fmla="*/ 158 h 623" name="T67"/>
                <a:gd fmla="*/ 164 w 272" name="T68"/>
                <a:gd fmla="*/ 153 h 623" name="T69"/>
                <a:gd fmla="*/ 154 w 272" name="T70"/>
                <a:gd fmla="*/ 116 h 623" name="T71"/>
                <a:gd fmla="*/ 163 w 272" name="T72"/>
                <a:gd fmla="*/ 1 h 623" name="T73"/>
                <a:gd fmla="*/ 105 w 272" name="T74"/>
                <a:gd fmla="*/ 1 h 623" name="T75"/>
                <a:gd fmla="*/ 90 w 272" name="T76"/>
                <a:gd fmla="*/ 91 h 623" name="T77"/>
                <a:gd fmla="*/ 92 w 272" name="T78"/>
                <a:gd fmla="*/ 106 h 623" name="T79"/>
                <a:gd fmla="*/ 92 w 272" name="T80"/>
                <a:gd fmla="*/ 121 h 623" name="T81"/>
                <a:gd fmla="*/ 91 w 272" name="T82"/>
                <a:gd fmla="*/ 135 h 623" name="T83"/>
                <a:gd fmla="*/ 89 w 272" name="T84"/>
                <a:gd fmla="*/ 151 h 623" name="T85"/>
                <a:gd fmla="*/ 85 w 272" name="T86"/>
                <a:gd fmla="*/ 166 h 623" name="T87"/>
                <a:gd fmla="*/ 73 w 272" name="T88"/>
                <a:gd fmla="*/ 184 h 623" name="T89"/>
                <a:gd fmla="*/ 43 w 272" name="T90"/>
                <a:gd fmla="*/ 139 h 623" name="T91"/>
                <a:gd fmla="*/ 42 w 272" name="T92"/>
                <a:gd fmla="*/ 129 h 623" name="T93"/>
                <a:gd fmla="*/ 42 w 272" name="T94"/>
                <a:gd fmla="*/ 118 h 623" name="T95"/>
                <a:gd fmla="*/ 44 w 272" name="T96"/>
                <a:gd fmla="*/ 97 h 623" name="T97"/>
                <a:gd fmla="*/ 48 w 272" name="T98"/>
                <a:gd fmla="*/ 77 h 623" name="T99"/>
                <a:gd fmla="*/ 24 w 272" name="T100"/>
                <a:gd fmla="*/ 1 h 623" name="T101"/>
                <a:gd fmla="*/ 78 w 272" name="T102"/>
                <a:gd fmla="*/ 441 h 623" name="T103"/>
                <a:gd fmla="*/ 80 w 272" name="T104"/>
                <a:gd fmla="*/ 448 h 623" name="T105"/>
                <a:gd fmla="*/ 81 w 272" name="T106"/>
                <a:gd fmla="*/ 448 h 623" name="T107"/>
                <a:gd fmla="*/ 143 w 272" name="T108"/>
                <a:gd fmla="*/ 526 h 623"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623" w="272">
                  <a:moveTo>
                    <a:pt x="143" y="526"/>
                  </a:moveTo>
                  <a:cubicBezTo>
                    <a:pt x="143" y="527"/>
                    <a:pt x="144" y="528"/>
                    <a:pt x="144" y="530"/>
                  </a:cubicBezTo>
                  <a:cubicBezTo>
                    <a:pt x="144" y="532"/>
                    <a:pt x="145" y="533"/>
                    <a:pt x="145" y="535"/>
                  </a:cubicBezTo>
                  <a:cubicBezTo>
                    <a:pt x="145" y="535"/>
                    <a:pt x="145" y="535"/>
                    <a:pt x="145" y="535"/>
                  </a:cubicBezTo>
                  <a:cubicBezTo>
                    <a:pt x="146" y="537"/>
                    <a:pt x="146" y="539"/>
                    <a:pt x="147" y="541"/>
                  </a:cubicBezTo>
                  <a:cubicBezTo>
                    <a:pt x="147" y="541"/>
                    <a:pt x="147" y="541"/>
                    <a:pt x="147" y="541"/>
                  </a:cubicBezTo>
                  <a:cubicBezTo>
                    <a:pt x="148" y="546"/>
                    <a:pt x="150" y="550"/>
                    <a:pt x="151" y="555"/>
                  </a:cubicBezTo>
                  <a:cubicBezTo>
                    <a:pt x="151" y="555"/>
                    <a:pt x="152" y="555"/>
                    <a:pt x="152" y="555"/>
                  </a:cubicBezTo>
                  <a:cubicBezTo>
                    <a:pt x="152" y="557"/>
                    <a:pt x="153" y="559"/>
                    <a:pt x="154" y="561"/>
                  </a:cubicBezTo>
                  <a:cubicBezTo>
                    <a:pt x="154" y="561"/>
                    <a:pt x="154" y="562"/>
                    <a:pt x="155" y="563"/>
                  </a:cubicBezTo>
                  <a:cubicBezTo>
                    <a:pt x="155" y="564"/>
                    <a:pt x="156" y="565"/>
                    <a:pt x="156" y="566"/>
                  </a:cubicBezTo>
                  <a:cubicBezTo>
                    <a:pt x="157" y="568"/>
                    <a:pt x="157" y="569"/>
                    <a:pt x="158" y="571"/>
                  </a:cubicBezTo>
                  <a:cubicBezTo>
                    <a:pt x="158" y="571"/>
                    <a:pt x="158" y="572"/>
                    <a:pt x="158" y="572"/>
                  </a:cubicBezTo>
                  <a:cubicBezTo>
                    <a:pt x="169" y="595"/>
                    <a:pt x="185" y="619"/>
                    <a:pt x="201" y="623"/>
                  </a:cubicBezTo>
                  <a:cubicBezTo>
                    <a:pt x="201" y="623"/>
                    <a:pt x="201" y="623"/>
                    <a:pt x="201" y="623"/>
                  </a:cubicBezTo>
                  <a:cubicBezTo>
                    <a:pt x="220" y="617"/>
                    <a:pt x="204" y="560"/>
                    <a:pt x="177" y="525"/>
                  </a:cubicBezTo>
                  <a:cubicBezTo>
                    <a:pt x="177" y="525"/>
                    <a:pt x="177" y="525"/>
                    <a:pt x="177" y="525"/>
                  </a:cubicBezTo>
                  <a:cubicBezTo>
                    <a:pt x="176" y="522"/>
                    <a:pt x="174" y="519"/>
                    <a:pt x="171" y="516"/>
                  </a:cubicBezTo>
                  <a:cubicBezTo>
                    <a:pt x="159" y="495"/>
                    <a:pt x="149" y="472"/>
                    <a:pt x="155" y="458"/>
                  </a:cubicBezTo>
                  <a:cubicBezTo>
                    <a:pt x="156" y="457"/>
                    <a:pt x="157" y="455"/>
                    <a:pt x="158" y="454"/>
                  </a:cubicBezTo>
                  <a:cubicBezTo>
                    <a:pt x="158" y="453"/>
                    <a:pt x="159" y="453"/>
                    <a:pt x="159" y="452"/>
                  </a:cubicBezTo>
                  <a:cubicBezTo>
                    <a:pt x="161" y="450"/>
                    <a:pt x="163" y="449"/>
                    <a:pt x="166" y="448"/>
                  </a:cubicBezTo>
                  <a:cubicBezTo>
                    <a:pt x="180" y="447"/>
                    <a:pt x="196" y="447"/>
                    <a:pt x="213" y="447"/>
                  </a:cubicBezTo>
                  <a:cubicBezTo>
                    <a:pt x="213" y="447"/>
                    <a:pt x="213" y="447"/>
                    <a:pt x="213" y="447"/>
                  </a:cubicBezTo>
                  <a:cubicBezTo>
                    <a:pt x="212" y="445"/>
                    <a:pt x="211" y="442"/>
                    <a:pt x="211" y="440"/>
                  </a:cubicBezTo>
                  <a:cubicBezTo>
                    <a:pt x="194" y="391"/>
                    <a:pt x="182" y="343"/>
                    <a:pt x="173" y="298"/>
                  </a:cubicBezTo>
                  <a:cubicBezTo>
                    <a:pt x="173" y="294"/>
                    <a:pt x="172" y="289"/>
                    <a:pt x="172" y="285"/>
                  </a:cubicBezTo>
                  <a:cubicBezTo>
                    <a:pt x="172" y="261"/>
                    <a:pt x="176" y="252"/>
                    <a:pt x="183" y="251"/>
                  </a:cubicBezTo>
                  <a:cubicBezTo>
                    <a:pt x="191" y="247"/>
                    <a:pt x="201" y="255"/>
                    <a:pt x="204" y="258"/>
                  </a:cubicBezTo>
                  <a:cubicBezTo>
                    <a:pt x="227" y="278"/>
                    <a:pt x="235" y="286"/>
                    <a:pt x="242" y="287"/>
                  </a:cubicBezTo>
                  <a:cubicBezTo>
                    <a:pt x="243" y="287"/>
                    <a:pt x="245" y="287"/>
                    <a:pt x="247" y="286"/>
                  </a:cubicBezTo>
                  <a:cubicBezTo>
                    <a:pt x="248" y="286"/>
                    <a:pt x="249" y="285"/>
                    <a:pt x="250" y="284"/>
                  </a:cubicBezTo>
                  <a:cubicBezTo>
                    <a:pt x="250" y="284"/>
                    <a:pt x="251" y="284"/>
                    <a:pt x="251" y="283"/>
                  </a:cubicBezTo>
                  <a:cubicBezTo>
                    <a:pt x="252" y="282"/>
                    <a:pt x="253" y="282"/>
                    <a:pt x="255" y="281"/>
                  </a:cubicBezTo>
                  <a:cubicBezTo>
                    <a:pt x="255" y="280"/>
                    <a:pt x="256" y="280"/>
                    <a:pt x="256" y="279"/>
                  </a:cubicBezTo>
                  <a:cubicBezTo>
                    <a:pt x="258" y="277"/>
                    <a:pt x="260" y="275"/>
                    <a:pt x="261" y="272"/>
                  </a:cubicBezTo>
                  <a:cubicBezTo>
                    <a:pt x="262" y="271"/>
                    <a:pt x="262" y="270"/>
                    <a:pt x="263" y="269"/>
                  </a:cubicBezTo>
                  <a:cubicBezTo>
                    <a:pt x="264" y="266"/>
                    <a:pt x="265" y="264"/>
                    <a:pt x="266" y="261"/>
                  </a:cubicBezTo>
                  <a:cubicBezTo>
                    <a:pt x="266" y="259"/>
                    <a:pt x="267" y="256"/>
                    <a:pt x="268" y="254"/>
                  </a:cubicBezTo>
                  <a:cubicBezTo>
                    <a:pt x="268" y="251"/>
                    <a:pt x="269" y="248"/>
                    <a:pt x="270" y="244"/>
                  </a:cubicBezTo>
                  <a:cubicBezTo>
                    <a:pt x="270" y="243"/>
                    <a:pt x="270" y="241"/>
                    <a:pt x="270" y="239"/>
                  </a:cubicBezTo>
                  <a:cubicBezTo>
                    <a:pt x="271" y="234"/>
                    <a:pt x="271" y="228"/>
                    <a:pt x="272" y="222"/>
                  </a:cubicBezTo>
                  <a:cubicBezTo>
                    <a:pt x="272" y="221"/>
                    <a:pt x="271" y="218"/>
                    <a:pt x="271" y="216"/>
                  </a:cubicBezTo>
                  <a:cubicBezTo>
                    <a:pt x="271" y="215"/>
                    <a:pt x="271" y="213"/>
                    <a:pt x="271" y="211"/>
                  </a:cubicBezTo>
                  <a:cubicBezTo>
                    <a:pt x="270" y="200"/>
                    <a:pt x="269" y="187"/>
                    <a:pt x="266" y="176"/>
                  </a:cubicBezTo>
                  <a:cubicBezTo>
                    <a:pt x="266" y="176"/>
                    <a:pt x="266" y="175"/>
                    <a:pt x="266" y="175"/>
                  </a:cubicBezTo>
                  <a:cubicBezTo>
                    <a:pt x="265" y="173"/>
                    <a:pt x="264" y="170"/>
                    <a:pt x="263" y="168"/>
                  </a:cubicBezTo>
                  <a:cubicBezTo>
                    <a:pt x="263" y="168"/>
                    <a:pt x="263" y="167"/>
                    <a:pt x="263" y="167"/>
                  </a:cubicBezTo>
                  <a:cubicBezTo>
                    <a:pt x="259" y="155"/>
                    <a:pt x="252" y="144"/>
                    <a:pt x="246" y="137"/>
                  </a:cubicBezTo>
                  <a:cubicBezTo>
                    <a:pt x="245" y="137"/>
                    <a:pt x="245" y="137"/>
                    <a:pt x="245" y="137"/>
                  </a:cubicBezTo>
                  <a:cubicBezTo>
                    <a:pt x="245" y="136"/>
                    <a:pt x="244" y="136"/>
                    <a:pt x="243" y="135"/>
                  </a:cubicBezTo>
                  <a:cubicBezTo>
                    <a:pt x="242" y="134"/>
                    <a:pt x="241" y="133"/>
                    <a:pt x="240" y="133"/>
                  </a:cubicBezTo>
                  <a:cubicBezTo>
                    <a:pt x="240" y="132"/>
                    <a:pt x="240" y="132"/>
                    <a:pt x="239" y="132"/>
                  </a:cubicBezTo>
                  <a:cubicBezTo>
                    <a:pt x="235" y="129"/>
                    <a:pt x="230" y="128"/>
                    <a:pt x="225" y="128"/>
                  </a:cubicBezTo>
                  <a:cubicBezTo>
                    <a:pt x="225" y="128"/>
                    <a:pt x="224" y="128"/>
                    <a:pt x="224" y="128"/>
                  </a:cubicBezTo>
                  <a:cubicBezTo>
                    <a:pt x="223" y="128"/>
                    <a:pt x="222" y="128"/>
                    <a:pt x="221" y="128"/>
                  </a:cubicBezTo>
                  <a:cubicBezTo>
                    <a:pt x="220" y="129"/>
                    <a:pt x="219" y="129"/>
                    <a:pt x="218" y="129"/>
                  </a:cubicBezTo>
                  <a:cubicBezTo>
                    <a:pt x="218" y="129"/>
                    <a:pt x="218" y="129"/>
                    <a:pt x="217" y="130"/>
                  </a:cubicBezTo>
                  <a:cubicBezTo>
                    <a:pt x="211" y="132"/>
                    <a:pt x="205" y="138"/>
                    <a:pt x="200" y="147"/>
                  </a:cubicBezTo>
                  <a:cubicBezTo>
                    <a:pt x="200" y="147"/>
                    <a:pt x="200" y="147"/>
                    <a:pt x="200" y="147"/>
                  </a:cubicBezTo>
                  <a:cubicBezTo>
                    <a:pt x="196" y="153"/>
                    <a:pt x="196" y="153"/>
                    <a:pt x="196" y="153"/>
                  </a:cubicBezTo>
                  <a:cubicBezTo>
                    <a:pt x="196" y="153"/>
                    <a:pt x="194" y="155"/>
                    <a:pt x="191" y="158"/>
                  </a:cubicBezTo>
                  <a:cubicBezTo>
                    <a:pt x="188" y="160"/>
                    <a:pt x="185" y="162"/>
                    <a:pt x="182" y="163"/>
                  </a:cubicBezTo>
                  <a:cubicBezTo>
                    <a:pt x="182" y="163"/>
                    <a:pt x="181" y="163"/>
                    <a:pt x="181" y="163"/>
                  </a:cubicBezTo>
                  <a:cubicBezTo>
                    <a:pt x="180" y="163"/>
                    <a:pt x="178" y="163"/>
                    <a:pt x="177" y="163"/>
                  </a:cubicBezTo>
                  <a:cubicBezTo>
                    <a:pt x="176" y="163"/>
                    <a:pt x="175" y="163"/>
                    <a:pt x="174" y="162"/>
                  </a:cubicBezTo>
                  <a:cubicBezTo>
                    <a:pt x="173" y="162"/>
                    <a:pt x="173" y="162"/>
                    <a:pt x="172" y="162"/>
                  </a:cubicBezTo>
                  <a:cubicBezTo>
                    <a:pt x="171" y="161"/>
                    <a:pt x="169" y="160"/>
                    <a:pt x="168" y="158"/>
                  </a:cubicBezTo>
                  <a:cubicBezTo>
                    <a:pt x="167" y="157"/>
                    <a:pt x="166" y="156"/>
                    <a:pt x="165" y="155"/>
                  </a:cubicBezTo>
                  <a:cubicBezTo>
                    <a:pt x="165" y="154"/>
                    <a:pt x="165" y="154"/>
                    <a:pt x="164" y="153"/>
                  </a:cubicBezTo>
                  <a:cubicBezTo>
                    <a:pt x="162" y="150"/>
                    <a:pt x="160" y="145"/>
                    <a:pt x="158" y="138"/>
                  </a:cubicBezTo>
                  <a:cubicBezTo>
                    <a:pt x="156" y="132"/>
                    <a:pt x="155" y="123"/>
                    <a:pt x="154" y="116"/>
                  </a:cubicBezTo>
                  <a:cubicBezTo>
                    <a:pt x="154" y="75"/>
                    <a:pt x="157" y="37"/>
                    <a:pt x="163" y="1"/>
                  </a:cubicBezTo>
                  <a:cubicBezTo>
                    <a:pt x="163" y="1"/>
                    <a:pt x="163" y="1"/>
                    <a:pt x="163" y="1"/>
                  </a:cubicBezTo>
                  <a:cubicBezTo>
                    <a:pt x="163" y="0"/>
                    <a:pt x="163" y="0"/>
                    <a:pt x="163" y="0"/>
                  </a:cubicBezTo>
                  <a:cubicBezTo>
                    <a:pt x="141" y="0"/>
                    <a:pt x="122" y="0"/>
                    <a:pt x="105" y="1"/>
                  </a:cubicBezTo>
                  <a:cubicBezTo>
                    <a:pt x="71" y="25"/>
                    <a:pt x="86" y="78"/>
                    <a:pt x="86" y="78"/>
                  </a:cubicBezTo>
                  <a:cubicBezTo>
                    <a:pt x="88" y="82"/>
                    <a:pt x="89" y="87"/>
                    <a:pt x="90" y="91"/>
                  </a:cubicBezTo>
                  <a:cubicBezTo>
                    <a:pt x="90" y="92"/>
                    <a:pt x="90" y="92"/>
                    <a:pt x="90" y="92"/>
                  </a:cubicBezTo>
                  <a:cubicBezTo>
                    <a:pt x="91" y="96"/>
                    <a:pt x="91" y="101"/>
                    <a:pt x="92" y="106"/>
                  </a:cubicBezTo>
                  <a:cubicBezTo>
                    <a:pt x="92" y="107"/>
                    <a:pt x="92" y="107"/>
                    <a:pt x="92" y="108"/>
                  </a:cubicBezTo>
                  <a:cubicBezTo>
                    <a:pt x="92" y="112"/>
                    <a:pt x="92" y="116"/>
                    <a:pt x="92" y="121"/>
                  </a:cubicBezTo>
                  <a:cubicBezTo>
                    <a:pt x="92" y="123"/>
                    <a:pt x="92" y="125"/>
                    <a:pt x="92" y="127"/>
                  </a:cubicBezTo>
                  <a:cubicBezTo>
                    <a:pt x="92" y="130"/>
                    <a:pt x="91" y="132"/>
                    <a:pt x="91" y="135"/>
                  </a:cubicBezTo>
                  <a:cubicBezTo>
                    <a:pt x="91" y="139"/>
                    <a:pt x="90" y="143"/>
                    <a:pt x="90" y="146"/>
                  </a:cubicBezTo>
                  <a:cubicBezTo>
                    <a:pt x="89" y="148"/>
                    <a:pt x="89" y="149"/>
                    <a:pt x="89" y="151"/>
                  </a:cubicBezTo>
                  <a:cubicBezTo>
                    <a:pt x="88" y="153"/>
                    <a:pt x="88" y="155"/>
                    <a:pt x="87" y="157"/>
                  </a:cubicBezTo>
                  <a:cubicBezTo>
                    <a:pt x="87" y="161"/>
                    <a:pt x="86" y="164"/>
                    <a:pt x="85" y="166"/>
                  </a:cubicBezTo>
                  <a:cubicBezTo>
                    <a:pt x="84" y="167"/>
                    <a:pt x="84" y="168"/>
                    <a:pt x="84" y="169"/>
                  </a:cubicBezTo>
                  <a:cubicBezTo>
                    <a:pt x="81" y="177"/>
                    <a:pt x="77" y="182"/>
                    <a:pt x="73" y="184"/>
                  </a:cubicBezTo>
                  <a:cubicBezTo>
                    <a:pt x="69" y="187"/>
                    <a:pt x="65" y="186"/>
                    <a:pt x="62" y="184"/>
                  </a:cubicBezTo>
                  <a:cubicBezTo>
                    <a:pt x="52" y="178"/>
                    <a:pt x="46" y="160"/>
                    <a:pt x="43" y="139"/>
                  </a:cubicBezTo>
                  <a:cubicBezTo>
                    <a:pt x="43" y="138"/>
                    <a:pt x="43" y="137"/>
                    <a:pt x="43" y="136"/>
                  </a:cubicBezTo>
                  <a:cubicBezTo>
                    <a:pt x="43" y="133"/>
                    <a:pt x="42" y="131"/>
                    <a:pt x="42" y="129"/>
                  </a:cubicBezTo>
                  <a:cubicBezTo>
                    <a:pt x="42" y="128"/>
                    <a:pt x="42" y="126"/>
                    <a:pt x="42" y="125"/>
                  </a:cubicBezTo>
                  <a:cubicBezTo>
                    <a:pt x="42" y="123"/>
                    <a:pt x="42" y="121"/>
                    <a:pt x="42" y="118"/>
                  </a:cubicBezTo>
                  <a:cubicBezTo>
                    <a:pt x="42" y="118"/>
                    <a:pt x="42" y="118"/>
                    <a:pt x="42" y="117"/>
                  </a:cubicBezTo>
                  <a:cubicBezTo>
                    <a:pt x="42" y="110"/>
                    <a:pt x="43" y="104"/>
                    <a:pt x="44" y="97"/>
                  </a:cubicBezTo>
                  <a:cubicBezTo>
                    <a:pt x="45" y="88"/>
                    <a:pt x="47" y="83"/>
                    <a:pt x="48" y="77"/>
                  </a:cubicBezTo>
                  <a:cubicBezTo>
                    <a:pt x="48" y="77"/>
                    <a:pt x="48" y="77"/>
                    <a:pt x="48" y="77"/>
                  </a:cubicBezTo>
                  <a:cubicBezTo>
                    <a:pt x="56" y="51"/>
                    <a:pt x="63" y="17"/>
                    <a:pt x="49" y="1"/>
                  </a:cubicBezTo>
                  <a:cubicBezTo>
                    <a:pt x="39" y="1"/>
                    <a:pt x="30" y="1"/>
                    <a:pt x="24" y="1"/>
                  </a:cubicBezTo>
                  <a:cubicBezTo>
                    <a:pt x="24" y="2"/>
                    <a:pt x="24" y="2"/>
                    <a:pt x="24" y="2"/>
                  </a:cubicBezTo>
                  <a:cubicBezTo>
                    <a:pt x="0" y="126"/>
                    <a:pt x="13" y="273"/>
                    <a:pt x="78" y="441"/>
                  </a:cubicBezTo>
                  <a:cubicBezTo>
                    <a:pt x="79" y="443"/>
                    <a:pt x="80" y="445"/>
                    <a:pt x="81" y="448"/>
                  </a:cubicBezTo>
                  <a:cubicBezTo>
                    <a:pt x="80" y="448"/>
                    <a:pt x="80" y="448"/>
                    <a:pt x="80" y="448"/>
                  </a:cubicBezTo>
                  <a:cubicBezTo>
                    <a:pt x="81" y="448"/>
                    <a:pt x="81" y="448"/>
                    <a:pt x="81" y="448"/>
                  </a:cubicBezTo>
                  <a:cubicBezTo>
                    <a:pt x="81" y="448"/>
                    <a:pt x="81" y="448"/>
                    <a:pt x="81" y="448"/>
                  </a:cubicBezTo>
                  <a:cubicBezTo>
                    <a:pt x="87" y="448"/>
                    <a:pt x="94" y="448"/>
                    <a:pt x="104" y="448"/>
                  </a:cubicBezTo>
                  <a:cubicBezTo>
                    <a:pt x="135" y="469"/>
                    <a:pt x="143" y="525"/>
                    <a:pt x="143" y="526"/>
                  </a:cubicBezTo>
                  <a:close/>
                </a:path>
              </a:pathLst>
            </a:custGeom>
            <a:solidFill>
              <a:schemeClr val="accent3"/>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49" name="Freeform 46"/>
            <p:cNvSpPr/>
            <p:nvPr/>
          </p:nvSpPr>
          <p:spPr bwMode="auto">
            <a:xfrm>
              <a:off x="3000170" y="2229745"/>
              <a:ext cx="946604" cy="1630447"/>
            </a:xfrm>
            <a:custGeom>
              <a:gdLst>
                <a:gd fmla="*/ 24 w 283" name="T0"/>
                <a:gd fmla="*/ 379 h 488" name="T1"/>
                <a:gd fmla="*/ 18 w 283" name="T2"/>
                <a:gd fmla="*/ 420 h 488" name="T3"/>
                <a:gd fmla="*/ 18 w 283" name="T4"/>
                <a:gd fmla="*/ 431 h 488" name="T5"/>
                <a:gd fmla="*/ 19 w 283" name="T6"/>
                <a:gd fmla="*/ 441 h 488" name="T7"/>
                <a:gd fmla="*/ 49 w 283" name="T8"/>
                <a:gd fmla="*/ 486 h 488" name="T9"/>
                <a:gd fmla="*/ 61 w 283" name="T10"/>
                <a:gd fmla="*/ 468 h 488" name="T11"/>
                <a:gd fmla="*/ 65 w 283" name="T12"/>
                <a:gd fmla="*/ 453 h 488" name="T13"/>
                <a:gd fmla="*/ 67 w 283" name="T14"/>
                <a:gd fmla="*/ 437 h 488" name="T15"/>
                <a:gd fmla="*/ 68 w 283" name="T16"/>
                <a:gd fmla="*/ 423 h 488" name="T17"/>
                <a:gd fmla="*/ 68 w 283" name="T18"/>
                <a:gd fmla="*/ 408 h 488" name="T19"/>
                <a:gd fmla="*/ 66 w 283" name="T20"/>
                <a:gd fmla="*/ 393 h 488" name="T21"/>
                <a:gd fmla="*/ 81 w 283" name="T22"/>
                <a:gd fmla="*/ 303 h 488" name="T23"/>
                <a:gd fmla="*/ 167 w 283" name="T24"/>
                <a:gd fmla="*/ 191 h 488" name="T25"/>
                <a:gd fmla="*/ 159 w 283" name="T26"/>
                <a:gd fmla="*/ 158 h 488" name="T27"/>
                <a:gd fmla="*/ 145 w 283" name="T28"/>
                <a:gd fmla="*/ 164 h 488" name="T29"/>
                <a:gd fmla="*/ 116 w 283" name="T30"/>
                <a:gd fmla="*/ 185 h 488" name="T31"/>
                <a:gd fmla="*/ 115 w 283" name="T32"/>
                <a:gd fmla="*/ 185 h 488" name="T33"/>
                <a:gd fmla="*/ 115 w 283" name="T34"/>
                <a:gd fmla="*/ 185 h 488" name="T35"/>
                <a:gd fmla="*/ 115 w 283" name="T36"/>
                <a:gd fmla="*/ 185 h 488" name="T37"/>
                <a:gd fmla="*/ 115 w 283" name="T38"/>
                <a:gd fmla="*/ 185 h 488" name="T39"/>
                <a:gd fmla="*/ 107 w 283" name="T40"/>
                <a:gd fmla="*/ 179 h 488" name="T41"/>
                <a:gd fmla="*/ 107 w 283" name="T42"/>
                <a:gd fmla="*/ 177 h 488" name="T43"/>
                <a:gd fmla="*/ 172 w 283" name="T44"/>
                <a:gd fmla="*/ 76 h 488" name="T45"/>
                <a:gd fmla="*/ 172 w 283" name="T46"/>
                <a:gd fmla="*/ 76 h 488" name="T47"/>
                <a:gd fmla="*/ 172 w 283" name="T48"/>
                <a:gd fmla="*/ 76 h 488" name="T49"/>
                <a:gd fmla="*/ 172 w 283" name="T50"/>
                <a:gd fmla="*/ 76 h 488" name="T51"/>
                <a:gd fmla="*/ 174 w 283" name="T52"/>
                <a:gd fmla="*/ 77 h 488" name="T53"/>
                <a:gd fmla="*/ 187 w 283" name="T54"/>
                <a:gd fmla="*/ 99 h 488" name="T55"/>
                <a:gd fmla="*/ 283 w 283" name="T56"/>
                <a:gd fmla="*/ 0 h 488" name="T57"/>
                <a:gd fmla="*/ 283 w 283" name="T58"/>
                <a:gd fmla="*/ 0 h 488" name="T59"/>
                <a:gd fmla="*/ 171 w 283" name="T60"/>
                <a:gd fmla="*/ 0 h 488" name="T61"/>
                <a:gd fmla="*/ 170 w 283" name="T62"/>
                <a:gd fmla="*/ 1 h 488" name="T63"/>
                <a:gd fmla="*/ 0 w 283" name="T64"/>
                <a:gd fmla="*/ 303 h 488" name="T65"/>
                <a:gd fmla="*/ 24 w 283" name="T66"/>
                <a:gd fmla="*/ 379 h 488"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488" w="283">
                  <a:moveTo>
                    <a:pt x="24" y="379"/>
                  </a:moveTo>
                  <a:cubicBezTo>
                    <a:pt x="24" y="379"/>
                    <a:pt x="24" y="379"/>
                    <a:pt x="24" y="379"/>
                  </a:cubicBezTo>
                  <a:cubicBezTo>
                    <a:pt x="20" y="392"/>
                    <a:pt x="18" y="406"/>
                    <a:pt x="18" y="419"/>
                  </a:cubicBezTo>
                  <a:cubicBezTo>
                    <a:pt x="18" y="420"/>
                    <a:pt x="18" y="420"/>
                    <a:pt x="18" y="420"/>
                  </a:cubicBezTo>
                  <a:cubicBezTo>
                    <a:pt x="18" y="423"/>
                    <a:pt x="18" y="425"/>
                    <a:pt x="18" y="427"/>
                  </a:cubicBezTo>
                  <a:cubicBezTo>
                    <a:pt x="18" y="428"/>
                    <a:pt x="18" y="429"/>
                    <a:pt x="18" y="431"/>
                  </a:cubicBezTo>
                  <a:cubicBezTo>
                    <a:pt x="18" y="433"/>
                    <a:pt x="19" y="435"/>
                    <a:pt x="19" y="438"/>
                  </a:cubicBezTo>
                  <a:cubicBezTo>
                    <a:pt x="19" y="439"/>
                    <a:pt x="19" y="440"/>
                    <a:pt x="19" y="441"/>
                  </a:cubicBezTo>
                  <a:cubicBezTo>
                    <a:pt x="22" y="462"/>
                    <a:pt x="29" y="480"/>
                    <a:pt x="38" y="486"/>
                  </a:cubicBezTo>
                  <a:cubicBezTo>
                    <a:pt x="41" y="488"/>
                    <a:pt x="45" y="488"/>
                    <a:pt x="49" y="486"/>
                  </a:cubicBezTo>
                  <a:cubicBezTo>
                    <a:pt x="53" y="484"/>
                    <a:pt x="57" y="478"/>
                    <a:pt x="60" y="471"/>
                  </a:cubicBezTo>
                  <a:cubicBezTo>
                    <a:pt x="60" y="470"/>
                    <a:pt x="60" y="469"/>
                    <a:pt x="61" y="468"/>
                  </a:cubicBezTo>
                  <a:cubicBezTo>
                    <a:pt x="62" y="466"/>
                    <a:pt x="63" y="463"/>
                    <a:pt x="63" y="459"/>
                  </a:cubicBezTo>
                  <a:cubicBezTo>
                    <a:pt x="64" y="457"/>
                    <a:pt x="64" y="455"/>
                    <a:pt x="65" y="453"/>
                  </a:cubicBezTo>
                  <a:cubicBezTo>
                    <a:pt x="65" y="451"/>
                    <a:pt x="65" y="450"/>
                    <a:pt x="66" y="448"/>
                  </a:cubicBezTo>
                  <a:cubicBezTo>
                    <a:pt x="66" y="445"/>
                    <a:pt x="67" y="441"/>
                    <a:pt x="67" y="437"/>
                  </a:cubicBezTo>
                  <a:cubicBezTo>
                    <a:pt x="67" y="434"/>
                    <a:pt x="68" y="432"/>
                    <a:pt x="68" y="429"/>
                  </a:cubicBezTo>
                  <a:cubicBezTo>
                    <a:pt x="68" y="427"/>
                    <a:pt x="68" y="425"/>
                    <a:pt x="68" y="423"/>
                  </a:cubicBezTo>
                  <a:cubicBezTo>
                    <a:pt x="68" y="418"/>
                    <a:pt x="68" y="414"/>
                    <a:pt x="68" y="410"/>
                  </a:cubicBezTo>
                  <a:cubicBezTo>
                    <a:pt x="68" y="409"/>
                    <a:pt x="68" y="409"/>
                    <a:pt x="68" y="408"/>
                  </a:cubicBezTo>
                  <a:cubicBezTo>
                    <a:pt x="67" y="403"/>
                    <a:pt x="67" y="398"/>
                    <a:pt x="66" y="394"/>
                  </a:cubicBezTo>
                  <a:cubicBezTo>
                    <a:pt x="66" y="394"/>
                    <a:pt x="66" y="394"/>
                    <a:pt x="66" y="393"/>
                  </a:cubicBezTo>
                  <a:cubicBezTo>
                    <a:pt x="65" y="389"/>
                    <a:pt x="64" y="384"/>
                    <a:pt x="62" y="380"/>
                  </a:cubicBezTo>
                  <a:cubicBezTo>
                    <a:pt x="62" y="380"/>
                    <a:pt x="47" y="327"/>
                    <a:pt x="81" y="303"/>
                  </a:cubicBezTo>
                  <a:cubicBezTo>
                    <a:pt x="98" y="302"/>
                    <a:pt x="117" y="302"/>
                    <a:pt x="139" y="302"/>
                  </a:cubicBezTo>
                  <a:cubicBezTo>
                    <a:pt x="145" y="262"/>
                    <a:pt x="155" y="225"/>
                    <a:pt x="167" y="191"/>
                  </a:cubicBezTo>
                  <a:cubicBezTo>
                    <a:pt x="169" y="178"/>
                    <a:pt x="169" y="170"/>
                    <a:pt x="167" y="164"/>
                  </a:cubicBezTo>
                  <a:cubicBezTo>
                    <a:pt x="166" y="161"/>
                    <a:pt x="164" y="159"/>
                    <a:pt x="159" y="158"/>
                  </a:cubicBezTo>
                  <a:cubicBezTo>
                    <a:pt x="158" y="158"/>
                    <a:pt x="157" y="158"/>
                    <a:pt x="155" y="158"/>
                  </a:cubicBezTo>
                  <a:cubicBezTo>
                    <a:pt x="152" y="159"/>
                    <a:pt x="148" y="161"/>
                    <a:pt x="145" y="164"/>
                  </a:cubicBezTo>
                  <a:cubicBezTo>
                    <a:pt x="137" y="169"/>
                    <a:pt x="131" y="178"/>
                    <a:pt x="122" y="182"/>
                  </a:cubicBezTo>
                  <a:cubicBezTo>
                    <a:pt x="120" y="183"/>
                    <a:pt x="118" y="184"/>
                    <a:pt x="116" y="185"/>
                  </a:cubicBezTo>
                  <a:cubicBezTo>
                    <a:pt x="116" y="185"/>
                    <a:pt x="116" y="185"/>
                    <a:pt x="116" y="185"/>
                  </a:cubicBezTo>
                  <a:cubicBezTo>
                    <a:pt x="115" y="185"/>
                    <a:pt x="115" y="185"/>
                    <a:pt x="115" y="185"/>
                  </a:cubicBezTo>
                  <a:cubicBezTo>
                    <a:pt x="115" y="185"/>
                    <a:pt x="115" y="185"/>
                    <a:pt x="115" y="185"/>
                  </a:cubicBezTo>
                  <a:cubicBezTo>
                    <a:pt x="115" y="185"/>
                    <a:pt x="115" y="185"/>
                    <a:pt x="115" y="185"/>
                  </a:cubicBezTo>
                  <a:cubicBezTo>
                    <a:pt x="115" y="185"/>
                    <a:pt x="115" y="185"/>
                    <a:pt x="115" y="185"/>
                  </a:cubicBezTo>
                  <a:cubicBezTo>
                    <a:pt x="115" y="185"/>
                    <a:pt x="115" y="185"/>
                    <a:pt x="115" y="185"/>
                  </a:cubicBezTo>
                  <a:cubicBezTo>
                    <a:pt x="115" y="185"/>
                    <a:pt x="115" y="185"/>
                    <a:pt x="115" y="185"/>
                  </a:cubicBezTo>
                  <a:cubicBezTo>
                    <a:pt x="115" y="185"/>
                    <a:pt x="115" y="185"/>
                    <a:pt x="115" y="185"/>
                  </a:cubicBezTo>
                  <a:cubicBezTo>
                    <a:pt x="111" y="184"/>
                    <a:pt x="111" y="184"/>
                    <a:pt x="111" y="184"/>
                  </a:cubicBezTo>
                  <a:cubicBezTo>
                    <a:pt x="109" y="183"/>
                    <a:pt x="108" y="181"/>
                    <a:pt x="107" y="179"/>
                  </a:cubicBezTo>
                  <a:cubicBezTo>
                    <a:pt x="107" y="179"/>
                    <a:pt x="107" y="178"/>
                    <a:pt x="107" y="178"/>
                  </a:cubicBezTo>
                  <a:cubicBezTo>
                    <a:pt x="107" y="177"/>
                    <a:pt x="107" y="177"/>
                    <a:pt x="107" y="177"/>
                  </a:cubicBezTo>
                  <a:cubicBezTo>
                    <a:pt x="103" y="168"/>
                    <a:pt x="107" y="153"/>
                    <a:pt x="114" y="137"/>
                  </a:cubicBezTo>
                  <a:cubicBezTo>
                    <a:pt x="125" y="111"/>
                    <a:pt x="146" y="82"/>
                    <a:pt x="172" y="76"/>
                  </a:cubicBezTo>
                  <a:cubicBezTo>
                    <a:pt x="172" y="76"/>
                    <a:pt x="172" y="76"/>
                    <a:pt x="172" y="76"/>
                  </a:cubicBezTo>
                  <a:cubicBezTo>
                    <a:pt x="172" y="76"/>
                    <a:pt x="172" y="76"/>
                    <a:pt x="172" y="76"/>
                  </a:cubicBezTo>
                  <a:cubicBezTo>
                    <a:pt x="172" y="76"/>
                    <a:pt x="172" y="76"/>
                    <a:pt x="172" y="76"/>
                  </a:cubicBezTo>
                  <a:cubicBezTo>
                    <a:pt x="172" y="76"/>
                    <a:pt x="172" y="76"/>
                    <a:pt x="172" y="76"/>
                  </a:cubicBezTo>
                  <a:cubicBezTo>
                    <a:pt x="172" y="76"/>
                    <a:pt x="172" y="76"/>
                    <a:pt x="172" y="76"/>
                  </a:cubicBezTo>
                  <a:cubicBezTo>
                    <a:pt x="172" y="76"/>
                    <a:pt x="172" y="76"/>
                    <a:pt x="172" y="76"/>
                  </a:cubicBezTo>
                  <a:cubicBezTo>
                    <a:pt x="172" y="76"/>
                    <a:pt x="172" y="76"/>
                    <a:pt x="172" y="76"/>
                  </a:cubicBezTo>
                  <a:cubicBezTo>
                    <a:pt x="172" y="76"/>
                    <a:pt x="172" y="76"/>
                    <a:pt x="174" y="77"/>
                  </a:cubicBezTo>
                  <a:cubicBezTo>
                    <a:pt x="175" y="77"/>
                    <a:pt x="176" y="78"/>
                    <a:pt x="177" y="81"/>
                  </a:cubicBezTo>
                  <a:cubicBezTo>
                    <a:pt x="182" y="86"/>
                    <a:pt x="181" y="96"/>
                    <a:pt x="187" y="99"/>
                  </a:cubicBezTo>
                  <a:cubicBezTo>
                    <a:pt x="194" y="100"/>
                    <a:pt x="206" y="95"/>
                    <a:pt x="228" y="68"/>
                  </a:cubicBezTo>
                  <a:cubicBezTo>
                    <a:pt x="245" y="43"/>
                    <a:pt x="263" y="20"/>
                    <a:pt x="283" y="0"/>
                  </a:cubicBezTo>
                  <a:cubicBezTo>
                    <a:pt x="283" y="0"/>
                    <a:pt x="283" y="0"/>
                    <a:pt x="283" y="0"/>
                  </a:cubicBezTo>
                  <a:cubicBezTo>
                    <a:pt x="283" y="0"/>
                    <a:pt x="283" y="0"/>
                    <a:pt x="283" y="0"/>
                  </a:cubicBezTo>
                  <a:cubicBezTo>
                    <a:pt x="283" y="0"/>
                    <a:pt x="283" y="0"/>
                    <a:pt x="283" y="0"/>
                  </a:cubicBezTo>
                  <a:cubicBezTo>
                    <a:pt x="226" y="0"/>
                    <a:pt x="188" y="0"/>
                    <a:pt x="171" y="0"/>
                  </a:cubicBezTo>
                  <a:cubicBezTo>
                    <a:pt x="170" y="0"/>
                    <a:pt x="170" y="0"/>
                    <a:pt x="170" y="0"/>
                  </a:cubicBezTo>
                  <a:cubicBezTo>
                    <a:pt x="170" y="1"/>
                    <a:pt x="170" y="1"/>
                    <a:pt x="170" y="1"/>
                  </a:cubicBezTo>
                  <a:cubicBezTo>
                    <a:pt x="170" y="1"/>
                    <a:pt x="170" y="1"/>
                    <a:pt x="170" y="1"/>
                  </a:cubicBezTo>
                  <a:cubicBezTo>
                    <a:pt x="86" y="75"/>
                    <a:pt x="24" y="177"/>
                    <a:pt x="0" y="303"/>
                  </a:cubicBezTo>
                  <a:cubicBezTo>
                    <a:pt x="6" y="303"/>
                    <a:pt x="15" y="303"/>
                    <a:pt x="25" y="303"/>
                  </a:cubicBezTo>
                  <a:cubicBezTo>
                    <a:pt x="39" y="319"/>
                    <a:pt x="32" y="353"/>
                    <a:pt x="24" y="379"/>
                  </a:cubicBezTo>
                  <a:close/>
                </a:path>
              </a:pathLst>
            </a:custGeom>
            <a:solidFill>
              <a:schemeClr val="accent2"/>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51" name="Freeform 48"/>
            <p:cNvSpPr/>
            <p:nvPr/>
          </p:nvSpPr>
          <p:spPr bwMode="auto">
            <a:xfrm>
              <a:off x="7534430" y="2135422"/>
              <a:ext cx="1249786" cy="1623710"/>
            </a:xfrm>
            <a:custGeom>
              <a:gdLst>
                <a:gd fmla="*/ 269 w 374" name="T0"/>
                <a:gd fmla="*/ 486 h 486" name="T1"/>
                <a:gd fmla="*/ 230 w 374" name="T2"/>
                <a:gd fmla="*/ 458 h 486" name="T3"/>
                <a:gd fmla="*/ 229 w 374" name="T4"/>
                <a:gd fmla="*/ 377 h 486" name="T5"/>
                <a:gd fmla="*/ 233 w 374" name="T6"/>
                <a:gd fmla="*/ 330 h 486" name="T7"/>
                <a:gd fmla="*/ 198 w 374" name="T8"/>
                <a:gd fmla="*/ 303 h 486" name="T9"/>
                <a:gd fmla="*/ 182 w 374" name="T10"/>
                <a:gd fmla="*/ 303 h 486" name="T11"/>
                <a:gd fmla="*/ 110 w 374" name="T12"/>
                <a:gd fmla="*/ 305 h 486" name="T13"/>
                <a:gd fmla="*/ 0 w 374" name="T14"/>
                <a:gd fmla="*/ 8 h 486" name="T15"/>
                <a:gd fmla="*/ 59 w 374" name="T16"/>
                <a:gd fmla="*/ 5 h 486" name="T17"/>
                <a:gd fmla="*/ 214 w 374" name="T18"/>
                <a:gd fmla="*/ 0 h 486" name="T19"/>
                <a:gd fmla="*/ 271 w 374" name="T20"/>
                <a:gd fmla="*/ 64 h 486" name="T21"/>
                <a:gd fmla="*/ 282 w 374" name="T22"/>
                <a:gd fmla="*/ 95 h 486" name="T23"/>
                <a:gd fmla="*/ 274 w 374" name="T24"/>
                <a:gd fmla="*/ 98 h 486" name="T25"/>
                <a:gd fmla="*/ 268 w 374" name="T26"/>
                <a:gd fmla="*/ 97 h 486" name="T27"/>
                <a:gd fmla="*/ 258 w 374" name="T28"/>
                <a:gd fmla="*/ 94 h 486" name="T29"/>
                <a:gd fmla="*/ 250 w 374" name="T30"/>
                <a:gd fmla="*/ 89 h 486" name="T31"/>
                <a:gd fmla="*/ 228 w 374" name="T32"/>
                <a:gd fmla="*/ 78 h 486" name="T33"/>
                <a:gd fmla="*/ 221 w 374" name="T34"/>
                <a:gd fmla="*/ 77 h 486" name="T35"/>
                <a:gd fmla="*/ 217 w 374" name="T36"/>
                <a:gd fmla="*/ 78 h 486" name="T37"/>
                <a:gd fmla="*/ 213 w 374" name="T38"/>
                <a:gd fmla="*/ 80 h 486" name="T39"/>
                <a:gd fmla="*/ 211 w 374" name="T40"/>
                <a:gd fmla="*/ 82 h 486" name="T41"/>
                <a:gd fmla="*/ 208 w 374" name="T42"/>
                <a:gd fmla="*/ 86 h 486" name="T43"/>
                <a:gd fmla="*/ 216 w 374" name="T44"/>
                <a:gd fmla="*/ 128 h 486" name="T45"/>
                <a:gd fmla="*/ 218 w 374" name="T46"/>
                <a:gd fmla="*/ 131 h 486" name="T47"/>
                <a:gd fmla="*/ 248 w 374" name="T48"/>
                <a:gd fmla="*/ 169 h 486" name="T49"/>
                <a:gd fmla="*/ 256 w 374" name="T50"/>
                <a:gd fmla="*/ 175 h 486" name="T51"/>
                <a:gd fmla="*/ 276 w 374" name="T52"/>
                <a:gd fmla="*/ 181 h 486" name="T53"/>
                <a:gd fmla="*/ 289 w 374" name="T54"/>
                <a:gd fmla="*/ 166 h 486" name="T55"/>
                <a:gd fmla="*/ 291 w 374" name="T56"/>
                <a:gd fmla="*/ 160 h 486" name="T57"/>
                <a:gd fmla="*/ 306 w 374" name="T58"/>
                <a:gd fmla="*/ 152 h 486" name="T59"/>
                <a:gd fmla="*/ 314 w 374" name="T60"/>
                <a:gd fmla="*/ 155 h 486" name="T61"/>
                <a:gd fmla="*/ 317 w 374" name="T62"/>
                <a:gd fmla="*/ 158 h 486" name="T63"/>
                <a:gd fmla="*/ 320 w 374" name="T64"/>
                <a:gd fmla="*/ 160 h 486" name="T65"/>
                <a:gd fmla="*/ 322 w 374" name="T66"/>
                <a:gd fmla="*/ 162 h 486" name="T67"/>
                <a:gd fmla="*/ 327 w 374" name="T68"/>
                <a:gd fmla="*/ 166 h 486" name="T69"/>
                <a:gd fmla="*/ 342 w 374" name="T70"/>
                <a:gd fmla="*/ 188 h 486" name="T71"/>
                <a:gd fmla="*/ 374 w 374" name="T72"/>
                <a:gd fmla="*/ 297 h 486" name="T73"/>
                <a:gd fmla="*/ 307 w 374" name="T74"/>
                <a:gd fmla="*/ 300 h 486" name="T75"/>
                <a:gd fmla="*/ 288 w 374" name="T76"/>
                <a:gd fmla="*/ 326 h 486" name="T77"/>
                <a:gd fmla="*/ 303 w 374" name="T78"/>
                <a:gd fmla="*/ 376 h 486" name="T79"/>
                <a:gd fmla="*/ 292 w 374" name="T80"/>
                <a:gd fmla="*/ 477 h 486" name="T81"/>
                <a:gd fmla="*/ 280 w 374" name="T82"/>
                <a:gd fmla="*/ 484 h 486" name="T83"/>
                <a:gd fmla="*/ 269 w 374" name="T84"/>
                <a:gd fmla="*/ 486 h 486"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486" w="374">
                  <a:moveTo>
                    <a:pt x="269" y="486"/>
                  </a:moveTo>
                  <a:cubicBezTo>
                    <a:pt x="254" y="486"/>
                    <a:pt x="239" y="476"/>
                    <a:pt x="230" y="458"/>
                  </a:cubicBezTo>
                  <a:cubicBezTo>
                    <a:pt x="218" y="439"/>
                    <a:pt x="212" y="407"/>
                    <a:pt x="229" y="377"/>
                  </a:cubicBezTo>
                  <a:cubicBezTo>
                    <a:pt x="234" y="367"/>
                    <a:pt x="241" y="347"/>
                    <a:pt x="233" y="330"/>
                  </a:cubicBezTo>
                  <a:cubicBezTo>
                    <a:pt x="228" y="317"/>
                    <a:pt x="216" y="308"/>
                    <a:pt x="198" y="303"/>
                  </a:cubicBezTo>
                  <a:cubicBezTo>
                    <a:pt x="182" y="303"/>
                    <a:pt x="182" y="303"/>
                    <a:pt x="182" y="303"/>
                  </a:cubicBezTo>
                  <a:cubicBezTo>
                    <a:pt x="110" y="305"/>
                    <a:pt x="110" y="305"/>
                    <a:pt x="110" y="305"/>
                  </a:cubicBezTo>
                  <a:cubicBezTo>
                    <a:pt x="92" y="185"/>
                    <a:pt x="54" y="83"/>
                    <a:pt x="0" y="8"/>
                  </a:cubicBezTo>
                  <a:cubicBezTo>
                    <a:pt x="21" y="6"/>
                    <a:pt x="40" y="5"/>
                    <a:pt x="59" y="5"/>
                  </a:cubicBezTo>
                  <a:cubicBezTo>
                    <a:pt x="122" y="3"/>
                    <a:pt x="173" y="2"/>
                    <a:pt x="214" y="0"/>
                  </a:cubicBezTo>
                  <a:cubicBezTo>
                    <a:pt x="235" y="20"/>
                    <a:pt x="254" y="41"/>
                    <a:pt x="271" y="64"/>
                  </a:cubicBezTo>
                  <a:cubicBezTo>
                    <a:pt x="281" y="79"/>
                    <a:pt x="284" y="90"/>
                    <a:pt x="282" y="95"/>
                  </a:cubicBezTo>
                  <a:cubicBezTo>
                    <a:pt x="280" y="97"/>
                    <a:pt x="278" y="98"/>
                    <a:pt x="274" y="98"/>
                  </a:cubicBezTo>
                  <a:cubicBezTo>
                    <a:pt x="273" y="98"/>
                    <a:pt x="271" y="98"/>
                    <a:pt x="268" y="97"/>
                  </a:cubicBezTo>
                  <a:cubicBezTo>
                    <a:pt x="265" y="96"/>
                    <a:pt x="261" y="95"/>
                    <a:pt x="258" y="94"/>
                  </a:cubicBezTo>
                  <a:cubicBezTo>
                    <a:pt x="256" y="92"/>
                    <a:pt x="253" y="90"/>
                    <a:pt x="250" y="89"/>
                  </a:cubicBezTo>
                  <a:cubicBezTo>
                    <a:pt x="241" y="82"/>
                    <a:pt x="234" y="79"/>
                    <a:pt x="228" y="78"/>
                  </a:cubicBezTo>
                  <a:cubicBezTo>
                    <a:pt x="226" y="78"/>
                    <a:pt x="223" y="77"/>
                    <a:pt x="221" y="77"/>
                  </a:cubicBezTo>
                  <a:cubicBezTo>
                    <a:pt x="219" y="77"/>
                    <a:pt x="218" y="78"/>
                    <a:pt x="217" y="78"/>
                  </a:cubicBezTo>
                  <a:cubicBezTo>
                    <a:pt x="213" y="80"/>
                    <a:pt x="213" y="80"/>
                    <a:pt x="213" y="80"/>
                  </a:cubicBezTo>
                  <a:cubicBezTo>
                    <a:pt x="212" y="81"/>
                    <a:pt x="211" y="81"/>
                    <a:pt x="211" y="82"/>
                  </a:cubicBezTo>
                  <a:cubicBezTo>
                    <a:pt x="210" y="83"/>
                    <a:pt x="209" y="84"/>
                    <a:pt x="208" y="86"/>
                  </a:cubicBezTo>
                  <a:cubicBezTo>
                    <a:pt x="204" y="95"/>
                    <a:pt x="207" y="110"/>
                    <a:pt x="216" y="128"/>
                  </a:cubicBezTo>
                  <a:cubicBezTo>
                    <a:pt x="218" y="131"/>
                    <a:pt x="218" y="131"/>
                    <a:pt x="218" y="131"/>
                  </a:cubicBezTo>
                  <a:cubicBezTo>
                    <a:pt x="225" y="146"/>
                    <a:pt x="236" y="160"/>
                    <a:pt x="248" y="169"/>
                  </a:cubicBezTo>
                  <a:cubicBezTo>
                    <a:pt x="251" y="171"/>
                    <a:pt x="253" y="173"/>
                    <a:pt x="256" y="175"/>
                  </a:cubicBezTo>
                  <a:cubicBezTo>
                    <a:pt x="265" y="180"/>
                    <a:pt x="270" y="181"/>
                    <a:pt x="276" y="181"/>
                  </a:cubicBezTo>
                  <a:cubicBezTo>
                    <a:pt x="285" y="180"/>
                    <a:pt x="287" y="175"/>
                    <a:pt x="289" y="166"/>
                  </a:cubicBezTo>
                  <a:cubicBezTo>
                    <a:pt x="291" y="160"/>
                    <a:pt x="291" y="160"/>
                    <a:pt x="291" y="160"/>
                  </a:cubicBezTo>
                  <a:cubicBezTo>
                    <a:pt x="292" y="156"/>
                    <a:pt x="298" y="152"/>
                    <a:pt x="306" y="152"/>
                  </a:cubicBezTo>
                  <a:cubicBezTo>
                    <a:pt x="310" y="152"/>
                    <a:pt x="312" y="154"/>
                    <a:pt x="314" y="155"/>
                  </a:cubicBezTo>
                  <a:cubicBezTo>
                    <a:pt x="315" y="156"/>
                    <a:pt x="316" y="157"/>
                    <a:pt x="317" y="158"/>
                  </a:cubicBezTo>
                  <a:cubicBezTo>
                    <a:pt x="319" y="159"/>
                    <a:pt x="319" y="159"/>
                    <a:pt x="320" y="160"/>
                  </a:cubicBezTo>
                  <a:cubicBezTo>
                    <a:pt x="321" y="161"/>
                    <a:pt x="322" y="161"/>
                    <a:pt x="322" y="162"/>
                  </a:cubicBezTo>
                  <a:cubicBezTo>
                    <a:pt x="325" y="164"/>
                    <a:pt x="326" y="165"/>
                    <a:pt x="327" y="166"/>
                  </a:cubicBezTo>
                  <a:cubicBezTo>
                    <a:pt x="332" y="171"/>
                    <a:pt x="336" y="179"/>
                    <a:pt x="342" y="188"/>
                  </a:cubicBezTo>
                  <a:cubicBezTo>
                    <a:pt x="355" y="223"/>
                    <a:pt x="366" y="259"/>
                    <a:pt x="374" y="297"/>
                  </a:cubicBezTo>
                  <a:cubicBezTo>
                    <a:pt x="353" y="298"/>
                    <a:pt x="331" y="299"/>
                    <a:pt x="307" y="300"/>
                  </a:cubicBezTo>
                  <a:cubicBezTo>
                    <a:pt x="297" y="306"/>
                    <a:pt x="290" y="315"/>
                    <a:pt x="288" y="326"/>
                  </a:cubicBezTo>
                  <a:cubicBezTo>
                    <a:pt x="284" y="350"/>
                    <a:pt x="303" y="376"/>
                    <a:pt x="303" y="376"/>
                  </a:cubicBezTo>
                  <a:cubicBezTo>
                    <a:pt x="324" y="404"/>
                    <a:pt x="318" y="456"/>
                    <a:pt x="292" y="477"/>
                  </a:cubicBezTo>
                  <a:cubicBezTo>
                    <a:pt x="288" y="480"/>
                    <a:pt x="284" y="482"/>
                    <a:pt x="280" y="484"/>
                  </a:cubicBezTo>
                  <a:cubicBezTo>
                    <a:pt x="277" y="485"/>
                    <a:pt x="273" y="486"/>
                    <a:pt x="269" y="486"/>
                  </a:cubicBezTo>
                  <a:close/>
                </a:path>
              </a:pathLst>
            </a:custGeom>
            <a:solidFill>
              <a:schemeClr val="accent2"/>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52" name="Freeform 49"/>
            <p:cNvSpPr/>
            <p:nvPr/>
          </p:nvSpPr>
          <p:spPr bwMode="auto">
            <a:xfrm>
              <a:off x="7318834" y="1717704"/>
              <a:ext cx="650159" cy="117903"/>
            </a:xfrm>
            <a:custGeom>
              <a:gdLst>
                <a:gd fmla="*/ 12 w 194" name="T0"/>
                <a:gd fmla="*/ 2 h 35" name="T1"/>
                <a:gd fmla="*/ 36 w 194" name="T2"/>
                <a:gd fmla="*/ 1 h 35" name="T3"/>
                <a:gd fmla="*/ 104 w 194" name="T4"/>
                <a:gd fmla="*/ 12 h 35" name="T5"/>
                <a:gd fmla="*/ 193 w 194" name="T6"/>
                <a:gd fmla="*/ 35 h 35" name="T7"/>
                <a:gd fmla="*/ 194 w 194" name="T8"/>
                <a:gd fmla="*/ 33 h 35" name="T9"/>
                <a:gd fmla="*/ 193 w 194" name="T10"/>
                <a:gd fmla="*/ 32 h 35" name="T11"/>
                <a:gd fmla="*/ 173 w 194" name="T12"/>
                <a:gd fmla="*/ 23 h 35" name="T13"/>
                <a:gd fmla="*/ 172 w 194" name="T14"/>
                <a:gd fmla="*/ 23 h 35" name="T15"/>
                <a:gd fmla="*/ 166 w 194" name="T16"/>
                <a:gd fmla="*/ 21 h 35" name="T17"/>
                <a:gd fmla="*/ 159 w 194" name="T18"/>
                <a:gd fmla="*/ 19 h 35" name="T19"/>
                <a:gd fmla="*/ 158 w 194" name="T20"/>
                <a:gd fmla="*/ 19 h 35" name="T21"/>
                <a:gd fmla="*/ 147 w 194" name="T22"/>
                <a:gd fmla="*/ 16 h 35" name="T23"/>
                <a:gd fmla="*/ 147 w 194" name="T24"/>
                <a:gd fmla="*/ 16 h 35" name="T25"/>
                <a:gd fmla="*/ 136 w 194" name="T26"/>
                <a:gd fmla="*/ 13 h 35" name="T27"/>
                <a:gd fmla="*/ 123 w 194" name="T28"/>
                <a:gd fmla="*/ 11 h 35" name="T29"/>
                <a:gd fmla="*/ 123 w 194" name="T30"/>
                <a:gd fmla="*/ 11 h 35" name="T31"/>
                <a:gd fmla="*/ 107 w 194" name="T32"/>
                <a:gd fmla="*/ 8 h 35" name="T33"/>
                <a:gd fmla="*/ 70 w 194" name="T34"/>
                <a:gd fmla="*/ 2 h 35" name="T35"/>
                <a:gd fmla="*/ 0 w 194" name="T36"/>
                <a:gd fmla="*/ 1 h 35" name="T37"/>
                <a:gd fmla="*/ 11 w 194" name="T38"/>
                <a:gd fmla="*/ 2 h 35" name="T39"/>
                <a:gd fmla="*/ 12 w 194" name="T40"/>
                <a:gd fmla="*/ 2 h 35"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35" w="194">
                  <a:moveTo>
                    <a:pt x="12" y="2"/>
                  </a:moveTo>
                  <a:cubicBezTo>
                    <a:pt x="21" y="2"/>
                    <a:pt x="29" y="2"/>
                    <a:pt x="36" y="1"/>
                  </a:cubicBezTo>
                  <a:cubicBezTo>
                    <a:pt x="76" y="3"/>
                    <a:pt x="104" y="12"/>
                    <a:pt x="104" y="12"/>
                  </a:cubicBezTo>
                  <a:cubicBezTo>
                    <a:pt x="105" y="12"/>
                    <a:pt x="173" y="34"/>
                    <a:pt x="193" y="35"/>
                  </a:cubicBezTo>
                  <a:cubicBezTo>
                    <a:pt x="194" y="33"/>
                    <a:pt x="194" y="33"/>
                    <a:pt x="194" y="33"/>
                  </a:cubicBezTo>
                  <a:cubicBezTo>
                    <a:pt x="194" y="33"/>
                    <a:pt x="193" y="33"/>
                    <a:pt x="193" y="32"/>
                  </a:cubicBezTo>
                  <a:cubicBezTo>
                    <a:pt x="190" y="30"/>
                    <a:pt x="183" y="27"/>
                    <a:pt x="173" y="23"/>
                  </a:cubicBezTo>
                  <a:cubicBezTo>
                    <a:pt x="173" y="23"/>
                    <a:pt x="172" y="23"/>
                    <a:pt x="172" y="23"/>
                  </a:cubicBezTo>
                  <a:cubicBezTo>
                    <a:pt x="170" y="22"/>
                    <a:pt x="168" y="22"/>
                    <a:pt x="166" y="21"/>
                  </a:cubicBezTo>
                  <a:cubicBezTo>
                    <a:pt x="164" y="20"/>
                    <a:pt x="162" y="20"/>
                    <a:pt x="159" y="19"/>
                  </a:cubicBezTo>
                  <a:cubicBezTo>
                    <a:pt x="159" y="19"/>
                    <a:pt x="158" y="19"/>
                    <a:pt x="158" y="19"/>
                  </a:cubicBezTo>
                  <a:cubicBezTo>
                    <a:pt x="154" y="18"/>
                    <a:pt x="151" y="17"/>
                    <a:pt x="147" y="16"/>
                  </a:cubicBezTo>
                  <a:cubicBezTo>
                    <a:pt x="147" y="16"/>
                    <a:pt x="147" y="16"/>
                    <a:pt x="147" y="16"/>
                  </a:cubicBezTo>
                  <a:cubicBezTo>
                    <a:pt x="143" y="15"/>
                    <a:pt x="139" y="14"/>
                    <a:pt x="136" y="13"/>
                  </a:cubicBezTo>
                  <a:cubicBezTo>
                    <a:pt x="132" y="13"/>
                    <a:pt x="128" y="12"/>
                    <a:pt x="123" y="11"/>
                  </a:cubicBezTo>
                  <a:cubicBezTo>
                    <a:pt x="123" y="11"/>
                    <a:pt x="123" y="11"/>
                    <a:pt x="123" y="11"/>
                  </a:cubicBezTo>
                  <a:cubicBezTo>
                    <a:pt x="118" y="10"/>
                    <a:pt x="112" y="9"/>
                    <a:pt x="107" y="8"/>
                  </a:cubicBezTo>
                  <a:cubicBezTo>
                    <a:pt x="95" y="7"/>
                    <a:pt x="82" y="5"/>
                    <a:pt x="70" y="2"/>
                  </a:cubicBezTo>
                  <a:cubicBezTo>
                    <a:pt x="47" y="1"/>
                    <a:pt x="23" y="0"/>
                    <a:pt x="0" y="1"/>
                  </a:cubicBezTo>
                  <a:cubicBezTo>
                    <a:pt x="4" y="2"/>
                    <a:pt x="8" y="2"/>
                    <a:pt x="11" y="2"/>
                  </a:cubicBezTo>
                  <a:lnTo>
                    <a:pt x="12" y="2"/>
                  </a:lnTo>
                  <a:close/>
                </a:path>
              </a:pathLst>
            </a:custGeom>
            <a:solidFill>
              <a:schemeClr val="accent1"/>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53" name="Freeform 50"/>
            <p:cNvSpPr/>
            <p:nvPr/>
          </p:nvSpPr>
          <p:spPr bwMode="auto">
            <a:xfrm>
              <a:off x="6719207" y="1788448"/>
              <a:ext cx="218966" cy="74111"/>
            </a:xfrm>
            <a:custGeom>
              <a:gdLst>
                <a:gd fmla="*/ 43 w 66" name="T0"/>
                <a:gd fmla="*/ 22 h 22" name="T1"/>
                <a:gd fmla="*/ 43 w 66" name="T2"/>
                <a:gd fmla="*/ 22 h 22" name="T3"/>
                <a:gd fmla="*/ 44 w 66" name="T4"/>
                <a:gd fmla="*/ 22 h 22" name="T5"/>
                <a:gd fmla="*/ 44 w 66" name="T6"/>
                <a:gd fmla="*/ 22 h 22" name="T7"/>
                <a:gd fmla="*/ 45 w 66" name="T8"/>
                <a:gd fmla="*/ 22 h 22" name="T9"/>
                <a:gd fmla="*/ 45 w 66" name="T10"/>
                <a:gd fmla="*/ 22 h 22" name="T11"/>
                <a:gd fmla="*/ 45 w 66" name="T12"/>
                <a:gd fmla="*/ 22 h 22" name="T13"/>
                <a:gd fmla="*/ 55 w 66" name="T14"/>
                <a:gd fmla="*/ 21 h 22" name="T15"/>
                <a:gd fmla="*/ 62 w 66" name="T16"/>
                <a:gd fmla="*/ 19 h 22" name="T17"/>
                <a:gd fmla="*/ 63 w 66" name="T18"/>
                <a:gd fmla="*/ 18 h 22" name="T19"/>
                <a:gd fmla="*/ 66 w 66" name="T20"/>
                <a:gd fmla="*/ 12 h 22" name="T21"/>
                <a:gd fmla="*/ 66 w 66" name="T22"/>
                <a:gd fmla="*/ 12 h 22" name="T23"/>
                <a:gd fmla="*/ 64 w 66" name="T24"/>
                <a:gd fmla="*/ 9 h 22" name="T25"/>
                <a:gd fmla="*/ 64 w 66" name="T26"/>
                <a:gd fmla="*/ 9 h 22" name="T27"/>
                <a:gd fmla="*/ 61 w 66" name="T28"/>
                <a:gd fmla="*/ 6 h 22" name="T29"/>
                <a:gd fmla="*/ 58 w 66" name="T30"/>
                <a:gd fmla="*/ 5 h 22" name="T31"/>
                <a:gd fmla="*/ 46 w 66" name="T32"/>
                <a:gd fmla="*/ 0 h 22" name="T33"/>
                <a:gd fmla="*/ 0 w 66" name="T34"/>
                <a:gd fmla="*/ 14 h 22" name="T35"/>
                <a:gd fmla="*/ 43 w 66" name="T36"/>
                <a:gd fmla="*/ 22 h 2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2" w="66">
                  <a:moveTo>
                    <a:pt x="43" y="22"/>
                  </a:moveTo>
                  <a:cubicBezTo>
                    <a:pt x="43" y="22"/>
                    <a:pt x="43" y="22"/>
                    <a:pt x="43" y="22"/>
                  </a:cubicBezTo>
                  <a:cubicBezTo>
                    <a:pt x="44" y="22"/>
                    <a:pt x="44" y="22"/>
                    <a:pt x="44" y="22"/>
                  </a:cubicBezTo>
                  <a:cubicBezTo>
                    <a:pt x="44" y="22"/>
                    <a:pt x="44" y="22"/>
                    <a:pt x="44" y="22"/>
                  </a:cubicBezTo>
                  <a:cubicBezTo>
                    <a:pt x="45" y="22"/>
                    <a:pt x="45" y="22"/>
                    <a:pt x="45" y="22"/>
                  </a:cubicBezTo>
                  <a:cubicBezTo>
                    <a:pt x="45" y="22"/>
                    <a:pt x="45" y="22"/>
                    <a:pt x="45" y="22"/>
                  </a:cubicBezTo>
                  <a:cubicBezTo>
                    <a:pt x="45" y="22"/>
                    <a:pt x="45" y="22"/>
                    <a:pt x="45" y="22"/>
                  </a:cubicBezTo>
                  <a:cubicBezTo>
                    <a:pt x="49" y="22"/>
                    <a:pt x="52" y="22"/>
                    <a:pt x="55" y="21"/>
                  </a:cubicBezTo>
                  <a:cubicBezTo>
                    <a:pt x="58" y="21"/>
                    <a:pt x="60" y="20"/>
                    <a:pt x="62" y="19"/>
                  </a:cubicBezTo>
                  <a:cubicBezTo>
                    <a:pt x="62" y="19"/>
                    <a:pt x="62" y="18"/>
                    <a:pt x="63" y="18"/>
                  </a:cubicBezTo>
                  <a:cubicBezTo>
                    <a:pt x="65" y="17"/>
                    <a:pt x="66" y="15"/>
                    <a:pt x="66" y="12"/>
                  </a:cubicBezTo>
                  <a:cubicBezTo>
                    <a:pt x="66" y="12"/>
                    <a:pt x="66" y="12"/>
                    <a:pt x="66" y="12"/>
                  </a:cubicBezTo>
                  <a:cubicBezTo>
                    <a:pt x="66" y="11"/>
                    <a:pt x="65" y="10"/>
                    <a:pt x="64" y="9"/>
                  </a:cubicBezTo>
                  <a:cubicBezTo>
                    <a:pt x="64" y="9"/>
                    <a:pt x="64" y="9"/>
                    <a:pt x="64" y="9"/>
                  </a:cubicBezTo>
                  <a:cubicBezTo>
                    <a:pt x="63" y="8"/>
                    <a:pt x="62" y="7"/>
                    <a:pt x="61" y="6"/>
                  </a:cubicBezTo>
                  <a:cubicBezTo>
                    <a:pt x="60" y="6"/>
                    <a:pt x="59" y="5"/>
                    <a:pt x="58" y="5"/>
                  </a:cubicBezTo>
                  <a:cubicBezTo>
                    <a:pt x="55" y="3"/>
                    <a:pt x="52" y="1"/>
                    <a:pt x="46" y="0"/>
                  </a:cubicBezTo>
                  <a:cubicBezTo>
                    <a:pt x="31" y="4"/>
                    <a:pt x="15" y="8"/>
                    <a:pt x="0" y="14"/>
                  </a:cubicBezTo>
                  <a:cubicBezTo>
                    <a:pt x="11" y="18"/>
                    <a:pt x="26" y="22"/>
                    <a:pt x="43" y="22"/>
                  </a:cubicBezTo>
                  <a:close/>
                </a:path>
              </a:pathLst>
            </a:custGeom>
            <a:solidFill>
              <a:schemeClr val="accent1"/>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54" name="Freeform 51"/>
            <p:cNvSpPr/>
            <p:nvPr/>
          </p:nvSpPr>
          <p:spPr bwMode="auto">
            <a:xfrm>
              <a:off x="5610908" y="1946775"/>
              <a:ext cx="990396" cy="252651"/>
            </a:xfrm>
            <a:custGeom>
              <a:gdLst>
                <a:gd fmla="*/ 92 w 296" name="T0"/>
                <a:gd fmla="*/ 16 h 76" name="T1"/>
                <a:gd fmla="*/ 66 w 296" name="T2"/>
                <a:gd fmla="*/ 9 h 76" name="T3"/>
                <a:gd fmla="*/ 66 w 296" name="T4"/>
                <a:gd fmla="*/ 9 h 76" name="T5"/>
                <a:gd fmla="*/ 64 w 296" name="T6"/>
                <a:gd fmla="*/ 8 h 76" name="T7"/>
                <a:gd fmla="*/ 49 w 296" name="T8"/>
                <a:gd fmla="*/ 4 h 76" name="T9"/>
                <a:gd fmla="*/ 44 w 296" name="T10"/>
                <a:gd fmla="*/ 4 h 76" name="T11"/>
                <a:gd fmla="*/ 41 w 296" name="T12"/>
                <a:gd fmla="*/ 4 h 76" name="T13"/>
                <a:gd fmla="*/ 37 w 296" name="T14"/>
                <a:gd fmla="*/ 5 h 76" name="T15"/>
                <a:gd fmla="*/ 32 w 296" name="T16"/>
                <a:gd fmla="*/ 6 h 76" name="T17"/>
                <a:gd fmla="*/ 30 w 296" name="T18"/>
                <a:gd fmla="*/ 7 h 76" name="T19"/>
                <a:gd fmla="*/ 23 w 296" name="T20"/>
                <a:gd fmla="*/ 11 h 76" name="T21"/>
                <a:gd fmla="*/ 22 w 296" name="T22"/>
                <a:gd fmla="*/ 12 h 76" name="T23"/>
                <a:gd fmla="*/ 16 w 296" name="T24"/>
                <a:gd fmla="*/ 17 h 76" name="T25"/>
                <a:gd fmla="*/ 14 w 296" name="T26"/>
                <a:gd fmla="*/ 20 h 76" name="T27"/>
                <a:gd fmla="*/ 0 w 296" name="T28"/>
                <a:gd fmla="*/ 76 h 76" name="T29"/>
                <a:gd fmla="*/ 296 w 296" name="T30"/>
                <a:gd fmla="*/ 70 h 76" name="T31"/>
                <a:gd fmla="*/ 280 w 296" name="T32"/>
                <a:gd fmla="*/ 18 h 76" name="T33"/>
                <a:gd fmla="*/ 249 w 296" name="T34"/>
                <a:gd fmla="*/ 0 h 76" name="T35"/>
                <a:gd fmla="*/ 211 w 296" name="T36"/>
                <a:gd fmla="*/ 21 h 76" name="T37"/>
                <a:gd fmla="*/ 101 w 296" name="T38"/>
                <a:gd fmla="*/ 21 h 76" name="T39"/>
                <a:gd fmla="*/ 92 w 296" name="T40"/>
                <a:gd fmla="*/ 16 h 76" name="T41"/>
                <a:gd fmla="*/ 92 w 296" name="T42"/>
                <a:gd fmla="*/ 16 h 76"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76" w="296">
                  <a:moveTo>
                    <a:pt x="92" y="16"/>
                  </a:moveTo>
                  <a:cubicBezTo>
                    <a:pt x="81" y="16"/>
                    <a:pt x="74" y="14"/>
                    <a:pt x="66" y="9"/>
                  </a:cubicBezTo>
                  <a:cubicBezTo>
                    <a:pt x="66" y="9"/>
                    <a:pt x="66" y="9"/>
                    <a:pt x="66" y="9"/>
                  </a:cubicBezTo>
                  <a:cubicBezTo>
                    <a:pt x="65" y="9"/>
                    <a:pt x="65" y="9"/>
                    <a:pt x="64" y="8"/>
                  </a:cubicBezTo>
                  <a:cubicBezTo>
                    <a:pt x="61" y="7"/>
                    <a:pt x="56" y="5"/>
                    <a:pt x="49" y="4"/>
                  </a:cubicBezTo>
                  <a:cubicBezTo>
                    <a:pt x="47" y="4"/>
                    <a:pt x="46" y="4"/>
                    <a:pt x="44" y="4"/>
                  </a:cubicBezTo>
                  <a:cubicBezTo>
                    <a:pt x="43" y="4"/>
                    <a:pt x="42" y="4"/>
                    <a:pt x="41" y="4"/>
                  </a:cubicBezTo>
                  <a:cubicBezTo>
                    <a:pt x="40" y="4"/>
                    <a:pt x="38" y="4"/>
                    <a:pt x="37" y="5"/>
                  </a:cubicBezTo>
                  <a:cubicBezTo>
                    <a:pt x="35" y="5"/>
                    <a:pt x="34" y="5"/>
                    <a:pt x="32" y="6"/>
                  </a:cubicBezTo>
                  <a:cubicBezTo>
                    <a:pt x="31" y="6"/>
                    <a:pt x="30" y="7"/>
                    <a:pt x="30" y="7"/>
                  </a:cubicBezTo>
                  <a:cubicBezTo>
                    <a:pt x="27" y="8"/>
                    <a:pt x="25" y="9"/>
                    <a:pt x="23" y="11"/>
                  </a:cubicBezTo>
                  <a:cubicBezTo>
                    <a:pt x="23" y="11"/>
                    <a:pt x="22" y="11"/>
                    <a:pt x="22" y="12"/>
                  </a:cubicBezTo>
                  <a:cubicBezTo>
                    <a:pt x="20" y="13"/>
                    <a:pt x="18" y="15"/>
                    <a:pt x="16" y="17"/>
                  </a:cubicBezTo>
                  <a:cubicBezTo>
                    <a:pt x="15" y="18"/>
                    <a:pt x="14" y="19"/>
                    <a:pt x="14" y="20"/>
                  </a:cubicBezTo>
                  <a:cubicBezTo>
                    <a:pt x="9" y="36"/>
                    <a:pt x="4" y="55"/>
                    <a:pt x="0" y="76"/>
                  </a:cubicBezTo>
                  <a:cubicBezTo>
                    <a:pt x="98" y="74"/>
                    <a:pt x="198" y="72"/>
                    <a:pt x="296" y="70"/>
                  </a:cubicBezTo>
                  <a:cubicBezTo>
                    <a:pt x="291" y="51"/>
                    <a:pt x="285" y="33"/>
                    <a:pt x="280" y="18"/>
                  </a:cubicBezTo>
                  <a:cubicBezTo>
                    <a:pt x="270" y="4"/>
                    <a:pt x="259" y="1"/>
                    <a:pt x="249" y="0"/>
                  </a:cubicBezTo>
                  <a:cubicBezTo>
                    <a:pt x="236" y="7"/>
                    <a:pt x="223" y="14"/>
                    <a:pt x="211" y="21"/>
                  </a:cubicBezTo>
                  <a:cubicBezTo>
                    <a:pt x="179" y="39"/>
                    <a:pt x="132" y="39"/>
                    <a:pt x="101" y="21"/>
                  </a:cubicBezTo>
                  <a:cubicBezTo>
                    <a:pt x="98" y="19"/>
                    <a:pt x="95" y="17"/>
                    <a:pt x="92" y="16"/>
                  </a:cubicBezTo>
                  <a:cubicBezTo>
                    <a:pt x="92" y="16"/>
                    <a:pt x="92" y="16"/>
                    <a:pt x="92" y="16"/>
                  </a:cubicBezTo>
                  <a:close/>
                </a:path>
              </a:pathLst>
            </a:custGeom>
            <a:solidFill>
              <a:schemeClr val="accent1"/>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55" name="Freeform 52"/>
            <p:cNvSpPr/>
            <p:nvPr/>
          </p:nvSpPr>
          <p:spPr bwMode="auto">
            <a:xfrm>
              <a:off x="6746156" y="2650833"/>
              <a:ext cx="1212729" cy="2024583"/>
            </a:xfrm>
            <a:custGeom>
              <a:gdLst>
                <a:gd fmla="*/ 254 w 363" name="T0"/>
                <a:gd fmla="*/ 153 h 606" name="T1"/>
                <a:gd fmla="*/ 245 w 363" name="T2"/>
                <a:gd fmla="*/ 152 h 606" name="T3"/>
                <a:gd fmla="*/ 231 w 363" name="T4"/>
                <a:gd fmla="*/ 147 h 606" name="T5"/>
                <a:gd fmla="*/ 212 w 363" name="T6"/>
                <a:gd fmla="*/ 132 h 606" name="T7"/>
                <a:gd fmla="*/ 207 w 363" name="T8"/>
                <a:gd fmla="*/ 123 h 606" name="T9"/>
                <a:gd fmla="*/ 208 w 363" name="T10"/>
                <a:gd fmla="*/ 93 h 606" name="T11"/>
                <a:gd fmla="*/ 213 w 363" name="T12"/>
                <a:gd fmla="*/ 82 h 606" name="T13"/>
                <a:gd fmla="*/ 153 w 363" name="T14"/>
                <a:gd fmla="*/ 0 h 606" name="T15"/>
                <a:gd fmla="*/ 152 w 363" name="T16"/>
                <a:gd fmla="*/ 0 h 606" name="T17"/>
                <a:gd fmla="*/ 152 w 363" name="T18"/>
                <a:gd fmla="*/ 0 h 606" name="T19"/>
                <a:gd fmla="*/ 152 w 363" name="T20"/>
                <a:gd fmla="*/ 0 h 606" name="T21"/>
                <a:gd fmla="*/ 152 w 363" name="T22"/>
                <a:gd fmla="*/ 0 h 606" name="T23"/>
                <a:gd fmla="*/ 151 w 363" name="T24"/>
                <a:gd fmla="*/ 0 h 606" name="T25"/>
                <a:gd fmla="*/ 151 w 363" name="T26"/>
                <a:gd fmla="*/ 0 h 606" name="T27"/>
                <a:gd fmla="*/ 147 w 363" name="T28"/>
                <a:gd fmla="*/ 0 h 606" name="T29"/>
                <a:gd fmla="*/ 110 w 363" name="T30"/>
                <a:gd fmla="*/ 18 h 606" name="T31"/>
                <a:gd fmla="*/ 107 w 363" name="T32"/>
                <a:gd fmla="*/ 23 h 606" name="T33"/>
                <a:gd fmla="*/ 104 w 363" name="T34"/>
                <a:gd fmla="*/ 29 h 606" name="T35"/>
                <a:gd fmla="*/ 102 w 363" name="T36"/>
                <a:gd fmla="*/ 35 h 606" name="T37"/>
                <a:gd fmla="*/ 101 w 363" name="T38"/>
                <a:gd fmla="*/ 42 h 606" name="T39"/>
                <a:gd fmla="*/ 102 w 363" name="T40"/>
                <a:gd fmla="*/ 48 h 606" name="T41"/>
                <a:gd fmla="*/ 122 w 363" name="T42"/>
                <a:gd fmla="*/ 84 h 606" name="T43"/>
                <a:gd fmla="*/ 120 w 363" name="T44"/>
                <a:gd fmla="*/ 151 h 606" name="T45"/>
                <a:gd fmla="*/ 112 w 363" name="T46"/>
                <a:gd fmla="*/ 154 h 606" name="T47"/>
                <a:gd fmla="*/ 1 w 363" name="T48"/>
                <a:gd fmla="*/ 159 h 606" name="T49"/>
                <a:gd fmla="*/ 27 w 363" name="T50"/>
                <a:gd fmla="*/ 315 h 606" name="T51"/>
                <a:gd fmla="*/ 49 w 363" name="T52"/>
                <a:gd fmla="*/ 320 h 606" name="T53"/>
                <a:gd fmla="*/ 75 w 363" name="T54"/>
                <a:gd fmla="*/ 307 h 606" name="T55"/>
                <a:gd fmla="*/ 79 w 363" name="T56"/>
                <a:gd fmla="*/ 304 h 606" name="T57"/>
                <a:gd fmla="*/ 122 w 363" name="T58"/>
                <a:gd fmla="*/ 285 h 606" name="T59"/>
                <a:gd fmla="*/ 128 w 363" name="T60"/>
                <a:gd fmla="*/ 286 h 606" name="T61"/>
                <a:gd fmla="*/ 135 w 363" name="T62"/>
                <a:gd fmla="*/ 289 h 606" name="T63"/>
                <a:gd fmla="*/ 169 w 363" name="T64"/>
                <a:gd fmla="*/ 369 h 606" name="T65"/>
                <a:gd fmla="*/ 78 w 363" name="T66"/>
                <a:gd fmla="*/ 425 h 606" name="T67"/>
                <a:gd fmla="*/ 1 w 363" name="T68"/>
                <a:gd fmla="*/ 599 h 606" name="T69"/>
                <a:gd fmla="*/ 327 w 363" name="T70"/>
                <a:gd fmla="*/ 598 h 606" name="T71"/>
                <a:gd fmla="*/ 329 w 363" name="T72"/>
                <a:gd fmla="*/ 592 h 606" name="T73"/>
                <a:gd fmla="*/ 255 w 363" name="T74"/>
                <a:gd fmla="*/ 153 h 606"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606" w="363">
                  <a:moveTo>
                    <a:pt x="255" y="153"/>
                  </a:moveTo>
                  <a:cubicBezTo>
                    <a:pt x="254" y="153"/>
                    <a:pt x="254" y="153"/>
                    <a:pt x="254" y="153"/>
                  </a:cubicBezTo>
                  <a:cubicBezTo>
                    <a:pt x="252" y="153"/>
                    <a:pt x="249" y="153"/>
                    <a:pt x="247" y="152"/>
                  </a:cubicBezTo>
                  <a:cubicBezTo>
                    <a:pt x="245" y="152"/>
                    <a:pt x="245" y="152"/>
                    <a:pt x="245" y="152"/>
                  </a:cubicBezTo>
                  <a:cubicBezTo>
                    <a:pt x="243" y="152"/>
                    <a:pt x="241" y="151"/>
                    <a:pt x="239" y="150"/>
                  </a:cubicBezTo>
                  <a:cubicBezTo>
                    <a:pt x="236" y="149"/>
                    <a:pt x="234" y="148"/>
                    <a:pt x="231" y="147"/>
                  </a:cubicBezTo>
                  <a:cubicBezTo>
                    <a:pt x="231" y="147"/>
                    <a:pt x="230" y="147"/>
                    <a:pt x="229" y="147"/>
                  </a:cubicBezTo>
                  <a:cubicBezTo>
                    <a:pt x="221" y="143"/>
                    <a:pt x="216" y="138"/>
                    <a:pt x="212" y="132"/>
                  </a:cubicBezTo>
                  <a:cubicBezTo>
                    <a:pt x="211" y="131"/>
                    <a:pt x="211" y="130"/>
                    <a:pt x="210" y="130"/>
                  </a:cubicBezTo>
                  <a:cubicBezTo>
                    <a:pt x="209" y="128"/>
                    <a:pt x="208" y="125"/>
                    <a:pt x="207" y="123"/>
                  </a:cubicBezTo>
                  <a:cubicBezTo>
                    <a:pt x="205" y="115"/>
                    <a:pt x="205" y="106"/>
                    <a:pt x="207" y="97"/>
                  </a:cubicBezTo>
                  <a:cubicBezTo>
                    <a:pt x="207" y="96"/>
                    <a:pt x="207" y="95"/>
                    <a:pt x="208" y="93"/>
                  </a:cubicBezTo>
                  <a:cubicBezTo>
                    <a:pt x="208" y="92"/>
                    <a:pt x="209" y="91"/>
                    <a:pt x="209" y="89"/>
                  </a:cubicBezTo>
                  <a:cubicBezTo>
                    <a:pt x="210" y="87"/>
                    <a:pt x="211" y="85"/>
                    <a:pt x="213" y="82"/>
                  </a:cubicBezTo>
                  <a:cubicBezTo>
                    <a:pt x="212" y="82"/>
                    <a:pt x="212" y="82"/>
                    <a:pt x="212" y="82"/>
                  </a:cubicBezTo>
                  <a:cubicBezTo>
                    <a:pt x="237" y="46"/>
                    <a:pt x="206" y="3"/>
                    <a:pt x="153" y="0"/>
                  </a:cubicBezTo>
                  <a:cubicBezTo>
                    <a:pt x="153" y="0"/>
                    <a:pt x="153" y="0"/>
                    <a:pt x="153" y="0"/>
                  </a:cubicBezTo>
                  <a:cubicBezTo>
                    <a:pt x="152" y="0"/>
                    <a:pt x="152" y="0"/>
                    <a:pt x="152" y="0"/>
                  </a:cubicBezTo>
                  <a:cubicBezTo>
                    <a:pt x="152" y="0"/>
                    <a:pt x="152" y="0"/>
                    <a:pt x="152" y="0"/>
                  </a:cubicBezTo>
                  <a:cubicBezTo>
                    <a:pt x="152" y="0"/>
                    <a:pt x="152" y="0"/>
                    <a:pt x="152" y="0"/>
                  </a:cubicBezTo>
                  <a:cubicBezTo>
                    <a:pt x="152" y="0"/>
                    <a:pt x="152" y="0"/>
                    <a:pt x="152" y="0"/>
                  </a:cubicBezTo>
                  <a:cubicBezTo>
                    <a:pt x="152" y="0"/>
                    <a:pt x="152" y="0"/>
                    <a:pt x="152" y="0"/>
                  </a:cubicBezTo>
                  <a:cubicBezTo>
                    <a:pt x="152" y="0"/>
                    <a:pt x="152" y="0"/>
                    <a:pt x="152" y="0"/>
                  </a:cubicBezTo>
                  <a:cubicBezTo>
                    <a:pt x="152" y="0"/>
                    <a:pt x="152" y="0"/>
                    <a:pt x="152" y="0"/>
                  </a:cubicBezTo>
                  <a:cubicBezTo>
                    <a:pt x="152" y="0"/>
                    <a:pt x="152" y="0"/>
                    <a:pt x="152" y="0"/>
                  </a:cubicBezTo>
                  <a:cubicBezTo>
                    <a:pt x="151" y="0"/>
                    <a:pt x="151" y="0"/>
                    <a:pt x="151" y="0"/>
                  </a:cubicBezTo>
                  <a:cubicBezTo>
                    <a:pt x="151" y="0"/>
                    <a:pt x="151" y="0"/>
                    <a:pt x="151" y="0"/>
                  </a:cubicBezTo>
                  <a:cubicBezTo>
                    <a:pt x="151" y="0"/>
                    <a:pt x="151" y="0"/>
                    <a:pt x="151" y="0"/>
                  </a:cubicBezTo>
                  <a:cubicBezTo>
                    <a:pt x="147" y="0"/>
                    <a:pt x="147" y="0"/>
                    <a:pt x="147" y="0"/>
                  </a:cubicBezTo>
                  <a:cubicBezTo>
                    <a:pt x="147" y="0"/>
                    <a:pt x="147" y="0"/>
                    <a:pt x="147" y="0"/>
                  </a:cubicBezTo>
                  <a:cubicBezTo>
                    <a:pt x="147" y="0"/>
                    <a:pt x="147" y="0"/>
                    <a:pt x="147" y="0"/>
                  </a:cubicBezTo>
                  <a:cubicBezTo>
                    <a:pt x="129" y="3"/>
                    <a:pt x="117" y="9"/>
                    <a:pt x="110" y="18"/>
                  </a:cubicBezTo>
                  <a:cubicBezTo>
                    <a:pt x="109" y="19"/>
                    <a:pt x="109" y="20"/>
                    <a:pt x="108" y="21"/>
                  </a:cubicBezTo>
                  <a:cubicBezTo>
                    <a:pt x="107" y="22"/>
                    <a:pt x="107" y="22"/>
                    <a:pt x="107" y="23"/>
                  </a:cubicBezTo>
                  <a:cubicBezTo>
                    <a:pt x="106" y="24"/>
                    <a:pt x="105" y="26"/>
                    <a:pt x="105" y="27"/>
                  </a:cubicBezTo>
                  <a:cubicBezTo>
                    <a:pt x="104" y="28"/>
                    <a:pt x="104" y="28"/>
                    <a:pt x="104" y="29"/>
                  </a:cubicBezTo>
                  <a:cubicBezTo>
                    <a:pt x="103" y="30"/>
                    <a:pt x="103" y="32"/>
                    <a:pt x="103" y="33"/>
                  </a:cubicBezTo>
                  <a:cubicBezTo>
                    <a:pt x="102" y="34"/>
                    <a:pt x="102" y="35"/>
                    <a:pt x="102" y="35"/>
                  </a:cubicBezTo>
                  <a:cubicBezTo>
                    <a:pt x="102" y="37"/>
                    <a:pt x="102" y="38"/>
                    <a:pt x="102" y="39"/>
                  </a:cubicBezTo>
                  <a:cubicBezTo>
                    <a:pt x="101" y="40"/>
                    <a:pt x="101" y="41"/>
                    <a:pt x="101" y="42"/>
                  </a:cubicBezTo>
                  <a:cubicBezTo>
                    <a:pt x="101" y="44"/>
                    <a:pt x="101" y="46"/>
                    <a:pt x="102" y="48"/>
                  </a:cubicBezTo>
                  <a:cubicBezTo>
                    <a:pt x="102" y="48"/>
                    <a:pt x="102" y="48"/>
                    <a:pt x="102" y="48"/>
                  </a:cubicBezTo>
                  <a:cubicBezTo>
                    <a:pt x="103" y="60"/>
                    <a:pt x="109" y="72"/>
                    <a:pt x="123" y="84"/>
                  </a:cubicBezTo>
                  <a:cubicBezTo>
                    <a:pt x="122" y="84"/>
                    <a:pt x="122" y="84"/>
                    <a:pt x="122" y="84"/>
                  </a:cubicBezTo>
                  <a:cubicBezTo>
                    <a:pt x="141" y="104"/>
                    <a:pt x="150" y="135"/>
                    <a:pt x="120" y="150"/>
                  </a:cubicBezTo>
                  <a:cubicBezTo>
                    <a:pt x="120" y="151"/>
                    <a:pt x="120" y="151"/>
                    <a:pt x="120" y="151"/>
                  </a:cubicBezTo>
                  <a:cubicBezTo>
                    <a:pt x="118" y="152"/>
                    <a:pt x="116" y="153"/>
                    <a:pt x="113" y="154"/>
                  </a:cubicBezTo>
                  <a:cubicBezTo>
                    <a:pt x="113" y="154"/>
                    <a:pt x="112" y="154"/>
                    <a:pt x="112" y="154"/>
                  </a:cubicBezTo>
                  <a:cubicBezTo>
                    <a:pt x="109" y="155"/>
                    <a:pt x="106" y="156"/>
                    <a:pt x="102" y="157"/>
                  </a:cubicBezTo>
                  <a:cubicBezTo>
                    <a:pt x="69" y="158"/>
                    <a:pt x="35" y="158"/>
                    <a:pt x="1" y="159"/>
                  </a:cubicBezTo>
                  <a:cubicBezTo>
                    <a:pt x="4" y="195"/>
                    <a:pt x="5" y="234"/>
                    <a:pt x="6" y="274"/>
                  </a:cubicBezTo>
                  <a:cubicBezTo>
                    <a:pt x="11" y="296"/>
                    <a:pt x="18" y="308"/>
                    <a:pt x="27" y="315"/>
                  </a:cubicBezTo>
                  <a:cubicBezTo>
                    <a:pt x="32" y="319"/>
                    <a:pt x="38" y="321"/>
                    <a:pt x="45" y="321"/>
                  </a:cubicBezTo>
                  <a:cubicBezTo>
                    <a:pt x="46" y="321"/>
                    <a:pt x="47" y="321"/>
                    <a:pt x="49" y="320"/>
                  </a:cubicBezTo>
                  <a:cubicBezTo>
                    <a:pt x="49" y="320"/>
                    <a:pt x="49" y="320"/>
                    <a:pt x="50" y="320"/>
                  </a:cubicBezTo>
                  <a:cubicBezTo>
                    <a:pt x="60" y="318"/>
                    <a:pt x="70" y="311"/>
                    <a:pt x="75" y="307"/>
                  </a:cubicBezTo>
                  <a:cubicBezTo>
                    <a:pt x="76" y="306"/>
                    <a:pt x="77" y="305"/>
                    <a:pt x="79" y="304"/>
                  </a:cubicBezTo>
                  <a:cubicBezTo>
                    <a:pt x="79" y="304"/>
                    <a:pt x="79" y="304"/>
                    <a:pt x="79" y="304"/>
                  </a:cubicBezTo>
                  <a:cubicBezTo>
                    <a:pt x="83" y="299"/>
                    <a:pt x="87" y="294"/>
                    <a:pt x="95" y="290"/>
                  </a:cubicBezTo>
                  <a:cubicBezTo>
                    <a:pt x="104" y="285"/>
                    <a:pt x="113" y="283"/>
                    <a:pt x="122" y="285"/>
                  </a:cubicBezTo>
                  <a:cubicBezTo>
                    <a:pt x="122" y="285"/>
                    <a:pt x="122" y="285"/>
                    <a:pt x="122" y="285"/>
                  </a:cubicBezTo>
                  <a:cubicBezTo>
                    <a:pt x="124" y="285"/>
                    <a:pt x="126" y="286"/>
                    <a:pt x="128" y="286"/>
                  </a:cubicBezTo>
                  <a:cubicBezTo>
                    <a:pt x="129" y="286"/>
                    <a:pt x="129" y="286"/>
                    <a:pt x="129" y="286"/>
                  </a:cubicBezTo>
                  <a:cubicBezTo>
                    <a:pt x="131" y="287"/>
                    <a:pt x="133" y="288"/>
                    <a:pt x="135" y="289"/>
                  </a:cubicBezTo>
                  <a:cubicBezTo>
                    <a:pt x="136" y="289"/>
                    <a:pt x="136" y="289"/>
                    <a:pt x="136" y="289"/>
                  </a:cubicBezTo>
                  <a:cubicBezTo>
                    <a:pt x="157" y="301"/>
                    <a:pt x="173" y="330"/>
                    <a:pt x="169" y="369"/>
                  </a:cubicBezTo>
                  <a:cubicBezTo>
                    <a:pt x="169" y="373"/>
                    <a:pt x="169" y="376"/>
                    <a:pt x="168" y="378"/>
                  </a:cubicBezTo>
                  <a:cubicBezTo>
                    <a:pt x="158" y="439"/>
                    <a:pt x="106" y="465"/>
                    <a:pt x="78" y="425"/>
                  </a:cubicBezTo>
                  <a:cubicBezTo>
                    <a:pt x="78" y="425"/>
                    <a:pt x="27" y="369"/>
                    <a:pt x="6" y="456"/>
                  </a:cubicBezTo>
                  <a:cubicBezTo>
                    <a:pt x="5" y="502"/>
                    <a:pt x="4" y="550"/>
                    <a:pt x="1" y="599"/>
                  </a:cubicBezTo>
                  <a:cubicBezTo>
                    <a:pt x="1" y="601"/>
                    <a:pt x="1" y="604"/>
                    <a:pt x="0" y="606"/>
                  </a:cubicBezTo>
                  <a:cubicBezTo>
                    <a:pt x="115" y="604"/>
                    <a:pt x="226" y="601"/>
                    <a:pt x="327" y="598"/>
                  </a:cubicBezTo>
                  <a:cubicBezTo>
                    <a:pt x="327" y="598"/>
                    <a:pt x="327" y="598"/>
                    <a:pt x="327" y="598"/>
                  </a:cubicBezTo>
                  <a:cubicBezTo>
                    <a:pt x="328" y="596"/>
                    <a:pt x="328" y="594"/>
                    <a:pt x="329" y="592"/>
                  </a:cubicBezTo>
                  <a:cubicBezTo>
                    <a:pt x="361" y="422"/>
                    <a:pt x="363" y="274"/>
                    <a:pt x="346" y="151"/>
                  </a:cubicBezTo>
                  <a:cubicBezTo>
                    <a:pt x="316" y="152"/>
                    <a:pt x="286" y="153"/>
                    <a:pt x="255" y="153"/>
                  </a:cubicBezTo>
                  <a:cubicBezTo>
                    <a:pt x="255" y="153"/>
                    <a:pt x="255" y="153"/>
                    <a:pt x="255" y="153"/>
                  </a:cubicBezTo>
                  <a:close/>
                </a:path>
              </a:pathLst>
            </a:custGeom>
            <a:solidFill>
              <a:schemeClr val="accent3"/>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56" name="Freeform 53"/>
            <p:cNvSpPr/>
            <p:nvPr/>
          </p:nvSpPr>
          <p:spPr bwMode="auto">
            <a:xfrm>
              <a:off x="4361122" y="2697995"/>
              <a:ext cx="1226204" cy="2024583"/>
            </a:xfrm>
            <a:custGeom>
              <a:gdLst>
                <a:gd fmla="*/ 347 w 367" name="T0"/>
                <a:gd fmla="*/ 152 h 606" name="T1"/>
                <a:gd fmla="*/ 346 w 367" name="T2"/>
                <a:gd fmla="*/ 153 h 606" name="T3"/>
                <a:gd fmla="*/ 211 w 367" name="T4"/>
                <a:gd fmla="*/ 136 h 606" name="T5"/>
                <a:gd fmla="*/ 216 w 367" name="T6"/>
                <a:gd fmla="*/ 91 h 606" name="T7"/>
                <a:gd fmla="*/ 240 w 367" name="T8"/>
                <a:gd fmla="*/ 43 h 606" name="T9"/>
                <a:gd fmla="*/ 238 w 367" name="T10"/>
                <a:gd fmla="*/ 30 h 606" name="T11"/>
                <a:gd fmla="*/ 232 w 367" name="T12"/>
                <a:gd fmla="*/ 19 h 606" name="T13"/>
                <a:gd fmla="*/ 222 w 367" name="T14"/>
                <a:gd fmla="*/ 9 h 606" name="T15"/>
                <a:gd fmla="*/ 208 w 367" name="T16"/>
                <a:gd fmla="*/ 3 h 606" name="T17"/>
                <a:gd fmla="*/ 190 w 367" name="T18"/>
                <a:gd fmla="*/ 0 h 606" name="T19"/>
                <a:gd fmla="*/ 170 w 367" name="T20"/>
                <a:gd fmla="*/ 3 h 606" name="T21"/>
                <a:gd fmla="*/ 125 w 367" name="T22"/>
                <a:gd fmla="*/ 43 h 606" name="T23"/>
                <a:gd fmla="*/ 125 w 367" name="T24"/>
                <a:gd fmla="*/ 73 h 606" name="T25"/>
                <a:gd fmla="*/ 132 w 367" name="T26"/>
                <a:gd fmla="*/ 85 h 606" name="T27"/>
                <a:gd fmla="*/ 132 w 367" name="T28"/>
                <a:gd fmla="*/ 138 h 606" name="T29"/>
                <a:gd fmla="*/ 128 w 367" name="T30"/>
                <a:gd fmla="*/ 142 h 606" name="T31"/>
                <a:gd fmla="*/ 104 w 367" name="T32"/>
                <a:gd fmla="*/ 156 h 606" name="T33"/>
                <a:gd fmla="*/ 93 w 367" name="T34"/>
                <a:gd fmla="*/ 157 h 606" name="T35"/>
                <a:gd fmla="*/ 0 w 367" name="T36"/>
                <a:gd fmla="*/ 262 h 606" name="T37"/>
                <a:gd fmla="*/ 6 w 367" name="T38"/>
                <a:gd fmla="*/ 294 h 606" name="T39"/>
                <a:gd fmla="*/ 9 w 367" name="T40"/>
                <a:gd fmla="*/ 301 h 606" name="T41"/>
                <a:gd fmla="*/ 12 w 367" name="T42"/>
                <a:gd fmla="*/ 307 h 606" name="T43"/>
                <a:gd fmla="*/ 39 w 367" name="T44"/>
                <a:gd fmla="*/ 320 h 606" name="T45"/>
                <a:gd fmla="*/ 96 w 367" name="T46"/>
                <a:gd fmla="*/ 285 h 606" name="T47"/>
                <a:gd fmla="*/ 99 w 367" name="T48"/>
                <a:gd fmla="*/ 285 h 606" name="T49"/>
                <a:gd fmla="*/ 117 w 367" name="T50"/>
                <a:gd fmla="*/ 289 h 606" name="T51"/>
                <a:gd fmla="*/ 130 w 367" name="T52"/>
                <a:gd fmla="*/ 298 h 606" name="T53"/>
                <a:gd fmla="*/ 134 w 367" name="T54"/>
                <a:gd fmla="*/ 304 h 606" name="T55"/>
                <a:gd fmla="*/ 155 w 367" name="T56"/>
                <a:gd fmla="*/ 378 h 606" name="T57"/>
                <a:gd fmla="*/ 92 w 367" name="T58"/>
                <a:gd fmla="*/ 439 h 606" name="T59"/>
                <a:gd fmla="*/ 82 w 367" name="T60"/>
                <a:gd fmla="*/ 432 h 606" name="T61"/>
                <a:gd fmla="*/ 74 w 367" name="T62"/>
                <a:gd fmla="*/ 424 h 606" name="T63"/>
                <a:gd fmla="*/ 45 w 367" name="T64"/>
                <a:gd fmla="*/ 407 h 606" name="T65"/>
                <a:gd fmla="*/ 39 w 367" name="T66"/>
                <a:gd fmla="*/ 407 h 606" name="T67"/>
                <a:gd fmla="*/ 35 w 367" name="T68"/>
                <a:gd fmla="*/ 408 h 606" name="T69"/>
                <a:gd fmla="*/ 31 w 367" name="T70"/>
                <a:gd fmla="*/ 410 h 606" name="T71"/>
                <a:gd fmla="*/ 16 w 367" name="T72"/>
                <a:gd fmla="*/ 470 h 606" name="T73"/>
                <a:gd fmla="*/ 41 w 367" name="T74"/>
                <a:gd fmla="*/ 604 h 606" name="T75"/>
                <a:gd fmla="*/ 367 w 367" name="T76"/>
                <a:gd fmla="*/ 600 h 606" name="T77"/>
                <a:gd fmla="*/ 366 w 367" name="T78"/>
                <a:gd fmla="*/ 592 h 606"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606" w="367">
                  <a:moveTo>
                    <a:pt x="349" y="152"/>
                  </a:moveTo>
                  <a:cubicBezTo>
                    <a:pt x="347" y="152"/>
                    <a:pt x="347" y="152"/>
                    <a:pt x="347" y="152"/>
                  </a:cubicBezTo>
                  <a:cubicBezTo>
                    <a:pt x="346" y="152"/>
                    <a:pt x="346" y="152"/>
                    <a:pt x="346" y="152"/>
                  </a:cubicBezTo>
                  <a:cubicBezTo>
                    <a:pt x="346" y="153"/>
                    <a:pt x="346" y="153"/>
                    <a:pt x="346" y="153"/>
                  </a:cubicBezTo>
                  <a:cubicBezTo>
                    <a:pt x="312" y="153"/>
                    <a:pt x="278" y="154"/>
                    <a:pt x="244" y="155"/>
                  </a:cubicBezTo>
                  <a:cubicBezTo>
                    <a:pt x="228" y="152"/>
                    <a:pt x="217" y="145"/>
                    <a:pt x="211" y="136"/>
                  </a:cubicBezTo>
                  <a:cubicBezTo>
                    <a:pt x="200" y="122"/>
                    <a:pt x="206" y="106"/>
                    <a:pt x="213" y="95"/>
                  </a:cubicBezTo>
                  <a:cubicBezTo>
                    <a:pt x="214" y="93"/>
                    <a:pt x="215" y="92"/>
                    <a:pt x="216" y="91"/>
                  </a:cubicBezTo>
                  <a:cubicBezTo>
                    <a:pt x="219" y="86"/>
                    <a:pt x="223" y="83"/>
                    <a:pt x="223" y="82"/>
                  </a:cubicBezTo>
                  <a:cubicBezTo>
                    <a:pt x="235" y="71"/>
                    <a:pt x="240" y="56"/>
                    <a:pt x="240" y="43"/>
                  </a:cubicBezTo>
                  <a:cubicBezTo>
                    <a:pt x="240" y="42"/>
                    <a:pt x="240" y="42"/>
                    <a:pt x="240" y="41"/>
                  </a:cubicBezTo>
                  <a:cubicBezTo>
                    <a:pt x="240" y="37"/>
                    <a:pt x="239" y="34"/>
                    <a:pt x="238" y="30"/>
                  </a:cubicBezTo>
                  <a:cubicBezTo>
                    <a:pt x="238" y="29"/>
                    <a:pt x="237" y="28"/>
                    <a:pt x="236" y="26"/>
                  </a:cubicBezTo>
                  <a:cubicBezTo>
                    <a:pt x="235" y="24"/>
                    <a:pt x="234" y="21"/>
                    <a:pt x="232" y="19"/>
                  </a:cubicBezTo>
                  <a:cubicBezTo>
                    <a:pt x="231" y="17"/>
                    <a:pt x="229" y="16"/>
                    <a:pt x="228" y="14"/>
                  </a:cubicBezTo>
                  <a:cubicBezTo>
                    <a:pt x="226" y="12"/>
                    <a:pt x="224" y="11"/>
                    <a:pt x="222" y="9"/>
                  </a:cubicBezTo>
                  <a:cubicBezTo>
                    <a:pt x="220" y="8"/>
                    <a:pt x="217" y="6"/>
                    <a:pt x="214" y="5"/>
                  </a:cubicBezTo>
                  <a:cubicBezTo>
                    <a:pt x="212" y="4"/>
                    <a:pt x="210" y="3"/>
                    <a:pt x="208" y="3"/>
                  </a:cubicBezTo>
                  <a:cubicBezTo>
                    <a:pt x="206" y="2"/>
                    <a:pt x="204" y="2"/>
                    <a:pt x="202" y="2"/>
                  </a:cubicBezTo>
                  <a:cubicBezTo>
                    <a:pt x="198" y="1"/>
                    <a:pt x="194" y="0"/>
                    <a:pt x="190" y="0"/>
                  </a:cubicBezTo>
                  <a:cubicBezTo>
                    <a:pt x="188" y="0"/>
                    <a:pt x="186" y="0"/>
                    <a:pt x="185" y="0"/>
                  </a:cubicBezTo>
                  <a:cubicBezTo>
                    <a:pt x="180" y="1"/>
                    <a:pt x="175" y="2"/>
                    <a:pt x="170" y="3"/>
                  </a:cubicBezTo>
                  <a:cubicBezTo>
                    <a:pt x="150" y="10"/>
                    <a:pt x="133" y="24"/>
                    <a:pt x="126" y="41"/>
                  </a:cubicBezTo>
                  <a:cubicBezTo>
                    <a:pt x="125" y="42"/>
                    <a:pt x="125" y="43"/>
                    <a:pt x="125" y="43"/>
                  </a:cubicBezTo>
                  <a:cubicBezTo>
                    <a:pt x="124" y="45"/>
                    <a:pt x="124" y="47"/>
                    <a:pt x="123" y="48"/>
                  </a:cubicBezTo>
                  <a:cubicBezTo>
                    <a:pt x="122" y="57"/>
                    <a:pt x="122" y="65"/>
                    <a:pt x="125" y="73"/>
                  </a:cubicBezTo>
                  <a:cubicBezTo>
                    <a:pt x="125" y="73"/>
                    <a:pt x="125" y="73"/>
                    <a:pt x="126" y="74"/>
                  </a:cubicBezTo>
                  <a:cubicBezTo>
                    <a:pt x="127" y="78"/>
                    <a:pt x="129" y="81"/>
                    <a:pt x="132" y="85"/>
                  </a:cubicBezTo>
                  <a:cubicBezTo>
                    <a:pt x="132" y="86"/>
                    <a:pt x="132" y="86"/>
                    <a:pt x="132" y="86"/>
                  </a:cubicBezTo>
                  <a:cubicBezTo>
                    <a:pt x="133" y="86"/>
                    <a:pt x="153" y="114"/>
                    <a:pt x="132" y="138"/>
                  </a:cubicBezTo>
                  <a:cubicBezTo>
                    <a:pt x="131" y="139"/>
                    <a:pt x="131" y="140"/>
                    <a:pt x="130" y="141"/>
                  </a:cubicBezTo>
                  <a:cubicBezTo>
                    <a:pt x="129" y="141"/>
                    <a:pt x="129" y="141"/>
                    <a:pt x="128" y="142"/>
                  </a:cubicBezTo>
                  <a:cubicBezTo>
                    <a:pt x="126" y="144"/>
                    <a:pt x="122" y="147"/>
                    <a:pt x="118" y="149"/>
                  </a:cubicBezTo>
                  <a:cubicBezTo>
                    <a:pt x="114" y="152"/>
                    <a:pt x="109" y="154"/>
                    <a:pt x="104" y="156"/>
                  </a:cubicBezTo>
                  <a:cubicBezTo>
                    <a:pt x="102" y="156"/>
                    <a:pt x="100" y="156"/>
                    <a:pt x="96" y="157"/>
                  </a:cubicBezTo>
                  <a:cubicBezTo>
                    <a:pt x="93" y="157"/>
                    <a:pt x="93" y="157"/>
                    <a:pt x="93" y="157"/>
                  </a:cubicBezTo>
                  <a:cubicBezTo>
                    <a:pt x="63" y="158"/>
                    <a:pt x="34" y="158"/>
                    <a:pt x="5" y="159"/>
                  </a:cubicBezTo>
                  <a:cubicBezTo>
                    <a:pt x="2" y="192"/>
                    <a:pt x="0" y="226"/>
                    <a:pt x="0" y="262"/>
                  </a:cubicBezTo>
                  <a:cubicBezTo>
                    <a:pt x="0" y="265"/>
                    <a:pt x="0" y="268"/>
                    <a:pt x="0" y="271"/>
                  </a:cubicBezTo>
                  <a:cubicBezTo>
                    <a:pt x="2" y="280"/>
                    <a:pt x="4" y="288"/>
                    <a:pt x="6" y="294"/>
                  </a:cubicBezTo>
                  <a:cubicBezTo>
                    <a:pt x="6" y="294"/>
                    <a:pt x="6" y="295"/>
                    <a:pt x="6" y="295"/>
                  </a:cubicBezTo>
                  <a:cubicBezTo>
                    <a:pt x="7" y="297"/>
                    <a:pt x="8" y="299"/>
                    <a:pt x="9" y="301"/>
                  </a:cubicBezTo>
                  <a:cubicBezTo>
                    <a:pt x="9" y="302"/>
                    <a:pt x="10" y="304"/>
                    <a:pt x="11" y="306"/>
                  </a:cubicBezTo>
                  <a:cubicBezTo>
                    <a:pt x="12" y="306"/>
                    <a:pt x="12" y="306"/>
                    <a:pt x="12" y="307"/>
                  </a:cubicBezTo>
                  <a:cubicBezTo>
                    <a:pt x="17" y="314"/>
                    <a:pt x="23" y="319"/>
                    <a:pt x="33" y="321"/>
                  </a:cubicBezTo>
                  <a:cubicBezTo>
                    <a:pt x="35" y="321"/>
                    <a:pt x="37" y="320"/>
                    <a:pt x="39" y="320"/>
                  </a:cubicBezTo>
                  <a:cubicBezTo>
                    <a:pt x="50" y="319"/>
                    <a:pt x="61" y="311"/>
                    <a:pt x="65" y="305"/>
                  </a:cubicBezTo>
                  <a:cubicBezTo>
                    <a:pt x="75" y="293"/>
                    <a:pt x="86" y="287"/>
                    <a:pt x="96" y="285"/>
                  </a:cubicBezTo>
                  <a:cubicBezTo>
                    <a:pt x="97" y="285"/>
                    <a:pt x="98" y="285"/>
                    <a:pt x="99" y="285"/>
                  </a:cubicBezTo>
                  <a:cubicBezTo>
                    <a:pt x="99" y="285"/>
                    <a:pt x="99" y="285"/>
                    <a:pt x="99" y="285"/>
                  </a:cubicBezTo>
                  <a:cubicBezTo>
                    <a:pt x="100" y="285"/>
                    <a:pt x="101" y="285"/>
                    <a:pt x="102" y="285"/>
                  </a:cubicBezTo>
                  <a:cubicBezTo>
                    <a:pt x="107" y="285"/>
                    <a:pt x="112" y="287"/>
                    <a:pt x="117" y="289"/>
                  </a:cubicBezTo>
                  <a:cubicBezTo>
                    <a:pt x="118" y="290"/>
                    <a:pt x="119" y="290"/>
                    <a:pt x="120" y="290"/>
                  </a:cubicBezTo>
                  <a:cubicBezTo>
                    <a:pt x="123" y="292"/>
                    <a:pt x="126" y="295"/>
                    <a:pt x="130" y="298"/>
                  </a:cubicBezTo>
                  <a:cubicBezTo>
                    <a:pt x="130" y="299"/>
                    <a:pt x="131" y="300"/>
                    <a:pt x="132" y="301"/>
                  </a:cubicBezTo>
                  <a:cubicBezTo>
                    <a:pt x="133" y="302"/>
                    <a:pt x="134" y="302"/>
                    <a:pt x="134" y="304"/>
                  </a:cubicBezTo>
                  <a:cubicBezTo>
                    <a:pt x="146" y="318"/>
                    <a:pt x="155" y="339"/>
                    <a:pt x="156" y="364"/>
                  </a:cubicBezTo>
                  <a:cubicBezTo>
                    <a:pt x="156" y="369"/>
                    <a:pt x="156" y="374"/>
                    <a:pt x="155" y="378"/>
                  </a:cubicBezTo>
                  <a:cubicBezTo>
                    <a:pt x="155" y="399"/>
                    <a:pt x="149" y="418"/>
                    <a:pt x="136" y="430"/>
                  </a:cubicBezTo>
                  <a:cubicBezTo>
                    <a:pt x="125" y="444"/>
                    <a:pt x="109" y="449"/>
                    <a:pt x="92" y="439"/>
                  </a:cubicBezTo>
                  <a:cubicBezTo>
                    <a:pt x="92" y="439"/>
                    <a:pt x="91" y="439"/>
                    <a:pt x="91" y="438"/>
                  </a:cubicBezTo>
                  <a:cubicBezTo>
                    <a:pt x="88" y="437"/>
                    <a:pt x="85" y="435"/>
                    <a:pt x="82" y="432"/>
                  </a:cubicBezTo>
                  <a:cubicBezTo>
                    <a:pt x="79" y="430"/>
                    <a:pt x="76" y="426"/>
                    <a:pt x="74" y="424"/>
                  </a:cubicBezTo>
                  <a:cubicBezTo>
                    <a:pt x="74" y="424"/>
                    <a:pt x="74" y="424"/>
                    <a:pt x="74" y="424"/>
                  </a:cubicBezTo>
                  <a:cubicBezTo>
                    <a:pt x="67" y="416"/>
                    <a:pt x="56" y="408"/>
                    <a:pt x="45" y="407"/>
                  </a:cubicBezTo>
                  <a:cubicBezTo>
                    <a:pt x="45" y="407"/>
                    <a:pt x="45" y="407"/>
                    <a:pt x="45" y="407"/>
                  </a:cubicBezTo>
                  <a:cubicBezTo>
                    <a:pt x="43" y="407"/>
                    <a:pt x="42" y="407"/>
                    <a:pt x="40" y="407"/>
                  </a:cubicBezTo>
                  <a:cubicBezTo>
                    <a:pt x="40" y="407"/>
                    <a:pt x="39" y="407"/>
                    <a:pt x="39" y="407"/>
                  </a:cubicBezTo>
                  <a:cubicBezTo>
                    <a:pt x="38" y="407"/>
                    <a:pt x="37" y="408"/>
                    <a:pt x="36" y="408"/>
                  </a:cubicBezTo>
                  <a:cubicBezTo>
                    <a:pt x="35" y="408"/>
                    <a:pt x="35" y="408"/>
                    <a:pt x="35" y="408"/>
                  </a:cubicBezTo>
                  <a:cubicBezTo>
                    <a:pt x="34" y="409"/>
                    <a:pt x="32" y="409"/>
                    <a:pt x="31" y="410"/>
                  </a:cubicBezTo>
                  <a:cubicBezTo>
                    <a:pt x="31" y="410"/>
                    <a:pt x="31" y="410"/>
                    <a:pt x="31" y="410"/>
                  </a:cubicBezTo>
                  <a:cubicBezTo>
                    <a:pt x="24" y="414"/>
                    <a:pt x="19" y="422"/>
                    <a:pt x="16" y="437"/>
                  </a:cubicBezTo>
                  <a:cubicBezTo>
                    <a:pt x="15" y="446"/>
                    <a:pt x="15" y="457"/>
                    <a:pt x="16" y="470"/>
                  </a:cubicBezTo>
                  <a:cubicBezTo>
                    <a:pt x="22" y="511"/>
                    <a:pt x="30" y="554"/>
                    <a:pt x="39" y="598"/>
                  </a:cubicBezTo>
                  <a:cubicBezTo>
                    <a:pt x="41" y="604"/>
                    <a:pt x="41" y="604"/>
                    <a:pt x="41" y="604"/>
                  </a:cubicBezTo>
                  <a:cubicBezTo>
                    <a:pt x="41" y="604"/>
                    <a:pt x="41" y="605"/>
                    <a:pt x="41" y="606"/>
                  </a:cubicBezTo>
                  <a:cubicBezTo>
                    <a:pt x="141" y="604"/>
                    <a:pt x="252" y="602"/>
                    <a:pt x="367" y="600"/>
                  </a:cubicBezTo>
                  <a:cubicBezTo>
                    <a:pt x="367" y="599"/>
                    <a:pt x="367" y="599"/>
                    <a:pt x="367" y="599"/>
                  </a:cubicBezTo>
                  <a:cubicBezTo>
                    <a:pt x="367" y="597"/>
                    <a:pt x="367" y="595"/>
                    <a:pt x="366" y="592"/>
                  </a:cubicBezTo>
                  <a:cubicBezTo>
                    <a:pt x="352" y="423"/>
                    <a:pt x="347" y="276"/>
                    <a:pt x="349" y="152"/>
                  </a:cubicBezTo>
                  <a:close/>
                </a:path>
              </a:pathLst>
            </a:custGeom>
            <a:solidFill>
              <a:schemeClr val="accent3"/>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68" name="Freeform 67"/>
            <p:cNvSpPr/>
            <p:nvPr/>
          </p:nvSpPr>
          <p:spPr bwMode="auto">
            <a:xfrm>
              <a:off x="7359257" y="1724441"/>
              <a:ext cx="1457460" cy="781537"/>
            </a:xfrm>
            <a:custGeom>
              <a:gdLst>
                <a:gd fmla="*/ 1172773 w 1457460" name="connsiteX0"/>
                <a:gd fmla="*/ 400982 h 781537" name="connsiteY0"/>
                <a:gd fmla="*/ 1171208 w 1457460" name="connsiteX1"/>
                <a:gd fmla="*/ 401065 h 781537" name="connsiteY1"/>
                <a:gd fmla="*/ 1171208 w 1457460" name="connsiteX2"/>
                <a:gd fmla="*/ 402547 h 781537" name="connsiteY2"/>
                <a:gd fmla="*/ 0 w 1457460" name="connsiteX3"/>
                <a:gd fmla="*/ 0 h 781537" name="connsiteY3"/>
                <a:gd fmla="*/ 80189 w 1457460" name="connsiteX4"/>
                <a:gd fmla="*/ 0 h 781537" name="connsiteY4"/>
                <a:gd fmla="*/ 604763 w 1457460" name="connsiteX5"/>
                <a:gd fmla="*/ 110270 h 781537" name="connsiteY5"/>
                <a:gd fmla="*/ 608104 w 1457460" name="connsiteX6"/>
                <a:gd fmla="*/ 110270 h 781537" name="connsiteY6"/>
                <a:gd fmla="*/ 611446 w 1457460" name="connsiteX7"/>
                <a:gd fmla="*/ 110270 h 781537" name="connsiteY7"/>
                <a:gd fmla="*/ 608104 w 1457460" name="connsiteX8"/>
                <a:gd fmla="*/ 103587 h 781537" name="connsiteY8"/>
                <a:gd fmla="*/ 604763 w 1457460" name="connsiteX9"/>
                <a:gd fmla="*/ 100245 h 781537" name="connsiteY9"/>
                <a:gd fmla="*/ 537938 w 1457460" name="connsiteX10"/>
                <a:gd fmla="*/ 70172 h 781537" name="connsiteY10"/>
                <a:gd fmla="*/ 534597 w 1457460" name="connsiteX11"/>
                <a:gd fmla="*/ 70172 h 781537" name="connsiteY11"/>
                <a:gd fmla="*/ 514550 w 1457460" name="connsiteX12"/>
                <a:gd fmla="*/ 63489 h 781537" name="connsiteY12"/>
                <a:gd fmla="*/ 491161 w 1457460" name="connsiteX13"/>
                <a:gd fmla="*/ 56806 h 781537" name="connsiteY13"/>
                <a:gd fmla="*/ 487820 w 1457460" name="connsiteX14"/>
                <a:gd fmla="*/ 56806 h 781537" name="connsiteY14"/>
                <a:gd fmla="*/ 451066 w 1457460" name="connsiteX15"/>
                <a:gd fmla="*/ 46781 h 781537" name="connsiteY15"/>
                <a:gd fmla="*/ 414313 w 1457460" name="connsiteX16"/>
                <a:gd fmla="*/ 36757 h 781537" name="connsiteY16"/>
                <a:gd fmla="*/ 370877 w 1457460" name="connsiteX17"/>
                <a:gd fmla="*/ 30074 h 781537" name="connsiteY17"/>
                <a:gd fmla="*/ 317417 w 1457460" name="connsiteX18"/>
                <a:gd fmla="*/ 20049 h 781537" name="connsiteY18"/>
                <a:gd fmla="*/ 197133 w 1457460" name="connsiteX19"/>
                <a:gd fmla="*/ 0 h 781537" name="connsiteY19"/>
                <a:gd fmla="*/ 497844 w 1457460" name="connsiteX20"/>
                <a:gd fmla="*/ 43440 h 781537" name="connsiteY20"/>
                <a:gd fmla="*/ 1229574 w 1457460" name="connsiteX21"/>
                <a:gd fmla="*/ 400982 h 781537" name="connsiteY21"/>
                <a:gd fmla="*/ 1203262 w 1457460" name="connsiteX22"/>
                <a:gd fmla="*/ 401400 h 781537" name="connsiteY22"/>
                <a:gd fmla="*/ 1171208 w 1457460" name="connsiteX23"/>
                <a:gd fmla="*/ 404170 h 781537" name="connsiteY23"/>
                <a:gd fmla="*/ 1171208 w 1457460" name="connsiteX24"/>
                <a:gd fmla="*/ 404215 h 781537" name="connsiteY24"/>
                <a:gd fmla="*/ 1170685 w 1457460" name="connsiteX25"/>
                <a:gd fmla="*/ 404215 h 781537" name="connsiteY25"/>
                <a:gd fmla="*/ 1169432 w 1457460" name="connsiteX26"/>
                <a:gd fmla="*/ 404324 h 781537" name="connsiteY26"/>
                <a:gd fmla="*/ 1169540 w 1457460" name="connsiteX27"/>
                <a:gd fmla="*/ 404215 h 781537" name="connsiteY27"/>
                <a:gd fmla="*/ 1167866 w 1457460" name="connsiteX28"/>
                <a:gd fmla="*/ 404215 h 781537" name="connsiteY28"/>
                <a:gd fmla="*/ 1171208 w 1457460" name="connsiteX29"/>
                <a:gd fmla="*/ 410894 h 781537" name="connsiteY29"/>
                <a:gd fmla="*/ 1194606 w 1457460" name="connsiteX30"/>
                <a:gd fmla="*/ 450963 h 781537" name="connsiteY30"/>
                <a:gd fmla="*/ 1197949 w 1457460" name="connsiteX31"/>
                <a:gd fmla="*/ 450963 h 781537" name="connsiteY31"/>
                <a:gd fmla="*/ 1211319 w 1457460" name="connsiteX32"/>
                <a:gd fmla="*/ 467659 h 781537" name="connsiteY32"/>
                <a:gd fmla="*/ 1221347 w 1457460" name="connsiteX33"/>
                <a:gd fmla="*/ 477676 h 781537" name="connsiteY33"/>
                <a:gd fmla="*/ 1234717 w 1457460" name="connsiteX34"/>
                <a:gd fmla="*/ 491033 h 781537" name="connsiteY34"/>
                <a:gd fmla="*/ 1254773 w 1457460" name="connsiteX35"/>
                <a:gd fmla="*/ 507728 h 781537" name="connsiteY35"/>
                <a:gd fmla="*/ 1308254 w 1457460" name="connsiteX36"/>
                <a:gd fmla="*/ 551137 h 781537" name="connsiteY36"/>
                <a:gd fmla="*/ 1348365 w 1457460" name="connsiteX37"/>
                <a:gd fmla="*/ 587868 h 781537" name="connsiteY37"/>
                <a:gd fmla="*/ 1378448 w 1457460" name="connsiteX38"/>
                <a:gd fmla="*/ 614581 h 781537" name="connsiteY38"/>
                <a:gd fmla="*/ 1385134 w 1457460" name="connsiteX39"/>
                <a:gd fmla="*/ 621259 h 781537" name="connsiteY39"/>
                <a:gd fmla="*/ 1408532 w 1457460" name="connsiteX40"/>
                <a:gd fmla="*/ 651311 h 781537" name="connsiteY40"/>
                <a:gd fmla="*/ 1411874 w 1457460" name="connsiteX41"/>
                <a:gd fmla="*/ 657989 h 781537" name="connsiteY41"/>
                <a:gd fmla="*/ 1431930 w 1457460" name="connsiteX42"/>
                <a:gd fmla="*/ 684702 h 781537" name="connsiteY42"/>
                <a:gd fmla="*/ 1435272 w 1457460" name="connsiteX43"/>
                <a:gd fmla="*/ 694720 h 781537" name="connsiteY43"/>
                <a:gd fmla="*/ 1448643 w 1457460" name="connsiteX44"/>
                <a:gd fmla="*/ 718094 h 781537" name="connsiteY44"/>
                <a:gd fmla="*/ 1451985 w 1457460" name="connsiteX45"/>
                <a:gd fmla="*/ 724772 h 781537" name="connsiteY45"/>
                <a:gd fmla="*/ 1438615 w 1457460" name="connsiteX46"/>
                <a:gd fmla="*/ 781537 h 781537" name="connsiteY46"/>
                <a:gd fmla="*/ 1428587 w 1457460" name="connsiteX47"/>
                <a:gd fmla="*/ 778198 h 781537" name="connsiteY47"/>
                <a:gd fmla="*/ 1365078 w 1457460" name="connsiteX48"/>
                <a:gd fmla="*/ 744807 h 781537" name="connsiteY48"/>
                <a:gd fmla="*/ 1358393 w 1457460" name="connsiteX49"/>
                <a:gd fmla="*/ 738128 h 781537" name="connsiteY49"/>
                <a:gd fmla="*/ 1331652 w 1457460" name="connsiteX50"/>
                <a:gd fmla="*/ 714755 h 781537" name="connsiteY50"/>
                <a:gd fmla="*/ 1314939 w 1457460" name="connsiteX51"/>
                <a:gd fmla="*/ 701398 h 781537" name="connsiteY51"/>
                <a:gd fmla="*/ 1298226 w 1457460" name="connsiteX52"/>
                <a:gd fmla="*/ 681363 h 781537" name="connsiteY52"/>
                <a:gd fmla="*/ 1284856 w 1457460" name="connsiteX53"/>
                <a:gd fmla="*/ 668007 h 781537" name="connsiteY53"/>
                <a:gd fmla="*/ 1264801 w 1457460" name="connsiteX54"/>
                <a:gd fmla="*/ 644633 h 781537" name="connsiteY54"/>
                <a:gd fmla="*/ 1261458 w 1457460" name="connsiteX55"/>
                <a:gd fmla="*/ 641294 h 781537" name="connsiteY55"/>
                <a:gd fmla="*/ 1221347 w 1457460" name="connsiteX56"/>
                <a:gd fmla="*/ 577850 h 781537" name="connsiteY56"/>
                <a:gd fmla="*/ 1207977 w 1457460" name="connsiteX57"/>
                <a:gd fmla="*/ 557815 h 781537" name="connsiteY57"/>
                <a:gd fmla="*/ 1207977 w 1457460" name="connsiteX58"/>
                <a:gd fmla="*/ 551137 h 781537" name="connsiteY58"/>
                <a:gd fmla="*/ 1174551 w 1457460" name="connsiteX59"/>
                <a:gd fmla="*/ 504389 h 781537" name="connsiteY59"/>
                <a:gd fmla="*/ 1171208 w 1457460" name="connsiteX60"/>
                <a:gd fmla="*/ 497711 h 781537" name="connsiteY60"/>
                <a:gd fmla="*/ 1161181 w 1457460" name="connsiteX61"/>
                <a:gd fmla="*/ 487694 h 781537" name="connsiteY61"/>
                <a:gd fmla="*/ 1144468 w 1457460" name="connsiteX62"/>
                <a:gd fmla="*/ 470998 h 781537" name="connsiteY62"/>
                <a:gd fmla="*/ 1037505 w 1457460" name="connsiteX63"/>
                <a:gd fmla="*/ 407554 h 781537" name="connsiteY63"/>
                <a:gd fmla="*/ 1034163 w 1457460" name="connsiteX64"/>
                <a:gd fmla="*/ 407554 h 781537" name="connsiteY64"/>
                <a:gd fmla="*/ 1031772 w 1457460" name="connsiteX65"/>
                <a:gd fmla="*/ 407554 h 781537" name="connsiteY65"/>
                <a:gd fmla="*/ 1029100 w 1457460" name="connsiteX66"/>
                <a:gd fmla="*/ 407665 h 781537" name="connsiteY66"/>
                <a:gd fmla="*/ 888768 w 1457460" name="connsiteX67"/>
                <a:gd fmla="*/ 411007 h 781537" name="connsiteY67"/>
                <a:gd fmla="*/ 888768 w 1457460" name="connsiteX68"/>
                <a:gd fmla="*/ 414348 h 781537" name="connsiteY68"/>
                <a:gd fmla="*/ 668247 w 1457460" name="connsiteX69"/>
                <a:gd fmla="*/ 243931 h 781537" name="connsiteY69"/>
                <a:gd fmla="*/ 664905 w 1457460" name="connsiteX70"/>
                <a:gd fmla="*/ 240589 h 781537" name="connsiteY70"/>
                <a:gd fmla="*/ 634834 w 1457460" name="connsiteX71"/>
                <a:gd fmla="*/ 223882 h 781537" name="connsiteY71"/>
                <a:gd fmla="*/ 631493 w 1457460" name="connsiteX72"/>
                <a:gd fmla="*/ 220540 h 781537" name="connsiteY72"/>
                <a:gd fmla="*/ 621469 w 1457460" name="connsiteX73"/>
                <a:gd fmla="*/ 217198 h 781537" name="connsiteY73"/>
                <a:gd fmla="*/ 571351 w 1457460" name="connsiteX74"/>
                <a:gd fmla="*/ 197149 h 781537" name="connsiteY74"/>
                <a:gd fmla="*/ 568010 w 1457460" name="connsiteX75"/>
                <a:gd fmla="*/ 193808 h 781537" name="connsiteY75"/>
                <a:gd fmla="*/ 547962 w 1457460" name="connsiteX76"/>
                <a:gd fmla="*/ 190466 h 781537" name="connsiteY76"/>
                <a:gd fmla="*/ 544621 w 1457460" name="connsiteX77"/>
                <a:gd fmla="*/ 187125 h 781537" name="connsiteY77"/>
                <a:gd fmla="*/ 531256 w 1457460" name="connsiteX78"/>
                <a:gd fmla="*/ 187125 h 781537" name="connsiteY78"/>
                <a:gd fmla="*/ 527915 w 1457460" name="connsiteX79"/>
                <a:gd fmla="*/ 187125 h 781537" name="connsiteY79"/>
                <a:gd fmla="*/ 517891 w 1457460" name="connsiteX80"/>
                <a:gd fmla="*/ 187125 h 781537" name="connsiteY80"/>
                <a:gd fmla="*/ 514550 w 1457460" name="connsiteX81"/>
                <a:gd fmla="*/ 187125 h 781537" name="connsiteY81"/>
                <a:gd fmla="*/ 511209 w 1457460" name="connsiteX82"/>
                <a:gd fmla="*/ 190466 h 781537" name="connsiteY82"/>
                <a:gd fmla="*/ 504526 w 1457460" name="connsiteX83"/>
                <a:gd fmla="*/ 197149 h 781537" name="connsiteY83"/>
                <a:gd fmla="*/ 507867 w 1457460" name="connsiteX84"/>
                <a:gd fmla="*/ 207174 h 781537" name="connsiteY84"/>
                <a:gd fmla="*/ 507867 w 1457460" name="connsiteX85"/>
                <a:gd fmla="*/ 203832 h 781537" name="connsiteY85"/>
                <a:gd fmla="*/ 507867 w 1457460" name="connsiteX86"/>
                <a:gd fmla="*/ 220540 h 781537" name="connsiteY86"/>
                <a:gd fmla="*/ 507867 w 1457460" name="connsiteX87"/>
                <a:gd fmla="*/ 223882 h 781537" name="connsiteY87"/>
                <a:gd fmla="*/ 487820 w 1457460" name="connsiteX88"/>
                <a:gd fmla="*/ 230565 h 781537" name="connsiteY88"/>
                <a:gd fmla="*/ 474455 w 1457460" name="connsiteX89"/>
                <a:gd fmla="*/ 230565 h 781537" name="connsiteY89"/>
                <a:gd fmla="*/ 454408 w 1457460" name="connsiteX90"/>
                <a:gd fmla="*/ 223882 h 781537" name="connsiteY90"/>
                <a:gd fmla="*/ 424336 w 1457460" name="connsiteX91"/>
                <a:gd fmla="*/ 217198 h 781537" name="connsiteY91"/>
                <a:gd fmla="*/ 414313 w 1457460" name="connsiteX92"/>
                <a:gd fmla="*/ 213857 h 781537" name="connsiteY92"/>
                <a:gd fmla="*/ 370877 w 1457460" name="connsiteX93"/>
                <a:gd fmla="*/ 200491 h 781537" name="connsiteY93"/>
                <a:gd fmla="*/ 364194 w 1457460" name="connsiteX94"/>
                <a:gd fmla="*/ 197149 h 781537" name="connsiteY94"/>
                <a:gd fmla="*/ 324099 w 1457460" name="connsiteX95"/>
                <a:gd fmla="*/ 180442 h 781537" name="connsiteY95"/>
                <a:gd fmla="*/ 314076 w 1457460" name="connsiteX96"/>
                <a:gd fmla="*/ 173759 h 781537" name="connsiteY96"/>
                <a:gd fmla="*/ 280663 w 1457460" name="connsiteX97"/>
                <a:gd fmla="*/ 157051 h 781537" name="connsiteY97"/>
                <a:gd fmla="*/ 263957 w 1457460" name="connsiteX98"/>
                <a:gd fmla="*/ 150368 h 781537" name="connsiteY98"/>
                <a:gd fmla="*/ 177085 w 1457460" name="connsiteX99"/>
                <a:gd fmla="*/ 83538 h 781537" name="connsiteY99"/>
                <a:gd fmla="*/ 180426 w 1457460" name="connsiteX100"/>
                <a:gd fmla="*/ 80196 h 781537" name="connsiteY100"/>
                <a:gd fmla="*/ 183768 w 1457460" name="connsiteX101"/>
                <a:gd fmla="*/ 80196 h 781537" name="connsiteY101"/>
                <a:gd fmla="*/ 357512 w 1457460" name="connsiteX102"/>
                <a:gd fmla="*/ 103587 h 781537" name="connsiteY102"/>
                <a:gd fmla="*/ 364194 w 1457460" name="connsiteX103"/>
                <a:gd fmla="*/ 100245 h 781537" name="connsiteY103"/>
                <a:gd fmla="*/ 357512 w 1457460" name="connsiteX104"/>
                <a:gd fmla="*/ 93562 h 781537" name="connsiteY104"/>
                <a:gd fmla="*/ 357512 w 1457460" name="connsiteX105"/>
                <a:gd fmla="*/ 90221 h 781537" name="connsiteY105"/>
                <a:gd fmla="*/ 304052 w 1457460" name="connsiteX106"/>
                <a:gd fmla="*/ 66830 h 781537" name="connsiteY106"/>
                <a:gd fmla="*/ 0 w 1457460" name="connsiteX107"/>
                <a:gd fmla="*/ 0 h 781537" name="connsiteY10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Lst>
              <a:rect b="b" l="l" r="r" t="t"/>
              <a:pathLst>
                <a:path h="781537" w="1457460">
                  <a:moveTo>
                    <a:pt x="1172773" y="400982"/>
                  </a:moveTo>
                  <a:lnTo>
                    <a:pt x="1171208" y="401065"/>
                  </a:lnTo>
                  <a:lnTo>
                    <a:pt x="1171208" y="402547"/>
                  </a:lnTo>
                  <a:close/>
                  <a:moveTo>
                    <a:pt x="0" y="0"/>
                  </a:moveTo>
                  <a:cubicBezTo>
                    <a:pt x="30071" y="0"/>
                    <a:pt x="56801" y="0"/>
                    <a:pt x="80189" y="0"/>
                  </a:cubicBezTo>
                  <a:cubicBezTo>
                    <a:pt x="260616" y="6683"/>
                    <a:pt x="424336" y="96904"/>
                    <a:pt x="604763" y="110270"/>
                  </a:cubicBezTo>
                  <a:cubicBezTo>
                    <a:pt x="604763" y="110270"/>
                    <a:pt x="604763" y="110270"/>
                    <a:pt x="608104" y="110270"/>
                  </a:cubicBezTo>
                  <a:cubicBezTo>
                    <a:pt x="608104" y="110270"/>
                    <a:pt x="608104" y="110270"/>
                    <a:pt x="611446" y="110270"/>
                  </a:cubicBezTo>
                  <a:cubicBezTo>
                    <a:pt x="611446" y="106928"/>
                    <a:pt x="608104" y="106928"/>
                    <a:pt x="608104" y="103587"/>
                  </a:cubicBezTo>
                  <a:cubicBezTo>
                    <a:pt x="608104" y="103587"/>
                    <a:pt x="604763" y="103587"/>
                    <a:pt x="604763" y="100245"/>
                  </a:cubicBezTo>
                  <a:cubicBezTo>
                    <a:pt x="591398" y="90221"/>
                    <a:pt x="568010" y="80196"/>
                    <a:pt x="537938" y="70172"/>
                  </a:cubicBezTo>
                  <a:cubicBezTo>
                    <a:pt x="537938" y="70172"/>
                    <a:pt x="534597" y="70172"/>
                    <a:pt x="534597" y="70172"/>
                  </a:cubicBezTo>
                  <a:cubicBezTo>
                    <a:pt x="527915" y="66830"/>
                    <a:pt x="521232" y="66830"/>
                    <a:pt x="514550" y="63489"/>
                  </a:cubicBezTo>
                  <a:cubicBezTo>
                    <a:pt x="507867" y="60147"/>
                    <a:pt x="501185" y="60147"/>
                    <a:pt x="491161" y="56806"/>
                  </a:cubicBezTo>
                  <a:cubicBezTo>
                    <a:pt x="491161" y="56806"/>
                    <a:pt x="487820" y="56806"/>
                    <a:pt x="487820" y="56806"/>
                  </a:cubicBezTo>
                  <a:cubicBezTo>
                    <a:pt x="477796" y="53464"/>
                    <a:pt x="464431" y="50123"/>
                    <a:pt x="451066" y="46781"/>
                  </a:cubicBezTo>
                  <a:cubicBezTo>
                    <a:pt x="437701" y="43440"/>
                    <a:pt x="427678" y="40098"/>
                    <a:pt x="414313" y="36757"/>
                  </a:cubicBezTo>
                  <a:cubicBezTo>
                    <a:pt x="397607" y="33415"/>
                    <a:pt x="384242" y="33415"/>
                    <a:pt x="370877" y="30074"/>
                  </a:cubicBezTo>
                  <a:cubicBezTo>
                    <a:pt x="354171" y="26732"/>
                    <a:pt x="334123" y="23391"/>
                    <a:pt x="317417" y="20049"/>
                  </a:cubicBezTo>
                  <a:cubicBezTo>
                    <a:pt x="277322" y="16708"/>
                    <a:pt x="237227" y="10024"/>
                    <a:pt x="197133" y="0"/>
                  </a:cubicBezTo>
                  <a:cubicBezTo>
                    <a:pt x="300711" y="6683"/>
                    <a:pt x="400948" y="23391"/>
                    <a:pt x="497844" y="43440"/>
                  </a:cubicBezTo>
                  <a:cubicBezTo>
                    <a:pt x="765142" y="110270"/>
                    <a:pt x="1015735" y="230565"/>
                    <a:pt x="1229574" y="400982"/>
                  </a:cubicBezTo>
                  <a:cubicBezTo>
                    <a:pt x="1222891" y="400982"/>
                    <a:pt x="1213703" y="400982"/>
                    <a:pt x="1203262" y="401400"/>
                  </a:cubicBezTo>
                  <a:lnTo>
                    <a:pt x="1171208" y="404170"/>
                  </a:lnTo>
                  <a:lnTo>
                    <a:pt x="1171208" y="404215"/>
                  </a:lnTo>
                  <a:lnTo>
                    <a:pt x="1170685" y="404215"/>
                  </a:lnTo>
                  <a:lnTo>
                    <a:pt x="1169432" y="404324"/>
                  </a:lnTo>
                  <a:lnTo>
                    <a:pt x="1169540" y="404215"/>
                  </a:lnTo>
                  <a:lnTo>
                    <a:pt x="1167866" y="404215"/>
                  </a:lnTo>
                  <a:cubicBezTo>
                    <a:pt x="1167866" y="404215"/>
                    <a:pt x="1171208" y="407554"/>
                    <a:pt x="1171208" y="410894"/>
                  </a:cubicBezTo>
                  <a:cubicBezTo>
                    <a:pt x="1171208" y="420911"/>
                    <a:pt x="1181236" y="434267"/>
                    <a:pt x="1194606" y="450963"/>
                  </a:cubicBezTo>
                  <a:cubicBezTo>
                    <a:pt x="1194606" y="450963"/>
                    <a:pt x="1194606" y="450963"/>
                    <a:pt x="1197949" y="450963"/>
                  </a:cubicBezTo>
                  <a:cubicBezTo>
                    <a:pt x="1201292" y="457641"/>
                    <a:pt x="1207977" y="464320"/>
                    <a:pt x="1211319" y="467659"/>
                  </a:cubicBezTo>
                  <a:cubicBezTo>
                    <a:pt x="1214662" y="470998"/>
                    <a:pt x="1218005" y="474337"/>
                    <a:pt x="1221347" y="477676"/>
                  </a:cubicBezTo>
                  <a:cubicBezTo>
                    <a:pt x="1228032" y="481015"/>
                    <a:pt x="1231375" y="487694"/>
                    <a:pt x="1234717" y="491033"/>
                  </a:cubicBezTo>
                  <a:cubicBezTo>
                    <a:pt x="1241403" y="497711"/>
                    <a:pt x="1248088" y="501050"/>
                    <a:pt x="1254773" y="507728"/>
                  </a:cubicBezTo>
                  <a:cubicBezTo>
                    <a:pt x="1281514" y="531102"/>
                    <a:pt x="1304912" y="551137"/>
                    <a:pt x="1308254" y="551137"/>
                  </a:cubicBezTo>
                  <a:cubicBezTo>
                    <a:pt x="1321625" y="561154"/>
                    <a:pt x="1334995" y="574511"/>
                    <a:pt x="1348365" y="587868"/>
                  </a:cubicBezTo>
                  <a:cubicBezTo>
                    <a:pt x="1358393" y="594546"/>
                    <a:pt x="1368421" y="604563"/>
                    <a:pt x="1378448" y="614581"/>
                  </a:cubicBezTo>
                  <a:cubicBezTo>
                    <a:pt x="1378448" y="617920"/>
                    <a:pt x="1381791" y="621259"/>
                    <a:pt x="1385134" y="621259"/>
                  </a:cubicBezTo>
                  <a:cubicBezTo>
                    <a:pt x="1391819" y="631276"/>
                    <a:pt x="1401847" y="641294"/>
                    <a:pt x="1408532" y="651311"/>
                  </a:cubicBezTo>
                  <a:cubicBezTo>
                    <a:pt x="1408532" y="654650"/>
                    <a:pt x="1411874" y="657989"/>
                    <a:pt x="1411874" y="657989"/>
                  </a:cubicBezTo>
                  <a:cubicBezTo>
                    <a:pt x="1418559" y="668007"/>
                    <a:pt x="1425245" y="678024"/>
                    <a:pt x="1431930" y="684702"/>
                  </a:cubicBezTo>
                  <a:cubicBezTo>
                    <a:pt x="1431930" y="688041"/>
                    <a:pt x="1435272" y="691381"/>
                    <a:pt x="1435272" y="694720"/>
                  </a:cubicBezTo>
                  <a:cubicBezTo>
                    <a:pt x="1441958" y="701398"/>
                    <a:pt x="1445300" y="711415"/>
                    <a:pt x="1448643" y="718094"/>
                  </a:cubicBezTo>
                  <a:cubicBezTo>
                    <a:pt x="1448643" y="721433"/>
                    <a:pt x="1448643" y="721433"/>
                    <a:pt x="1451985" y="724772"/>
                  </a:cubicBezTo>
                  <a:cubicBezTo>
                    <a:pt x="1462013" y="754824"/>
                    <a:pt x="1458670" y="774859"/>
                    <a:pt x="1438615" y="781537"/>
                  </a:cubicBezTo>
                  <a:cubicBezTo>
                    <a:pt x="1435272" y="778198"/>
                    <a:pt x="1431930" y="778198"/>
                    <a:pt x="1428587" y="778198"/>
                  </a:cubicBezTo>
                  <a:cubicBezTo>
                    <a:pt x="1408532" y="771520"/>
                    <a:pt x="1385134" y="761502"/>
                    <a:pt x="1365078" y="744807"/>
                  </a:cubicBezTo>
                  <a:cubicBezTo>
                    <a:pt x="1361736" y="741468"/>
                    <a:pt x="1361736" y="741468"/>
                    <a:pt x="1358393" y="738128"/>
                  </a:cubicBezTo>
                  <a:cubicBezTo>
                    <a:pt x="1348365" y="731450"/>
                    <a:pt x="1338338" y="724772"/>
                    <a:pt x="1331652" y="714755"/>
                  </a:cubicBezTo>
                  <a:cubicBezTo>
                    <a:pt x="1324967" y="711415"/>
                    <a:pt x="1321625" y="704737"/>
                    <a:pt x="1314939" y="701398"/>
                  </a:cubicBezTo>
                  <a:cubicBezTo>
                    <a:pt x="1308254" y="694720"/>
                    <a:pt x="1301569" y="688041"/>
                    <a:pt x="1298226" y="681363"/>
                  </a:cubicBezTo>
                  <a:cubicBezTo>
                    <a:pt x="1291541" y="678024"/>
                    <a:pt x="1288199" y="671346"/>
                    <a:pt x="1284856" y="668007"/>
                  </a:cubicBezTo>
                  <a:cubicBezTo>
                    <a:pt x="1278171" y="661328"/>
                    <a:pt x="1271486" y="651311"/>
                    <a:pt x="1264801" y="644633"/>
                  </a:cubicBezTo>
                  <a:cubicBezTo>
                    <a:pt x="1264801" y="641294"/>
                    <a:pt x="1261458" y="641294"/>
                    <a:pt x="1261458" y="641294"/>
                  </a:cubicBezTo>
                  <a:cubicBezTo>
                    <a:pt x="1244745" y="617920"/>
                    <a:pt x="1228032" y="594546"/>
                    <a:pt x="1221347" y="577850"/>
                  </a:cubicBezTo>
                  <a:cubicBezTo>
                    <a:pt x="1214662" y="571172"/>
                    <a:pt x="1211319" y="561154"/>
                    <a:pt x="1207977" y="557815"/>
                  </a:cubicBezTo>
                  <a:cubicBezTo>
                    <a:pt x="1207977" y="557815"/>
                    <a:pt x="1207977" y="554476"/>
                    <a:pt x="1207977" y="551137"/>
                  </a:cubicBezTo>
                  <a:cubicBezTo>
                    <a:pt x="1201292" y="537781"/>
                    <a:pt x="1187921" y="521085"/>
                    <a:pt x="1174551" y="504389"/>
                  </a:cubicBezTo>
                  <a:cubicBezTo>
                    <a:pt x="1171208" y="501050"/>
                    <a:pt x="1171208" y="501050"/>
                    <a:pt x="1171208" y="497711"/>
                  </a:cubicBezTo>
                  <a:cubicBezTo>
                    <a:pt x="1167866" y="494372"/>
                    <a:pt x="1164523" y="491033"/>
                    <a:pt x="1161181" y="487694"/>
                  </a:cubicBezTo>
                  <a:cubicBezTo>
                    <a:pt x="1154496" y="484354"/>
                    <a:pt x="1151153" y="477676"/>
                    <a:pt x="1144468" y="470998"/>
                  </a:cubicBezTo>
                  <a:cubicBezTo>
                    <a:pt x="1114385" y="444285"/>
                    <a:pt x="1074274" y="420911"/>
                    <a:pt x="1037505" y="407554"/>
                  </a:cubicBezTo>
                  <a:cubicBezTo>
                    <a:pt x="1034163" y="407554"/>
                    <a:pt x="1034163" y="407554"/>
                    <a:pt x="1034163" y="407554"/>
                  </a:cubicBezTo>
                  <a:lnTo>
                    <a:pt x="1031772" y="407554"/>
                  </a:lnTo>
                  <a:lnTo>
                    <a:pt x="1029100" y="407665"/>
                  </a:lnTo>
                  <a:cubicBezTo>
                    <a:pt x="989005" y="407665"/>
                    <a:pt x="942228" y="411007"/>
                    <a:pt x="888768" y="411007"/>
                  </a:cubicBezTo>
                  <a:lnTo>
                    <a:pt x="888768" y="414348"/>
                  </a:lnTo>
                  <a:cubicBezTo>
                    <a:pt x="818602" y="350859"/>
                    <a:pt x="745095" y="294053"/>
                    <a:pt x="668247" y="243931"/>
                  </a:cubicBezTo>
                  <a:cubicBezTo>
                    <a:pt x="668247" y="240589"/>
                    <a:pt x="664905" y="240589"/>
                    <a:pt x="664905" y="240589"/>
                  </a:cubicBezTo>
                  <a:cubicBezTo>
                    <a:pt x="658223" y="233906"/>
                    <a:pt x="644858" y="230565"/>
                    <a:pt x="634834" y="223882"/>
                  </a:cubicBezTo>
                  <a:cubicBezTo>
                    <a:pt x="631493" y="223882"/>
                    <a:pt x="631493" y="220540"/>
                    <a:pt x="631493" y="220540"/>
                  </a:cubicBezTo>
                  <a:cubicBezTo>
                    <a:pt x="628152" y="220540"/>
                    <a:pt x="624810" y="217198"/>
                    <a:pt x="621469" y="217198"/>
                  </a:cubicBezTo>
                  <a:cubicBezTo>
                    <a:pt x="604763" y="207174"/>
                    <a:pt x="588057" y="200491"/>
                    <a:pt x="571351" y="197149"/>
                  </a:cubicBezTo>
                  <a:cubicBezTo>
                    <a:pt x="571351" y="193808"/>
                    <a:pt x="568010" y="193808"/>
                    <a:pt x="568010" y="193808"/>
                  </a:cubicBezTo>
                  <a:cubicBezTo>
                    <a:pt x="561327" y="193808"/>
                    <a:pt x="554645" y="190466"/>
                    <a:pt x="547962" y="190466"/>
                  </a:cubicBezTo>
                  <a:cubicBezTo>
                    <a:pt x="547962" y="190466"/>
                    <a:pt x="544621" y="190466"/>
                    <a:pt x="544621" y="187125"/>
                  </a:cubicBezTo>
                  <a:cubicBezTo>
                    <a:pt x="537938" y="187125"/>
                    <a:pt x="534597" y="187125"/>
                    <a:pt x="531256" y="187125"/>
                  </a:cubicBezTo>
                  <a:cubicBezTo>
                    <a:pt x="527915" y="187125"/>
                    <a:pt x="527915" y="187125"/>
                    <a:pt x="527915" y="187125"/>
                  </a:cubicBezTo>
                  <a:cubicBezTo>
                    <a:pt x="524573" y="187125"/>
                    <a:pt x="521232" y="187125"/>
                    <a:pt x="517891" y="187125"/>
                  </a:cubicBezTo>
                  <a:cubicBezTo>
                    <a:pt x="517891" y="187125"/>
                    <a:pt x="514550" y="187125"/>
                    <a:pt x="514550" y="187125"/>
                  </a:cubicBezTo>
                  <a:cubicBezTo>
                    <a:pt x="514550" y="190466"/>
                    <a:pt x="511209" y="190466"/>
                    <a:pt x="511209" y="190466"/>
                  </a:cubicBezTo>
                  <a:cubicBezTo>
                    <a:pt x="507867" y="190466"/>
                    <a:pt x="504526" y="193808"/>
                    <a:pt x="504526" y="197149"/>
                  </a:cubicBezTo>
                  <a:cubicBezTo>
                    <a:pt x="504526" y="197149"/>
                    <a:pt x="504526" y="197149"/>
                    <a:pt x="507867" y="207174"/>
                  </a:cubicBezTo>
                  <a:cubicBezTo>
                    <a:pt x="507867" y="207174"/>
                    <a:pt x="507867" y="207174"/>
                    <a:pt x="507867" y="203832"/>
                  </a:cubicBezTo>
                  <a:cubicBezTo>
                    <a:pt x="511209" y="213857"/>
                    <a:pt x="511209" y="217198"/>
                    <a:pt x="507867" y="220540"/>
                  </a:cubicBezTo>
                  <a:cubicBezTo>
                    <a:pt x="507867" y="223882"/>
                    <a:pt x="507867" y="223882"/>
                    <a:pt x="507867" y="223882"/>
                  </a:cubicBezTo>
                  <a:cubicBezTo>
                    <a:pt x="504526" y="227223"/>
                    <a:pt x="501185" y="230565"/>
                    <a:pt x="487820" y="230565"/>
                  </a:cubicBezTo>
                  <a:cubicBezTo>
                    <a:pt x="484479" y="230565"/>
                    <a:pt x="477796" y="230565"/>
                    <a:pt x="474455" y="230565"/>
                  </a:cubicBezTo>
                  <a:cubicBezTo>
                    <a:pt x="467772" y="227223"/>
                    <a:pt x="461090" y="227223"/>
                    <a:pt x="454408" y="223882"/>
                  </a:cubicBezTo>
                  <a:cubicBezTo>
                    <a:pt x="444384" y="223882"/>
                    <a:pt x="434360" y="220540"/>
                    <a:pt x="424336" y="217198"/>
                  </a:cubicBezTo>
                  <a:cubicBezTo>
                    <a:pt x="420995" y="217198"/>
                    <a:pt x="417654" y="217198"/>
                    <a:pt x="414313" y="213857"/>
                  </a:cubicBezTo>
                  <a:cubicBezTo>
                    <a:pt x="400948" y="210515"/>
                    <a:pt x="384242" y="203832"/>
                    <a:pt x="370877" y="200491"/>
                  </a:cubicBezTo>
                  <a:cubicBezTo>
                    <a:pt x="370877" y="197149"/>
                    <a:pt x="367535" y="197149"/>
                    <a:pt x="364194" y="197149"/>
                  </a:cubicBezTo>
                  <a:cubicBezTo>
                    <a:pt x="350829" y="190466"/>
                    <a:pt x="337464" y="183783"/>
                    <a:pt x="324099" y="180442"/>
                  </a:cubicBezTo>
                  <a:cubicBezTo>
                    <a:pt x="320758" y="177100"/>
                    <a:pt x="317417" y="177100"/>
                    <a:pt x="314076" y="173759"/>
                  </a:cubicBezTo>
                  <a:cubicBezTo>
                    <a:pt x="300711" y="170417"/>
                    <a:pt x="290687" y="163734"/>
                    <a:pt x="280663" y="157051"/>
                  </a:cubicBezTo>
                  <a:cubicBezTo>
                    <a:pt x="273981" y="153710"/>
                    <a:pt x="270640" y="153710"/>
                    <a:pt x="263957" y="150368"/>
                  </a:cubicBezTo>
                  <a:cubicBezTo>
                    <a:pt x="217180" y="123636"/>
                    <a:pt x="180426" y="96904"/>
                    <a:pt x="177085" y="83538"/>
                  </a:cubicBezTo>
                  <a:cubicBezTo>
                    <a:pt x="177085" y="83538"/>
                    <a:pt x="177085" y="83538"/>
                    <a:pt x="180426" y="80196"/>
                  </a:cubicBezTo>
                  <a:cubicBezTo>
                    <a:pt x="180426" y="80196"/>
                    <a:pt x="183768" y="80196"/>
                    <a:pt x="183768" y="80196"/>
                  </a:cubicBezTo>
                  <a:cubicBezTo>
                    <a:pt x="243910" y="66830"/>
                    <a:pt x="297370" y="116953"/>
                    <a:pt x="357512" y="103587"/>
                  </a:cubicBezTo>
                  <a:cubicBezTo>
                    <a:pt x="357512" y="103587"/>
                    <a:pt x="360853" y="103587"/>
                    <a:pt x="364194" y="100245"/>
                  </a:cubicBezTo>
                  <a:cubicBezTo>
                    <a:pt x="364194" y="96904"/>
                    <a:pt x="360853" y="96904"/>
                    <a:pt x="357512" y="93562"/>
                  </a:cubicBezTo>
                  <a:cubicBezTo>
                    <a:pt x="357512" y="93562"/>
                    <a:pt x="357512" y="93562"/>
                    <a:pt x="357512" y="90221"/>
                  </a:cubicBezTo>
                  <a:cubicBezTo>
                    <a:pt x="347488" y="86879"/>
                    <a:pt x="334123" y="80196"/>
                    <a:pt x="304052" y="66830"/>
                  </a:cubicBezTo>
                  <a:cubicBezTo>
                    <a:pt x="203815" y="33415"/>
                    <a:pt x="103578" y="13366"/>
                    <a:pt x="0" y="0"/>
                  </a:cubicBezTo>
                  <a:close/>
                </a:path>
              </a:pathLst>
            </a:custGeom>
            <a:solidFill>
              <a:schemeClr val="accent1"/>
            </a:solidFill>
            <a:ln w="3175">
              <a:solidFill>
                <a:schemeClr val="bg1"/>
              </a:solidFill>
            </a:ln>
          </p:spPr>
          <p:txBody>
            <a:bodyPr anchor="t" anchorCtr="0" bIns="45720" compatLnSpc="1" lIns="91440" numCol="1" rIns="91440" tIns="45720" vert="horz" wrap="square">
              <a:prstTxWarp prst="textNoShape">
                <a:avLst/>
              </a:prstTxWarp>
              <a:noAutofit/>
            </a:bodyPr>
            <a:lstStyle/>
            <a:p>
              <a:endParaRPr lang="en-US"/>
            </a:p>
          </p:txBody>
        </p:sp>
        <p:sp>
          <p:nvSpPr>
            <p:cNvPr id="60" name="Freeform 57"/>
            <p:cNvSpPr/>
            <p:nvPr/>
          </p:nvSpPr>
          <p:spPr bwMode="auto">
            <a:xfrm>
              <a:off x="6517085" y="7087401"/>
              <a:ext cx="74111" cy="20212"/>
            </a:xfrm>
            <a:custGeom>
              <a:gdLst>
                <a:gd fmla="*/ 22 w 22" name="T0"/>
                <a:gd fmla="*/ 2 h 6" name="T1"/>
                <a:gd fmla="*/ 21 w 22" name="T2"/>
                <a:gd fmla="*/ 1 h 6" name="T3"/>
                <a:gd fmla="*/ 20 w 22" name="T4"/>
                <a:gd fmla="*/ 1 h 6" name="T5"/>
                <a:gd fmla="*/ 17 w 22" name="T6"/>
                <a:gd fmla="*/ 0 h 6" name="T7"/>
                <a:gd fmla="*/ 17 w 22" name="T8"/>
                <a:gd fmla="*/ 0 h 6" name="T9"/>
                <a:gd fmla="*/ 16 w 22" name="T10"/>
                <a:gd fmla="*/ 0 h 6" name="T11"/>
                <a:gd fmla="*/ 15 w 22" name="T12"/>
                <a:gd fmla="*/ 0 h 6" name="T13"/>
                <a:gd fmla="*/ 15 w 22" name="T14"/>
                <a:gd fmla="*/ 0 h 6" name="T15"/>
                <a:gd fmla="*/ 15 w 22" name="T16"/>
                <a:gd fmla="*/ 0 h 6" name="T17"/>
                <a:gd fmla="*/ 14 w 22" name="T18"/>
                <a:gd fmla="*/ 0 h 6" name="T19"/>
                <a:gd fmla="*/ 14 w 22" name="T20"/>
                <a:gd fmla="*/ 0 h 6" name="T21"/>
                <a:gd fmla="*/ 0 w 22" name="T22"/>
                <a:gd fmla="*/ 3 h 6" name="T23"/>
                <a:gd fmla="*/ 16 w 22" name="T24"/>
                <a:gd fmla="*/ 6 h 6" name="T25"/>
                <a:gd fmla="*/ 21 w 22" name="T26"/>
                <a:gd fmla="*/ 4 h 6" name="T27"/>
                <a:gd fmla="*/ 22 w 22" name="T28"/>
                <a:gd fmla="*/ 2 h 6"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6" w="22">
                  <a:moveTo>
                    <a:pt x="22" y="2"/>
                  </a:moveTo>
                  <a:cubicBezTo>
                    <a:pt x="22" y="2"/>
                    <a:pt x="21" y="1"/>
                    <a:pt x="21" y="1"/>
                  </a:cubicBezTo>
                  <a:cubicBezTo>
                    <a:pt x="21" y="1"/>
                    <a:pt x="20" y="1"/>
                    <a:pt x="20" y="1"/>
                  </a:cubicBezTo>
                  <a:cubicBezTo>
                    <a:pt x="19" y="1"/>
                    <a:pt x="18" y="1"/>
                    <a:pt x="17" y="0"/>
                  </a:cubicBezTo>
                  <a:cubicBezTo>
                    <a:pt x="17" y="0"/>
                    <a:pt x="17" y="0"/>
                    <a:pt x="17" y="0"/>
                  </a:cubicBezTo>
                  <a:cubicBezTo>
                    <a:pt x="16" y="0"/>
                    <a:pt x="16" y="0"/>
                    <a:pt x="16" y="0"/>
                  </a:cubicBezTo>
                  <a:cubicBezTo>
                    <a:pt x="15" y="0"/>
                    <a:pt x="15" y="0"/>
                    <a:pt x="15" y="0"/>
                  </a:cubicBezTo>
                  <a:cubicBezTo>
                    <a:pt x="15" y="0"/>
                    <a:pt x="15" y="0"/>
                    <a:pt x="15" y="0"/>
                  </a:cubicBezTo>
                  <a:cubicBezTo>
                    <a:pt x="15" y="0"/>
                    <a:pt x="15" y="0"/>
                    <a:pt x="15" y="0"/>
                  </a:cubicBezTo>
                  <a:cubicBezTo>
                    <a:pt x="14" y="0"/>
                    <a:pt x="14" y="0"/>
                    <a:pt x="14" y="0"/>
                  </a:cubicBezTo>
                  <a:cubicBezTo>
                    <a:pt x="14" y="0"/>
                    <a:pt x="14" y="0"/>
                    <a:pt x="14" y="0"/>
                  </a:cubicBezTo>
                  <a:cubicBezTo>
                    <a:pt x="9" y="1"/>
                    <a:pt x="5" y="2"/>
                    <a:pt x="0" y="3"/>
                  </a:cubicBezTo>
                  <a:cubicBezTo>
                    <a:pt x="5" y="4"/>
                    <a:pt x="11" y="5"/>
                    <a:pt x="16" y="6"/>
                  </a:cubicBezTo>
                  <a:cubicBezTo>
                    <a:pt x="18" y="5"/>
                    <a:pt x="20" y="4"/>
                    <a:pt x="21" y="4"/>
                  </a:cubicBezTo>
                  <a:cubicBezTo>
                    <a:pt x="21" y="3"/>
                    <a:pt x="22" y="3"/>
                    <a:pt x="22" y="2"/>
                  </a:cubicBezTo>
                  <a:close/>
                </a:path>
              </a:pathLst>
            </a:custGeom>
            <a:solidFill>
              <a:schemeClr val="accent6"/>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61" name="Freeform 58"/>
            <p:cNvSpPr/>
            <p:nvPr/>
          </p:nvSpPr>
          <p:spPr bwMode="auto">
            <a:xfrm>
              <a:off x="5469423" y="7110980"/>
              <a:ext cx="121273" cy="16842"/>
            </a:xfrm>
            <a:custGeom>
              <a:gdLst>
                <a:gd fmla="*/ 36 w 36" name="T0"/>
                <a:gd fmla="*/ 3 h 5" name="T1"/>
                <a:gd fmla="*/ 4 w 36" name="T2"/>
                <a:gd fmla="*/ 0 h 5" name="T3"/>
                <a:gd fmla="*/ 4 w 36" name="T4"/>
                <a:gd fmla="*/ 0 h 5" name="T5"/>
                <a:gd fmla="*/ 3 w 36" name="T6"/>
                <a:gd fmla="*/ 0 h 5" name="T7"/>
                <a:gd fmla="*/ 3 w 36" name="T8"/>
                <a:gd fmla="*/ 0 h 5" name="T9"/>
                <a:gd fmla="*/ 3 w 36" name="T10"/>
                <a:gd fmla="*/ 0 h 5" name="T11"/>
                <a:gd fmla="*/ 2 w 36" name="T12"/>
                <a:gd fmla="*/ 0 h 5" name="T13"/>
                <a:gd fmla="*/ 2 w 36" name="T14"/>
                <a:gd fmla="*/ 0 h 5" name="T15"/>
                <a:gd fmla="*/ 0 w 36" name="T16"/>
                <a:gd fmla="*/ 0 h 5" name="T17"/>
                <a:gd fmla="*/ 17 w 36" name="T18"/>
                <a:gd fmla="*/ 5 h 5" name="T19"/>
                <a:gd fmla="*/ 19 w 36" name="T20"/>
                <a:gd fmla="*/ 5 h 5" name="T21"/>
                <a:gd fmla="*/ 19 w 36" name="T22"/>
                <a:gd fmla="*/ 5 h 5" name="T23"/>
                <a:gd fmla="*/ 36 w 36" name="T24"/>
                <a:gd fmla="*/ 3 h 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 w="36">
                  <a:moveTo>
                    <a:pt x="36" y="3"/>
                  </a:moveTo>
                  <a:cubicBezTo>
                    <a:pt x="25" y="2"/>
                    <a:pt x="15" y="0"/>
                    <a:pt x="4" y="0"/>
                  </a:cubicBezTo>
                  <a:cubicBezTo>
                    <a:pt x="4" y="0"/>
                    <a:pt x="4" y="0"/>
                    <a:pt x="4" y="0"/>
                  </a:cubicBezTo>
                  <a:cubicBezTo>
                    <a:pt x="3" y="0"/>
                    <a:pt x="3" y="0"/>
                    <a:pt x="3" y="0"/>
                  </a:cubicBezTo>
                  <a:cubicBezTo>
                    <a:pt x="3" y="0"/>
                    <a:pt x="3" y="0"/>
                    <a:pt x="3" y="0"/>
                  </a:cubicBezTo>
                  <a:cubicBezTo>
                    <a:pt x="3" y="0"/>
                    <a:pt x="3" y="0"/>
                    <a:pt x="3" y="0"/>
                  </a:cubicBezTo>
                  <a:cubicBezTo>
                    <a:pt x="2" y="0"/>
                    <a:pt x="2" y="0"/>
                    <a:pt x="2" y="0"/>
                  </a:cubicBezTo>
                  <a:cubicBezTo>
                    <a:pt x="2" y="0"/>
                    <a:pt x="2" y="0"/>
                    <a:pt x="2" y="0"/>
                  </a:cubicBezTo>
                  <a:cubicBezTo>
                    <a:pt x="0" y="0"/>
                    <a:pt x="0" y="0"/>
                    <a:pt x="0" y="0"/>
                  </a:cubicBezTo>
                  <a:cubicBezTo>
                    <a:pt x="2" y="2"/>
                    <a:pt x="8" y="4"/>
                    <a:pt x="17" y="5"/>
                  </a:cubicBezTo>
                  <a:cubicBezTo>
                    <a:pt x="17" y="5"/>
                    <a:pt x="18" y="5"/>
                    <a:pt x="19" y="5"/>
                  </a:cubicBezTo>
                  <a:cubicBezTo>
                    <a:pt x="19" y="5"/>
                    <a:pt x="19" y="5"/>
                    <a:pt x="19" y="5"/>
                  </a:cubicBezTo>
                  <a:cubicBezTo>
                    <a:pt x="25" y="5"/>
                    <a:pt x="30" y="4"/>
                    <a:pt x="36" y="3"/>
                  </a:cubicBezTo>
                  <a:close/>
                </a:path>
              </a:pathLst>
            </a:custGeom>
            <a:solidFill>
              <a:schemeClr val="accent6"/>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62" name="Freeform 59"/>
            <p:cNvSpPr/>
            <p:nvPr/>
          </p:nvSpPr>
          <p:spPr bwMode="auto">
            <a:xfrm>
              <a:off x="5469423" y="6865067"/>
              <a:ext cx="330132" cy="212227"/>
            </a:xfrm>
            <a:custGeom>
              <a:gdLst>
                <a:gd fmla="*/ 66 w 98" name="T0"/>
                <a:gd fmla="*/ 1 h 64" name="T1"/>
                <a:gd fmla="*/ 68 w 98" name="T2"/>
                <a:gd fmla="*/ 1 h 64" name="T3"/>
                <a:gd fmla="*/ 69 w 98" name="T4"/>
                <a:gd fmla="*/ 1 h 64" name="T5"/>
                <a:gd fmla="*/ 70 w 98" name="T6"/>
                <a:gd fmla="*/ 0 h 64" name="T7"/>
                <a:gd fmla="*/ 73 w 98" name="T8"/>
                <a:gd fmla="*/ 0 h 64" name="T9"/>
                <a:gd fmla="*/ 73 w 98" name="T10"/>
                <a:gd fmla="*/ 0 h 64" name="T11"/>
                <a:gd fmla="*/ 0 w 98" name="T12"/>
                <a:gd fmla="*/ 1 h 64" name="T13"/>
                <a:gd fmla="*/ 0 w 98" name="T14"/>
                <a:gd fmla="*/ 2 h 64" name="T15"/>
                <a:gd fmla="*/ 1 w 98" name="T16"/>
                <a:gd fmla="*/ 2 h 64" name="T17"/>
                <a:gd fmla="*/ 5 w 98" name="T18"/>
                <a:gd fmla="*/ 3 h 64" name="T19"/>
                <a:gd fmla="*/ 6 w 98" name="T20"/>
                <a:gd fmla="*/ 3 h 64" name="T21"/>
                <a:gd fmla="*/ 27 w 98" name="T22"/>
                <a:gd fmla="*/ 16 h 64" name="T23"/>
                <a:gd fmla="*/ 36 w 98" name="T24"/>
                <a:gd fmla="*/ 30 h 64" name="T25"/>
                <a:gd fmla="*/ 36 w 98" name="T26"/>
                <a:gd fmla="*/ 33 h 64" name="T27"/>
                <a:gd fmla="*/ 36 w 98" name="T28"/>
                <a:gd fmla="*/ 35 h 64" name="T29"/>
                <a:gd fmla="*/ 44 w 98" name="T30"/>
                <a:gd fmla="*/ 48 h 64" name="T31"/>
                <a:gd fmla="*/ 46 w 98" name="T32"/>
                <a:gd fmla="*/ 49 h 64" name="T33"/>
                <a:gd fmla="*/ 53 w 98" name="T34"/>
                <a:gd fmla="*/ 54 h 64" name="T35"/>
                <a:gd fmla="*/ 57 w 98" name="T36"/>
                <a:gd fmla="*/ 56 h 64" name="T37"/>
                <a:gd fmla="*/ 70 w 98" name="T38"/>
                <a:gd fmla="*/ 62 h 64" name="T39"/>
                <a:gd fmla="*/ 75 w 98" name="T40"/>
                <a:gd fmla="*/ 63 h 64" name="T41"/>
                <a:gd fmla="*/ 78 w 98" name="T42"/>
                <a:gd fmla="*/ 64 h 64" name="T43"/>
                <a:gd fmla="*/ 84 w 98" name="T44"/>
                <a:gd fmla="*/ 64 h 64" name="T45"/>
                <a:gd fmla="*/ 87 w 98" name="T46"/>
                <a:gd fmla="*/ 64 h 64" name="T47"/>
                <a:gd fmla="*/ 93 w 98" name="T48"/>
                <a:gd fmla="*/ 64 h 64" name="T49"/>
                <a:gd fmla="*/ 94 w 98" name="T50"/>
                <a:gd fmla="*/ 63 h 64" name="T51"/>
                <a:gd fmla="*/ 96 w 98" name="T52"/>
                <a:gd fmla="*/ 62 h 64" name="T53"/>
                <a:gd fmla="*/ 97 w 98" name="T54"/>
                <a:gd fmla="*/ 62 h 64" name="T55"/>
                <a:gd fmla="*/ 98 w 98" name="T56"/>
                <a:gd fmla="*/ 59 h 64" name="T57"/>
                <a:gd fmla="*/ 98 w 98" name="T58"/>
                <a:gd fmla="*/ 59 h 64" name="T59"/>
                <a:gd fmla="*/ 98 w 98" name="T60"/>
                <a:gd fmla="*/ 56 h 64" name="T61"/>
                <a:gd fmla="*/ 97 w 98" name="T62"/>
                <a:gd fmla="*/ 53 h 64" name="T63"/>
                <a:gd fmla="*/ 96 w 98" name="T64"/>
                <a:gd fmla="*/ 51 h 64" name="T65"/>
                <a:gd fmla="*/ 90 w 98" name="T66"/>
                <a:gd fmla="*/ 43 h 64" name="T67"/>
                <a:gd fmla="*/ 88 w 98" name="T68"/>
                <a:gd fmla="*/ 42 h 64" name="T69"/>
                <a:gd fmla="*/ 77 w 98" name="T70"/>
                <a:gd fmla="*/ 34 h 64" name="T71"/>
                <a:gd fmla="*/ 77 w 98" name="T72"/>
                <a:gd fmla="*/ 34 h 64" name="T73"/>
                <a:gd fmla="*/ 75 w 98" name="T74"/>
                <a:gd fmla="*/ 33 h 64" name="T75"/>
                <a:gd fmla="*/ 65 w 98" name="T76"/>
                <a:gd fmla="*/ 24 h 64" name="T77"/>
                <a:gd fmla="*/ 59 w 98" name="T78"/>
                <a:gd fmla="*/ 15 h 64" name="T79"/>
                <a:gd fmla="*/ 59 w 98" name="T80"/>
                <a:gd fmla="*/ 15 h 64" name="T81"/>
                <a:gd fmla="*/ 59 w 98" name="T82"/>
                <a:gd fmla="*/ 11 h 64" name="T83"/>
                <a:gd fmla="*/ 59 w 98" name="T84"/>
                <a:gd fmla="*/ 10 h 64" name="T85"/>
                <a:gd fmla="*/ 66 w 98" name="T86"/>
                <a:gd fmla="*/ 1 h 64"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64" w="98">
                  <a:moveTo>
                    <a:pt x="66" y="1"/>
                  </a:moveTo>
                  <a:cubicBezTo>
                    <a:pt x="68" y="1"/>
                    <a:pt x="68" y="1"/>
                    <a:pt x="68" y="1"/>
                  </a:cubicBezTo>
                  <a:cubicBezTo>
                    <a:pt x="69" y="1"/>
                    <a:pt x="69" y="1"/>
                    <a:pt x="69" y="1"/>
                  </a:cubicBezTo>
                  <a:cubicBezTo>
                    <a:pt x="70" y="0"/>
                    <a:pt x="70" y="0"/>
                    <a:pt x="70" y="0"/>
                  </a:cubicBezTo>
                  <a:cubicBezTo>
                    <a:pt x="73" y="0"/>
                    <a:pt x="73" y="0"/>
                    <a:pt x="73" y="0"/>
                  </a:cubicBezTo>
                  <a:cubicBezTo>
                    <a:pt x="73" y="0"/>
                    <a:pt x="73" y="0"/>
                    <a:pt x="73" y="0"/>
                  </a:cubicBezTo>
                  <a:cubicBezTo>
                    <a:pt x="48" y="1"/>
                    <a:pt x="24" y="1"/>
                    <a:pt x="0" y="1"/>
                  </a:cubicBezTo>
                  <a:cubicBezTo>
                    <a:pt x="0" y="2"/>
                    <a:pt x="0" y="2"/>
                    <a:pt x="0" y="2"/>
                  </a:cubicBezTo>
                  <a:cubicBezTo>
                    <a:pt x="1" y="2"/>
                    <a:pt x="1" y="2"/>
                    <a:pt x="1" y="2"/>
                  </a:cubicBezTo>
                  <a:cubicBezTo>
                    <a:pt x="5" y="3"/>
                    <a:pt x="5" y="3"/>
                    <a:pt x="5" y="3"/>
                  </a:cubicBezTo>
                  <a:cubicBezTo>
                    <a:pt x="5" y="3"/>
                    <a:pt x="6" y="3"/>
                    <a:pt x="6" y="3"/>
                  </a:cubicBezTo>
                  <a:cubicBezTo>
                    <a:pt x="15" y="6"/>
                    <a:pt x="22" y="11"/>
                    <a:pt x="27" y="16"/>
                  </a:cubicBezTo>
                  <a:cubicBezTo>
                    <a:pt x="32" y="21"/>
                    <a:pt x="35" y="26"/>
                    <a:pt x="36" y="30"/>
                  </a:cubicBezTo>
                  <a:cubicBezTo>
                    <a:pt x="36" y="31"/>
                    <a:pt x="36" y="32"/>
                    <a:pt x="36" y="33"/>
                  </a:cubicBezTo>
                  <a:cubicBezTo>
                    <a:pt x="36" y="34"/>
                    <a:pt x="36" y="35"/>
                    <a:pt x="36" y="35"/>
                  </a:cubicBezTo>
                  <a:cubicBezTo>
                    <a:pt x="36" y="38"/>
                    <a:pt x="38" y="43"/>
                    <a:pt x="44" y="48"/>
                  </a:cubicBezTo>
                  <a:cubicBezTo>
                    <a:pt x="44" y="48"/>
                    <a:pt x="45" y="49"/>
                    <a:pt x="46" y="49"/>
                  </a:cubicBezTo>
                  <a:cubicBezTo>
                    <a:pt x="48" y="51"/>
                    <a:pt x="50" y="52"/>
                    <a:pt x="53" y="54"/>
                  </a:cubicBezTo>
                  <a:cubicBezTo>
                    <a:pt x="54" y="55"/>
                    <a:pt x="55" y="56"/>
                    <a:pt x="57" y="56"/>
                  </a:cubicBezTo>
                  <a:cubicBezTo>
                    <a:pt x="61" y="58"/>
                    <a:pt x="65" y="60"/>
                    <a:pt x="70" y="62"/>
                  </a:cubicBezTo>
                  <a:cubicBezTo>
                    <a:pt x="72" y="62"/>
                    <a:pt x="74" y="63"/>
                    <a:pt x="75" y="63"/>
                  </a:cubicBezTo>
                  <a:cubicBezTo>
                    <a:pt x="76" y="63"/>
                    <a:pt x="77" y="63"/>
                    <a:pt x="78" y="64"/>
                  </a:cubicBezTo>
                  <a:cubicBezTo>
                    <a:pt x="80" y="64"/>
                    <a:pt x="82" y="64"/>
                    <a:pt x="84" y="64"/>
                  </a:cubicBezTo>
                  <a:cubicBezTo>
                    <a:pt x="85" y="64"/>
                    <a:pt x="86" y="64"/>
                    <a:pt x="87" y="64"/>
                  </a:cubicBezTo>
                  <a:cubicBezTo>
                    <a:pt x="89" y="64"/>
                    <a:pt x="91" y="64"/>
                    <a:pt x="93" y="64"/>
                  </a:cubicBezTo>
                  <a:cubicBezTo>
                    <a:pt x="93" y="64"/>
                    <a:pt x="93" y="64"/>
                    <a:pt x="94" y="63"/>
                  </a:cubicBezTo>
                  <a:cubicBezTo>
                    <a:pt x="95" y="63"/>
                    <a:pt x="96" y="63"/>
                    <a:pt x="96" y="62"/>
                  </a:cubicBezTo>
                  <a:cubicBezTo>
                    <a:pt x="96" y="62"/>
                    <a:pt x="97" y="62"/>
                    <a:pt x="97" y="62"/>
                  </a:cubicBezTo>
                  <a:cubicBezTo>
                    <a:pt x="97" y="61"/>
                    <a:pt x="98" y="60"/>
                    <a:pt x="98" y="59"/>
                  </a:cubicBezTo>
                  <a:cubicBezTo>
                    <a:pt x="98" y="59"/>
                    <a:pt x="98" y="59"/>
                    <a:pt x="98" y="59"/>
                  </a:cubicBezTo>
                  <a:cubicBezTo>
                    <a:pt x="98" y="58"/>
                    <a:pt x="98" y="57"/>
                    <a:pt x="98" y="56"/>
                  </a:cubicBezTo>
                  <a:cubicBezTo>
                    <a:pt x="98" y="55"/>
                    <a:pt x="97" y="54"/>
                    <a:pt x="97" y="53"/>
                  </a:cubicBezTo>
                  <a:cubicBezTo>
                    <a:pt x="97" y="52"/>
                    <a:pt x="96" y="52"/>
                    <a:pt x="96" y="51"/>
                  </a:cubicBezTo>
                  <a:cubicBezTo>
                    <a:pt x="95" y="49"/>
                    <a:pt x="92" y="46"/>
                    <a:pt x="90" y="43"/>
                  </a:cubicBezTo>
                  <a:cubicBezTo>
                    <a:pt x="89" y="43"/>
                    <a:pt x="88" y="42"/>
                    <a:pt x="88" y="42"/>
                  </a:cubicBezTo>
                  <a:cubicBezTo>
                    <a:pt x="84" y="39"/>
                    <a:pt x="81" y="36"/>
                    <a:pt x="77" y="34"/>
                  </a:cubicBezTo>
                  <a:cubicBezTo>
                    <a:pt x="77" y="34"/>
                    <a:pt x="77" y="34"/>
                    <a:pt x="77" y="34"/>
                  </a:cubicBezTo>
                  <a:cubicBezTo>
                    <a:pt x="75" y="33"/>
                    <a:pt x="75" y="33"/>
                    <a:pt x="75" y="33"/>
                  </a:cubicBezTo>
                  <a:cubicBezTo>
                    <a:pt x="71" y="30"/>
                    <a:pt x="68" y="27"/>
                    <a:pt x="65" y="24"/>
                  </a:cubicBezTo>
                  <a:cubicBezTo>
                    <a:pt x="62" y="21"/>
                    <a:pt x="60" y="18"/>
                    <a:pt x="59" y="15"/>
                  </a:cubicBezTo>
                  <a:cubicBezTo>
                    <a:pt x="59" y="15"/>
                    <a:pt x="59" y="15"/>
                    <a:pt x="59" y="15"/>
                  </a:cubicBezTo>
                  <a:cubicBezTo>
                    <a:pt x="59" y="14"/>
                    <a:pt x="59" y="12"/>
                    <a:pt x="59" y="11"/>
                  </a:cubicBezTo>
                  <a:cubicBezTo>
                    <a:pt x="59" y="11"/>
                    <a:pt x="59" y="10"/>
                    <a:pt x="59" y="10"/>
                  </a:cubicBezTo>
                  <a:cubicBezTo>
                    <a:pt x="59" y="6"/>
                    <a:pt x="62" y="3"/>
                    <a:pt x="66" y="1"/>
                  </a:cubicBezTo>
                  <a:close/>
                </a:path>
              </a:pathLst>
            </a:custGeom>
            <a:solidFill>
              <a:schemeClr val="accent6"/>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63" name="Freeform 60"/>
            <p:cNvSpPr/>
            <p:nvPr/>
          </p:nvSpPr>
          <p:spPr bwMode="auto">
            <a:xfrm>
              <a:off x="6655203" y="6501248"/>
              <a:ext cx="370556" cy="357081"/>
            </a:xfrm>
            <a:custGeom>
              <a:gdLst>
                <a:gd fmla="*/ 4 w 111" name="T0"/>
                <a:gd fmla="*/ 106 h 107" name="T1"/>
                <a:gd fmla="*/ 0 w 111" name="T2"/>
                <a:gd fmla="*/ 107 h 107" name="T3"/>
                <a:gd fmla="*/ 0 w 111" name="T4"/>
                <a:gd fmla="*/ 107 h 107" name="T5"/>
                <a:gd fmla="*/ 73 w 111" name="T6"/>
                <a:gd fmla="*/ 105 h 107" name="T7"/>
                <a:gd fmla="*/ 73 w 111" name="T8"/>
                <a:gd fmla="*/ 105 h 107" name="T9"/>
                <a:gd fmla="*/ 73 w 111" name="T10"/>
                <a:gd fmla="*/ 105 h 107" name="T11"/>
                <a:gd fmla="*/ 66 w 111" name="T12"/>
                <a:gd fmla="*/ 91 h 107" name="T13"/>
                <a:gd fmla="*/ 67 w 111" name="T14"/>
                <a:gd fmla="*/ 88 h 107" name="T15"/>
                <a:gd fmla="*/ 68 w 111" name="T16"/>
                <a:gd fmla="*/ 85 h 107" name="T17"/>
                <a:gd fmla="*/ 68 w 111" name="T18"/>
                <a:gd fmla="*/ 84 h 107" name="T19"/>
                <a:gd fmla="*/ 69 w 111" name="T20"/>
                <a:gd fmla="*/ 83 h 107" name="T21"/>
                <a:gd fmla="*/ 71 w 111" name="T22"/>
                <a:gd fmla="*/ 80 h 107" name="T23"/>
                <a:gd fmla="*/ 74 w 111" name="T24"/>
                <a:gd fmla="*/ 76 h 107" name="T25"/>
                <a:gd fmla="*/ 79 w 111" name="T26"/>
                <a:gd fmla="*/ 70 h 107" name="T27"/>
                <a:gd fmla="*/ 93 w 111" name="T28"/>
                <a:gd fmla="*/ 58 h 107" name="T29"/>
                <a:gd fmla="*/ 93 w 111" name="T30"/>
                <a:gd fmla="*/ 58 h 107" name="T31"/>
                <a:gd fmla="*/ 99 w 111" name="T32"/>
                <a:gd fmla="*/ 51 h 107" name="T33"/>
                <a:gd fmla="*/ 109 w 111" name="T34"/>
                <a:gd fmla="*/ 33 h 107" name="T35"/>
                <a:gd fmla="*/ 109 w 111" name="T36"/>
                <a:gd fmla="*/ 33 h 107" name="T37"/>
                <a:gd fmla="*/ 110 w 111" name="T38"/>
                <a:gd fmla="*/ 26 h 107" name="T39"/>
                <a:gd fmla="*/ 110 w 111" name="T40"/>
                <a:gd fmla="*/ 19 h 107" name="T41"/>
                <a:gd fmla="*/ 110 w 111" name="T42"/>
                <a:gd fmla="*/ 19 h 107" name="T43"/>
                <a:gd fmla="*/ 108 w 111" name="T44"/>
                <a:gd fmla="*/ 12 h 107" name="T45"/>
                <a:gd fmla="*/ 107 w 111" name="T46"/>
                <a:gd fmla="*/ 10 h 107" name="T47"/>
                <a:gd fmla="*/ 106 w 111" name="T48"/>
                <a:gd fmla="*/ 8 h 107" name="T49"/>
                <a:gd fmla="*/ 89 w 111" name="T50"/>
                <a:gd fmla="*/ 0 h 107" name="T51"/>
                <a:gd fmla="*/ 86 w 111" name="T52"/>
                <a:gd fmla="*/ 0 h 107" name="T53"/>
                <a:gd fmla="*/ 86 w 111" name="T54"/>
                <a:gd fmla="*/ 0 h 107" name="T55"/>
                <a:gd fmla="*/ 71 w 111" name="T56"/>
                <a:gd fmla="*/ 4 h 107" name="T57"/>
                <a:gd fmla="*/ 71 w 111" name="T58"/>
                <a:gd fmla="*/ 4 h 107" name="T59"/>
                <a:gd fmla="*/ 59 w 111" name="T60"/>
                <a:gd fmla="*/ 10 h 107" name="T61"/>
                <a:gd fmla="*/ 56 w 111" name="T62"/>
                <a:gd fmla="*/ 13 h 107" name="T63"/>
                <a:gd fmla="*/ 50 w 111" name="T64"/>
                <a:gd fmla="*/ 17 h 107" name="T65"/>
                <a:gd fmla="*/ 46 w 111" name="T66"/>
                <a:gd fmla="*/ 21 h 107" name="T67"/>
                <a:gd fmla="*/ 42 w 111" name="T68"/>
                <a:gd fmla="*/ 27 h 107" name="T69"/>
                <a:gd fmla="*/ 40 w 111" name="T70"/>
                <a:gd fmla="*/ 30 h 107" name="T71"/>
                <a:gd fmla="*/ 36 w 111" name="T72"/>
                <a:gd fmla="*/ 38 h 107" name="T73"/>
                <a:gd fmla="*/ 36 w 111" name="T74"/>
                <a:gd fmla="*/ 39 h 107" name="T75"/>
                <a:gd fmla="*/ 34 w 111" name="T76"/>
                <a:gd fmla="*/ 47 h 107" name="T77"/>
                <a:gd fmla="*/ 35 w 111" name="T78"/>
                <a:gd fmla="*/ 65 h 107" name="T79"/>
                <a:gd fmla="*/ 35 w 111" name="T80"/>
                <a:gd fmla="*/ 79 h 107" name="T81"/>
                <a:gd fmla="*/ 35 w 111" name="T82"/>
                <a:gd fmla="*/ 80 h 107" name="T83"/>
                <a:gd fmla="*/ 13 w 111" name="T84"/>
                <a:gd fmla="*/ 104 h 107" name="T85"/>
                <a:gd fmla="*/ 12 w 111" name="T86"/>
                <a:gd fmla="*/ 104 h 107" name="T87"/>
                <a:gd fmla="*/ 4 w 111" name="T88"/>
                <a:gd fmla="*/ 106 h 107"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07" w="110">
                  <a:moveTo>
                    <a:pt x="4" y="106"/>
                  </a:moveTo>
                  <a:cubicBezTo>
                    <a:pt x="0" y="107"/>
                    <a:pt x="0" y="107"/>
                    <a:pt x="0" y="107"/>
                  </a:cubicBezTo>
                  <a:cubicBezTo>
                    <a:pt x="0" y="107"/>
                    <a:pt x="0" y="107"/>
                    <a:pt x="0" y="107"/>
                  </a:cubicBezTo>
                  <a:cubicBezTo>
                    <a:pt x="25" y="106"/>
                    <a:pt x="50" y="106"/>
                    <a:pt x="73" y="105"/>
                  </a:cubicBezTo>
                  <a:cubicBezTo>
                    <a:pt x="73" y="105"/>
                    <a:pt x="73" y="105"/>
                    <a:pt x="73" y="105"/>
                  </a:cubicBezTo>
                  <a:cubicBezTo>
                    <a:pt x="73" y="105"/>
                    <a:pt x="73" y="105"/>
                    <a:pt x="73" y="105"/>
                  </a:cubicBezTo>
                  <a:cubicBezTo>
                    <a:pt x="69" y="104"/>
                    <a:pt x="63" y="102"/>
                    <a:pt x="66" y="91"/>
                  </a:cubicBezTo>
                  <a:cubicBezTo>
                    <a:pt x="66" y="90"/>
                    <a:pt x="66" y="89"/>
                    <a:pt x="67" y="88"/>
                  </a:cubicBezTo>
                  <a:cubicBezTo>
                    <a:pt x="67" y="87"/>
                    <a:pt x="67" y="86"/>
                    <a:pt x="68" y="85"/>
                  </a:cubicBezTo>
                  <a:cubicBezTo>
                    <a:pt x="68" y="85"/>
                    <a:pt x="68" y="85"/>
                    <a:pt x="68" y="84"/>
                  </a:cubicBezTo>
                  <a:cubicBezTo>
                    <a:pt x="69" y="84"/>
                    <a:pt x="69" y="83"/>
                    <a:pt x="69" y="83"/>
                  </a:cubicBezTo>
                  <a:cubicBezTo>
                    <a:pt x="70" y="82"/>
                    <a:pt x="70" y="81"/>
                    <a:pt x="71" y="80"/>
                  </a:cubicBezTo>
                  <a:cubicBezTo>
                    <a:pt x="72" y="79"/>
                    <a:pt x="73" y="78"/>
                    <a:pt x="74" y="76"/>
                  </a:cubicBezTo>
                  <a:cubicBezTo>
                    <a:pt x="75" y="75"/>
                    <a:pt x="77" y="72"/>
                    <a:pt x="79" y="70"/>
                  </a:cubicBezTo>
                  <a:cubicBezTo>
                    <a:pt x="83" y="65"/>
                    <a:pt x="88" y="62"/>
                    <a:pt x="93" y="58"/>
                  </a:cubicBezTo>
                  <a:cubicBezTo>
                    <a:pt x="93" y="58"/>
                    <a:pt x="93" y="58"/>
                    <a:pt x="93" y="58"/>
                  </a:cubicBezTo>
                  <a:cubicBezTo>
                    <a:pt x="96" y="55"/>
                    <a:pt x="97" y="53"/>
                    <a:pt x="99" y="51"/>
                  </a:cubicBezTo>
                  <a:cubicBezTo>
                    <a:pt x="103" y="45"/>
                    <a:pt x="107" y="39"/>
                    <a:pt x="109" y="33"/>
                  </a:cubicBezTo>
                  <a:cubicBezTo>
                    <a:pt x="109" y="33"/>
                    <a:pt x="109" y="33"/>
                    <a:pt x="109" y="33"/>
                  </a:cubicBezTo>
                  <a:cubicBezTo>
                    <a:pt x="109" y="31"/>
                    <a:pt x="110" y="28"/>
                    <a:pt x="110" y="26"/>
                  </a:cubicBezTo>
                  <a:cubicBezTo>
                    <a:pt x="110" y="24"/>
                    <a:pt x="111" y="21"/>
                    <a:pt x="110" y="19"/>
                  </a:cubicBezTo>
                  <a:cubicBezTo>
                    <a:pt x="110" y="19"/>
                    <a:pt x="110" y="19"/>
                    <a:pt x="110" y="19"/>
                  </a:cubicBezTo>
                  <a:cubicBezTo>
                    <a:pt x="110" y="16"/>
                    <a:pt x="109" y="14"/>
                    <a:pt x="108" y="12"/>
                  </a:cubicBezTo>
                  <a:cubicBezTo>
                    <a:pt x="108" y="12"/>
                    <a:pt x="108" y="11"/>
                    <a:pt x="107" y="10"/>
                  </a:cubicBezTo>
                  <a:cubicBezTo>
                    <a:pt x="107" y="10"/>
                    <a:pt x="106" y="9"/>
                    <a:pt x="106" y="8"/>
                  </a:cubicBezTo>
                  <a:cubicBezTo>
                    <a:pt x="102" y="5"/>
                    <a:pt x="97" y="2"/>
                    <a:pt x="89" y="0"/>
                  </a:cubicBezTo>
                  <a:cubicBezTo>
                    <a:pt x="88" y="0"/>
                    <a:pt x="87" y="0"/>
                    <a:pt x="86" y="0"/>
                  </a:cubicBezTo>
                  <a:cubicBezTo>
                    <a:pt x="86" y="0"/>
                    <a:pt x="86" y="0"/>
                    <a:pt x="86" y="0"/>
                  </a:cubicBezTo>
                  <a:cubicBezTo>
                    <a:pt x="80" y="1"/>
                    <a:pt x="75" y="2"/>
                    <a:pt x="71" y="4"/>
                  </a:cubicBezTo>
                  <a:cubicBezTo>
                    <a:pt x="71" y="4"/>
                    <a:pt x="71" y="4"/>
                    <a:pt x="71" y="4"/>
                  </a:cubicBezTo>
                  <a:cubicBezTo>
                    <a:pt x="66" y="5"/>
                    <a:pt x="63" y="7"/>
                    <a:pt x="59" y="10"/>
                  </a:cubicBezTo>
                  <a:cubicBezTo>
                    <a:pt x="58" y="11"/>
                    <a:pt x="57" y="12"/>
                    <a:pt x="56" y="13"/>
                  </a:cubicBezTo>
                  <a:cubicBezTo>
                    <a:pt x="54" y="14"/>
                    <a:pt x="52" y="16"/>
                    <a:pt x="50" y="17"/>
                  </a:cubicBezTo>
                  <a:cubicBezTo>
                    <a:pt x="49" y="19"/>
                    <a:pt x="48" y="20"/>
                    <a:pt x="46" y="21"/>
                  </a:cubicBezTo>
                  <a:cubicBezTo>
                    <a:pt x="45" y="23"/>
                    <a:pt x="43" y="25"/>
                    <a:pt x="42" y="27"/>
                  </a:cubicBezTo>
                  <a:cubicBezTo>
                    <a:pt x="41" y="28"/>
                    <a:pt x="41" y="29"/>
                    <a:pt x="40" y="30"/>
                  </a:cubicBezTo>
                  <a:cubicBezTo>
                    <a:pt x="39" y="33"/>
                    <a:pt x="38" y="35"/>
                    <a:pt x="36" y="38"/>
                  </a:cubicBezTo>
                  <a:cubicBezTo>
                    <a:pt x="36" y="38"/>
                    <a:pt x="36" y="39"/>
                    <a:pt x="36" y="39"/>
                  </a:cubicBezTo>
                  <a:cubicBezTo>
                    <a:pt x="35" y="42"/>
                    <a:pt x="34" y="44"/>
                    <a:pt x="34" y="47"/>
                  </a:cubicBezTo>
                  <a:cubicBezTo>
                    <a:pt x="33" y="53"/>
                    <a:pt x="33" y="60"/>
                    <a:pt x="35" y="65"/>
                  </a:cubicBezTo>
                  <a:cubicBezTo>
                    <a:pt x="36" y="68"/>
                    <a:pt x="37" y="73"/>
                    <a:pt x="35" y="79"/>
                  </a:cubicBezTo>
                  <a:cubicBezTo>
                    <a:pt x="35" y="79"/>
                    <a:pt x="35" y="79"/>
                    <a:pt x="35" y="80"/>
                  </a:cubicBezTo>
                  <a:cubicBezTo>
                    <a:pt x="33" y="89"/>
                    <a:pt x="27" y="98"/>
                    <a:pt x="13" y="104"/>
                  </a:cubicBezTo>
                  <a:cubicBezTo>
                    <a:pt x="13" y="104"/>
                    <a:pt x="12" y="104"/>
                    <a:pt x="12" y="104"/>
                  </a:cubicBezTo>
                  <a:cubicBezTo>
                    <a:pt x="9" y="105"/>
                    <a:pt x="8" y="106"/>
                    <a:pt x="4" y="106"/>
                  </a:cubicBezTo>
                  <a:close/>
                </a:path>
              </a:pathLst>
            </a:custGeom>
            <a:solidFill>
              <a:schemeClr val="accent6"/>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64" name="Freeform 61"/>
            <p:cNvSpPr/>
            <p:nvPr/>
          </p:nvSpPr>
          <p:spPr bwMode="auto">
            <a:xfrm>
              <a:off x="8676418" y="2586827"/>
              <a:ext cx="596260" cy="2041428"/>
            </a:xfrm>
            <a:custGeom>
              <a:gdLst>
                <a:gd fmla="*/ 174 w 178" name="T0"/>
                <a:gd fmla="*/ 263 h 611" name="T1"/>
                <a:gd fmla="*/ 170 w 178" name="T2"/>
                <a:gd fmla="*/ 226 h 611" name="T3"/>
                <a:gd fmla="*/ 162 w 178" name="T4"/>
                <a:gd fmla="*/ 172 h 611" name="T5"/>
                <a:gd fmla="*/ 159 w 178" name="T6"/>
                <a:gd fmla="*/ 158 h 611" name="T7"/>
                <a:gd fmla="*/ 139 w 178" name="T8"/>
                <a:gd fmla="*/ 155 h 611" name="T9"/>
                <a:gd fmla="*/ 136 w 178" name="T10"/>
                <a:gd fmla="*/ 158 h 611" name="T11"/>
                <a:gd fmla="*/ 132 w 178" name="T12"/>
                <a:gd fmla="*/ 155 h 611" name="T13"/>
                <a:gd fmla="*/ 126 w 178" name="T14"/>
                <a:gd fmla="*/ 148 h 611" name="T15"/>
                <a:gd fmla="*/ 107 w 178" name="T16"/>
                <a:gd fmla="*/ 88 h 611" name="T17"/>
                <a:gd fmla="*/ 106 w 178" name="T18"/>
                <a:gd fmla="*/ 76 h 611" name="T19"/>
                <a:gd fmla="*/ 50 w 178" name="T20"/>
                <a:gd fmla="*/ 5 h 611" name="T21"/>
                <a:gd fmla="*/ 46 w 178" name="T22"/>
                <a:gd fmla="*/ 18 h 611" name="T23"/>
                <a:gd fmla="*/ 46 w 178" name="T24"/>
                <a:gd fmla="*/ 27 h 611" name="T25"/>
                <a:gd fmla="*/ 48 w 178" name="T26"/>
                <a:gd fmla="*/ 36 h 611" name="T27"/>
                <a:gd fmla="*/ 66 w 178" name="T28"/>
                <a:gd fmla="*/ 77 h 611" name="T29"/>
                <a:gd fmla="*/ 91 w 178" name="T30"/>
                <a:gd fmla="*/ 128 h 611" name="T31"/>
                <a:gd fmla="*/ 82 w 178" name="T32"/>
                <a:gd fmla="*/ 161 h 611" name="T33"/>
                <a:gd fmla="*/ 46 w 178" name="T34"/>
                <a:gd fmla="*/ 277 h 611" name="T35"/>
                <a:gd fmla="*/ 83 w 178" name="T36"/>
                <a:gd fmla="*/ 308 h 611" name="T37"/>
                <a:gd fmla="*/ 95 w 178" name="T38"/>
                <a:gd fmla="*/ 290 h 611" name="T39"/>
                <a:gd fmla="*/ 98 w 178" name="T40"/>
                <a:gd fmla="*/ 289 h 611" name="T41"/>
                <a:gd fmla="*/ 101 w 178" name="T42"/>
                <a:gd fmla="*/ 289 h 611" name="T43"/>
                <a:gd fmla="*/ 105 w 178" name="T44"/>
                <a:gd fmla="*/ 290 h 611" name="T45"/>
                <a:gd fmla="*/ 113 w 178" name="T46"/>
                <a:gd fmla="*/ 302 h 611" name="T47"/>
                <a:gd fmla="*/ 117 w 178" name="T48"/>
                <a:gd fmla="*/ 391 h 611" name="T49"/>
                <a:gd fmla="*/ 85 w 178" name="T50"/>
                <a:gd fmla="*/ 448 h 611" name="T51"/>
                <a:gd fmla="*/ 85 w 178" name="T52"/>
                <a:gd fmla="*/ 448 h 611" name="T53"/>
                <a:gd fmla="*/ 75 w 178" name="T54"/>
                <a:gd fmla="*/ 429 h 611" name="T55"/>
                <a:gd fmla="*/ 63 w 178" name="T56"/>
                <a:gd fmla="*/ 411 h 611" name="T57"/>
                <a:gd fmla="*/ 49 w 178" name="T58"/>
                <a:gd fmla="*/ 421 h 611" name="T59"/>
                <a:gd fmla="*/ 2 w 178" name="T60"/>
                <a:gd fmla="*/ 604 h 611" name="T61"/>
                <a:gd fmla="*/ 120 w 178" name="T62"/>
                <a:gd fmla="*/ 606 h 611" name="T63"/>
                <a:gd fmla="*/ 159 w 178" name="T64"/>
                <a:gd fmla="*/ 468 h 611" name="T65"/>
                <a:gd fmla="*/ 175 w 178" name="T66"/>
                <a:gd fmla="*/ 274 h 611"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611" w="178">
                  <a:moveTo>
                    <a:pt x="175" y="270"/>
                  </a:moveTo>
                  <a:cubicBezTo>
                    <a:pt x="174" y="268"/>
                    <a:pt x="174" y="265"/>
                    <a:pt x="174" y="263"/>
                  </a:cubicBezTo>
                  <a:cubicBezTo>
                    <a:pt x="174" y="262"/>
                    <a:pt x="174" y="261"/>
                    <a:pt x="174" y="261"/>
                  </a:cubicBezTo>
                  <a:cubicBezTo>
                    <a:pt x="173" y="249"/>
                    <a:pt x="172" y="237"/>
                    <a:pt x="170" y="226"/>
                  </a:cubicBezTo>
                  <a:cubicBezTo>
                    <a:pt x="170" y="219"/>
                    <a:pt x="169" y="212"/>
                    <a:pt x="168" y="205"/>
                  </a:cubicBezTo>
                  <a:cubicBezTo>
                    <a:pt x="166" y="194"/>
                    <a:pt x="164" y="183"/>
                    <a:pt x="162" y="172"/>
                  </a:cubicBezTo>
                  <a:cubicBezTo>
                    <a:pt x="161" y="167"/>
                    <a:pt x="160" y="163"/>
                    <a:pt x="159" y="158"/>
                  </a:cubicBezTo>
                  <a:cubicBezTo>
                    <a:pt x="159" y="158"/>
                    <a:pt x="159" y="158"/>
                    <a:pt x="159" y="158"/>
                  </a:cubicBezTo>
                  <a:cubicBezTo>
                    <a:pt x="159" y="158"/>
                    <a:pt x="159" y="158"/>
                    <a:pt x="159" y="158"/>
                  </a:cubicBezTo>
                  <a:cubicBezTo>
                    <a:pt x="153" y="158"/>
                    <a:pt x="147" y="154"/>
                    <a:pt x="139" y="155"/>
                  </a:cubicBezTo>
                  <a:cubicBezTo>
                    <a:pt x="138" y="154"/>
                    <a:pt x="139" y="155"/>
                    <a:pt x="138" y="155"/>
                  </a:cubicBezTo>
                  <a:cubicBezTo>
                    <a:pt x="138" y="155"/>
                    <a:pt x="136" y="158"/>
                    <a:pt x="136" y="158"/>
                  </a:cubicBezTo>
                  <a:cubicBezTo>
                    <a:pt x="136" y="154"/>
                    <a:pt x="136" y="154"/>
                    <a:pt x="136" y="154"/>
                  </a:cubicBezTo>
                  <a:cubicBezTo>
                    <a:pt x="135" y="153"/>
                    <a:pt x="133" y="156"/>
                    <a:pt x="132" y="155"/>
                  </a:cubicBezTo>
                  <a:cubicBezTo>
                    <a:pt x="131" y="154"/>
                    <a:pt x="130" y="153"/>
                    <a:pt x="129" y="152"/>
                  </a:cubicBezTo>
                  <a:cubicBezTo>
                    <a:pt x="128" y="150"/>
                    <a:pt x="127" y="149"/>
                    <a:pt x="126" y="148"/>
                  </a:cubicBezTo>
                  <a:cubicBezTo>
                    <a:pt x="125" y="146"/>
                    <a:pt x="124" y="144"/>
                    <a:pt x="123" y="142"/>
                  </a:cubicBezTo>
                  <a:cubicBezTo>
                    <a:pt x="110" y="118"/>
                    <a:pt x="107" y="88"/>
                    <a:pt x="107" y="88"/>
                  </a:cubicBezTo>
                  <a:cubicBezTo>
                    <a:pt x="107" y="87"/>
                    <a:pt x="107" y="87"/>
                    <a:pt x="107" y="87"/>
                  </a:cubicBezTo>
                  <a:cubicBezTo>
                    <a:pt x="107" y="83"/>
                    <a:pt x="106" y="80"/>
                    <a:pt x="106" y="76"/>
                  </a:cubicBezTo>
                  <a:cubicBezTo>
                    <a:pt x="99" y="50"/>
                    <a:pt x="79" y="6"/>
                    <a:pt x="56" y="0"/>
                  </a:cubicBezTo>
                  <a:cubicBezTo>
                    <a:pt x="55" y="0"/>
                    <a:pt x="46" y="1"/>
                    <a:pt x="50" y="5"/>
                  </a:cubicBezTo>
                  <a:cubicBezTo>
                    <a:pt x="46" y="6"/>
                    <a:pt x="47" y="10"/>
                    <a:pt x="46" y="15"/>
                  </a:cubicBezTo>
                  <a:cubicBezTo>
                    <a:pt x="46" y="16"/>
                    <a:pt x="46" y="16"/>
                    <a:pt x="46" y="18"/>
                  </a:cubicBezTo>
                  <a:cubicBezTo>
                    <a:pt x="46" y="18"/>
                    <a:pt x="46" y="19"/>
                    <a:pt x="46" y="20"/>
                  </a:cubicBezTo>
                  <a:cubicBezTo>
                    <a:pt x="46" y="22"/>
                    <a:pt x="46" y="25"/>
                    <a:pt x="46" y="27"/>
                  </a:cubicBezTo>
                  <a:cubicBezTo>
                    <a:pt x="46" y="27"/>
                    <a:pt x="46" y="28"/>
                    <a:pt x="46" y="28"/>
                  </a:cubicBezTo>
                  <a:cubicBezTo>
                    <a:pt x="47" y="30"/>
                    <a:pt x="47" y="33"/>
                    <a:pt x="48" y="36"/>
                  </a:cubicBezTo>
                  <a:cubicBezTo>
                    <a:pt x="51" y="46"/>
                    <a:pt x="55" y="56"/>
                    <a:pt x="59" y="65"/>
                  </a:cubicBezTo>
                  <a:cubicBezTo>
                    <a:pt x="61" y="69"/>
                    <a:pt x="64" y="73"/>
                    <a:pt x="66" y="77"/>
                  </a:cubicBezTo>
                  <a:cubicBezTo>
                    <a:pt x="68" y="82"/>
                    <a:pt x="68" y="87"/>
                    <a:pt x="70" y="90"/>
                  </a:cubicBezTo>
                  <a:cubicBezTo>
                    <a:pt x="71" y="90"/>
                    <a:pt x="87" y="108"/>
                    <a:pt x="91" y="128"/>
                  </a:cubicBezTo>
                  <a:cubicBezTo>
                    <a:pt x="91" y="128"/>
                    <a:pt x="88" y="126"/>
                    <a:pt x="88" y="126"/>
                  </a:cubicBezTo>
                  <a:cubicBezTo>
                    <a:pt x="93" y="147"/>
                    <a:pt x="88" y="156"/>
                    <a:pt x="82" y="161"/>
                  </a:cubicBezTo>
                  <a:cubicBezTo>
                    <a:pt x="67" y="162"/>
                    <a:pt x="50" y="162"/>
                    <a:pt x="32" y="163"/>
                  </a:cubicBezTo>
                  <a:cubicBezTo>
                    <a:pt x="39" y="199"/>
                    <a:pt x="44" y="237"/>
                    <a:pt x="46" y="277"/>
                  </a:cubicBezTo>
                  <a:cubicBezTo>
                    <a:pt x="48" y="297"/>
                    <a:pt x="52" y="311"/>
                    <a:pt x="57" y="318"/>
                  </a:cubicBezTo>
                  <a:cubicBezTo>
                    <a:pt x="65" y="330"/>
                    <a:pt x="77" y="322"/>
                    <a:pt x="83" y="308"/>
                  </a:cubicBezTo>
                  <a:cubicBezTo>
                    <a:pt x="83" y="308"/>
                    <a:pt x="83" y="308"/>
                    <a:pt x="83" y="308"/>
                  </a:cubicBezTo>
                  <a:cubicBezTo>
                    <a:pt x="84" y="304"/>
                    <a:pt x="89" y="294"/>
                    <a:pt x="95" y="290"/>
                  </a:cubicBezTo>
                  <a:cubicBezTo>
                    <a:pt x="95" y="290"/>
                    <a:pt x="96" y="290"/>
                    <a:pt x="96" y="289"/>
                  </a:cubicBezTo>
                  <a:cubicBezTo>
                    <a:pt x="97" y="289"/>
                    <a:pt x="97" y="289"/>
                    <a:pt x="98" y="289"/>
                  </a:cubicBezTo>
                  <a:cubicBezTo>
                    <a:pt x="99" y="289"/>
                    <a:pt x="100" y="289"/>
                    <a:pt x="100" y="289"/>
                  </a:cubicBezTo>
                  <a:cubicBezTo>
                    <a:pt x="101" y="289"/>
                    <a:pt x="101" y="289"/>
                    <a:pt x="101" y="289"/>
                  </a:cubicBezTo>
                  <a:cubicBezTo>
                    <a:pt x="102" y="289"/>
                    <a:pt x="103" y="289"/>
                    <a:pt x="104" y="290"/>
                  </a:cubicBezTo>
                  <a:cubicBezTo>
                    <a:pt x="104" y="290"/>
                    <a:pt x="104" y="290"/>
                    <a:pt x="105" y="290"/>
                  </a:cubicBezTo>
                  <a:cubicBezTo>
                    <a:pt x="105" y="290"/>
                    <a:pt x="105" y="291"/>
                    <a:pt x="105" y="291"/>
                  </a:cubicBezTo>
                  <a:cubicBezTo>
                    <a:pt x="108" y="293"/>
                    <a:pt x="111" y="297"/>
                    <a:pt x="113" y="302"/>
                  </a:cubicBezTo>
                  <a:cubicBezTo>
                    <a:pt x="121" y="320"/>
                    <a:pt x="123" y="352"/>
                    <a:pt x="118" y="383"/>
                  </a:cubicBezTo>
                  <a:cubicBezTo>
                    <a:pt x="118" y="386"/>
                    <a:pt x="117" y="388"/>
                    <a:pt x="117" y="391"/>
                  </a:cubicBezTo>
                  <a:cubicBezTo>
                    <a:pt x="115" y="412"/>
                    <a:pt x="109" y="432"/>
                    <a:pt x="98" y="441"/>
                  </a:cubicBezTo>
                  <a:cubicBezTo>
                    <a:pt x="94" y="447"/>
                    <a:pt x="90" y="449"/>
                    <a:pt x="85" y="448"/>
                  </a:cubicBezTo>
                  <a:cubicBezTo>
                    <a:pt x="85" y="448"/>
                    <a:pt x="85" y="448"/>
                    <a:pt x="85" y="448"/>
                  </a:cubicBezTo>
                  <a:cubicBezTo>
                    <a:pt x="85" y="448"/>
                    <a:pt x="85" y="448"/>
                    <a:pt x="85" y="448"/>
                  </a:cubicBezTo>
                  <a:cubicBezTo>
                    <a:pt x="83" y="447"/>
                    <a:pt x="81" y="445"/>
                    <a:pt x="79" y="442"/>
                  </a:cubicBezTo>
                  <a:cubicBezTo>
                    <a:pt x="77" y="439"/>
                    <a:pt x="76" y="434"/>
                    <a:pt x="75" y="429"/>
                  </a:cubicBezTo>
                  <a:cubicBezTo>
                    <a:pt x="74" y="426"/>
                    <a:pt x="73" y="423"/>
                    <a:pt x="71" y="420"/>
                  </a:cubicBezTo>
                  <a:cubicBezTo>
                    <a:pt x="69" y="416"/>
                    <a:pt x="66" y="412"/>
                    <a:pt x="63" y="411"/>
                  </a:cubicBezTo>
                  <a:cubicBezTo>
                    <a:pt x="62" y="411"/>
                    <a:pt x="61" y="411"/>
                    <a:pt x="60" y="411"/>
                  </a:cubicBezTo>
                  <a:cubicBezTo>
                    <a:pt x="58" y="413"/>
                    <a:pt x="54" y="414"/>
                    <a:pt x="49" y="421"/>
                  </a:cubicBezTo>
                  <a:cubicBezTo>
                    <a:pt x="44" y="428"/>
                    <a:pt x="39" y="441"/>
                    <a:pt x="34" y="460"/>
                  </a:cubicBezTo>
                  <a:cubicBezTo>
                    <a:pt x="27" y="506"/>
                    <a:pt x="16" y="554"/>
                    <a:pt x="2" y="604"/>
                  </a:cubicBezTo>
                  <a:cubicBezTo>
                    <a:pt x="1" y="606"/>
                    <a:pt x="0" y="608"/>
                    <a:pt x="0" y="611"/>
                  </a:cubicBezTo>
                  <a:cubicBezTo>
                    <a:pt x="62" y="609"/>
                    <a:pt x="102" y="607"/>
                    <a:pt x="120" y="606"/>
                  </a:cubicBezTo>
                  <a:cubicBezTo>
                    <a:pt x="121" y="604"/>
                    <a:pt x="122" y="602"/>
                    <a:pt x="123" y="599"/>
                  </a:cubicBezTo>
                  <a:cubicBezTo>
                    <a:pt x="138" y="554"/>
                    <a:pt x="150" y="510"/>
                    <a:pt x="159" y="468"/>
                  </a:cubicBezTo>
                  <a:cubicBezTo>
                    <a:pt x="159" y="464"/>
                    <a:pt x="160" y="461"/>
                    <a:pt x="161" y="458"/>
                  </a:cubicBezTo>
                  <a:cubicBezTo>
                    <a:pt x="161" y="458"/>
                    <a:pt x="178" y="366"/>
                    <a:pt x="175" y="274"/>
                  </a:cubicBezTo>
                  <a:cubicBezTo>
                    <a:pt x="175" y="272"/>
                    <a:pt x="175" y="272"/>
                    <a:pt x="175" y="270"/>
                  </a:cubicBezTo>
                  <a:close/>
                </a:path>
              </a:pathLst>
            </a:custGeom>
            <a:solidFill>
              <a:schemeClr val="accent3"/>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sp>
          <p:nvSpPr>
            <p:cNvPr id="65" name="Freeform 62"/>
            <p:cNvSpPr/>
            <p:nvPr/>
          </p:nvSpPr>
          <p:spPr bwMode="auto">
            <a:xfrm flipH="1">
              <a:off x="9215409" y="4112844"/>
              <a:ext cx="0" cy="6737"/>
            </a:xfrm>
            <a:custGeom>
              <a:gdLst>
                <a:gd fmla="*/ 2 h 2" name="T0"/>
                <a:gd fmla="*/ 0 h 2" name="T1"/>
                <a:gd fmla="*/ 1 h 2" name="T2"/>
                <a:gd fmla="*/ 2 h 2" name="T3"/>
              </a:gdLst>
              <a:cxnLst>
                <a:cxn ang="0">
                  <a:pos x="0" y="T0"/>
                </a:cxn>
                <a:cxn ang="0">
                  <a:pos x="0" y="T1"/>
                </a:cxn>
                <a:cxn ang="0">
                  <a:pos x="0" y="T2"/>
                </a:cxn>
                <a:cxn ang="0">
                  <a:pos x="0" y="T3"/>
                </a:cxn>
              </a:cxnLst>
              <a:rect b="b" l="0" r="r" t="0"/>
              <a:pathLst>
                <a:path h="2">
                  <a:moveTo>
                    <a:pt x="0" y="2"/>
                  </a:moveTo>
                  <a:cubicBezTo>
                    <a:pt x="0" y="1"/>
                    <a:pt x="0" y="1"/>
                    <a:pt x="0" y="0"/>
                  </a:cubicBezTo>
                  <a:cubicBezTo>
                    <a:pt x="0" y="0"/>
                    <a:pt x="0" y="0"/>
                    <a:pt x="0" y="1"/>
                  </a:cubicBezTo>
                  <a:lnTo>
                    <a:pt x="0" y="2"/>
                  </a:lnTo>
                  <a:close/>
                </a:path>
              </a:pathLst>
            </a:custGeom>
            <a:solidFill>
              <a:srgbClr val="22993B"/>
            </a:solidFill>
            <a:ln w="3175">
              <a:solidFill>
                <a:srgbClr val="000000"/>
              </a:solidFill>
              <a:round/>
            </a:ln>
          </p:spPr>
          <p:txBody>
            <a:bodyPr anchor="t" anchorCtr="0" bIns="45720" compatLnSpc="1" lIns="91440" numCol="1" rIns="91440" tIns="45720" vert="horz" wrap="square">
              <a:prstTxWarp prst="textNoShape">
                <a:avLst/>
              </a:prstTxWarp>
            </a:bodyPr>
            <a:lstStyle/>
            <a:p>
              <a:endParaRPr lang="en-US"/>
            </a:p>
          </p:txBody>
        </p:sp>
        <p:sp>
          <p:nvSpPr>
            <p:cNvPr id="66" name="Freeform 63"/>
            <p:cNvSpPr/>
            <p:nvPr/>
          </p:nvSpPr>
          <p:spPr bwMode="auto">
            <a:xfrm>
              <a:off x="8214906" y="2125317"/>
              <a:ext cx="993765" cy="1007238"/>
            </a:xfrm>
            <a:custGeom>
              <a:gdLst>
                <a:gd fmla="*/ 94 w 297" name="T0"/>
                <a:gd fmla="*/ 3 h 301" name="T1"/>
                <a:gd fmla="*/ 102 w 297" name="T2"/>
                <a:gd fmla="*/ 15 h 301" name="T3"/>
                <a:gd fmla="*/ 109 w 297" name="T4"/>
                <a:gd fmla="*/ 23 h 301" name="T5"/>
                <a:gd fmla="*/ 119 w 297" name="T6"/>
                <a:gd fmla="*/ 32 h 301" name="T7"/>
                <a:gd fmla="*/ 135 w 297" name="T8"/>
                <a:gd fmla="*/ 45 h 301" name="T9"/>
                <a:gd fmla="*/ 156 w 297" name="T10"/>
                <a:gd fmla="*/ 64 h 301" name="T11"/>
                <a:gd fmla="*/ 165 w 297" name="T12"/>
                <a:gd fmla="*/ 75 h 301" name="T13"/>
                <a:gd fmla="*/ 172 w 297" name="T14"/>
                <a:gd fmla="*/ 85 h 301" name="T15"/>
                <a:gd fmla="*/ 177 w 297" name="T16"/>
                <a:gd fmla="*/ 95 h 301" name="T17"/>
                <a:gd fmla="*/ 174 w 297" name="T18"/>
                <a:gd fmla="*/ 114 h 301" name="T19"/>
                <a:gd fmla="*/ 171 w 297" name="T20"/>
                <a:gd fmla="*/ 113 h 301" name="T21"/>
                <a:gd fmla="*/ 150 w 297" name="T22"/>
                <a:gd fmla="*/ 101 h 301" name="T23"/>
                <a:gd fmla="*/ 137 w 297" name="T24"/>
                <a:gd fmla="*/ 90 h 301" name="T25"/>
                <a:gd fmla="*/ 128 w 297" name="T26"/>
                <a:gd fmla="*/ 80 h 301" name="T27"/>
                <a:gd fmla="*/ 121 w 297" name="T28"/>
                <a:gd fmla="*/ 72 h 301" name="T29"/>
                <a:gd fmla="*/ 105 w 297" name="T30"/>
                <a:gd fmla="*/ 47 h 301" name="T31"/>
                <a:gd fmla="*/ 95 w 297" name="T32"/>
                <a:gd fmla="*/ 31 h 301" name="T33"/>
                <a:gd fmla="*/ 91 w 297" name="T34"/>
                <a:gd fmla="*/ 26 h 301" name="T35"/>
                <a:gd fmla="*/ 54 w 297" name="T36"/>
                <a:gd fmla="*/ 2 h 301" name="T37"/>
                <a:gd fmla="*/ 10 w 297" name="T38"/>
                <a:gd fmla="*/ 3 h 301" name="T39"/>
                <a:gd fmla="*/ 67 w 297" name="T40"/>
                <a:gd fmla="*/ 67 h 301" name="T41"/>
                <a:gd fmla="*/ 78 w 297" name="T42"/>
                <a:gd fmla="*/ 90 h 301" name="T43"/>
                <a:gd fmla="*/ 24 w 297" name="T44"/>
                <a:gd fmla="*/ 81 h 301" name="T45"/>
                <a:gd fmla="*/ 17 w 297" name="T46"/>
                <a:gd fmla="*/ 80 h 301" name="T47"/>
                <a:gd fmla="*/ 11 w 297" name="T48"/>
                <a:gd fmla="*/ 82 h 301" name="T49"/>
                <a:gd fmla="*/ 4 w 297" name="T50"/>
                <a:gd fmla="*/ 89 h 301" name="T51"/>
                <a:gd fmla="*/ 12 w 297" name="T52"/>
                <a:gd fmla="*/ 131 h 301" name="T53"/>
                <a:gd fmla="*/ 44 w 297" name="T54"/>
                <a:gd fmla="*/ 172 h 301" name="T55"/>
                <a:gd fmla="*/ 72 w 297" name="T56"/>
                <a:gd fmla="*/ 185 h 301" name="T57"/>
                <a:gd fmla="*/ 72 w 297" name="T58"/>
                <a:gd fmla="*/ 185 h 301" name="T59"/>
                <a:gd fmla="*/ 72 w 297" name="T60"/>
                <a:gd fmla="*/ 185 h 301" name="T61"/>
                <a:gd fmla="*/ 72 w 297" name="T62"/>
                <a:gd fmla="*/ 185 h 301" name="T63"/>
                <a:gd fmla="*/ 102 w 297" name="T64"/>
                <a:gd fmla="*/ 158 h 301" name="T65"/>
                <a:gd fmla="*/ 113 w 297" name="T66"/>
                <a:gd fmla="*/ 161 h 301" name="T67"/>
                <a:gd fmla="*/ 116 w 297" name="T68"/>
                <a:gd fmla="*/ 164 h 301" name="T69"/>
                <a:gd fmla="*/ 119 w 297" name="T70"/>
                <a:gd fmla="*/ 166 h 301" name="T71"/>
                <a:gd fmla="*/ 136 w 297" name="T72"/>
                <a:gd fmla="*/ 190 h 301" name="T73"/>
                <a:gd fmla="*/ 169 w 297" name="T74"/>
                <a:gd fmla="*/ 300 h 301" name="T75"/>
                <a:gd fmla="*/ 170 w 297" name="T76"/>
                <a:gd fmla="*/ 301 h 301" name="T77"/>
                <a:gd fmla="*/ 229 w 297" name="T78"/>
                <a:gd fmla="*/ 266 h 301" name="T79"/>
                <a:gd fmla="*/ 197 w 297" name="T80"/>
                <a:gd fmla="*/ 203 h 301" name="T81"/>
                <a:gd fmla="*/ 186 w 297" name="T82"/>
                <a:gd fmla="*/ 174 h 301" name="T83"/>
                <a:gd fmla="*/ 184 w 297" name="T84"/>
                <a:gd fmla="*/ 165 h 301" name="T85"/>
                <a:gd fmla="*/ 184 w 297" name="T86"/>
                <a:gd fmla="*/ 156 h 301" name="T87"/>
                <a:gd fmla="*/ 192 w 297" name="T88"/>
                <a:gd fmla="*/ 144 h 301" name="T89"/>
                <a:gd fmla="*/ 192 w 297" name="T90"/>
                <a:gd fmla="*/ 144 h 301" name="T91"/>
                <a:gd fmla="*/ 192 w 297" name="T92"/>
                <a:gd fmla="*/ 144 h 301" name="T93"/>
                <a:gd fmla="*/ 192 w 297" name="T94"/>
                <a:gd fmla="*/ 144 h 301" name="T95"/>
                <a:gd fmla="*/ 192 w 297" name="T96"/>
                <a:gd fmla="*/ 144 h 301" name="T97"/>
                <a:gd fmla="*/ 193 w 297" name="T98"/>
                <a:gd fmla="*/ 144 h 301" name="T99"/>
                <a:gd fmla="*/ 244 w 297" name="T100"/>
                <a:gd fmla="*/ 214 h 301" name="T101"/>
                <a:gd fmla="*/ 245 w 297" name="T102"/>
                <a:gd fmla="*/ 226 h 301" name="T103"/>
                <a:gd fmla="*/ 264 w 297" name="T104"/>
                <a:gd fmla="*/ 286 h 301" name="T105"/>
                <a:gd fmla="*/ 270 w 297" name="T106"/>
                <a:gd fmla="*/ 293 h 301" name="T107"/>
                <a:gd fmla="*/ 297 w 297" name="T108"/>
                <a:gd fmla="*/ 296 h 301" name="T109"/>
                <a:gd fmla="*/ 114 w 297" name="T110"/>
                <a:gd fmla="*/ 1 h 301" name="T111"/>
                <a:gd fmla="*/ 112 w 297" name="T112"/>
                <a:gd fmla="*/ 0 h 301" name="T113"/>
                <a:gd fmla="*/ 94 w 297" name="T114"/>
                <a:gd fmla="*/ 1 h 301"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301" w="297">
                  <a:moveTo>
                    <a:pt x="94" y="1"/>
                  </a:moveTo>
                  <a:cubicBezTo>
                    <a:pt x="93" y="1"/>
                    <a:pt x="94" y="2"/>
                    <a:pt x="94" y="3"/>
                  </a:cubicBezTo>
                  <a:cubicBezTo>
                    <a:pt x="95" y="6"/>
                    <a:pt x="97" y="10"/>
                    <a:pt x="101" y="15"/>
                  </a:cubicBezTo>
                  <a:cubicBezTo>
                    <a:pt x="101" y="15"/>
                    <a:pt x="101" y="15"/>
                    <a:pt x="102" y="15"/>
                  </a:cubicBezTo>
                  <a:cubicBezTo>
                    <a:pt x="103" y="17"/>
                    <a:pt x="105" y="19"/>
                    <a:pt x="106" y="20"/>
                  </a:cubicBezTo>
                  <a:cubicBezTo>
                    <a:pt x="107" y="21"/>
                    <a:pt x="108" y="22"/>
                    <a:pt x="109" y="23"/>
                  </a:cubicBezTo>
                  <a:cubicBezTo>
                    <a:pt x="111" y="24"/>
                    <a:pt x="112" y="26"/>
                    <a:pt x="113" y="27"/>
                  </a:cubicBezTo>
                  <a:cubicBezTo>
                    <a:pt x="115" y="29"/>
                    <a:pt x="117" y="31"/>
                    <a:pt x="119" y="32"/>
                  </a:cubicBezTo>
                  <a:cubicBezTo>
                    <a:pt x="124" y="37"/>
                    <a:pt x="130" y="41"/>
                    <a:pt x="135" y="45"/>
                  </a:cubicBezTo>
                  <a:cubicBezTo>
                    <a:pt x="135" y="45"/>
                    <a:pt x="135" y="45"/>
                    <a:pt x="135" y="45"/>
                  </a:cubicBezTo>
                  <a:cubicBezTo>
                    <a:pt x="139" y="48"/>
                    <a:pt x="143" y="52"/>
                    <a:pt x="147" y="56"/>
                  </a:cubicBezTo>
                  <a:cubicBezTo>
                    <a:pt x="150" y="58"/>
                    <a:pt x="153" y="61"/>
                    <a:pt x="156" y="64"/>
                  </a:cubicBezTo>
                  <a:cubicBezTo>
                    <a:pt x="156" y="65"/>
                    <a:pt x="157" y="66"/>
                    <a:pt x="158" y="66"/>
                  </a:cubicBezTo>
                  <a:cubicBezTo>
                    <a:pt x="160" y="69"/>
                    <a:pt x="163" y="72"/>
                    <a:pt x="165" y="75"/>
                  </a:cubicBezTo>
                  <a:cubicBezTo>
                    <a:pt x="165" y="76"/>
                    <a:pt x="166" y="77"/>
                    <a:pt x="166" y="77"/>
                  </a:cubicBezTo>
                  <a:cubicBezTo>
                    <a:pt x="168" y="80"/>
                    <a:pt x="170" y="83"/>
                    <a:pt x="172" y="85"/>
                  </a:cubicBezTo>
                  <a:cubicBezTo>
                    <a:pt x="172" y="86"/>
                    <a:pt x="173" y="87"/>
                    <a:pt x="173" y="88"/>
                  </a:cubicBezTo>
                  <a:cubicBezTo>
                    <a:pt x="175" y="90"/>
                    <a:pt x="176" y="93"/>
                    <a:pt x="177" y="95"/>
                  </a:cubicBezTo>
                  <a:cubicBezTo>
                    <a:pt x="177" y="96"/>
                    <a:pt x="177" y="96"/>
                    <a:pt x="178" y="97"/>
                  </a:cubicBezTo>
                  <a:cubicBezTo>
                    <a:pt x="181" y="107"/>
                    <a:pt x="180" y="113"/>
                    <a:pt x="174" y="114"/>
                  </a:cubicBezTo>
                  <a:cubicBezTo>
                    <a:pt x="173" y="114"/>
                    <a:pt x="173" y="114"/>
                    <a:pt x="173" y="114"/>
                  </a:cubicBezTo>
                  <a:cubicBezTo>
                    <a:pt x="173" y="113"/>
                    <a:pt x="172" y="113"/>
                    <a:pt x="171" y="113"/>
                  </a:cubicBezTo>
                  <a:cubicBezTo>
                    <a:pt x="165" y="111"/>
                    <a:pt x="159" y="108"/>
                    <a:pt x="152" y="103"/>
                  </a:cubicBezTo>
                  <a:cubicBezTo>
                    <a:pt x="151" y="102"/>
                    <a:pt x="151" y="102"/>
                    <a:pt x="150" y="101"/>
                  </a:cubicBezTo>
                  <a:cubicBezTo>
                    <a:pt x="147" y="99"/>
                    <a:pt x="145" y="97"/>
                    <a:pt x="142" y="94"/>
                  </a:cubicBezTo>
                  <a:cubicBezTo>
                    <a:pt x="140" y="93"/>
                    <a:pt x="139" y="91"/>
                    <a:pt x="137" y="90"/>
                  </a:cubicBezTo>
                  <a:cubicBezTo>
                    <a:pt x="135" y="88"/>
                    <a:pt x="133" y="86"/>
                    <a:pt x="132" y="84"/>
                  </a:cubicBezTo>
                  <a:cubicBezTo>
                    <a:pt x="130" y="83"/>
                    <a:pt x="129" y="81"/>
                    <a:pt x="128" y="80"/>
                  </a:cubicBezTo>
                  <a:cubicBezTo>
                    <a:pt x="126" y="78"/>
                    <a:pt x="124" y="75"/>
                    <a:pt x="122" y="73"/>
                  </a:cubicBezTo>
                  <a:cubicBezTo>
                    <a:pt x="122" y="72"/>
                    <a:pt x="121" y="72"/>
                    <a:pt x="121" y="72"/>
                  </a:cubicBezTo>
                  <a:cubicBezTo>
                    <a:pt x="116" y="65"/>
                    <a:pt x="111" y="59"/>
                    <a:pt x="109" y="53"/>
                  </a:cubicBezTo>
                  <a:cubicBezTo>
                    <a:pt x="107" y="51"/>
                    <a:pt x="106" y="48"/>
                    <a:pt x="105" y="47"/>
                  </a:cubicBezTo>
                  <a:cubicBezTo>
                    <a:pt x="105" y="46"/>
                    <a:pt x="105" y="45"/>
                    <a:pt x="105" y="45"/>
                  </a:cubicBezTo>
                  <a:cubicBezTo>
                    <a:pt x="103" y="42"/>
                    <a:pt x="100" y="37"/>
                    <a:pt x="95" y="31"/>
                  </a:cubicBezTo>
                  <a:cubicBezTo>
                    <a:pt x="94" y="30"/>
                    <a:pt x="94" y="30"/>
                    <a:pt x="94" y="29"/>
                  </a:cubicBezTo>
                  <a:cubicBezTo>
                    <a:pt x="93" y="28"/>
                    <a:pt x="92" y="27"/>
                    <a:pt x="91" y="26"/>
                  </a:cubicBezTo>
                  <a:cubicBezTo>
                    <a:pt x="89" y="25"/>
                    <a:pt x="87" y="23"/>
                    <a:pt x="86" y="21"/>
                  </a:cubicBezTo>
                  <a:cubicBezTo>
                    <a:pt x="78" y="14"/>
                    <a:pt x="67" y="7"/>
                    <a:pt x="54" y="2"/>
                  </a:cubicBezTo>
                  <a:cubicBezTo>
                    <a:pt x="53" y="2"/>
                    <a:pt x="53" y="2"/>
                    <a:pt x="53" y="2"/>
                  </a:cubicBezTo>
                  <a:cubicBezTo>
                    <a:pt x="40" y="2"/>
                    <a:pt x="26" y="3"/>
                    <a:pt x="10" y="3"/>
                  </a:cubicBezTo>
                  <a:cubicBezTo>
                    <a:pt x="10" y="4"/>
                    <a:pt x="10" y="4"/>
                    <a:pt x="10" y="4"/>
                  </a:cubicBezTo>
                  <a:cubicBezTo>
                    <a:pt x="30" y="23"/>
                    <a:pt x="49" y="44"/>
                    <a:pt x="67" y="67"/>
                  </a:cubicBezTo>
                  <a:cubicBezTo>
                    <a:pt x="69" y="70"/>
                    <a:pt x="69" y="70"/>
                    <a:pt x="69" y="70"/>
                  </a:cubicBezTo>
                  <a:cubicBezTo>
                    <a:pt x="73" y="76"/>
                    <a:pt x="77" y="84"/>
                    <a:pt x="78" y="90"/>
                  </a:cubicBezTo>
                  <a:cubicBezTo>
                    <a:pt x="81" y="103"/>
                    <a:pt x="69" y="103"/>
                    <a:pt x="55" y="96"/>
                  </a:cubicBezTo>
                  <a:cubicBezTo>
                    <a:pt x="44" y="91"/>
                    <a:pt x="35" y="83"/>
                    <a:pt x="24" y="81"/>
                  </a:cubicBezTo>
                  <a:cubicBezTo>
                    <a:pt x="22" y="80"/>
                    <a:pt x="20" y="80"/>
                    <a:pt x="17" y="80"/>
                  </a:cubicBezTo>
                  <a:cubicBezTo>
                    <a:pt x="17" y="80"/>
                    <a:pt x="17" y="80"/>
                    <a:pt x="17" y="80"/>
                  </a:cubicBezTo>
                  <a:cubicBezTo>
                    <a:pt x="15" y="80"/>
                    <a:pt x="14" y="81"/>
                    <a:pt x="12" y="81"/>
                  </a:cubicBezTo>
                  <a:cubicBezTo>
                    <a:pt x="12" y="81"/>
                    <a:pt x="11" y="81"/>
                    <a:pt x="11" y="82"/>
                  </a:cubicBezTo>
                  <a:cubicBezTo>
                    <a:pt x="10" y="82"/>
                    <a:pt x="10" y="82"/>
                    <a:pt x="9" y="82"/>
                  </a:cubicBezTo>
                  <a:cubicBezTo>
                    <a:pt x="7" y="84"/>
                    <a:pt x="5" y="86"/>
                    <a:pt x="4" y="89"/>
                  </a:cubicBezTo>
                  <a:cubicBezTo>
                    <a:pt x="0" y="99"/>
                    <a:pt x="4" y="115"/>
                    <a:pt x="11" y="131"/>
                  </a:cubicBezTo>
                  <a:cubicBezTo>
                    <a:pt x="12" y="131"/>
                    <a:pt x="12" y="131"/>
                    <a:pt x="12" y="131"/>
                  </a:cubicBezTo>
                  <a:cubicBezTo>
                    <a:pt x="12" y="132"/>
                    <a:pt x="13" y="133"/>
                    <a:pt x="13" y="134"/>
                  </a:cubicBezTo>
                  <a:cubicBezTo>
                    <a:pt x="21" y="149"/>
                    <a:pt x="33" y="163"/>
                    <a:pt x="44" y="172"/>
                  </a:cubicBezTo>
                  <a:cubicBezTo>
                    <a:pt x="52" y="179"/>
                    <a:pt x="62" y="184"/>
                    <a:pt x="72" y="185"/>
                  </a:cubicBezTo>
                  <a:cubicBezTo>
                    <a:pt x="72" y="185"/>
                    <a:pt x="72" y="185"/>
                    <a:pt x="72" y="185"/>
                  </a:cubicBezTo>
                  <a:cubicBezTo>
                    <a:pt x="72" y="185"/>
                    <a:pt x="72" y="185"/>
                    <a:pt x="72" y="185"/>
                  </a:cubicBezTo>
                  <a:cubicBezTo>
                    <a:pt x="72" y="185"/>
                    <a:pt x="72" y="185"/>
                    <a:pt x="72" y="185"/>
                  </a:cubicBezTo>
                  <a:cubicBezTo>
                    <a:pt x="72" y="185"/>
                    <a:pt x="72" y="185"/>
                    <a:pt x="72" y="185"/>
                  </a:cubicBezTo>
                  <a:cubicBezTo>
                    <a:pt x="72" y="185"/>
                    <a:pt x="72" y="185"/>
                    <a:pt x="72" y="185"/>
                  </a:cubicBezTo>
                  <a:cubicBezTo>
                    <a:pt x="72" y="185"/>
                    <a:pt x="72" y="185"/>
                    <a:pt x="72" y="185"/>
                  </a:cubicBezTo>
                  <a:cubicBezTo>
                    <a:pt x="72" y="185"/>
                    <a:pt x="72" y="185"/>
                    <a:pt x="72" y="185"/>
                  </a:cubicBezTo>
                  <a:cubicBezTo>
                    <a:pt x="72" y="185"/>
                    <a:pt x="72" y="185"/>
                    <a:pt x="72" y="185"/>
                  </a:cubicBezTo>
                  <a:cubicBezTo>
                    <a:pt x="88" y="182"/>
                    <a:pt x="83" y="156"/>
                    <a:pt x="102" y="158"/>
                  </a:cubicBezTo>
                  <a:cubicBezTo>
                    <a:pt x="102" y="158"/>
                    <a:pt x="103" y="158"/>
                    <a:pt x="103" y="158"/>
                  </a:cubicBezTo>
                  <a:cubicBezTo>
                    <a:pt x="106" y="158"/>
                    <a:pt x="109" y="159"/>
                    <a:pt x="113" y="161"/>
                  </a:cubicBezTo>
                  <a:cubicBezTo>
                    <a:pt x="113" y="161"/>
                    <a:pt x="113" y="162"/>
                    <a:pt x="113" y="162"/>
                  </a:cubicBezTo>
                  <a:cubicBezTo>
                    <a:pt x="114" y="162"/>
                    <a:pt x="115" y="163"/>
                    <a:pt x="116" y="164"/>
                  </a:cubicBezTo>
                  <a:cubicBezTo>
                    <a:pt x="117" y="164"/>
                    <a:pt x="117" y="165"/>
                    <a:pt x="118" y="165"/>
                  </a:cubicBezTo>
                  <a:cubicBezTo>
                    <a:pt x="119" y="166"/>
                    <a:pt x="119" y="166"/>
                    <a:pt x="119" y="166"/>
                  </a:cubicBezTo>
                  <a:cubicBezTo>
                    <a:pt x="120" y="167"/>
                    <a:pt x="121" y="168"/>
                    <a:pt x="122" y="169"/>
                  </a:cubicBezTo>
                  <a:cubicBezTo>
                    <a:pt x="127" y="174"/>
                    <a:pt x="131" y="181"/>
                    <a:pt x="136" y="190"/>
                  </a:cubicBezTo>
                  <a:cubicBezTo>
                    <a:pt x="137" y="192"/>
                    <a:pt x="137" y="192"/>
                    <a:pt x="137" y="192"/>
                  </a:cubicBezTo>
                  <a:cubicBezTo>
                    <a:pt x="151" y="225"/>
                    <a:pt x="162" y="262"/>
                    <a:pt x="169" y="300"/>
                  </a:cubicBezTo>
                  <a:cubicBezTo>
                    <a:pt x="170" y="301"/>
                    <a:pt x="170" y="301"/>
                    <a:pt x="170" y="301"/>
                  </a:cubicBezTo>
                  <a:cubicBezTo>
                    <a:pt x="170" y="301"/>
                    <a:pt x="170" y="301"/>
                    <a:pt x="170" y="301"/>
                  </a:cubicBezTo>
                  <a:cubicBezTo>
                    <a:pt x="188" y="300"/>
                    <a:pt x="205" y="300"/>
                    <a:pt x="220" y="299"/>
                  </a:cubicBezTo>
                  <a:cubicBezTo>
                    <a:pt x="231" y="291"/>
                    <a:pt x="232" y="278"/>
                    <a:pt x="229" y="266"/>
                  </a:cubicBezTo>
                  <a:cubicBezTo>
                    <a:pt x="225" y="247"/>
                    <a:pt x="214" y="232"/>
                    <a:pt x="204" y="215"/>
                  </a:cubicBezTo>
                  <a:cubicBezTo>
                    <a:pt x="202" y="212"/>
                    <a:pt x="199" y="208"/>
                    <a:pt x="197" y="203"/>
                  </a:cubicBezTo>
                  <a:cubicBezTo>
                    <a:pt x="197" y="202"/>
                    <a:pt x="196" y="201"/>
                    <a:pt x="195" y="200"/>
                  </a:cubicBezTo>
                  <a:cubicBezTo>
                    <a:pt x="191" y="191"/>
                    <a:pt x="188" y="182"/>
                    <a:pt x="186" y="174"/>
                  </a:cubicBezTo>
                  <a:cubicBezTo>
                    <a:pt x="185" y="171"/>
                    <a:pt x="185" y="168"/>
                    <a:pt x="184" y="166"/>
                  </a:cubicBezTo>
                  <a:cubicBezTo>
                    <a:pt x="184" y="166"/>
                    <a:pt x="184" y="165"/>
                    <a:pt x="184" y="165"/>
                  </a:cubicBezTo>
                  <a:cubicBezTo>
                    <a:pt x="184" y="163"/>
                    <a:pt x="184" y="160"/>
                    <a:pt x="184" y="158"/>
                  </a:cubicBezTo>
                  <a:cubicBezTo>
                    <a:pt x="184" y="157"/>
                    <a:pt x="184" y="156"/>
                    <a:pt x="184" y="156"/>
                  </a:cubicBezTo>
                  <a:cubicBezTo>
                    <a:pt x="184" y="155"/>
                    <a:pt x="184" y="154"/>
                    <a:pt x="184" y="153"/>
                  </a:cubicBezTo>
                  <a:cubicBezTo>
                    <a:pt x="185" y="148"/>
                    <a:pt x="187" y="145"/>
                    <a:pt x="192" y="144"/>
                  </a:cubicBezTo>
                  <a:cubicBezTo>
                    <a:pt x="192" y="144"/>
                    <a:pt x="192" y="144"/>
                    <a:pt x="192" y="144"/>
                  </a:cubicBezTo>
                  <a:cubicBezTo>
                    <a:pt x="192" y="144"/>
                    <a:pt x="192" y="144"/>
                    <a:pt x="192" y="144"/>
                  </a:cubicBezTo>
                  <a:cubicBezTo>
                    <a:pt x="192" y="144"/>
                    <a:pt x="192" y="144"/>
                    <a:pt x="192" y="144"/>
                  </a:cubicBezTo>
                  <a:cubicBezTo>
                    <a:pt x="192" y="144"/>
                    <a:pt x="192" y="144"/>
                    <a:pt x="192" y="144"/>
                  </a:cubicBezTo>
                  <a:cubicBezTo>
                    <a:pt x="192" y="144"/>
                    <a:pt x="192" y="144"/>
                    <a:pt x="192" y="144"/>
                  </a:cubicBezTo>
                  <a:cubicBezTo>
                    <a:pt x="192" y="144"/>
                    <a:pt x="192" y="144"/>
                    <a:pt x="192" y="144"/>
                  </a:cubicBezTo>
                  <a:cubicBezTo>
                    <a:pt x="192" y="144"/>
                    <a:pt x="192" y="144"/>
                    <a:pt x="192" y="144"/>
                  </a:cubicBezTo>
                  <a:cubicBezTo>
                    <a:pt x="192" y="144"/>
                    <a:pt x="192" y="144"/>
                    <a:pt x="192" y="144"/>
                  </a:cubicBezTo>
                  <a:cubicBezTo>
                    <a:pt x="193" y="144"/>
                    <a:pt x="193" y="144"/>
                    <a:pt x="193" y="144"/>
                  </a:cubicBezTo>
                  <a:cubicBezTo>
                    <a:pt x="193" y="144"/>
                    <a:pt x="193" y="144"/>
                    <a:pt x="193" y="144"/>
                  </a:cubicBezTo>
                  <a:cubicBezTo>
                    <a:pt x="195" y="144"/>
                    <a:pt x="198" y="144"/>
                    <a:pt x="202" y="146"/>
                  </a:cubicBezTo>
                  <a:cubicBezTo>
                    <a:pt x="214" y="153"/>
                    <a:pt x="237" y="182"/>
                    <a:pt x="244" y="214"/>
                  </a:cubicBezTo>
                  <a:cubicBezTo>
                    <a:pt x="245" y="218"/>
                    <a:pt x="245" y="222"/>
                    <a:pt x="245" y="225"/>
                  </a:cubicBezTo>
                  <a:cubicBezTo>
                    <a:pt x="245" y="225"/>
                    <a:pt x="245" y="226"/>
                    <a:pt x="245" y="226"/>
                  </a:cubicBezTo>
                  <a:cubicBezTo>
                    <a:pt x="246" y="237"/>
                    <a:pt x="251" y="262"/>
                    <a:pt x="261" y="280"/>
                  </a:cubicBezTo>
                  <a:cubicBezTo>
                    <a:pt x="262" y="282"/>
                    <a:pt x="263" y="284"/>
                    <a:pt x="264" y="286"/>
                  </a:cubicBezTo>
                  <a:cubicBezTo>
                    <a:pt x="265" y="287"/>
                    <a:pt x="266" y="288"/>
                    <a:pt x="267" y="290"/>
                  </a:cubicBezTo>
                  <a:cubicBezTo>
                    <a:pt x="268" y="291"/>
                    <a:pt x="269" y="292"/>
                    <a:pt x="270" y="293"/>
                  </a:cubicBezTo>
                  <a:cubicBezTo>
                    <a:pt x="271" y="294"/>
                    <a:pt x="273" y="295"/>
                    <a:pt x="275" y="296"/>
                  </a:cubicBezTo>
                  <a:cubicBezTo>
                    <a:pt x="285" y="297"/>
                    <a:pt x="292" y="296"/>
                    <a:pt x="297" y="296"/>
                  </a:cubicBezTo>
                  <a:cubicBezTo>
                    <a:pt x="267" y="171"/>
                    <a:pt x="201" y="71"/>
                    <a:pt x="113" y="1"/>
                  </a:cubicBezTo>
                  <a:cubicBezTo>
                    <a:pt x="114" y="1"/>
                    <a:pt x="114" y="1"/>
                    <a:pt x="114" y="1"/>
                  </a:cubicBezTo>
                  <a:cubicBezTo>
                    <a:pt x="112" y="0"/>
                    <a:pt x="112" y="0"/>
                    <a:pt x="112" y="0"/>
                  </a:cubicBezTo>
                  <a:cubicBezTo>
                    <a:pt x="112" y="0"/>
                    <a:pt x="112" y="0"/>
                    <a:pt x="112" y="0"/>
                  </a:cubicBezTo>
                  <a:cubicBezTo>
                    <a:pt x="112" y="0"/>
                    <a:pt x="112" y="0"/>
                    <a:pt x="112" y="0"/>
                  </a:cubicBezTo>
                  <a:cubicBezTo>
                    <a:pt x="108" y="0"/>
                    <a:pt x="101" y="0"/>
                    <a:pt x="94" y="1"/>
                  </a:cubicBezTo>
                  <a:close/>
                </a:path>
              </a:pathLst>
            </a:custGeom>
            <a:solidFill>
              <a:schemeClr val="accent2"/>
            </a:solidFill>
            <a:ln w="3175">
              <a:solidFill>
                <a:schemeClr val="bg1"/>
              </a:solidFill>
            </a:ln>
          </p:spPr>
          <p:txBody>
            <a:bodyPr anchor="t" anchorCtr="0" bIns="45720" compatLnSpc="1" lIns="91440" numCol="1" rIns="91440" tIns="45720" vert="horz" wrap="square">
              <a:prstTxWarp prst="textNoShape">
                <a:avLst/>
              </a:prstTxWarp>
            </a:bodyPr>
            <a:lstStyle/>
            <a:p>
              <a:endParaRPr lang="en-US"/>
            </a:p>
          </p:txBody>
        </p:sp>
      </p:grpSp>
      <p:sp>
        <p:nvSpPr>
          <p:cNvPr id="76" name="Rectangle 75"/>
          <p:cNvSpPr/>
          <p:nvPr/>
        </p:nvSpPr>
        <p:spPr>
          <a:xfrm>
            <a:off x="4263677" y="3367469"/>
            <a:ext cx="1258989" cy="562342"/>
          </a:xfrm>
          <a:prstGeom prst="rect">
            <a:avLst/>
          </a:prstGeom>
        </p:spPr>
        <p:txBody>
          <a:bodyPr bIns="34283" lIns="68567" rIns="68567" tIns="34283" wrap="square">
            <a:spAutoFit/>
          </a:bodyPr>
          <a:lstStyle/>
          <a:p>
            <a:pPr algn="ctr">
              <a:lnSpc>
                <a:spcPct val="120000"/>
              </a:lnSpc>
            </a:pPr>
            <a:r>
              <a:rPr altLang="en-US" lang="zh-CN" sz="900">
                <a:solidFill>
                  <a:schemeClr val="tx2"/>
                </a:solidFill>
                <a:latin typeface="Lato Light"/>
                <a:cs typeface="Lato Light"/>
              </a:rPr>
              <a:t>点击添加内容点击添加内容点击添加内容点击添加内容</a:t>
            </a:r>
          </a:p>
        </p:txBody>
      </p:sp>
      <p:sp>
        <p:nvSpPr>
          <p:cNvPr id="77" name="TextBox 76"/>
          <p:cNvSpPr txBox="1"/>
          <p:nvPr/>
        </p:nvSpPr>
        <p:spPr>
          <a:xfrm>
            <a:off x="4519683" y="3162998"/>
            <a:ext cx="746734" cy="251446"/>
          </a:xfrm>
          <a:prstGeom prst="rect">
            <a:avLst/>
          </a:prstGeom>
          <a:noFill/>
        </p:spPr>
        <p:txBody>
          <a:bodyPr bIns="34283" lIns="68567" rIns="68567" rtlCol="0" tIns="34283" wrap="none">
            <a:spAutoFit/>
          </a:bodyPr>
          <a:lstStyle/>
          <a:p>
            <a:pPr algn="ctr"/>
            <a:r>
              <a:rPr altLang="en-US" b="1" lang="zh-CN" sz="1200">
                <a:solidFill>
                  <a:schemeClr val="tx2"/>
                </a:solidFill>
                <a:cs typeface="Lato Regular"/>
              </a:rPr>
              <a:t>添加内容</a:t>
            </a:r>
          </a:p>
        </p:txBody>
      </p:sp>
      <p:sp>
        <p:nvSpPr>
          <p:cNvPr id="81" name="Rectangle 80"/>
          <p:cNvSpPr/>
          <p:nvPr/>
        </p:nvSpPr>
        <p:spPr>
          <a:xfrm>
            <a:off x="5501424" y="2174739"/>
            <a:ext cx="1258989" cy="562342"/>
          </a:xfrm>
          <a:prstGeom prst="rect">
            <a:avLst/>
          </a:prstGeom>
        </p:spPr>
        <p:txBody>
          <a:bodyPr bIns="34283" lIns="68567" rIns="68567" tIns="34283" wrap="square">
            <a:spAutoFit/>
          </a:bodyPr>
          <a:lstStyle/>
          <a:p>
            <a:pPr algn="ctr">
              <a:lnSpc>
                <a:spcPct val="120000"/>
              </a:lnSpc>
            </a:pPr>
            <a:r>
              <a:rPr altLang="en-US" lang="zh-CN" sz="900">
                <a:solidFill>
                  <a:schemeClr val="tx2"/>
                </a:solidFill>
                <a:latin typeface="Lato Light"/>
                <a:cs typeface="Lato Light"/>
              </a:rPr>
              <a:t>点击添加内容点击添加内容点击添加内容点击添加内容</a:t>
            </a:r>
          </a:p>
        </p:txBody>
      </p:sp>
      <p:sp>
        <p:nvSpPr>
          <p:cNvPr id="82" name="TextBox 81"/>
          <p:cNvSpPr txBox="1"/>
          <p:nvPr/>
        </p:nvSpPr>
        <p:spPr>
          <a:xfrm>
            <a:off x="5757432" y="1970267"/>
            <a:ext cx="746734" cy="251446"/>
          </a:xfrm>
          <a:prstGeom prst="rect">
            <a:avLst/>
          </a:prstGeom>
          <a:noFill/>
        </p:spPr>
        <p:txBody>
          <a:bodyPr bIns="34283" lIns="68567" rIns="68567" rtlCol="0" tIns="34283" wrap="none">
            <a:spAutoFit/>
          </a:bodyPr>
          <a:lstStyle/>
          <a:p>
            <a:pPr algn="ctr"/>
            <a:r>
              <a:rPr altLang="en-US" b="1" lang="zh-CN" sz="1200">
                <a:solidFill>
                  <a:schemeClr val="tx2"/>
                </a:solidFill>
                <a:cs typeface="Lato Regular"/>
              </a:rPr>
              <a:t>添加内容</a:t>
            </a:r>
          </a:p>
        </p:txBody>
      </p:sp>
      <p:sp>
        <p:nvSpPr>
          <p:cNvPr id="92" name="Rectangle 91"/>
          <p:cNvSpPr/>
          <p:nvPr/>
        </p:nvSpPr>
        <p:spPr>
          <a:xfrm>
            <a:off x="5501424" y="3367469"/>
            <a:ext cx="1258989" cy="562342"/>
          </a:xfrm>
          <a:prstGeom prst="rect">
            <a:avLst/>
          </a:prstGeom>
        </p:spPr>
        <p:txBody>
          <a:bodyPr bIns="34283" lIns="68567" rIns="68567" tIns="34283" wrap="square">
            <a:spAutoFit/>
          </a:bodyPr>
          <a:lstStyle/>
          <a:p>
            <a:pPr algn="ctr">
              <a:lnSpc>
                <a:spcPct val="120000"/>
              </a:lnSpc>
            </a:pPr>
            <a:r>
              <a:rPr altLang="en-US" lang="zh-CN" sz="900">
                <a:solidFill>
                  <a:schemeClr val="tx2"/>
                </a:solidFill>
                <a:latin typeface="Lato Light"/>
                <a:cs typeface="Lato Light"/>
              </a:rPr>
              <a:t>点击添加内容点击添加内容点击添加内容点击添加内容</a:t>
            </a:r>
          </a:p>
        </p:txBody>
      </p:sp>
      <p:sp>
        <p:nvSpPr>
          <p:cNvPr id="93" name="TextBox 92"/>
          <p:cNvSpPr txBox="1"/>
          <p:nvPr/>
        </p:nvSpPr>
        <p:spPr>
          <a:xfrm>
            <a:off x="5757430" y="3162998"/>
            <a:ext cx="746734" cy="251446"/>
          </a:xfrm>
          <a:prstGeom prst="rect">
            <a:avLst/>
          </a:prstGeom>
          <a:noFill/>
        </p:spPr>
        <p:txBody>
          <a:bodyPr bIns="34283" lIns="68567" rIns="68567" rtlCol="0" tIns="34283" wrap="none">
            <a:spAutoFit/>
          </a:bodyPr>
          <a:lstStyle/>
          <a:p>
            <a:pPr algn="ctr"/>
            <a:r>
              <a:rPr altLang="en-US" b="1" lang="zh-CN" sz="1200">
                <a:solidFill>
                  <a:schemeClr val="tx2"/>
                </a:solidFill>
                <a:cs typeface="Lato Regular"/>
              </a:rPr>
              <a:t>添加内容</a:t>
            </a:r>
          </a:p>
        </p:txBody>
      </p:sp>
      <p:sp>
        <p:nvSpPr>
          <p:cNvPr id="100" name="Rectangle 99"/>
          <p:cNvSpPr/>
          <p:nvPr/>
        </p:nvSpPr>
        <p:spPr>
          <a:xfrm>
            <a:off x="4263677" y="2174739"/>
            <a:ext cx="1258989" cy="562342"/>
          </a:xfrm>
          <a:prstGeom prst="rect">
            <a:avLst/>
          </a:prstGeom>
        </p:spPr>
        <p:txBody>
          <a:bodyPr bIns="34283" lIns="68567" rIns="68567" tIns="34283" wrap="square">
            <a:spAutoFit/>
          </a:bodyPr>
          <a:lstStyle/>
          <a:p>
            <a:pPr algn="ctr">
              <a:lnSpc>
                <a:spcPct val="120000"/>
              </a:lnSpc>
            </a:pPr>
            <a:r>
              <a:rPr altLang="en-US" lang="zh-CN" sz="900">
                <a:solidFill>
                  <a:schemeClr val="tx2"/>
                </a:solidFill>
                <a:latin typeface="Lato Light"/>
                <a:cs typeface="Lato Light"/>
              </a:rPr>
              <a:t>点击添加内容点击添加内容点击添加内容点击添加内容</a:t>
            </a:r>
          </a:p>
        </p:txBody>
      </p:sp>
      <p:sp>
        <p:nvSpPr>
          <p:cNvPr id="101" name="TextBox 100"/>
          <p:cNvSpPr txBox="1"/>
          <p:nvPr/>
        </p:nvSpPr>
        <p:spPr>
          <a:xfrm>
            <a:off x="4519682" y="1970267"/>
            <a:ext cx="746734" cy="251446"/>
          </a:xfrm>
          <a:prstGeom prst="rect">
            <a:avLst/>
          </a:prstGeom>
          <a:noFill/>
        </p:spPr>
        <p:txBody>
          <a:bodyPr bIns="34283" lIns="68567" rIns="68567" rtlCol="0" tIns="34283" wrap="none">
            <a:spAutoFit/>
          </a:bodyPr>
          <a:lstStyle/>
          <a:p>
            <a:pPr algn="ctr"/>
            <a:r>
              <a:rPr altLang="en-US" b="1" lang="zh-CN" sz="1200">
                <a:solidFill>
                  <a:schemeClr val="tx2"/>
                </a:solidFill>
                <a:cs typeface="Lato Regular"/>
              </a:rPr>
              <a:t>添加内容</a:t>
            </a:r>
          </a:p>
        </p:txBody>
      </p:sp>
      <p:sp>
        <p:nvSpPr>
          <p:cNvPr id="104" name="Rectangle 103"/>
          <p:cNvSpPr/>
          <p:nvPr/>
        </p:nvSpPr>
        <p:spPr>
          <a:xfrm>
            <a:off x="6744089" y="2174739"/>
            <a:ext cx="1258989" cy="562342"/>
          </a:xfrm>
          <a:prstGeom prst="rect">
            <a:avLst/>
          </a:prstGeom>
        </p:spPr>
        <p:txBody>
          <a:bodyPr bIns="34283" lIns="68567" rIns="68567" tIns="34283" wrap="square">
            <a:spAutoFit/>
          </a:bodyPr>
          <a:lstStyle/>
          <a:p>
            <a:pPr algn="ctr">
              <a:lnSpc>
                <a:spcPct val="120000"/>
              </a:lnSpc>
            </a:pPr>
            <a:r>
              <a:rPr altLang="en-US" lang="zh-CN" sz="900">
                <a:solidFill>
                  <a:schemeClr val="tx2"/>
                </a:solidFill>
                <a:latin typeface="Lato Light"/>
                <a:cs typeface="Lato Light"/>
              </a:rPr>
              <a:t>点击添加内容点击添加内容点击添加内容点击添加内容</a:t>
            </a:r>
          </a:p>
        </p:txBody>
      </p:sp>
      <p:sp>
        <p:nvSpPr>
          <p:cNvPr id="105" name="TextBox 104"/>
          <p:cNvSpPr txBox="1"/>
          <p:nvPr/>
        </p:nvSpPr>
        <p:spPr>
          <a:xfrm>
            <a:off x="7000098" y="1970267"/>
            <a:ext cx="746734" cy="251446"/>
          </a:xfrm>
          <a:prstGeom prst="rect">
            <a:avLst/>
          </a:prstGeom>
          <a:noFill/>
        </p:spPr>
        <p:txBody>
          <a:bodyPr bIns="34283" lIns="68567" rIns="68567" rtlCol="0" tIns="34283" wrap="none">
            <a:spAutoFit/>
          </a:bodyPr>
          <a:lstStyle/>
          <a:p>
            <a:pPr algn="ctr"/>
            <a:r>
              <a:rPr altLang="en-US" b="1" lang="zh-CN" sz="1200">
                <a:solidFill>
                  <a:schemeClr val="tx2"/>
                </a:solidFill>
                <a:cs typeface="Lato Regular"/>
              </a:rPr>
              <a:t>添加内容</a:t>
            </a:r>
          </a:p>
        </p:txBody>
      </p:sp>
      <p:sp>
        <p:nvSpPr>
          <p:cNvPr id="108" name="Rectangle 107"/>
          <p:cNvSpPr/>
          <p:nvPr/>
        </p:nvSpPr>
        <p:spPr>
          <a:xfrm>
            <a:off x="6744089" y="3367469"/>
            <a:ext cx="1258989" cy="562342"/>
          </a:xfrm>
          <a:prstGeom prst="rect">
            <a:avLst/>
          </a:prstGeom>
        </p:spPr>
        <p:txBody>
          <a:bodyPr bIns="34283" lIns="68567" rIns="68567" tIns="34283" wrap="square">
            <a:spAutoFit/>
          </a:bodyPr>
          <a:lstStyle/>
          <a:p>
            <a:pPr algn="ctr">
              <a:lnSpc>
                <a:spcPct val="120000"/>
              </a:lnSpc>
            </a:pPr>
            <a:r>
              <a:rPr altLang="en-US" lang="zh-CN" sz="900">
                <a:solidFill>
                  <a:schemeClr val="tx2"/>
                </a:solidFill>
                <a:latin typeface="Lato Light"/>
                <a:cs typeface="Lato Light"/>
              </a:rPr>
              <a:t>点击添加内容点击添加内容点击添加内容点击添加内容</a:t>
            </a:r>
          </a:p>
        </p:txBody>
      </p:sp>
      <p:sp>
        <p:nvSpPr>
          <p:cNvPr id="109" name="TextBox 108"/>
          <p:cNvSpPr txBox="1"/>
          <p:nvPr/>
        </p:nvSpPr>
        <p:spPr>
          <a:xfrm>
            <a:off x="7000098" y="3162998"/>
            <a:ext cx="746734" cy="251446"/>
          </a:xfrm>
          <a:prstGeom prst="rect">
            <a:avLst/>
          </a:prstGeom>
          <a:noFill/>
        </p:spPr>
        <p:txBody>
          <a:bodyPr bIns="34283" lIns="68567" rIns="68567" rtlCol="0" tIns="34283" wrap="none">
            <a:spAutoFit/>
          </a:bodyPr>
          <a:lstStyle/>
          <a:p>
            <a:pPr algn="ctr"/>
            <a:r>
              <a:rPr altLang="en-US" b="1" lang="zh-CN" sz="1200">
                <a:solidFill>
                  <a:schemeClr val="tx2"/>
                </a:solidFill>
                <a:cs typeface="Lato Regular"/>
              </a:rPr>
              <a:t>添加内容</a:t>
            </a:r>
          </a:p>
        </p:txBody>
      </p:sp>
      <p:sp>
        <p:nvSpPr>
          <p:cNvPr id="113" name="AutoShape 19"/>
          <p:cNvSpPr>
            <a:spLocks noChangeAspect="1"/>
          </p:cNvSpPr>
          <p:nvPr/>
        </p:nvSpPr>
        <p:spPr bwMode="auto">
          <a:xfrm>
            <a:off x="5989016" y="2844538"/>
            <a:ext cx="295427" cy="295503"/>
          </a:xfrm>
          <a:custGeom>
            <a:gdLst>
              <a:gd fmla="*/ 10800 w 21600" name="T0"/>
              <a:gd fmla="*/ 10789 h 21579" name="T1"/>
              <a:gd fmla="*/ 10800 w 21600" name="T2"/>
              <a:gd fmla="*/ 10789 h 21579" name="T3"/>
              <a:gd fmla="*/ 10800 w 21600" name="T4"/>
              <a:gd fmla="*/ 10789 h 21579" name="T5"/>
              <a:gd fmla="*/ 10800 w 21600" name="T6"/>
              <a:gd fmla="*/ 10789 h 21579" name="T7"/>
            </a:gdLst>
            <a:cxnLst>
              <a:cxn ang="0">
                <a:pos x="T0" y="T1"/>
              </a:cxn>
              <a:cxn ang="0">
                <a:pos x="T2" y="T3"/>
              </a:cxn>
              <a:cxn ang="0">
                <a:pos x="T4" y="T5"/>
              </a:cxn>
              <a:cxn ang="0">
                <a:pos x="T6" y="T7"/>
              </a:cxn>
            </a:cxnLst>
            <a:rect b="b" l="0" r="r" t="0"/>
            <a:pathLst>
              <a:path h="21579" w="21600">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chemeClr val="accent5"/>
          </a:solidFill>
          <a:ln>
            <a:noFill/>
          </a:ln>
          <a:effectLst/>
          <a:extLst/>
        </p:spPr>
        <p:txBody>
          <a:bodyPr anchor="ctr" bIns="38092" lIns="38092" rIns="38092" tIns="38092"/>
          <a:lstStyle/>
          <a:p>
            <a:pPr defTabSz="342815">
              <a:defRPr/>
            </a:pPr>
            <a:endParaRPr lang="es-ES" sz="2700">
              <a:solidFill>
                <a:schemeClr val="bg1"/>
              </a:solidFill>
              <a:effectLst>
                <a:outerShdw algn="tl" blurRad="38100" dir="2700000" dist="38100">
                  <a:srgbClr val="000000"/>
                </a:outerShdw>
              </a:effectLst>
              <a:cs typeface="Lato Regular"/>
              <a:sym charset="0" typeface="Gill Sans"/>
            </a:endParaRPr>
          </a:p>
        </p:txBody>
      </p:sp>
      <p:sp>
        <p:nvSpPr>
          <p:cNvPr id="114" name="AutoShape 124"/>
          <p:cNvSpPr>
            <a:spLocks noChangeAspect="1"/>
          </p:cNvSpPr>
          <p:nvPr/>
        </p:nvSpPr>
        <p:spPr bwMode="auto">
          <a:xfrm>
            <a:off x="7224182" y="1702005"/>
            <a:ext cx="292202" cy="23353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684" y="0"/>
                </a:moveTo>
                <a:cubicBezTo>
                  <a:pt x="20941" y="0"/>
                  <a:pt x="21159" y="103"/>
                  <a:pt x="21335" y="310"/>
                </a:cubicBezTo>
                <a:cubicBezTo>
                  <a:pt x="21511" y="518"/>
                  <a:pt x="21599" y="760"/>
                  <a:pt x="21599" y="1048"/>
                </a:cubicBezTo>
                <a:lnTo>
                  <a:pt x="21599" y="16238"/>
                </a:lnTo>
                <a:cubicBezTo>
                  <a:pt x="21599" y="16523"/>
                  <a:pt x="21511" y="16767"/>
                  <a:pt x="21335" y="16969"/>
                </a:cubicBezTo>
                <a:cubicBezTo>
                  <a:pt x="21161" y="17173"/>
                  <a:pt x="20943" y="17274"/>
                  <a:pt x="20684" y="17274"/>
                </a:cubicBezTo>
                <a:lnTo>
                  <a:pt x="19807" y="17274"/>
                </a:lnTo>
                <a:lnTo>
                  <a:pt x="19807" y="17369"/>
                </a:lnTo>
                <a:cubicBezTo>
                  <a:pt x="19807" y="17948"/>
                  <a:pt x="19709" y="18498"/>
                  <a:pt x="19513" y="19017"/>
                </a:cubicBezTo>
                <a:cubicBezTo>
                  <a:pt x="19317" y="19535"/>
                  <a:pt x="19060" y="19984"/>
                  <a:pt x="18746" y="20361"/>
                </a:cubicBezTo>
                <a:cubicBezTo>
                  <a:pt x="18433" y="20738"/>
                  <a:pt x="18051" y="21038"/>
                  <a:pt x="17608" y="21263"/>
                </a:cubicBezTo>
                <a:cubicBezTo>
                  <a:pt x="17167" y="21487"/>
                  <a:pt x="16697" y="21599"/>
                  <a:pt x="16197" y="21599"/>
                </a:cubicBezTo>
                <a:cubicBezTo>
                  <a:pt x="15705" y="21599"/>
                  <a:pt x="15237" y="21487"/>
                  <a:pt x="14796" y="21263"/>
                </a:cubicBezTo>
                <a:cubicBezTo>
                  <a:pt x="14353" y="21038"/>
                  <a:pt x="13973" y="20738"/>
                  <a:pt x="13653" y="20361"/>
                </a:cubicBezTo>
                <a:cubicBezTo>
                  <a:pt x="13332" y="19984"/>
                  <a:pt x="13077" y="19535"/>
                  <a:pt x="12886" y="19017"/>
                </a:cubicBezTo>
                <a:cubicBezTo>
                  <a:pt x="12695" y="18498"/>
                  <a:pt x="12600" y="17948"/>
                  <a:pt x="12600" y="17369"/>
                </a:cubicBezTo>
                <a:lnTo>
                  <a:pt x="12600" y="17274"/>
                </a:lnTo>
                <a:lnTo>
                  <a:pt x="9000" y="17274"/>
                </a:lnTo>
                <a:lnTo>
                  <a:pt x="9000" y="17369"/>
                </a:lnTo>
                <a:cubicBezTo>
                  <a:pt x="9000" y="17948"/>
                  <a:pt x="8904" y="18498"/>
                  <a:pt x="8713" y="19017"/>
                </a:cubicBezTo>
                <a:cubicBezTo>
                  <a:pt x="8522" y="19535"/>
                  <a:pt x="8265" y="19984"/>
                  <a:pt x="7946" y="20361"/>
                </a:cubicBezTo>
                <a:cubicBezTo>
                  <a:pt x="7628" y="20738"/>
                  <a:pt x="7244" y="21038"/>
                  <a:pt x="6803" y="21263"/>
                </a:cubicBezTo>
                <a:cubicBezTo>
                  <a:pt x="6360" y="21487"/>
                  <a:pt x="5894" y="21599"/>
                  <a:pt x="5402" y="21599"/>
                </a:cubicBezTo>
                <a:cubicBezTo>
                  <a:pt x="4910" y="21599"/>
                  <a:pt x="4442" y="21487"/>
                  <a:pt x="4004" y="21263"/>
                </a:cubicBezTo>
                <a:cubicBezTo>
                  <a:pt x="3558" y="21038"/>
                  <a:pt x="3178" y="20738"/>
                  <a:pt x="2857" y="20361"/>
                </a:cubicBezTo>
                <a:cubicBezTo>
                  <a:pt x="2537" y="19984"/>
                  <a:pt x="2282" y="19535"/>
                  <a:pt x="2091" y="19017"/>
                </a:cubicBezTo>
                <a:cubicBezTo>
                  <a:pt x="1900" y="18498"/>
                  <a:pt x="1804" y="17948"/>
                  <a:pt x="1804" y="17369"/>
                </a:cubicBezTo>
                <a:lnTo>
                  <a:pt x="1804" y="17274"/>
                </a:lnTo>
                <a:lnTo>
                  <a:pt x="891" y="17274"/>
                </a:lnTo>
                <a:cubicBezTo>
                  <a:pt x="646" y="17274"/>
                  <a:pt x="438" y="17168"/>
                  <a:pt x="262" y="16960"/>
                </a:cubicBezTo>
                <a:cubicBezTo>
                  <a:pt x="88" y="16756"/>
                  <a:pt x="0" y="16514"/>
                  <a:pt x="0" y="16238"/>
                </a:cubicBezTo>
                <a:lnTo>
                  <a:pt x="0" y="10668"/>
                </a:lnTo>
                <a:cubicBezTo>
                  <a:pt x="0" y="10441"/>
                  <a:pt x="26" y="10205"/>
                  <a:pt x="68" y="9960"/>
                </a:cubicBezTo>
                <a:cubicBezTo>
                  <a:pt x="117" y="9715"/>
                  <a:pt x="186" y="9474"/>
                  <a:pt x="274" y="9229"/>
                </a:cubicBezTo>
                <a:cubicBezTo>
                  <a:pt x="364" y="8984"/>
                  <a:pt x="470" y="8751"/>
                  <a:pt x="592" y="8526"/>
                </a:cubicBezTo>
                <a:cubicBezTo>
                  <a:pt x="712" y="8301"/>
                  <a:pt x="837" y="8114"/>
                  <a:pt x="959" y="7964"/>
                </a:cubicBezTo>
                <a:lnTo>
                  <a:pt x="3573" y="4906"/>
                </a:lnTo>
                <a:cubicBezTo>
                  <a:pt x="3697" y="4759"/>
                  <a:pt x="3857" y="4613"/>
                  <a:pt x="4053" y="4474"/>
                </a:cubicBezTo>
                <a:cubicBezTo>
                  <a:pt x="4248" y="4330"/>
                  <a:pt x="4449" y="4209"/>
                  <a:pt x="4657" y="4109"/>
                </a:cubicBezTo>
                <a:cubicBezTo>
                  <a:pt x="4863" y="4005"/>
                  <a:pt x="5071" y="3927"/>
                  <a:pt x="5277" y="3867"/>
                </a:cubicBezTo>
                <a:cubicBezTo>
                  <a:pt x="5485" y="3806"/>
                  <a:pt x="5686" y="3775"/>
                  <a:pt x="5882" y="3775"/>
                </a:cubicBezTo>
                <a:lnTo>
                  <a:pt x="6820" y="3775"/>
                </a:lnTo>
                <a:lnTo>
                  <a:pt x="6820" y="1048"/>
                </a:lnTo>
                <a:cubicBezTo>
                  <a:pt x="6820" y="760"/>
                  <a:pt x="6908" y="518"/>
                  <a:pt x="7082" y="310"/>
                </a:cubicBezTo>
                <a:cubicBezTo>
                  <a:pt x="7258" y="103"/>
                  <a:pt x="7464" y="0"/>
                  <a:pt x="7699" y="0"/>
                </a:cubicBezTo>
                <a:lnTo>
                  <a:pt x="20684" y="0"/>
                </a:lnTo>
                <a:close/>
                <a:moveTo>
                  <a:pt x="6791" y="6438"/>
                </a:moveTo>
                <a:lnTo>
                  <a:pt x="5877" y="6438"/>
                </a:lnTo>
                <a:cubicBezTo>
                  <a:pt x="5799" y="6438"/>
                  <a:pt x="5676" y="6478"/>
                  <a:pt x="5510" y="6550"/>
                </a:cubicBezTo>
                <a:cubicBezTo>
                  <a:pt x="5341" y="6625"/>
                  <a:pt x="5223" y="6703"/>
                  <a:pt x="5152" y="6784"/>
                </a:cubicBezTo>
                <a:lnTo>
                  <a:pt x="2539" y="9830"/>
                </a:lnTo>
                <a:cubicBezTo>
                  <a:pt x="2478" y="9902"/>
                  <a:pt x="2412" y="10040"/>
                  <a:pt x="2351" y="10239"/>
                </a:cubicBezTo>
                <a:cubicBezTo>
                  <a:pt x="2289" y="10435"/>
                  <a:pt x="2257" y="10579"/>
                  <a:pt x="2257" y="10671"/>
                </a:cubicBezTo>
                <a:lnTo>
                  <a:pt x="2257" y="11527"/>
                </a:lnTo>
                <a:lnTo>
                  <a:pt x="6795" y="11527"/>
                </a:lnTo>
                <a:lnTo>
                  <a:pt x="6795" y="6438"/>
                </a:lnTo>
                <a:close/>
                <a:moveTo>
                  <a:pt x="5395" y="18942"/>
                </a:moveTo>
                <a:cubicBezTo>
                  <a:pt x="5760" y="18942"/>
                  <a:pt x="6075" y="18789"/>
                  <a:pt x="6340" y="18481"/>
                </a:cubicBezTo>
                <a:cubicBezTo>
                  <a:pt x="6600" y="18173"/>
                  <a:pt x="6732" y="17804"/>
                  <a:pt x="6732" y="17372"/>
                </a:cubicBezTo>
                <a:cubicBezTo>
                  <a:pt x="6732" y="16940"/>
                  <a:pt x="6600" y="16569"/>
                  <a:pt x="6340" y="16252"/>
                </a:cubicBezTo>
                <a:cubicBezTo>
                  <a:pt x="6078" y="15944"/>
                  <a:pt x="5762" y="15786"/>
                  <a:pt x="5395" y="15786"/>
                </a:cubicBezTo>
                <a:cubicBezTo>
                  <a:pt x="5027" y="15786"/>
                  <a:pt x="4714" y="15941"/>
                  <a:pt x="4444" y="16246"/>
                </a:cubicBezTo>
                <a:cubicBezTo>
                  <a:pt x="4180" y="16557"/>
                  <a:pt x="4045" y="16932"/>
                  <a:pt x="4045" y="17372"/>
                </a:cubicBezTo>
                <a:cubicBezTo>
                  <a:pt x="4045" y="17804"/>
                  <a:pt x="4180" y="18173"/>
                  <a:pt x="4444" y="18481"/>
                </a:cubicBezTo>
                <a:cubicBezTo>
                  <a:pt x="4714" y="18789"/>
                  <a:pt x="5027" y="18942"/>
                  <a:pt x="5395" y="18942"/>
                </a:cubicBezTo>
                <a:moveTo>
                  <a:pt x="16195" y="18942"/>
                </a:moveTo>
                <a:cubicBezTo>
                  <a:pt x="16560" y="18942"/>
                  <a:pt x="16878" y="18789"/>
                  <a:pt x="17145" y="18481"/>
                </a:cubicBezTo>
                <a:cubicBezTo>
                  <a:pt x="17409" y="18173"/>
                  <a:pt x="17544" y="17804"/>
                  <a:pt x="17544" y="17372"/>
                </a:cubicBezTo>
                <a:cubicBezTo>
                  <a:pt x="17544" y="16940"/>
                  <a:pt x="17412" y="16569"/>
                  <a:pt x="17150" y="16252"/>
                </a:cubicBezTo>
                <a:cubicBezTo>
                  <a:pt x="16890" y="15944"/>
                  <a:pt x="16572" y="15786"/>
                  <a:pt x="16195" y="15786"/>
                </a:cubicBezTo>
                <a:cubicBezTo>
                  <a:pt x="15827" y="15786"/>
                  <a:pt x="15514" y="15941"/>
                  <a:pt x="15249" y="16246"/>
                </a:cubicBezTo>
                <a:cubicBezTo>
                  <a:pt x="14990" y="16557"/>
                  <a:pt x="14857" y="16932"/>
                  <a:pt x="14857" y="17372"/>
                </a:cubicBezTo>
                <a:cubicBezTo>
                  <a:pt x="14857" y="17804"/>
                  <a:pt x="14990" y="18173"/>
                  <a:pt x="15249" y="18481"/>
                </a:cubicBezTo>
                <a:cubicBezTo>
                  <a:pt x="15511" y="18789"/>
                  <a:pt x="15825" y="18942"/>
                  <a:pt x="16195" y="18942"/>
                </a:cubicBezTo>
              </a:path>
            </a:pathLst>
          </a:custGeom>
          <a:solidFill>
            <a:schemeClr val="accent3"/>
          </a:solidFill>
          <a:ln>
            <a:noFill/>
          </a:ln>
          <a:effectLst/>
          <a:extLst/>
        </p:spPr>
        <p:txBody>
          <a:bodyPr anchor="ctr" bIns="76184" lIns="76184" rIns="76184" tIns="76184"/>
          <a:lstStyle/>
          <a:p>
            <a:pPr defTabSz="685493">
              <a:defRPr/>
            </a:pPr>
            <a:endParaRPr lang="es-ES" sz="5000">
              <a:solidFill>
                <a:srgbClr val="44CEB9"/>
              </a:solidFill>
              <a:effectLst>
                <a:outerShdw algn="tl" blurRad="38100" dir="2700000" dist="38100">
                  <a:srgbClr val="000000"/>
                </a:outerShdw>
              </a:effectLst>
              <a:cs charset="0" typeface="Gill Sans"/>
              <a:sym charset="0" typeface="Gill Sans"/>
            </a:endParaRPr>
          </a:p>
        </p:txBody>
      </p:sp>
      <p:sp>
        <p:nvSpPr>
          <p:cNvPr id="115" name="Freeform 16"/>
          <p:cNvSpPr>
            <a:spLocks noChangeArrowheads="1" noChangeAspect="1"/>
          </p:cNvSpPr>
          <p:nvPr/>
        </p:nvSpPr>
        <p:spPr bwMode="auto">
          <a:xfrm>
            <a:off x="4768958" y="2810700"/>
            <a:ext cx="231885" cy="364264"/>
          </a:xfrm>
          <a:custGeom>
            <a:gdLst>
              <a:gd fmla="*/ 406 w 657" name="T0"/>
              <a:gd fmla="*/ 947 h 1032" name="T1"/>
              <a:gd fmla="*/ 333 w 657" name="T2"/>
              <a:gd fmla="*/ 1031 h 1032" name="T3"/>
              <a:gd fmla="*/ 250 w 657" name="T4"/>
              <a:gd fmla="*/ 947 h 1032" name="T5"/>
              <a:gd fmla="*/ 448 w 657" name="T6"/>
              <a:gd fmla="*/ 916 h 1032" name="T7"/>
              <a:gd fmla="*/ 198 w 657" name="T8"/>
              <a:gd fmla="*/ 833 h 1032" name="T9"/>
              <a:gd fmla="*/ 656 w 657" name="T10"/>
              <a:gd fmla="*/ 333 h 1032" name="T11"/>
              <a:gd fmla="*/ 562 w 657" name="T12"/>
              <a:gd fmla="*/ 562 h 1032" name="T13"/>
              <a:gd fmla="*/ 531 w 657" name="T14"/>
              <a:gd fmla="*/ 635 h 1032" name="T15"/>
              <a:gd fmla="*/ 500 w 657" name="T16"/>
              <a:gd fmla="*/ 708 h 1032" name="T17"/>
              <a:gd fmla="*/ 500 w 657" name="T18"/>
              <a:gd fmla="*/ 729 h 1032" name="T19"/>
              <a:gd fmla="*/ 166 w 657" name="T20"/>
              <a:gd fmla="*/ 791 h 1032" name="T21"/>
              <a:gd fmla="*/ 156 w 657" name="T22"/>
              <a:gd fmla="*/ 708 h 1032" name="T23"/>
              <a:gd fmla="*/ 135 w 657" name="T24"/>
              <a:gd fmla="*/ 635 h 1032" name="T25"/>
              <a:gd fmla="*/ 93 w 657" name="T26"/>
              <a:gd fmla="*/ 552 h 1032" name="T27"/>
              <a:gd fmla="*/ 0 w 657" name="T28"/>
              <a:gd fmla="*/ 333 h 1032" name="T29"/>
              <a:gd fmla="*/ 333 w 657" name="T30"/>
              <a:gd fmla="*/ 0 h 1032" name="T31"/>
              <a:gd fmla="*/ 656 w 657" name="T32"/>
              <a:gd fmla="*/ 333 h 1032" name="T33"/>
              <a:gd fmla="*/ 510 w 657" name="T34"/>
              <a:gd fmla="*/ 156 h 1032" name="T35"/>
              <a:gd fmla="*/ 156 w 657" name="T36"/>
              <a:gd fmla="*/ 156 h 1032" name="T37"/>
              <a:gd fmla="*/ 146 w 657" name="T38"/>
              <a:gd fmla="*/ 499 h 1032" name="T39"/>
              <a:gd fmla="*/ 166 w 657" name="T40"/>
              <a:gd fmla="*/ 541 h 1032" name="T41"/>
              <a:gd fmla="*/ 229 w 657" name="T42"/>
              <a:gd fmla="*/ 666 h 1032" name="T43"/>
              <a:gd fmla="*/ 427 w 657" name="T44"/>
              <a:gd fmla="*/ 718 h 1032" name="T45"/>
              <a:gd fmla="*/ 458 w 657" name="T46"/>
              <a:gd fmla="*/ 604 h 1032" name="T47"/>
              <a:gd fmla="*/ 510 w 657" name="T48"/>
              <a:gd fmla="*/ 520 h 1032" name="T49"/>
              <a:gd fmla="*/ 583 w 657" name="T50"/>
              <a:gd fmla="*/ 333 h 1032" name="T51"/>
              <a:gd fmla="*/ 354 w 657" name="T52"/>
              <a:gd fmla="*/ 354 h 1032" name="T53"/>
              <a:gd fmla="*/ 302 w 657" name="T54"/>
              <a:gd fmla="*/ 354 h 1032" name="T55"/>
              <a:gd fmla="*/ 239 w 657" name="T56"/>
              <a:gd fmla="*/ 354 h 1032" name="T57"/>
              <a:gd fmla="*/ 250 w 657" name="T58"/>
              <a:gd fmla="*/ 499 h 1032" name="T59"/>
              <a:gd fmla="*/ 302 w 657" name="T60"/>
              <a:gd fmla="*/ 499 h 1032" name="T61"/>
              <a:gd fmla="*/ 364 w 657" name="T62"/>
              <a:gd fmla="*/ 499 h 1032" name="T63"/>
              <a:gd fmla="*/ 416 w 657" name="T64"/>
              <a:gd fmla="*/ 499 h 1032" name="T65"/>
              <a:gd fmla="*/ 427 w 657" name="T66"/>
              <a:gd fmla="*/ 354 h 1032" name="T67"/>
              <a:gd fmla="*/ 385 w 657" name="T68"/>
              <a:gd fmla="*/ 416 h 1032"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032" w="657">
                <a:moveTo>
                  <a:pt x="250" y="947"/>
                </a:moveTo>
                <a:cubicBezTo>
                  <a:pt x="406" y="947"/>
                  <a:pt x="406" y="947"/>
                  <a:pt x="406" y="947"/>
                </a:cubicBezTo>
                <a:cubicBezTo>
                  <a:pt x="406" y="968"/>
                  <a:pt x="396" y="989"/>
                  <a:pt x="385" y="1010"/>
                </a:cubicBezTo>
                <a:cubicBezTo>
                  <a:pt x="364" y="1020"/>
                  <a:pt x="354" y="1031"/>
                  <a:pt x="333" y="1031"/>
                </a:cubicBezTo>
                <a:cubicBezTo>
                  <a:pt x="312" y="1031"/>
                  <a:pt x="291" y="1020"/>
                  <a:pt x="281" y="1010"/>
                </a:cubicBezTo>
                <a:cubicBezTo>
                  <a:pt x="260" y="989"/>
                  <a:pt x="250" y="968"/>
                  <a:pt x="250" y="947"/>
                </a:cubicBezTo>
                <a:close/>
                <a:moveTo>
                  <a:pt x="208" y="916"/>
                </a:moveTo>
                <a:cubicBezTo>
                  <a:pt x="448" y="916"/>
                  <a:pt x="448" y="916"/>
                  <a:pt x="448" y="916"/>
                </a:cubicBezTo>
                <a:cubicBezTo>
                  <a:pt x="458" y="833"/>
                  <a:pt x="458" y="833"/>
                  <a:pt x="458" y="833"/>
                </a:cubicBezTo>
                <a:cubicBezTo>
                  <a:pt x="198" y="833"/>
                  <a:pt x="198" y="833"/>
                  <a:pt x="198" y="833"/>
                </a:cubicBezTo>
                <a:lnTo>
                  <a:pt x="208" y="916"/>
                </a:lnTo>
                <a:close/>
                <a:moveTo>
                  <a:pt x="656" y="333"/>
                </a:moveTo>
                <a:cubicBezTo>
                  <a:pt x="656" y="416"/>
                  <a:pt x="625" y="489"/>
                  <a:pt x="573" y="552"/>
                </a:cubicBezTo>
                <a:lnTo>
                  <a:pt x="562" y="562"/>
                </a:lnTo>
                <a:cubicBezTo>
                  <a:pt x="562" y="562"/>
                  <a:pt x="562" y="572"/>
                  <a:pt x="552" y="572"/>
                </a:cubicBezTo>
                <a:cubicBezTo>
                  <a:pt x="541" y="593"/>
                  <a:pt x="541" y="614"/>
                  <a:pt x="531" y="635"/>
                </a:cubicBezTo>
                <a:cubicBezTo>
                  <a:pt x="521" y="656"/>
                  <a:pt x="510" y="677"/>
                  <a:pt x="510" y="697"/>
                </a:cubicBezTo>
                <a:cubicBezTo>
                  <a:pt x="500" y="697"/>
                  <a:pt x="500" y="697"/>
                  <a:pt x="500" y="708"/>
                </a:cubicBezTo>
                <a:lnTo>
                  <a:pt x="500" y="718"/>
                </a:lnTo>
                <a:cubicBezTo>
                  <a:pt x="500" y="729"/>
                  <a:pt x="500" y="729"/>
                  <a:pt x="500" y="729"/>
                </a:cubicBezTo>
                <a:cubicBezTo>
                  <a:pt x="500" y="791"/>
                  <a:pt x="500" y="791"/>
                  <a:pt x="500" y="791"/>
                </a:cubicBezTo>
                <a:cubicBezTo>
                  <a:pt x="166" y="791"/>
                  <a:pt x="166" y="791"/>
                  <a:pt x="166" y="791"/>
                </a:cubicBezTo>
                <a:cubicBezTo>
                  <a:pt x="166" y="729"/>
                  <a:pt x="166" y="729"/>
                  <a:pt x="166" y="729"/>
                </a:cubicBezTo>
                <a:cubicBezTo>
                  <a:pt x="166" y="718"/>
                  <a:pt x="156" y="718"/>
                  <a:pt x="156" y="708"/>
                </a:cubicBezTo>
                <a:lnTo>
                  <a:pt x="156" y="697"/>
                </a:lnTo>
                <a:cubicBezTo>
                  <a:pt x="146" y="677"/>
                  <a:pt x="146" y="656"/>
                  <a:pt x="135" y="635"/>
                </a:cubicBezTo>
                <a:cubicBezTo>
                  <a:pt x="125" y="614"/>
                  <a:pt x="114" y="593"/>
                  <a:pt x="104" y="572"/>
                </a:cubicBezTo>
                <a:cubicBezTo>
                  <a:pt x="93" y="562"/>
                  <a:pt x="93" y="562"/>
                  <a:pt x="93" y="552"/>
                </a:cubicBezTo>
                <a:lnTo>
                  <a:pt x="83" y="552"/>
                </a:lnTo>
                <a:cubicBezTo>
                  <a:pt x="31" y="489"/>
                  <a:pt x="0" y="416"/>
                  <a:pt x="0" y="333"/>
                </a:cubicBezTo>
                <a:cubicBezTo>
                  <a:pt x="0" y="239"/>
                  <a:pt x="31" y="166"/>
                  <a:pt x="104" y="104"/>
                </a:cubicBezTo>
                <a:cubicBezTo>
                  <a:pt x="166" y="31"/>
                  <a:pt x="239" y="0"/>
                  <a:pt x="333" y="0"/>
                </a:cubicBezTo>
                <a:cubicBezTo>
                  <a:pt x="416" y="0"/>
                  <a:pt x="500" y="31"/>
                  <a:pt x="562" y="104"/>
                </a:cubicBezTo>
                <a:cubicBezTo>
                  <a:pt x="625" y="166"/>
                  <a:pt x="656" y="239"/>
                  <a:pt x="656" y="333"/>
                </a:cubicBezTo>
                <a:close/>
                <a:moveTo>
                  <a:pt x="583" y="333"/>
                </a:moveTo>
                <a:cubicBezTo>
                  <a:pt x="583" y="260"/>
                  <a:pt x="562" y="198"/>
                  <a:pt x="510" y="156"/>
                </a:cubicBezTo>
                <a:cubicBezTo>
                  <a:pt x="458" y="104"/>
                  <a:pt x="396" y="83"/>
                  <a:pt x="333" y="83"/>
                </a:cubicBezTo>
                <a:cubicBezTo>
                  <a:pt x="260" y="83"/>
                  <a:pt x="198" y="104"/>
                  <a:pt x="156" y="156"/>
                </a:cubicBezTo>
                <a:cubicBezTo>
                  <a:pt x="104" y="198"/>
                  <a:pt x="73" y="260"/>
                  <a:pt x="73" y="333"/>
                </a:cubicBezTo>
                <a:cubicBezTo>
                  <a:pt x="73" y="396"/>
                  <a:pt x="93" y="448"/>
                  <a:pt x="146" y="499"/>
                </a:cubicBezTo>
                <a:cubicBezTo>
                  <a:pt x="146" y="499"/>
                  <a:pt x="146" y="510"/>
                  <a:pt x="156" y="510"/>
                </a:cubicBezTo>
                <a:cubicBezTo>
                  <a:pt x="156" y="520"/>
                  <a:pt x="166" y="531"/>
                  <a:pt x="166" y="541"/>
                </a:cubicBezTo>
                <a:cubicBezTo>
                  <a:pt x="177" y="562"/>
                  <a:pt x="187" y="583"/>
                  <a:pt x="198" y="604"/>
                </a:cubicBezTo>
                <a:cubicBezTo>
                  <a:pt x="208" y="624"/>
                  <a:pt x="218" y="645"/>
                  <a:pt x="229" y="666"/>
                </a:cubicBezTo>
                <a:cubicBezTo>
                  <a:pt x="229" y="697"/>
                  <a:pt x="239" y="708"/>
                  <a:pt x="239" y="718"/>
                </a:cubicBezTo>
                <a:cubicBezTo>
                  <a:pt x="427" y="718"/>
                  <a:pt x="427" y="718"/>
                  <a:pt x="427" y="718"/>
                </a:cubicBezTo>
                <a:cubicBezTo>
                  <a:pt x="427" y="708"/>
                  <a:pt x="427" y="697"/>
                  <a:pt x="437" y="666"/>
                </a:cubicBezTo>
                <a:cubicBezTo>
                  <a:pt x="437" y="645"/>
                  <a:pt x="448" y="624"/>
                  <a:pt x="458" y="604"/>
                </a:cubicBezTo>
                <a:cubicBezTo>
                  <a:pt x="468" y="583"/>
                  <a:pt x="479" y="562"/>
                  <a:pt x="489" y="541"/>
                </a:cubicBezTo>
                <a:cubicBezTo>
                  <a:pt x="489" y="531"/>
                  <a:pt x="500" y="520"/>
                  <a:pt x="510" y="520"/>
                </a:cubicBezTo>
                <a:cubicBezTo>
                  <a:pt x="510" y="510"/>
                  <a:pt x="510" y="499"/>
                  <a:pt x="521" y="499"/>
                </a:cubicBezTo>
                <a:cubicBezTo>
                  <a:pt x="562" y="448"/>
                  <a:pt x="583" y="396"/>
                  <a:pt x="583" y="333"/>
                </a:cubicBezTo>
                <a:close/>
                <a:moveTo>
                  <a:pt x="385" y="416"/>
                </a:moveTo>
                <a:cubicBezTo>
                  <a:pt x="354" y="354"/>
                  <a:pt x="354" y="354"/>
                  <a:pt x="354" y="354"/>
                </a:cubicBezTo>
                <a:cubicBezTo>
                  <a:pt x="333" y="302"/>
                  <a:pt x="333" y="302"/>
                  <a:pt x="333" y="302"/>
                </a:cubicBezTo>
                <a:cubicBezTo>
                  <a:pt x="302" y="354"/>
                  <a:pt x="302" y="354"/>
                  <a:pt x="302" y="354"/>
                </a:cubicBezTo>
                <a:cubicBezTo>
                  <a:pt x="271" y="416"/>
                  <a:pt x="271" y="416"/>
                  <a:pt x="271" y="416"/>
                </a:cubicBezTo>
                <a:cubicBezTo>
                  <a:pt x="239" y="354"/>
                  <a:pt x="239" y="354"/>
                  <a:pt x="239" y="354"/>
                </a:cubicBezTo>
                <a:cubicBezTo>
                  <a:pt x="187" y="385"/>
                  <a:pt x="187" y="385"/>
                  <a:pt x="187" y="385"/>
                </a:cubicBezTo>
                <a:cubicBezTo>
                  <a:pt x="250" y="499"/>
                  <a:pt x="250" y="499"/>
                  <a:pt x="250" y="499"/>
                </a:cubicBezTo>
                <a:cubicBezTo>
                  <a:pt x="271" y="552"/>
                  <a:pt x="271" y="552"/>
                  <a:pt x="271" y="552"/>
                </a:cubicBezTo>
                <a:cubicBezTo>
                  <a:pt x="302" y="499"/>
                  <a:pt x="302" y="499"/>
                  <a:pt x="302" y="499"/>
                </a:cubicBezTo>
                <a:cubicBezTo>
                  <a:pt x="333" y="437"/>
                  <a:pt x="333" y="437"/>
                  <a:pt x="333" y="437"/>
                </a:cubicBezTo>
                <a:cubicBezTo>
                  <a:pt x="364" y="499"/>
                  <a:pt x="364" y="499"/>
                  <a:pt x="364" y="499"/>
                </a:cubicBezTo>
                <a:cubicBezTo>
                  <a:pt x="385" y="552"/>
                  <a:pt x="385" y="552"/>
                  <a:pt x="385" y="552"/>
                </a:cubicBezTo>
                <a:cubicBezTo>
                  <a:pt x="416" y="499"/>
                  <a:pt x="416" y="499"/>
                  <a:pt x="416" y="499"/>
                </a:cubicBezTo>
                <a:cubicBezTo>
                  <a:pt x="479" y="385"/>
                  <a:pt x="479" y="385"/>
                  <a:pt x="479" y="385"/>
                </a:cubicBezTo>
                <a:cubicBezTo>
                  <a:pt x="427" y="354"/>
                  <a:pt x="427" y="354"/>
                  <a:pt x="427" y="354"/>
                </a:cubicBezTo>
                <a:lnTo>
                  <a:pt x="385" y="416"/>
                </a:lnTo>
                <a:close/>
                <a:moveTo>
                  <a:pt x="385" y="416"/>
                </a:moveTo>
                <a:lnTo>
                  <a:pt x="385" y="416"/>
                </a:lnTo>
                <a:close/>
              </a:path>
            </a:pathLst>
          </a:custGeom>
          <a:solidFill>
            <a:schemeClr val="accent4"/>
          </a:solidFill>
          <a:ln>
            <a:noFill/>
          </a:ln>
          <a:effectLst/>
          <a:extLst/>
        </p:spPr>
        <p:txBody>
          <a:bodyPr anchor="ctr" bIns="68567" lIns="137132" rIns="137132" tIns="68567" wrap="none"/>
          <a:lstStyle/>
          <a:p>
            <a:pPr>
              <a:defRPr/>
            </a:pPr>
            <a:endParaRPr lang="en-US">
              <a:ea charset="0" typeface="SimSun"/>
            </a:endParaRPr>
          </a:p>
        </p:txBody>
      </p:sp>
      <p:sp>
        <p:nvSpPr>
          <p:cNvPr id="116" name="Freeform 266"/>
          <p:cNvSpPr>
            <a:spLocks noChangeArrowheads="1" noChangeAspect="1"/>
          </p:cNvSpPr>
          <p:nvPr/>
        </p:nvSpPr>
        <p:spPr bwMode="auto">
          <a:xfrm>
            <a:off x="7217222" y="2814724"/>
            <a:ext cx="306122" cy="337446"/>
          </a:xfrm>
          <a:custGeom>
            <a:gdLst>
              <a:gd fmla="*/ 310 w 863" name="T0"/>
              <a:gd fmla="*/ 41 h 954" name="T1"/>
              <a:gd fmla="*/ 201 w 863" name="T2"/>
              <a:gd fmla="*/ 735 h 954" name="T3"/>
              <a:gd fmla="*/ 519 w 863" name="T4"/>
              <a:gd fmla="*/ 953 h 954" name="T5"/>
              <a:gd fmla="*/ 636 w 863" name="T6"/>
              <a:gd fmla="*/ 886 h 954" name="T7"/>
              <a:gd fmla="*/ 770 w 863" name="T8"/>
              <a:gd fmla="*/ 744 h 954" name="T9"/>
              <a:gd fmla="*/ 786 w 863" name="T10"/>
              <a:gd fmla="*/ 693 h 954" name="T11"/>
              <a:gd fmla="*/ 836 w 863" name="T12"/>
              <a:gd fmla="*/ 593 h 954" name="T13"/>
              <a:gd fmla="*/ 293 w 863" name="T14"/>
              <a:gd fmla="*/ 468 h 954" name="T15"/>
              <a:gd fmla="*/ 268 w 863" name="T16"/>
              <a:gd fmla="*/ 434 h 954" name="T17"/>
              <a:gd fmla="*/ 234 w 863" name="T18"/>
              <a:gd fmla="*/ 459 h 954" name="T19"/>
              <a:gd fmla="*/ 159 w 863" name="T20"/>
              <a:gd fmla="*/ 392 h 954" name="T21"/>
              <a:gd fmla="*/ 184 w 863" name="T22"/>
              <a:gd fmla="*/ 342 h 954" name="T23"/>
              <a:gd fmla="*/ 142 w 863" name="T24"/>
              <a:gd fmla="*/ 301 h 954" name="T25"/>
              <a:gd fmla="*/ 168 w 863" name="T26"/>
              <a:gd fmla="*/ 200 h 954" name="T27"/>
              <a:gd fmla="*/ 234 w 863" name="T28"/>
              <a:gd fmla="*/ 200 h 954" name="T29"/>
              <a:gd fmla="*/ 251 w 863" name="T30"/>
              <a:gd fmla="*/ 150 h 954" name="T31"/>
              <a:gd fmla="*/ 351 w 863" name="T32"/>
              <a:gd fmla="*/ 117 h 954" name="T33"/>
              <a:gd fmla="*/ 376 w 863" name="T34"/>
              <a:gd fmla="*/ 175 h 954" name="T35"/>
              <a:gd fmla="*/ 427 w 863" name="T36"/>
              <a:gd fmla="*/ 167 h 954" name="T37"/>
              <a:gd fmla="*/ 510 w 863" name="T38"/>
              <a:gd fmla="*/ 217 h 954" name="T39"/>
              <a:gd fmla="*/ 477 w 863" name="T40"/>
              <a:gd fmla="*/ 284 h 954" name="T41"/>
              <a:gd fmla="*/ 519 w 863" name="T42"/>
              <a:gd fmla="*/ 326 h 954" name="T43"/>
              <a:gd fmla="*/ 494 w 863" name="T44"/>
              <a:gd fmla="*/ 418 h 954" name="T45"/>
              <a:gd fmla="*/ 427 w 863" name="T46"/>
              <a:gd fmla="*/ 409 h 954" name="T47"/>
              <a:gd fmla="*/ 418 w 863" name="T48"/>
              <a:gd fmla="*/ 459 h 954" name="T49"/>
              <a:gd fmla="*/ 318 w 863" name="T50"/>
              <a:gd fmla="*/ 493 h 954" name="T51"/>
              <a:gd fmla="*/ 594 w 863" name="T52"/>
              <a:gd fmla="*/ 660 h 954" name="T53"/>
              <a:gd fmla="*/ 561 w 863" name="T54"/>
              <a:gd fmla="*/ 652 h 954" name="T55"/>
              <a:gd fmla="*/ 552 w 863" name="T56"/>
              <a:gd fmla="*/ 685 h 954" name="T57"/>
              <a:gd fmla="*/ 485 w 863" name="T58"/>
              <a:gd fmla="*/ 710 h 954" name="T59"/>
              <a:gd fmla="*/ 469 w 863" name="T60"/>
              <a:gd fmla="*/ 677 h 954" name="T61"/>
              <a:gd fmla="*/ 435 w 863" name="T62"/>
              <a:gd fmla="*/ 685 h 954" name="T63"/>
              <a:gd fmla="*/ 385 w 863" name="T64"/>
              <a:gd fmla="*/ 643 h 954" name="T65"/>
              <a:gd fmla="*/ 402 w 863" name="T66"/>
              <a:gd fmla="*/ 610 h 954" name="T67"/>
              <a:gd fmla="*/ 376 w 863" name="T68"/>
              <a:gd fmla="*/ 585 h 954" name="T69"/>
              <a:gd fmla="*/ 393 w 863" name="T70"/>
              <a:gd fmla="*/ 518 h 954" name="T71"/>
              <a:gd fmla="*/ 427 w 863" name="T72"/>
              <a:gd fmla="*/ 518 h 954" name="T73"/>
              <a:gd fmla="*/ 443 w 863" name="T74"/>
              <a:gd fmla="*/ 484 h 954" name="T75"/>
              <a:gd fmla="*/ 502 w 863" name="T76"/>
              <a:gd fmla="*/ 468 h 954" name="T77"/>
              <a:gd fmla="*/ 519 w 863" name="T78"/>
              <a:gd fmla="*/ 501 h 954" name="T79"/>
              <a:gd fmla="*/ 552 w 863" name="T80"/>
              <a:gd fmla="*/ 493 h 954" name="T81"/>
              <a:gd fmla="*/ 611 w 863" name="T82"/>
              <a:gd fmla="*/ 535 h 954" name="T83"/>
              <a:gd fmla="*/ 594 w 863" name="T84"/>
              <a:gd fmla="*/ 568 h 954" name="T85"/>
              <a:gd fmla="*/ 619 w 863" name="T86"/>
              <a:gd fmla="*/ 602 h 954" name="T87"/>
              <a:gd fmla="*/ 594 w 863" name="T88"/>
              <a:gd fmla="*/ 660 h 954" name="T89"/>
              <a:gd fmla="*/ 594 w 863" name="T90"/>
              <a:gd fmla="*/ 660 h 954"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954" w="863">
                <a:moveTo>
                  <a:pt x="761" y="426"/>
                </a:moveTo>
                <a:cubicBezTo>
                  <a:pt x="820" y="133"/>
                  <a:pt x="577" y="0"/>
                  <a:pt x="310" y="41"/>
                </a:cubicBezTo>
                <a:cubicBezTo>
                  <a:pt x="42" y="83"/>
                  <a:pt x="50" y="242"/>
                  <a:pt x="34" y="317"/>
                </a:cubicBezTo>
                <a:cubicBezTo>
                  <a:pt x="0" y="518"/>
                  <a:pt x="201" y="735"/>
                  <a:pt x="201" y="735"/>
                </a:cubicBezTo>
                <a:cubicBezTo>
                  <a:pt x="193" y="953"/>
                  <a:pt x="193" y="953"/>
                  <a:pt x="193" y="953"/>
                </a:cubicBezTo>
                <a:cubicBezTo>
                  <a:pt x="519" y="953"/>
                  <a:pt x="519" y="953"/>
                  <a:pt x="519" y="953"/>
                </a:cubicBezTo>
                <a:cubicBezTo>
                  <a:pt x="544" y="852"/>
                  <a:pt x="544" y="852"/>
                  <a:pt x="544" y="852"/>
                </a:cubicBezTo>
                <a:cubicBezTo>
                  <a:pt x="544" y="852"/>
                  <a:pt x="552" y="877"/>
                  <a:pt x="636" y="886"/>
                </a:cubicBezTo>
                <a:cubicBezTo>
                  <a:pt x="728" y="894"/>
                  <a:pt x="711" y="785"/>
                  <a:pt x="711" y="785"/>
                </a:cubicBezTo>
                <a:cubicBezTo>
                  <a:pt x="711" y="785"/>
                  <a:pt x="770" y="760"/>
                  <a:pt x="770" y="744"/>
                </a:cubicBezTo>
                <a:cubicBezTo>
                  <a:pt x="770" y="727"/>
                  <a:pt x="736" y="702"/>
                  <a:pt x="736" y="702"/>
                </a:cubicBezTo>
                <a:cubicBezTo>
                  <a:pt x="736" y="702"/>
                  <a:pt x="770" y="710"/>
                  <a:pt x="786" y="693"/>
                </a:cubicBezTo>
                <a:cubicBezTo>
                  <a:pt x="794" y="677"/>
                  <a:pt x="770" y="626"/>
                  <a:pt x="770" y="626"/>
                </a:cubicBezTo>
                <a:cubicBezTo>
                  <a:pt x="770" y="626"/>
                  <a:pt x="811" y="626"/>
                  <a:pt x="836" y="593"/>
                </a:cubicBezTo>
                <a:cubicBezTo>
                  <a:pt x="862" y="568"/>
                  <a:pt x="761" y="484"/>
                  <a:pt x="761" y="426"/>
                </a:cubicBezTo>
                <a:close/>
                <a:moveTo>
                  <a:pt x="293" y="468"/>
                </a:moveTo>
                <a:cubicBezTo>
                  <a:pt x="293" y="468"/>
                  <a:pt x="293" y="451"/>
                  <a:pt x="293" y="443"/>
                </a:cubicBezTo>
                <a:cubicBezTo>
                  <a:pt x="284" y="434"/>
                  <a:pt x="276" y="434"/>
                  <a:pt x="268" y="434"/>
                </a:cubicBezTo>
                <a:cubicBezTo>
                  <a:pt x="260" y="443"/>
                  <a:pt x="243" y="451"/>
                  <a:pt x="243" y="451"/>
                </a:cubicBezTo>
                <a:cubicBezTo>
                  <a:pt x="234" y="459"/>
                  <a:pt x="234" y="459"/>
                  <a:pt x="234" y="459"/>
                </a:cubicBezTo>
                <a:lnTo>
                  <a:pt x="209" y="451"/>
                </a:lnTo>
                <a:cubicBezTo>
                  <a:pt x="159" y="392"/>
                  <a:pt x="159" y="392"/>
                  <a:pt x="159" y="392"/>
                </a:cubicBezTo>
                <a:cubicBezTo>
                  <a:pt x="159" y="359"/>
                  <a:pt x="159" y="359"/>
                  <a:pt x="159" y="359"/>
                </a:cubicBezTo>
                <a:cubicBezTo>
                  <a:pt x="159" y="359"/>
                  <a:pt x="176" y="342"/>
                  <a:pt x="184" y="342"/>
                </a:cubicBezTo>
                <a:cubicBezTo>
                  <a:pt x="184" y="334"/>
                  <a:pt x="184" y="326"/>
                  <a:pt x="184" y="317"/>
                </a:cubicBezTo>
                <a:cubicBezTo>
                  <a:pt x="168" y="309"/>
                  <a:pt x="142" y="301"/>
                  <a:pt x="142" y="301"/>
                </a:cubicBezTo>
                <a:cubicBezTo>
                  <a:pt x="134" y="267"/>
                  <a:pt x="134" y="267"/>
                  <a:pt x="134" y="267"/>
                </a:cubicBezTo>
                <a:cubicBezTo>
                  <a:pt x="168" y="200"/>
                  <a:pt x="168" y="200"/>
                  <a:pt x="168" y="200"/>
                </a:cubicBezTo>
                <a:cubicBezTo>
                  <a:pt x="201" y="192"/>
                  <a:pt x="201" y="192"/>
                  <a:pt x="201" y="192"/>
                </a:cubicBezTo>
                <a:cubicBezTo>
                  <a:pt x="201" y="192"/>
                  <a:pt x="226" y="200"/>
                  <a:pt x="234" y="200"/>
                </a:cubicBezTo>
                <a:cubicBezTo>
                  <a:pt x="243" y="200"/>
                  <a:pt x="243" y="192"/>
                  <a:pt x="251" y="192"/>
                </a:cubicBezTo>
                <a:cubicBezTo>
                  <a:pt x="251" y="175"/>
                  <a:pt x="251" y="150"/>
                  <a:pt x="251" y="150"/>
                </a:cubicBezTo>
                <a:cubicBezTo>
                  <a:pt x="276" y="125"/>
                  <a:pt x="276" y="125"/>
                  <a:pt x="276" y="125"/>
                </a:cubicBezTo>
                <a:cubicBezTo>
                  <a:pt x="351" y="117"/>
                  <a:pt x="351" y="117"/>
                  <a:pt x="351" y="117"/>
                </a:cubicBezTo>
                <a:cubicBezTo>
                  <a:pt x="376" y="142"/>
                  <a:pt x="376" y="142"/>
                  <a:pt x="376" y="142"/>
                </a:cubicBezTo>
                <a:cubicBezTo>
                  <a:pt x="376" y="142"/>
                  <a:pt x="376" y="167"/>
                  <a:pt x="376" y="175"/>
                </a:cubicBezTo>
                <a:cubicBezTo>
                  <a:pt x="385" y="175"/>
                  <a:pt x="393" y="183"/>
                  <a:pt x="402" y="183"/>
                </a:cubicBezTo>
                <a:cubicBezTo>
                  <a:pt x="410" y="175"/>
                  <a:pt x="427" y="167"/>
                  <a:pt x="427" y="167"/>
                </a:cubicBezTo>
                <a:cubicBezTo>
                  <a:pt x="460" y="167"/>
                  <a:pt x="460" y="167"/>
                  <a:pt x="460" y="167"/>
                </a:cubicBezTo>
                <a:cubicBezTo>
                  <a:pt x="510" y="217"/>
                  <a:pt x="510" y="217"/>
                  <a:pt x="510" y="217"/>
                </a:cubicBezTo>
                <a:cubicBezTo>
                  <a:pt x="510" y="250"/>
                  <a:pt x="510" y="250"/>
                  <a:pt x="510" y="250"/>
                </a:cubicBezTo>
                <a:cubicBezTo>
                  <a:pt x="510" y="250"/>
                  <a:pt x="494" y="267"/>
                  <a:pt x="477" y="284"/>
                </a:cubicBezTo>
                <a:cubicBezTo>
                  <a:pt x="485" y="284"/>
                  <a:pt x="485" y="292"/>
                  <a:pt x="485" y="301"/>
                </a:cubicBezTo>
                <a:cubicBezTo>
                  <a:pt x="494" y="309"/>
                  <a:pt x="519" y="326"/>
                  <a:pt x="519" y="326"/>
                </a:cubicBezTo>
                <a:cubicBezTo>
                  <a:pt x="527" y="359"/>
                  <a:pt x="527" y="359"/>
                  <a:pt x="527" y="359"/>
                </a:cubicBezTo>
                <a:cubicBezTo>
                  <a:pt x="494" y="418"/>
                  <a:pt x="494" y="418"/>
                  <a:pt x="494" y="418"/>
                </a:cubicBezTo>
                <a:cubicBezTo>
                  <a:pt x="460" y="426"/>
                  <a:pt x="460" y="426"/>
                  <a:pt x="460" y="426"/>
                </a:cubicBezTo>
                <a:cubicBezTo>
                  <a:pt x="460" y="426"/>
                  <a:pt x="443" y="418"/>
                  <a:pt x="427" y="409"/>
                </a:cubicBezTo>
                <a:cubicBezTo>
                  <a:pt x="427" y="418"/>
                  <a:pt x="418" y="418"/>
                  <a:pt x="410" y="426"/>
                </a:cubicBezTo>
                <a:cubicBezTo>
                  <a:pt x="410" y="434"/>
                  <a:pt x="418" y="459"/>
                  <a:pt x="418" y="459"/>
                </a:cubicBezTo>
                <a:cubicBezTo>
                  <a:pt x="393" y="484"/>
                  <a:pt x="393" y="484"/>
                  <a:pt x="393" y="484"/>
                </a:cubicBezTo>
                <a:cubicBezTo>
                  <a:pt x="318" y="493"/>
                  <a:pt x="318" y="493"/>
                  <a:pt x="318" y="493"/>
                </a:cubicBezTo>
                <a:lnTo>
                  <a:pt x="293" y="468"/>
                </a:lnTo>
                <a:close/>
                <a:moveTo>
                  <a:pt x="594" y="660"/>
                </a:moveTo>
                <a:cubicBezTo>
                  <a:pt x="577" y="669"/>
                  <a:pt x="577" y="669"/>
                  <a:pt x="577" y="669"/>
                </a:cubicBezTo>
                <a:cubicBezTo>
                  <a:pt x="577" y="669"/>
                  <a:pt x="561" y="660"/>
                  <a:pt x="561" y="652"/>
                </a:cubicBezTo>
                <a:cubicBezTo>
                  <a:pt x="552" y="660"/>
                  <a:pt x="552" y="660"/>
                  <a:pt x="544" y="660"/>
                </a:cubicBezTo>
                <a:cubicBezTo>
                  <a:pt x="544" y="669"/>
                  <a:pt x="552" y="685"/>
                  <a:pt x="552" y="685"/>
                </a:cubicBezTo>
                <a:cubicBezTo>
                  <a:pt x="535" y="702"/>
                  <a:pt x="535" y="702"/>
                  <a:pt x="535" y="702"/>
                </a:cubicBezTo>
                <a:cubicBezTo>
                  <a:pt x="485" y="710"/>
                  <a:pt x="485" y="710"/>
                  <a:pt x="485" y="710"/>
                </a:cubicBezTo>
                <a:cubicBezTo>
                  <a:pt x="469" y="693"/>
                  <a:pt x="469" y="693"/>
                  <a:pt x="469" y="693"/>
                </a:cubicBezTo>
                <a:lnTo>
                  <a:pt x="469" y="677"/>
                </a:lnTo>
                <a:cubicBezTo>
                  <a:pt x="460" y="669"/>
                  <a:pt x="460" y="669"/>
                  <a:pt x="452" y="669"/>
                </a:cubicBezTo>
                <a:cubicBezTo>
                  <a:pt x="435" y="685"/>
                  <a:pt x="435" y="685"/>
                  <a:pt x="435" y="685"/>
                </a:cubicBezTo>
                <a:lnTo>
                  <a:pt x="410" y="685"/>
                </a:lnTo>
                <a:cubicBezTo>
                  <a:pt x="385" y="643"/>
                  <a:pt x="385" y="643"/>
                  <a:pt x="385" y="643"/>
                </a:cubicBezTo>
                <a:cubicBezTo>
                  <a:pt x="385" y="626"/>
                  <a:pt x="385" y="626"/>
                  <a:pt x="385" y="626"/>
                </a:cubicBezTo>
                <a:cubicBezTo>
                  <a:pt x="402" y="610"/>
                  <a:pt x="402" y="610"/>
                  <a:pt x="402" y="610"/>
                </a:cubicBezTo>
                <a:cubicBezTo>
                  <a:pt x="402" y="602"/>
                  <a:pt x="402" y="602"/>
                  <a:pt x="402" y="593"/>
                </a:cubicBezTo>
                <a:cubicBezTo>
                  <a:pt x="393" y="593"/>
                  <a:pt x="376" y="585"/>
                  <a:pt x="376" y="585"/>
                </a:cubicBezTo>
                <a:cubicBezTo>
                  <a:pt x="368" y="560"/>
                  <a:pt x="368" y="560"/>
                  <a:pt x="368" y="560"/>
                </a:cubicBezTo>
                <a:cubicBezTo>
                  <a:pt x="393" y="518"/>
                  <a:pt x="393" y="518"/>
                  <a:pt x="393" y="518"/>
                </a:cubicBezTo>
                <a:cubicBezTo>
                  <a:pt x="410" y="510"/>
                  <a:pt x="410" y="510"/>
                  <a:pt x="410" y="510"/>
                </a:cubicBezTo>
                <a:lnTo>
                  <a:pt x="427" y="518"/>
                </a:lnTo>
                <a:cubicBezTo>
                  <a:pt x="435" y="518"/>
                  <a:pt x="443" y="518"/>
                  <a:pt x="443" y="510"/>
                </a:cubicBezTo>
                <a:cubicBezTo>
                  <a:pt x="443" y="501"/>
                  <a:pt x="443" y="484"/>
                  <a:pt x="443" y="484"/>
                </a:cubicBezTo>
                <a:cubicBezTo>
                  <a:pt x="460" y="468"/>
                  <a:pt x="460" y="468"/>
                  <a:pt x="460" y="468"/>
                </a:cubicBezTo>
                <a:cubicBezTo>
                  <a:pt x="502" y="468"/>
                  <a:pt x="502" y="468"/>
                  <a:pt x="502" y="468"/>
                </a:cubicBezTo>
                <a:cubicBezTo>
                  <a:pt x="519" y="484"/>
                  <a:pt x="519" y="484"/>
                  <a:pt x="519" y="484"/>
                </a:cubicBezTo>
                <a:cubicBezTo>
                  <a:pt x="519" y="484"/>
                  <a:pt x="519" y="493"/>
                  <a:pt x="519" y="501"/>
                </a:cubicBezTo>
                <a:cubicBezTo>
                  <a:pt x="527" y="501"/>
                  <a:pt x="535" y="510"/>
                  <a:pt x="544" y="510"/>
                </a:cubicBezTo>
                <a:cubicBezTo>
                  <a:pt x="552" y="493"/>
                  <a:pt x="552" y="493"/>
                  <a:pt x="552" y="493"/>
                </a:cubicBezTo>
                <a:cubicBezTo>
                  <a:pt x="577" y="493"/>
                  <a:pt x="577" y="493"/>
                  <a:pt x="577" y="493"/>
                </a:cubicBezTo>
                <a:cubicBezTo>
                  <a:pt x="611" y="535"/>
                  <a:pt x="611" y="535"/>
                  <a:pt x="611" y="535"/>
                </a:cubicBezTo>
                <a:cubicBezTo>
                  <a:pt x="611" y="551"/>
                  <a:pt x="611" y="551"/>
                  <a:pt x="611" y="551"/>
                </a:cubicBezTo>
                <a:lnTo>
                  <a:pt x="594" y="568"/>
                </a:lnTo>
                <a:cubicBezTo>
                  <a:pt x="594" y="576"/>
                  <a:pt x="594" y="576"/>
                  <a:pt x="594" y="585"/>
                </a:cubicBezTo>
                <a:cubicBezTo>
                  <a:pt x="602" y="585"/>
                  <a:pt x="619" y="602"/>
                  <a:pt x="619" y="602"/>
                </a:cubicBezTo>
                <a:cubicBezTo>
                  <a:pt x="619" y="618"/>
                  <a:pt x="619" y="618"/>
                  <a:pt x="619" y="618"/>
                </a:cubicBezTo>
                <a:lnTo>
                  <a:pt x="594" y="660"/>
                </a:lnTo>
                <a:close/>
                <a:moveTo>
                  <a:pt x="594" y="660"/>
                </a:moveTo>
                <a:lnTo>
                  <a:pt x="594" y="660"/>
                </a:lnTo>
                <a:close/>
              </a:path>
            </a:pathLst>
          </a:custGeom>
          <a:solidFill>
            <a:schemeClr val="accent6"/>
          </a:solidFill>
          <a:ln>
            <a:noFill/>
          </a:ln>
          <a:effectLst/>
          <a:extLst/>
        </p:spPr>
        <p:txBody>
          <a:bodyPr anchor="ctr" bIns="68567" lIns="137132" rIns="137132" tIns="68567" wrap="none"/>
          <a:lstStyle/>
          <a:p>
            <a:pPr>
              <a:defRPr/>
            </a:pPr>
            <a:endParaRPr lang="en-US">
              <a:ea charset="0" typeface="SimSun"/>
            </a:endParaRPr>
          </a:p>
        </p:txBody>
      </p:sp>
      <p:sp>
        <p:nvSpPr>
          <p:cNvPr id="117" name="Freeform 116"/>
          <p:cNvSpPr>
            <a:spLocks noChangeArrowheads="1" noChangeAspect="1"/>
          </p:cNvSpPr>
          <p:nvPr/>
        </p:nvSpPr>
        <p:spPr bwMode="auto">
          <a:xfrm>
            <a:off x="5997121" y="1672880"/>
            <a:ext cx="296534" cy="262240"/>
          </a:xfrm>
          <a:custGeom>
            <a:gdLst>
              <a:gd fmla="*/ 358785 w 512434" name="connsiteX0"/>
              <a:gd fmla="*/ 409158 h 453171" name="connsiteY0"/>
              <a:gd fmla="*/ 345300 w 512434" name="connsiteX1"/>
              <a:gd fmla="*/ 425866 h 453171" name="connsiteY1"/>
              <a:gd fmla="*/ 358785 w 512434" name="connsiteX2"/>
              <a:gd fmla="*/ 439722 h 453171" name="connsiteY2"/>
              <a:gd fmla="*/ 372270 w 512434" name="connsiteX3"/>
              <a:gd fmla="*/ 425866 h 453171" name="connsiteY3"/>
              <a:gd fmla="*/ 358785 w 512434" name="connsiteX4"/>
              <a:gd fmla="*/ 409158 h 453171" name="connsiteY4"/>
              <a:gd fmla="*/ 151153 w 512434" name="connsiteX5"/>
              <a:gd fmla="*/ 300585 h 453171" name="connsiteY5"/>
              <a:gd fmla="*/ 195731 w 512434" name="connsiteX6"/>
              <a:gd fmla="*/ 300585 h 453171" name="connsiteY6"/>
              <a:gd fmla="*/ 195731 w 512434" name="connsiteX7"/>
              <a:gd fmla="*/ 345175 h 453171" name="connsiteY7"/>
              <a:gd fmla="*/ 151153 w 512434" name="connsiteX8"/>
              <a:gd fmla="*/ 345175 h 453171" name="connsiteY8"/>
              <a:gd fmla="*/ 71978 w 512434" name="connsiteX9"/>
              <a:gd fmla="*/ 300585 h 453171" name="connsiteY9"/>
              <a:gd fmla="*/ 120152 w 512434" name="connsiteX10"/>
              <a:gd fmla="*/ 300585 h 453171" name="connsiteY10"/>
              <a:gd fmla="*/ 120152 w 512434" name="connsiteX11"/>
              <a:gd fmla="*/ 345175 h 453171" name="connsiteY11"/>
              <a:gd fmla="*/ 71978 w 512434" name="connsiteX12"/>
              <a:gd fmla="*/ 345175 h 453171" name="connsiteY12"/>
              <a:gd fmla="*/ 481786 w 512434" name="connsiteX13"/>
              <a:gd fmla="*/ 286492 h 453171" name="connsiteY13"/>
              <a:gd fmla="*/ 468300 w 512434" name="connsiteX14"/>
              <a:gd fmla="*/ 299940 h 453171" name="connsiteY14"/>
              <a:gd fmla="*/ 481786 w 512434" name="connsiteX15"/>
              <a:gd fmla="*/ 313389 h 453171" name="connsiteY15"/>
              <a:gd fmla="*/ 498948 w 512434" name="connsiteX16"/>
              <a:gd fmla="*/ 299940 h 453171" name="connsiteY16"/>
              <a:gd fmla="*/ 481786 w 512434" name="connsiteX17"/>
              <a:gd fmla="*/ 286492 h 453171" name="connsiteY17"/>
              <a:gd fmla="*/ 235785 w 512434" name="connsiteX18"/>
              <a:gd fmla="*/ 286492 h 453171" name="connsiteY18"/>
              <a:gd fmla="*/ 222300 w 512434" name="connsiteX19"/>
              <a:gd fmla="*/ 299940 h 453171" name="connsiteY19"/>
              <a:gd fmla="*/ 235785 w 512434" name="connsiteX20"/>
              <a:gd fmla="*/ 313389 h 453171" name="connsiteY20"/>
              <a:gd fmla="*/ 249270 w 512434" name="connsiteX21"/>
              <a:gd fmla="*/ 299940 h 453171" name="connsiteY21"/>
              <a:gd fmla="*/ 235785 w 512434" name="connsiteX22"/>
              <a:gd fmla="*/ 286492 h 453171" name="connsiteY22"/>
              <a:gd fmla="*/ 151153 w 512434" name="connsiteX23"/>
              <a:gd fmla="*/ 228588 h 453171" name="connsiteY23"/>
              <a:gd fmla="*/ 195731 w 512434" name="connsiteX24"/>
              <a:gd fmla="*/ 228588 h 453171" name="connsiteY24"/>
              <a:gd fmla="*/ 195731 w 512434" name="connsiteX25"/>
              <a:gd fmla="*/ 273178 h 453171" name="connsiteY25"/>
              <a:gd fmla="*/ 151153 w 512434" name="connsiteX26"/>
              <a:gd fmla="*/ 273178 h 453171" name="connsiteY26"/>
              <a:gd fmla="*/ 71978 w 512434" name="connsiteX27"/>
              <a:gd fmla="*/ 228588 h 453171" name="connsiteY27"/>
              <a:gd fmla="*/ 120152 w 512434" name="connsiteX28"/>
              <a:gd fmla="*/ 228588 h 453171" name="connsiteY28"/>
              <a:gd fmla="*/ 120152 w 512434" name="connsiteX29"/>
              <a:gd fmla="*/ 273178 h 453171" name="connsiteY29"/>
              <a:gd fmla="*/ 71978 w 512434" name="connsiteX30"/>
              <a:gd fmla="*/ 273178 h 453171" name="connsiteY30"/>
              <a:gd fmla="*/ 427028 w 512434" name="connsiteX31"/>
              <a:gd fmla="*/ 221695 h 453171" name="connsiteY31"/>
              <a:gd fmla="*/ 372270 w 512434" name="connsiteX32"/>
              <a:gd fmla="*/ 275896 h 453171" name="connsiteY32"/>
              <a:gd fmla="*/ 358785 w 512434" name="connsiteX33"/>
              <a:gd fmla="*/ 272636 h 453171" name="connsiteY33"/>
              <a:gd fmla="*/ 341622 w 512434" name="connsiteX34"/>
              <a:gd fmla="*/ 279564 h 453171" name="connsiteY34"/>
              <a:gd fmla="*/ 283596 w 512434" name="connsiteX35"/>
              <a:gd fmla="*/ 238404 h 453171" name="connsiteY35"/>
              <a:gd fmla="*/ 266433 w 512434" name="connsiteX36"/>
              <a:gd fmla="*/ 238404 h 453171" name="connsiteY36"/>
              <a:gd fmla="*/ 270111 w 512434" name="connsiteX37"/>
              <a:gd fmla="*/ 255520 h 453171" name="connsiteY37"/>
              <a:gd fmla="*/ 331406 w 512434" name="connsiteX38"/>
              <a:gd fmla="*/ 303200 h 453171" name="connsiteY38"/>
              <a:gd fmla="*/ 358785 w 512434" name="connsiteX39"/>
              <a:gd fmla="*/ 327245 h 453171" name="connsiteY39"/>
              <a:gd fmla="*/ 386164 w 512434" name="connsiteX40"/>
              <a:gd fmla="*/ 299940 h 453171" name="connsiteY40"/>
              <a:gd fmla="*/ 386164 w 512434" name="connsiteX41"/>
              <a:gd fmla="*/ 296680 h 453171" name="connsiteY41"/>
              <a:gd fmla="*/ 444191 w 512434" name="connsiteX42"/>
              <a:gd fmla="*/ 238404 h 453171" name="connsiteY42"/>
              <a:gd fmla="*/ 444191 w 512434" name="connsiteX43"/>
              <a:gd fmla="*/ 221695 h 453171" name="connsiteY43"/>
              <a:gd fmla="*/ 427028 w 512434" name="connsiteX44"/>
              <a:gd fmla="*/ 221695 h 453171" name="connsiteY44"/>
              <a:gd fmla="*/ 358785 w 512434" name="connsiteX45"/>
              <a:gd fmla="*/ 163826 h 453171" name="connsiteY45"/>
              <a:gd fmla="*/ 345300 w 512434" name="connsiteX46"/>
              <a:gd fmla="*/ 177274 h 453171" name="connsiteY46"/>
              <a:gd fmla="*/ 358785 w 512434" name="connsiteX47"/>
              <a:gd fmla="*/ 190723 h 453171" name="connsiteY47"/>
              <a:gd fmla="*/ 372270 w 512434" name="connsiteX48"/>
              <a:gd fmla="*/ 177274 h 453171" name="connsiteY48"/>
              <a:gd fmla="*/ 358785 w 512434" name="connsiteX49"/>
              <a:gd fmla="*/ 163826 h 453171" name="connsiteY49"/>
              <a:gd fmla="*/ 151153 w 512434" name="connsiteX50"/>
              <a:gd fmla="*/ 156592 h 453171" name="connsiteY50"/>
              <a:gd fmla="*/ 195731 w 512434" name="connsiteX51"/>
              <a:gd fmla="*/ 156592 h 453171" name="connsiteY51"/>
              <a:gd fmla="*/ 195731 w 512434" name="connsiteX52"/>
              <a:gd fmla="*/ 201182 h 453171" name="connsiteY52"/>
              <a:gd fmla="*/ 151153 w 512434" name="connsiteX53"/>
              <a:gd fmla="*/ 201182 h 453171" name="connsiteY53"/>
              <a:gd fmla="*/ 37595 w 512434" name="connsiteX54"/>
              <a:gd fmla="*/ 102289 h 453171" name="connsiteY54"/>
              <a:gd fmla="*/ 37595 w 512434" name="connsiteX55"/>
              <a:gd fmla="*/ 374925 h 453171" name="connsiteY55"/>
              <a:gd fmla="*/ 228838 w 512434" name="connsiteX56"/>
              <a:gd fmla="*/ 374925 h 453171" name="connsiteY56"/>
              <a:gd fmla="*/ 208406 w 512434" name="connsiteX57"/>
              <a:gd fmla="*/ 299940 h 453171" name="connsiteY57"/>
              <a:gd fmla="*/ 246001 w 512434" name="connsiteX58"/>
              <a:gd fmla="*/ 201318 h 453171" name="connsiteY58"/>
              <a:gd fmla="*/ 225569 w 512434" name="connsiteX59"/>
              <a:gd fmla="*/ 201318 h 453171" name="connsiteY59"/>
              <a:gd fmla="*/ 225569 w 512434" name="connsiteX60"/>
              <a:gd fmla="*/ 156898 h 453171" name="connsiteY60"/>
              <a:gd fmla="*/ 270111 w 512434" name="connsiteX61"/>
              <a:gd fmla="*/ 156898 h 453171" name="connsiteY61"/>
              <a:gd fmla="*/ 270111 w 512434" name="connsiteX62"/>
              <a:gd fmla="*/ 177274 h 453171" name="connsiteY62"/>
              <a:gd fmla="*/ 358785 w 512434" name="connsiteX63"/>
              <a:gd fmla="*/ 149970 h 453171" name="connsiteY63"/>
              <a:gd fmla="*/ 382895 w 512434" name="connsiteX64"/>
              <a:gd fmla="*/ 149970 h 453171" name="connsiteY64"/>
              <a:gd fmla="*/ 382895 w 512434" name="connsiteX65"/>
              <a:gd fmla="*/ 102289 h 453171" name="connsiteY65"/>
              <a:gd fmla="*/ 37595 w 512434" name="connsiteX66"/>
              <a:gd fmla="*/ 102289 h 453171" name="connsiteY66"/>
              <a:gd fmla="*/ 136894 w 512434" name="connsiteX67"/>
              <a:gd fmla="*/ 30564 h 453171" name="connsiteY67"/>
              <a:gd fmla="*/ 136894 w 512434" name="connsiteX68"/>
              <a:gd fmla="*/ 68057 h 453171" name="connsiteY68"/>
              <a:gd fmla="*/ 283596 w 512434" name="connsiteX69"/>
              <a:gd fmla="*/ 68057 h 453171" name="connsiteY69"/>
              <a:gd fmla="*/ 283596 w 512434" name="connsiteX70"/>
              <a:gd fmla="*/ 30564 h 453171" name="connsiteY70"/>
              <a:gd fmla="*/ 136894 w 512434" name="connsiteX71"/>
              <a:gd fmla="*/ 30564 h 453171" name="connsiteY71"/>
              <a:gd fmla="*/ 30648 w 512434" name="connsiteX72"/>
              <a:gd fmla="*/ 0 h 453171" name="connsiteY72"/>
              <a:gd fmla="*/ 389433 w 512434" name="connsiteX73"/>
              <a:gd fmla="*/ 0 h 453171" name="connsiteY73"/>
              <a:gd fmla="*/ 420490 w 512434" name="connsiteX74"/>
              <a:gd fmla="*/ 30564 h 453171" name="connsiteY74"/>
              <a:gd fmla="*/ 420490 w 512434" name="connsiteX75"/>
              <a:gd fmla="*/ 163826 h 453171" name="connsiteY75"/>
              <a:gd fmla="*/ 512434 w 512434" name="connsiteX76"/>
              <a:gd fmla="*/ 299940 h 453171" name="connsiteY76"/>
              <a:gd fmla="*/ 358785 w 512434" name="connsiteX77"/>
              <a:gd fmla="*/ 453171 h 453171" name="connsiteY77"/>
              <a:gd fmla="*/ 263164 w 512434" name="connsiteX78"/>
              <a:gd fmla="*/ 419346 h 453171" name="connsiteY78"/>
              <a:gd fmla="*/ 30648 w 512434" name="connsiteX79"/>
              <a:gd fmla="*/ 419346 h 453171" name="connsiteY79"/>
              <a:gd fmla="*/ 0 w 512434" name="connsiteX80"/>
              <a:gd fmla="*/ 388374 h 453171" name="connsiteY80"/>
              <a:gd fmla="*/ 0 w 512434" name="connsiteX81"/>
              <a:gd fmla="*/ 30564 h 453171" name="connsiteY81"/>
              <a:gd fmla="*/ 30648 w 512434" name="connsiteX82"/>
              <a:gd fmla="*/ 0 h 453171" name="connsiteY8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b="b" l="l" r="r" t="t"/>
            <a:pathLst>
              <a:path h="453171" w="512433">
                <a:moveTo>
                  <a:pt x="358785" y="409158"/>
                </a:moveTo>
                <a:cubicBezTo>
                  <a:pt x="351838" y="409158"/>
                  <a:pt x="345300" y="415678"/>
                  <a:pt x="345300" y="425866"/>
                </a:cubicBezTo>
                <a:cubicBezTo>
                  <a:pt x="345300" y="432794"/>
                  <a:pt x="351838" y="439722"/>
                  <a:pt x="358785" y="439722"/>
                </a:cubicBezTo>
                <a:cubicBezTo>
                  <a:pt x="365732" y="439722"/>
                  <a:pt x="372270" y="432794"/>
                  <a:pt x="372270" y="425866"/>
                </a:cubicBezTo>
                <a:cubicBezTo>
                  <a:pt x="372270" y="415678"/>
                  <a:pt x="365732" y="409158"/>
                  <a:pt x="358785" y="409158"/>
                </a:cubicBezTo>
                <a:close/>
                <a:moveTo>
                  <a:pt x="151153" y="300585"/>
                </a:moveTo>
                <a:lnTo>
                  <a:pt x="195731" y="300585"/>
                </a:lnTo>
                <a:lnTo>
                  <a:pt x="195731" y="345175"/>
                </a:lnTo>
                <a:lnTo>
                  <a:pt x="151153" y="345175"/>
                </a:lnTo>
                <a:close/>
                <a:moveTo>
                  <a:pt x="71978" y="300585"/>
                </a:moveTo>
                <a:lnTo>
                  <a:pt x="120152" y="300585"/>
                </a:lnTo>
                <a:lnTo>
                  <a:pt x="120152" y="345175"/>
                </a:lnTo>
                <a:lnTo>
                  <a:pt x="71978" y="345175"/>
                </a:lnTo>
                <a:close/>
                <a:moveTo>
                  <a:pt x="481786" y="286492"/>
                </a:moveTo>
                <a:cubicBezTo>
                  <a:pt x="474839" y="286492"/>
                  <a:pt x="468300" y="293012"/>
                  <a:pt x="468300" y="299940"/>
                </a:cubicBezTo>
                <a:cubicBezTo>
                  <a:pt x="468300" y="310128"/>
                  <a:pt x="474839" y="313389"/>
                  <a:pt x="481786" y="313389"/>
                </a:cubicBezTo>
                <a:cubicBezTo>
                  <a:pt x="492002" y="313389"/>
                  <a:pt x="498948" y="310128"/>
                  <a:pt x="498948" y="299940"/>
                </a:cubicBezTo>
                <a:cubicBezTo>
                  <a:pt x="498948" y="293012"/>
                  <a:pt x="492002" y="286492"/>
                  <a:pt x="481786" y="286492"/>
                </a:cubicBezTo>
                <a:close/>
                <a:moveTo>
                  <a:pt x="235785" y="286492"/>
                </a:moveTo>
                <a:cubicBezTo>
                  <a:pt x="228838" y="286492"/>
                  <a:pt x="222300" y="293012"/>
                  <a:pt x="222300" y="299940"/>
                </a:cubicBezTo>
                <a:cubicBezTo>
                  <a:pt x="222300" y="310128"/>
                  <a:pt x="228838" y="313389"/>
                  <a:pt x="235785" y="313389"/>
                </a:cubicBezTo>
                <a:cubicBezTo>
                  <a:pt x="242732" y="313389"/>
                  <a:pt x="249270" y="310128"/>
                  <a:pt x="249270" y="299940"/>
                </a:cubicBezTo>
                <a:cubicBezTo>
                  <a:pt x="249270" y="293012"/>
                  <a:pt x="242732" y="286492"/>
                  <a:pt x="235785" y="286492"/>
                </a:cubicBezTo>
                <a:close/>
                <a:moveTo>
                  <a:pt x="151153" y="228588"/>
                </a:moveTo>
                <a:lnTo>
                  <a:pt x="195731" y="228588"/>
                </a:lnTo>
                <a:lnTo>
                  <a:pt x="195731" y="273178"/>
                </a:lnTo>
                <a:lnTo>
                  <a:pt x="151153" y="273178"/>
                </a:lnTo>
                <a:close/>
                <a:moveTo>
                  <a:pt x="71978" y="228588"/>
                </a:moveTo>
                <a:lnTo>
                  <a:pt x="120152" y="228588"/>
                </a:lnTo>
                <a:lnTo>
                  <a:pt x="120152" y="273178"/>
                </a:lnTo>
                <a:lnTo>
                  <a:pt x="71978" y="273178"/>
                </a:lnTo>
                <a:close/>
                <a:moveTo>
                  <a:pt x="427028" y="221695"/>
                </a:moveTo>
                <a:cubicBezTo>
                  <a:pt x="427028" y="221695"/>
                  <a:pt x="427028" y="221695"/>
                  <a:pt x="372270" y="275896"/>
                </a:cubicBezTo>
                <a:cubicBezTo>
                  <a:pt x="369001" y="275896"/>
                  <a:pt x="365732" y="272636"/>
                  <a:pt x="358785" y="272636"/>
                </a:cubicBezTo>
                <a:cubicBezTo>
                  <a:pt x="351838" y="272636"/>
                  <a:pt x="345300" y="275896"/>
                  <a:pt x="341622" y="279564"/>
                </a:cubicBezTo>
                <a:cubicBezTo>
                  <a:pt x="341622" y="279564"/>
                  <a:pt x="341622" y="279564"/>
                  <a:pt x="283596" y="238404"/>
                </a:cubicBezTo>
                <a:cubicBezTo>
                  <a:pt x="280327" y="231883"/>
                  <a:pt x="270111" y="235143"/>
                  <a:pt x="266433" y="238404"/>
                </a:cubicBezTo>
                <a:cubicBezTo>
                  <a:pt x="263164" y="242071"/>
                  <a:pt x="266433" y="252260"/>
                  <a:pt x="270111" y="255520"/>
                </a:cubicBezTo>
                <a:cubicBezTo>
                  <a:pt x="270111" y="255520"/>
                  <a:pt x="270111" y="255520"/>
                  <a:pt x="331406" y="303200"/>
                </a:cubicBezTo>
                <a:cubicBezTo>
                  <a:pt x="331406" y="317056"/>
                  <a:pt x="345300" y="327245"/>
                  <a:pt x="358785" y="327245"/>
                </a:cubicBezTo>
                <a:cubicBezTo>
                  <a:pt x="375948" y="327245"/>
                  <a:pt x="386164" y="317056"/>
                  <a:pt x="386164" y="299940"/>
                </a:cubicBezTo>
                <a:lnTo>
                  <a:pt x="386164" y="296680"/>
                </a:lnTo>
                <a:cubicBezTo>
                  <a:pt x="386164" y="296680"/>
                  <a:pt x="386164" y="296680"/>
                  <a:pt x="444191" y="238404"/>
                </a:cubicBezTo>
                <a:cubicBezTo>
                  <a:pt x="447869" y="231883"/>
                  <a:pt x="451138" y="224955"/>
                  <a:pt x="444191" y="221695"/>
                </a:cubicBezTo>
                <a:cubicBezTo>
                  <a:pt x="440922" y="218027"/>
                  <a:pt x="433975" y="218027"/>
                  <a:pt x="427028" y="221695"/>
                </a:cubicBezTo>
                <a:close/>
                <a:moveTo>
                  <a:pt x="358785" y="163826"/>
                </a:moveTo>
                <a:cubicBezTo>
                  <a:pt x="351838" y="163826"/>
                  <a:pt x="345300" y="170346"/>
                  <a:pt x="345300" y="177274"/>
                </a:cubicBezTo>
                <a:cubicBezTo>
                  <a:pt x="345300" y="184202"/>
                  <a:pt x="351838" y="190723"/>
                  <a:pt x="358785" y="190723"/>
                </a:cubicBezTo>
                <a:cubicBezTo>
                  <a:pt x="365732" y="190723"/>
                  <a:pt x="372270" y="184202"/>
                  <a:pt x="372270" y="177274"/>
                </a:cubicBezTo>
                <a:cubicBezTo>
                  <a:pt x="372270" y="170346"/>
                  <a:pt x="365732" y="163826"/>
                  <a:pt x="358785" y="163826"/>
                </a:cubicBezTo>
                <a:close/>
                <a:moveTo>
                  <a:pt x="151153" y="156592"/>
                </a:moveTo>
                <a:lnTo>
                  <a:pt x="195731" y="156592"/>
                </a:lnTo>
                <a:lnTo>
                  <a:pt x="195731" y="201182"/>
                </a:lnTo>
                <a:lnTo>
                  <a:pt x="151153" y="201182"/>
                </a:lnTo>
                <a:close/>
                <a:moveTo>
                  <a:pt x="37595" y="102289"/>
                </a:moveTo>
                <a:lnTo>
                  <a:pt x="37595" y="374925"/>
                </a:lnTo>
                <a:cubicBezTo>
                  <a:pt x="37595" y="374925"/>
                  <a:pt x="37595" y="374925"/>
                  <a:pt x="228838" y="374925"/>
                </a:cubicBezTo>
                <a:cubicBezTo>
                  <a:pt x="215353" y="354549"/>
                  <a:pt x="208406" y="327245"/>
                  <a:pt x="208406" y="299940"/>
                </a:cubicBezTo>
                <a:cubicBezTo>
                  <a:pt x="208406" y="262448"/>
                  <a:pt x="222300" y="228215"/>
                  <a:pt x="246001" y="201318"/>
                </a:cubicBezTo>
                <a:cubicBezTo>
                  <a:pt x="246001" y="201318"/>
                  <a:pt x="246001" y="201318"/>
                  <a:pt x="225569" y="201318"/>
                </a:cubicBezTo>
                <a:cubicBezTo>
                  <a:pt x="225569" y="201318"/>
                  <a:pt x="225569" y="201318"/>
                  <a:pt x="225569" y="156898"/>
                </a:cubicBezTo>
                <a:cubicBezTo>
                  <a:pt x="225569" y="156898"/>
                  <a:pt x="225569" y="156898"/>
                  <a:pt x="270111" y="156898"/>
                </a:cubicBezTo>
                <a:cubicBezTo>
                  <a:pt x="270111" y="156898"/>
                  <a:pt x="270111" y="156898"/>
                  <a:pt x="270111" y="177274"/>
                </a:cubicBezTo>
                <a:cubicBezTo>
                  <a:pt x="293812" y="160158"/>
                  <a:pt x="324868" y="149970"/>
                  <a:pt x="358785" y="149970"/>
                </a:cubicBezTo>
                <a:cubicBezTo>
                  <a:pt x="365732" y="149970"/>
                  <a:pt x="375948" y="149970"/>
                  <a:pt x="382895" y="149970"/>
                </a:cubicBezTo>
                <a:cubicBezTo>
                  <a:pt x="382895" y="149970"/>
                  <a:pt x="382895" y="149970"/>
                  <a:pt x="382895" y="102289"/>
                </a:cubicBezTo>
                <a:cubicBezTo>
                  <a:pt x="382895" y="102289"/>
                  <a:pt x="382895" y="102289"/>
                  <a:pt x="37595" y="102289"/>
                </a:cubicBezTo>
                <a:close/>
                <a:moveTo>
                  <a:pt x="136894" y="30564"/>
                </a:moveTo>
                <a:lnTo>
                  <a:pt x="136894" y="68057"/>
                </a:lnTo>
                <a:cubicBezTo>
                  <a:pt x="136894" y="68057"/>
                  <a:pt x="136894" y="68057"/>
                  <a:pt x="283596" y="68057"/>
                </a:cubicBezTo>
                <a:cubicBezTo>
                  <a:pt x="283596" y="68057"/>
                  <a:pt x="283596" y="68057"/>
                  <a:pt x="283596" y="30564"/>
                </a:cubicBezTo>
                <a:cubicBezTo>
                  <a:pt x="283596" y="30564"/>
                  <a:pt x="283596" y="30564"/>
                  <a:pt x="136894" y="30564"/>
                </a:cubicBezTo>
                <a:close/>
                <a:moveTo>
                  <a:pt x="30648" y="0"/>
                </a:moveTo>
                <a:cubicBezTo>
                  <a:pt x="30648" y="0"/>
                  <a:pt x="30648" y="0"/>
                  <a:pt x="389433" y="0"/>
                </a:cubicBezTo>
                <a:cubicBezTo>
                  <a:pt x="406596" y="0"/>
                  <a:pt x="420490" y="13856"/>
                  <a:pt x="420490" y="30564"/>
                </a:cubicBezTo>
                <a:cubicBezTo>
                  <a:pt x="420490" y="30564"/>
                  <a:pt x="420490" y="30564"/>
                  <a:pt x="420490" y="163826"/>
                </a:cubicBezTo>
                <a:cubicBezTo>
                  <a:pt x="474839" y="187463"/>
                  <a:pt x="512434" y="238404"/>
                  <a:pt x="512434" y="299940"/>
                </a:cubicBezTo>
                <a:cubicBezTo>
                  <a:pt x="512434" y="385113"/>
                  <a:pt x="444191" y="453171"/>
                  <a:pt x="358785" y="453171"/>
                </a:cubicBezTo>
                <a:cubicBezTo>
                  <a:pt x="324868" y="453171"/>
                  <a:pt x="290543" y="439722"/>
                  <a:pt x="263164" y="419346"/>
                </a:cubicBezTo>
                <a:cubicBezTo>
                  <a:pt x="263164" y="419346"/>
                  <a:pt x="263164" y="419346"/>
                  <a:pt x="30648" y="419346"/>
                </a:cubicBezTo>
                <a:cubicBezTo>
                  <a:pt x="13894" y="419346"/>
                  <a:pt x="0" y="405490"/>
                  <a:pt x="0" y="388374"/>
                </a:cubicBezTo>
                <a:cubicBezTo>
                  <a:pt x="0" y="388374"/>
                  <a:pt x="0" y="388374"/>
                  <a:pt x="0" y="30564"/>
                </a:cubicBezTo>
                <a:cubicBezTo>
                  <a:pt x="0" y="13856"/>
                  <a:pt x="13894" y="0"/>
                  <a:pt x="30648" y="0"/>
                </a:cubicBezTo>
                <a:close/>
              </a:path>
            </a:pathLst>
          </a:custGeom>
          <a:solidFill>
            <a:schemeClr val="accent2"/>
          </a:solidFill>
          <a:ln>
            <a:noFill/>
          </a:ln>
          <a:effectLst/>
          <a:extLst>
            <a:ext uri="{91240B29-F687-4F45-9708-019B960494DF}">
              <a14:hiddenLine cap="flat" w="9525">
                <a:solidFill>
                  <a:srgbClr val="808080"/>
                </a:solidFill>
                <a:bevel/>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34290" lIns="68580" rIns="68580" tIns="34290" wrap="square">
            <a:noAutofit/>
          </a:bodyPr>
          <a:lstStyle/>
          <a:p>
            <a:pPr>
              <a:defRPr/>
            </a:pPr>
            <a:endParaRPr lang="en-US">
              <a:ea charset="0" typeface="SimSun"/>
            </a:endParaRPr>
          </a:p>
        </p:txBody>
      </p:sp>
      <p:sp>
        <p:nvSpPr>
          <p:cNvPr id="118" name="AutoShape 87"/>
          <p:cNvSpPr>
            <a:spLocks noChangeAspect="1"/>
          </p:cNvSpPr>
          <p:nvPr/>
        </p:nvSpPr>
        <p:spPr bwMode="auto">
          <a:xfrm>
            <a:off x="4726387" y="1680278"/>
            <a:ext cx="317026" cy="267612"/>
          </a:xfrm>
          <a:custGeom>
            <a:gdLst>
              <a:gd fmla="+- 0 10798 9" name="T0"/>
              <a:gd fmla="*/ T0 w 21578" name="T1"/>
              <a:gd fmla="*/ 10800 h 21600" name="T2"/>
              <a:gd fmla="+- 0 10798 9" name="T3"/>
              <a:gd fmla="*/ T3 w 21578" name="T4"/>
              <a:gd fmla="*/ 10800 h 21600" name="T5"/>
              <a:gd fmla="+- 0 10798 9" name="T6"/>
              <a:gd fmla="*/ T6 w 21578" name="T7"/>
              <a:gd fmla="*/ 10800 h 21600" name="T8"/>
              <a:gd fmla="+- 0 10798 9" name="T9"/>
              <a:gd fmla="*/ T9 w 21578" name="T10"/>
              <a:gd fmla="*/ 10800 h 21600" name="T11"/>
            </a:gdLst>
            <a:cxnLst>
              <a:cxn ang="0">
                <a:pos x="T1" y="T2"/>
              </a:cxn>
              <a:cxn ang="0">
                <a:pos x="T4" y="T5"/>
              </a:cxn>
              <a:cxn ang="0">
                <a:pos x="T7" y="T8"/>
              </a:cxn>
              <a:cxn ang="0">
                <a:pos x="T10" y="T11"/>
              </a:cxn>
            </a:cxnLst>
            <a:rect b="b" l="0" r="r" t="0"/>
            <a:pathLst>
              <a:path h="21600" w="21578">
                <a:moveTo>
                  <a:pt x="21416" y="10074"/>
                </a:moveTo>
                <a:cubicBezTo>
                  <a:pt x="21507" y="10166"/>
                  <a:pt x="21562" y="10284"/>
                  <a:pt x="21574" y="10428"/>
                </a:cubicBezTo>
                <a:cubicBezTo>
                  <a:pt x="21590" y="10569"/>
                  <a:pt x="21562" y="10702"/>
                  <a:pt x="21483" y="10820"/>
                </a:cubicBezTo>
                <a:lnTo>
                  <a:pt x="20967" y="11551"/>
                </a:lnTo>
                <a:cubicBezTo>
                  <a:pt x="20891" y="11678"/>
                  <a:pt x="20778" y="11744"/>
                  <a:pt x="20634" y="11744"/>
                </a:cubicBezTo>
                <a:lnTo>
                  <a:pt x="19889" y="11744"/>
                </a:lnTo>
                <a:cubicBezTo>
                  <a:pt x="19769" y="11744"/>
                  <a:pt x="19671" y="11704"/>
                  <a:pt x="19601" y="11632"/>
                </a:cubicBezTo>
                <a:lnTo>
                  <a:pt x="11078" y="3253"/>
                </a:lnTo>
                <a:cubicBezTo>
                  <a:pt x="10884" y="3072"/>
                  <a:pt x="10695" y="3072"/>
                  <a:pt x="10503" y="3253"/>
                </a:cubicBezTo>
                <a:lnTo>
                  <a:pt x="1980" y="11632"/>
                </a:lnTo>
                <a:cubicBezTo>
                  <a:pt x="1918" y="11704"/>
                  <a:pt x="1819" y="11744"/>
                  <a:pt x="1692" y="11744"/>
                </a:cubicBezTo>
                <a:lnTo>
                  <a:pt x="944" y="11744"/>
                </a:lnTo>
                <a:cubicBezTo>
                  <a:pt x="808" y="11744"/>
                  <a:pt x="695" y="11678"/>
                  <a:pt x="611" y="11551"/>
                </a:cubicBezTo>
                <a:lnTo>
                  <a:pt x="96" y="10820"/>
                </a:lnTo>
                <a:cubicBezTo>
                  <a:pt x="19" y="10710"/>
                  <a:pt x="-9" y="10584"/>
                  <a:pt x="2" y="10440"/>
                </a:cubicBezTo>
                <a:cubicBezTo>
                  <a:pt x="19" y="10298"/>
                  <a:pt x="74" y="10175"/>
                  <a:pt x="165" y="10074"/>
                </a:cubicBezTo>
                <a:lnTo>
                  <a:pt x="10112" y="287"/>
                </a:lnTo>
                <a:cubicBezTo>
                  <a:pt x="10321" y="106"/>
                  <a:pt x="10546" y="8"/>
                  <a:pt x="10788" y="0"/>
                </a:cubicBezTo>
                <a:cubicBezTo>
                  <a:pt x="11042" y="0"/>
                  <a:pt x="11267" y="97"/>
                  <a:pt x="11469" y="287"/>
                </a:cubicBezTo>
                <a:lnTo>
                  <a:pt x="14220" y="2991"/>
                </a:lnTo>
                <a:lnTo>
                  <a:pt x="14220" y="1586"/>
                </a:lnTo>
                <a:cubicBezTo>
                  <a:pt x="14220" y="1436"/>
                  <a:pt x="14266" y="1313"/>
                  <a:pt x="14352" y="1206"/>
                </a:cubicBezTo>
                <a:cubicBezTo>
                  <a:pt x="14441" y="1099"/>
                  <a:pt x="14546" y="1048"/>
                  <a:pt x="14669" y="1048"/>
                </a:cubicBezTo>
                <a:lnTo>
                  <a:pt x="17226" y="1048"/>
                </a:lnTo>
                <a:cubicBezTo>
                  <a:pt x="17348" y="1048"/>
                  <a:pt x="17451" y="1099"/>
                  <a:pt x="17530" y="1206"/>
                </a:cubicBezTo>
                <a:cubicBezTo>
                  <a:pt x="17609" y="1312"/>
                  <a:pt x="17653" y="1436"/>
                  <a:pt x="17653" y="1586"/>
                </a:cubicBezTo>
                <a:lnTo>
                  <a:pt x="17653" y="6383"/>
                </a:lnTo>
                <a:lnTo>
                  <a:pt x="21416" y="10074"/>
                </a:lnTo>
                <a:close/>
                <a:moveTo>
                  <a:pt x="18523" y="11977"/>
                </a:moveTo>
                <a:lnTo>
                  <a:pt x="18523" y="20551"/>
                </a:lnTo>
                <a:cubicBezTo>
                  <a:pt x="18523" y="20854"/>
                  <a:pt x="18441" y="21104"/>
                  <a:pt x="18276" y="21300"/>
                </a:cubicBezTo>
                <a:cubicBezTo>
                  <a:pt x="18110" y="21502"/>
                  <a:pt x="17904" y="21599"/>
                  <a:pt x="17653" y="21599"/>
                </a:cubicBezTo>
                <a:lnTo>
                  <a:pt x="12809" y="21599"/>
                </a:lnTo>
                <a:lnTo>
                  <a:pt x="12809" y="14736"/>
                </a:lnTo>
                <a:lnTo>
                  <a:pt x="8772" y="14736"/>
                </a:lnTo>
                <a:lnTo>
                  <a:pt x="8772" y="21599"/>
                </a:lnTo>
                <a:lnTo>
                  <a:pt x="3928" y="21599"/>
                </a:lnTo>
                <a:cubicBezTo>
                  <a:pt x="3677" y="21599"/>
                  <a:pt x="3468" y="21502"/>
                  <a:pt x="3303" y="21300"/>
                </a:cubicBezTo>
                <a:cubicBezTo>
                  <a:pt x="3140" y="21104"/>
                  <a:pt x="3056" y="20854"/>
                  <a:pt x="3056" y="20551"/>
                </a:cubicBezTo>
                <a:lnTo>
                  <a:pt x="3056" y="11977"/>
                </a:lnTo>
                <a:lnTo>
                  <a:pt x="10788" y="4356"/>
                </a:lnTo>
                <a:lnTo>
                  <a:pt x="18523" y="11977"/>
                </a:lnTo>
                <a:close/>
              </a:path>
            </a:pathLst>
          </a:custGeom>
          <a:solidFill>
            <a:schemeClr val="accent1"/>
          </a:solidFill>
          <a:ln>
            <a:noFill/>
          </a:ln>
          <a:effectLst/>
          <a:extLst/>
        </p:spPr>
        <p:txBody>
          <a:bodyPr anchor="ctr" bIns="76184" lIns="76184" rIns="76184" tIns="76184"/>
          <a:lstStyle/>
          <a:p>
            <a:pPr defTabSz="685629">
              <a:defRPr/>
            </a:pPr>
            <a:endParaRPr lang="es-ES" sz="5000">
              <a:solidFill>
                <a:srgbClr val="44CEB9"/>
              </a:solidFill>
              <a:effectLst>
                <a:outerShdw algn="tl" blurRad="38100" dir="2700000" dist="38100">
                  <a:srgbClr val="000000"/>
                </a:outerShdw>
              </a:effectLst>
              <a:cs charset="0" typeface="Gill Sans"/>
              <a:sym charset="0" typeface="Gill Sans"/>
            </a:endParaRPr>
          </a:p>
        </p:txBody>
      </p:sp>
    </p:spTree>
    <p:extLst>
      <p:ext uri="{BB962C8B-B14F-4D97-AF65-F5344CB8AC3E}">
        <p14:creationId val="252586532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1">
                                  <p:stCondLst>
                                    <p:cond delay="0"/>
                                  </p:stCondLst>
                                  <p:childTnLst>
                                    <p:set>
                                      <p:cBhvr>
                                        <p:cTn dur="1" fill="hold" id="6">
                                          <p:stCondLst>
                                            <p:cond delay="0"/>
                                          </p:stCondLst>
                                        </p:cTn>
                                        <p:tgtEl>
                                          <p:spTgt spid="73"/>
                                        </p:tgtEl>
                                        <p:attrNameLst>
                                          <p:attrName>style.visibility</p:attrName>
                                        </p:attrNameLst>
                                      </p:cBhvr>
                                      <p:to>
                                        <p:strVal val="visible"/>
                                      </p:to>
                                    </p:set>
                                    <p:animEffect filter="wipe(up)" transition="in">
                                      <p:cBhvr>
                                        <p:cTn dur="500" id="7"/>
                                        <p:tgtEl>
                                          <p:spTgt spid="73"/>
                                        </p:tgtEl>
                                      </p:cBhvr>
                                    </p:animEffect>
                                  </p:childTnLst>
                                </p:cTn>
                              </p:par>
                            </p:childTnLst>
                          </p:cTn>
                        </p:par>
                        <p:par>
                          <p:cTn fill="hold" id="8" nodeType="afterGroup">
                            <p:stCondLst>
                              <p:cond delay="500"/>
                            </p:stCondLst>
                            <p:childTnLst>
                              <p:par>
                                <p:cTn fill="hold" grpId="0" id="9" nodeType="afterEffect" presetClass="entr" presetID="53" presetSubtype="0">
                                  <p:stCondLst>
                                    <p:cond delay="0"/>
                                  </p:stCondLst>
                                  <p:childTnLst>
                                    <p:set>
                                      <p:cBhvr>
                                        <p:cTn dur="1" fill="hold" id="10">
                                          <p:stCondLst>
                                            <p:cond delay="0"/>
                                          </p:stCondLst>
                                        </p:cTn>
                                        <p:tgtEl>
                                          <p:spTgt spid="118"/>
                                        </p:tgtEl>
                                        <p:attrNameLst>
                                          <p:attrName>style.visibility</p:attrName>
                                        </p:attrNameLst>
                                      </p:cBhvr>
                                      <p:to>
                                        <p:strVal val="visible"/>
                                      </p:to>
                                    </p:set>
                                    <p:anim calcmode="lin" valueType="num">
                                      <p:cBhvr>
                                        <p:cTn dur="500" fill="hold" id="11"/>
                                        <p:tgtEl>
                                          <p:spTgt spid="118"/>
                                        </p:tgtEl>
                                        <p:attrNameLst>
                                          <p:attrName>ppt_w</p:attrName>
                                        </p:attrNameLst>
                                      </p:cBhvr>
                                      <p:tavLst>
                                        <p:tav tm="0">
                                          <p:val>
                                            <p:fltVal val="0"/>
                                          </p:val>
                                        </p:tav>
                                        <p:tav tm="100000">
                                          <p:val>
                                            <p:strVal val="#ppt_w"/>
                                          </p:val>
                                        </p:tav>
                                      </p:tavLst>
                                    </p:anim>
                                    <p:anim calcmode="lin" valueType="num">
                                      <p:cBhvr>
                                        <p:cTn dur="500" fill="hold" id="12"/>
                                        <p:tgtEl>
                                          <p:spTgt spid="118"/>
                                        </p:tgtEl>
                                        <p:attrNameLst>
                                          <p:attrName>ppt_h</p:attrName>
                                        </p:attrNameLst>
                                      </p:cBhvr>
                                      <p:tavLst>
                                        <p:tav tm="0">
                                          <p:val>
                                            <p:fltVal val="0"/>
                                          </p:val>
                                        </p:tav>
                                        <p:tav tm="100000">
                                          <p:val>
                                            <p:strVal val="#ppt_h"/>
                                          </p:val>
                                        </p:tav>
                                      </p:tavLst>
                                    </p:anim>
                                    <p:animEffect filter="fade" transition="in">
                                      <p:cBhvr>
                                        <p:cTn dur="500" id="13"/>
                                        <p:tgtEl>
                                          <p:spTgt spid="118"/>
                                        </p:tgtEl>
                                      </p:cBhvr>
                                    </p:animEffect>
                                  </p:childTnLst>
                                </p:cTn>
                              </p:par>
                            </p:childTnLst>
                          </p:cTn>
                        </p:par>
                        <p:par>
                          <p:cTn fill="hold" id="14" nodeType="afterGroup">
                            <p:stCondLst>
                              <p:cond delay="1000"/>
                            </p:stCondLst>
                            <p:childTnLst>
                              <p:par>
                                <p:cTn fill="hold" grpId="0" id="15" nodeType="afterEffect" presetClass="entr" presetID="10" presetSubtype="0">
                                  <p:stCondLst>
                                    <p:cond delay="0"/>
                                  </p:stCondLst>
                                  <p:childTnLst>
                                    <p:set>
                                      <p:cBhvr>
                                        <p:cTn dur="1" fill="hold" id="16">
                                          <p:stCondLst>
                                            <p:cond delay="0"/>
                                          </p:stCondLst>
                                        </p:cTn>
                                        <p:tgtEl>
                                          <p:spTgt spid="101"/>
                                        </p:tgtEl>
                                        <p:attrNameLst>
                                          <p:attrName>style.visibility</p:attrName>
                                        </p:attrNameLst>
                                      </p:cBhvr>
                                      <p:to>
                                        <p:strVal val="visible"/>
                                      </p:to>
                                    </p:set>
                                    <p:animEffect filter="fade" transition="in">
                                      <p:cBhvr>
                                        <p:cTn dur="500" id="17"/>
                                        <p:tgtEl>
                                          <p:spTgt spid="101"/>
                                        </p:tgtEl>
                                      </p:cBhvr>
                                    </p:animEffect>
                                  </p:childTnLst>
                                </p:cTn>
                              </p:par>
                              <p:par>
                                <p:cTn fill="hold" grpId="0" id="18" nodeType="withEffect" presetClass="entr" presetID="10" presetSubtype="0">
                                  <p:stCondLst>
                                    <p:cond delay="0"/>
                                  </p:stCondLst>
                                  <p:childTnLst>
                                    <p:set>
                                      <p:cBhvr>
                                        <p:cTn dur="1" fill="hold" id="19">
                                          <p:stCondLst>
                                            <p:cond delay="0"/>
                                          </p:stCondLst>
                                        </p:cTn>
                                        <p:tgtEl>
                                          <p:spTgt spid="100"/>
                                        </p:tgtEl>
                                        <p:attrNameLst>
                                          <p:attrName>style.visibility</p:attrName>
                                        </p:attrNameLst>
                                      </p:cBhvr>
                                      <p:to>
                                        <p:strVal val="visible"/>
                                      </p:to>
                                    </p:set>
                                    <p:animEffect filter="fade" transition="in">
                                      <p:cBhvr>
                                        <p:cTn dur="500" id="20"/>
                                        <p:tgtEl>
                                          <p:spTgt spid="100"/>
                                        </p:tgtEl>
                                      </p:cBhvr>
                                    </p:animEffect>
                                  </p:childTnLst>
                                </p:cTn>
                              </p:par>
                            </p:childTnLst>
                          </p:cTn>
                        </p:par>
                        <p:par>
                          <p:cTn fill="hold" id="21" nodeType="afterGroup">
                            <p:stCondLst>
                              <p:cond delay="1500"/>
                            </p:stCondLst>
                            <p:childTnLst>
                              <p:par>
                                <p:cTn fill="hold" grpId="0" id="22" nodeType="afterEffect" presetClass="entr" presetID="53" presetSubtype="0">
                                  <p:stCondLst>
                                    <p:cond delay="0"/>
                                  </p:stCondLst>
                                  <p:childTnLst>
                                    <p:set>
                                      <p:cBhvr>
                                        <p:cTn dur="1" fill="hold" id="23">
                                          <p:stCondLst>
                                            <p:cond delay="0"/>
                                          </p:stCondLst>
                                        </p:cTn>
                                        <p:tgtEl>
                                          <p:spTgt spid="117"/>
                                        </p:tgtEl>
                                        <p:attrNameLst>
                                          <p:attrName>style.visibility</p:attrName>
                                        </p:attrNameLst>
                                      </p:cBhvr>
                                      <p:to>
                                        <p:strVal val="visible"/>
                                      </p:to>
                                    </p:set>
                                    <p:anim calcmode="lin" valueType="num">
                                      <p:cBhvr>
                                        <p:cTn dur="500" fill="hold" id="24"/>
                                        <p:tgtEl>
                                          <p:spTgt spid="117"/>
                                        </p:tgtEl>
                                        <p:attrNameLst>
                                          <p:attrName>ppt_w</p:attrName>
                                        </p:attrNameLst>
                                      </p:cBhvr>
                                      <p:tavLst>
                                        <p:tav tm="0">
                                          <p:val>
                                            <p:fltVal val="0"/>
                                          </p:val>
                                        </p:tav>
                                        <p:tav tm="100000">
                                          <p:val>
                                            <p:strVal val="#ppt_w"/>
                                          </p:val>
                                        </p:tav>
                                      </p:tavLst>
                                    </p:anim>
                                    <p:anim calcmode="lin" valueType="num">
                                      <p:cBhvr>
                                        <p:cTn dur="500" fill="hold" id="25"/>
                                        <p:tgtEl>
                                          <p:spTgt spid="117"/>
                                        </p:tgtEl>
                                        <p:attrNameLst>
                                          <p:attrName>ppt_h</p:attrName>
                                        </p:attrNameLst>
                                      </p:cBhvr>
                                      <p:tavLst>
                                        <p:tav tm="0">
                                          <p:val>
                                            <p:fltVal val="0"/>
                                          </p:val>
                                        </p:tav>
                                        <p:tav tm="100000">
                                          <p:val>
                                            <p:strVal val="#ppt_h"/>
                                          </p:val>
                                        </p:tav>
                                      </p:tavLst>
                                    </p:anim>
                                    <p:animEffect filter="fade" transition="in">
                                      <p:cBhvr>
                                        <p:cTn dur="500" id="26"/>
                                        <p:tgtEl>
                                          <p:spTgt spid="117"/>
                                        </p:tgtEl>
                                      </p:cBhvr>
                                    </p:animEffect>
                                  </p:childTnLst>
                                </p:cTn>
                              </p:par>
                            </p:childTnLst>
                          </p:cTn>
                        </p:par>
                        <p:par>
                          <p:cTn fill="hold" id="27" nodeType="afterGroup">
                            <p:stCondLst>
                              <p:cond delay="2000"/>
                            </p:stCondLst>
                            <p:childTnLst>
                              <p:par>
                                <p:cTn fill="hold" grpId="0" id="28" nodeType="afterEffect" presetClass="entr" presetID="10" presetSubtype="0">
                                  <p:stCondLst>
                                    <p:cond delay="0"/>
                                  </p:stCondLst>
                                  <p:childTnLst>
                                    <p:set>
                                      <p:cBhvr>
                                        <p:cTn dur="1" fill="hold" id="29">
                                          <p:stCondLst>
                                            <p:cond delay="0"/>
                                          </p:stCondLst>
                                        </p:cTn>
                                        <p:tgtEl>
                                          <p:spTgt spid="82"/>
                                        </p:tgtEl>
                                        <p:attrNameLst>
                                          <p:attrName>style.visibility</p:attrName>
                                        </p:attrNameLst>
                                      </p:cBhvr>
                                      <p:to>
                                        <p:strVal val="visible"/>
                                      </p:to>
                                    </p:set>
                                    <p:animEffect filter="fade" transition="in">
                                      <p:cBhvr>
                                        <p:cTn dur="500" id="30"/>
                                        <p:tgtEl>
                                          <p:spTgt spid="82"/>
                                        </p:tgtEl>
                                      </p:cBhvr>
                                    </p:animEffect>
                                  </p:childTnLst>
                                </p:cTn>
                              </p:par>
                              <p:par>
                                <p:cTn fill="hold" grpId="0" id="31" nodeType="withEffect" presetClass="entr" presetID="10" presetSubtype="0">
                                  <p:stCondLst>
                                    <p:cond delay="0"/>
                                  </p:stCondLst>
                                  <p:childTnLst>
                                    <p:set>
                                      <p:cBhvr>
                                        <p:cTn dur="1" fill="hold" id="32">
                                          <p:stCondLst>
                                            <p:cond delay="0"/>
                                          </p:stCondLst>
                                        </p:cTn>
                                        <p:tgtEl>
                                          <p:spTgt spid="81"/>
                                        </p:tgtEl>
                                        <p:attrNameLst>
                                          <p:attrName>style.visibility</p:attrName>
                                        </p:attrNameLst>
                                      </p:cBhvr>
                                      <p:to>
                                        <p:strVal val="visible"/>
                                      </p:to>
                                    </p:set>
                                    <p:animEffect filter="fade" transition="in">
                                      <p:cBhvr>
                                        <p:cTn dur="500" id="33"/>
                                        <p:tgtEl>
                                          <p:spTgt spid="81"/>
                                        </p:tgtEl>
                                      </p:cBhvr>
                                    </p:animEffect>
                                  </p:childTnLst>
                                </p:cTn>
                              </p:par>
                            </p:childTnLst>
                          </p:cTn>
                        </p:par>
                        <p:par>
                          <p:cTn fill="hold" id="34" nodeType="afterGroup">
                            <p:stCondLst>
                              <p:cond delay="2500"/>
                            </p:stCondLst>
                            <p:childTnLst>
                              <p:par>
                                <p:cTn fill="hold" grpId="0" id="35" nodeType="afterEffect" presetClass="entr" presetID="53" presetSubtype="0">
                                  <p:stCondLst>
                                    <p:cond delay="0"/>
                                  </p:stCondLst>
                                  <p:childTnLst>
                                    <p:set>
                                      <p:cBhvr>
                                        <p:cTn dur="1" fill="hold" id="36">
                                          <p:stCondLst>
                                            <p:cond delay="0"/>
                                          </p:stCondLst>
                                        </p:cTn>
                                        <p:tgtEl>
                                          <p:spTgt spid="114"/>
                                        </p:tgtEl>
                                        <p:attrNameLst>
                                          <p:attrName>style.visibility</p:attrName>
                                        </p:attrNameLst>
                                      </p:cBhvr>
                                      <p:to>
                                        <p:strVal val="visible"/>
                                      </p:to>
                                    </p:set>
                                    <p:anim calcmode="lin" valueType="num">
                                      <p:cBhvr>
                                        <p:cTn dur="500" fill="hold" id="37"/>
                                        <p:tgtEl>
                                          <p:spTgt spid="114"/>
                                        </p:tgtEl>
                                        <p:attrNameLst>
                                          <p:attrName>ppt_w</p:attrName>
                                        </p:attrNameLst>
                                      </p:cBhvr>
                                      <p:tavLst>
                                        <p:tav tm="0">
                                          <p:val>
                                            <p:fltVal val="0"/>
                                          </p:val>
                                        </p:tav>
                                        <p:tav tm="100000">
                                          <p:val>
                                            <p:strVal val="#ppt_w"/>
                                          </p:val>
                                        </p:tav>
                                      </p:tavLst>
                                    </p:anim>
                                    <p:anim calcmode="lin" valueType="num">
                                      <p:cBhvr>
                                        <p:cTn dur="500" fill="hold" id="38"/>
                                        <p:tgtEl>
                                          <p:spTgt spid="114"/>
                                        </p:tgtEl>
                                        <p:attrNameLst>
                                          <p:attrName>ppt_h</p:attrName>
                                        </p:attrNameLst>
                                      </p:cBhvr>
                                      <p:tavLst>
                                        <p:tav tm="0">
                                          <p:val>
                                            <p:fltVal val="0"/>
                                          </p:val>
                                        </p:tav>
                                        <p:tav tm="100000">
                                          <p:val>
                                            <p:strVal val="#ppt_h"/>
                                          </p:val>
                                        </p:tav>
                                      </p:tavLst>
                                    </p:anim>
                                    <p:animEffect filter="fade" transition="in">
                                      <p:cBhvr>
                                        <p:cTn dur="500" id="39"/>
                                        <p:tgtEl>
                                          <p:spTgt spid="114"/>
                                        </p:tgtEl>
                                      </p:cBhvr>
                                    </p:animEffect>
                                  </p:childTnLst>
                                </p:cTn>
                              </p:par>
                            </p:childTnLst>
                          </p:cTn>
                        </p:par>
                        <p:par>
                          <p:cTn fill="hold" id="40" nodeType="afterGroup">
                            <p:stCondLst>
                              <p:cond delay="3000"/>
                            </p:stCondLst>
                            <p:childTnLst>
                              <p:par>
                                <p:cTn fill="hold" grpId="0" id="41" nodeType="afterEffect" presetClass="entr" presetID="10" presetSubtype="0">
                                  <p:stCondLst>
                                    <p:cond delay="0"/>
                                  </p:stCondLst>
                                  <p:childTnLst>
                                    <p:set>
                                      <p:cBhvr>
                                        <p:cTn dur="1" fill="hold" id="42">
                                          <p:stCondLst>
                                            <p:cond delay="0"/>
                                          </p:stCondLst>
                                        </p:cTn>
                                        <p:tgtEl>
                                          <p:spTgt spid="105"/>
                                        </p:tgtEl>
                                        <p:attrNameLst>
                                          <p:attrName>style.visibility</p:attrName>
                                        </p:attrNameLst>
                                      </p:cBhvr>
                                      <p:to>
                                        <p:strVal val="visible"/>
                                      </p:to>
                                    </p:set>
                                    <p:animEffect filter="fade" transition="in">
                                      <p:cBhvr>
                                        <p:cTn dur="500" id="43"/>
                                        <p:tgtEl>
                                          <p:spTgt spid="105"/>
                                        </p:tgtEl>
                                      </p:cBhvr>
                                    </p:animEffect>
                                  </p:childTnLst>
                                </p:cTn>
                              </p:par>
                              <p:par>
                                <p:cTn fill="hold" grpId="0" id="44" nodeType="withEffect" presetClass="entr" presetID="10" presetSubtype="0">
                                  <p:stCondLst>
                                    <p:cond delay="0"/>
                                  </p:stCondLst>
                                  <p:childTnLst>
                                    <p:set>
                                      <p:cBhvr>
                                        <p:cTn dur="1" fill="hold" id="45">
                                          <p:stCondLst>
                                            <p:cond delay="0"/>
                                          </p:stCondLst>
                                        </p:cTn>
                                        <p:tgtEl>
                                          <p:spTgt spid="104"/>
                                        </p:tgtEl>
                                        <p:attrNameLst>
                                          <p:attrName>style.visibility</p:attrName>
                                        </p:attrNameLst>
                                      </p:cBhvr>
                                      <p:to>
                                        <p:strVal val="visible"/>
                                      </p:to>
                                    </p:set>
                                    <p:animEffect filter="fade" transition="in">
                                      <p:cBhvr>
                                        <p:cTn dur="500" id="46"/>
                                        <p:tgtEl>
                                          <p:spTgt spid="104"/>
                                        </p:tgtEl>
                                      </p:cBhvr>
                                    </p:animEffect>
                                  </p:childTnLst>
                                </p:cTn>
                              </p:par>
                            </p:childTnLst>
                          </p:cTn>
                        </p:par>
                        <p:par>
                          <p:cTn fill="hold" id="47" nodeType="afterGroup">
                            <p:stCondLst>
                              <p:cond delay="3500"/>
                            </p:stCondLst>
                            <p:childTnLst>
                              <p:par>
                                <p:cTn fill="hold" grpId="0" id="48" nodeType="afterEffect" presetClass="entr" presetID="53" presetSubtype="0">
                                  <p:stCondLst>
                                    <p:cond delay="0"/>
                                  </p:stCondLst>
                                  <p:childTnLst>
                                    <p:set>
                                      <p:cBhvr>
                                        <p:cTn dur="1" fill="hold" id="49">
                                          <p:stCondLst>
                                            <p:cond delay="0"/>
                                          </p:stCondLst>
                                        </p:cTn>
                                        <p:tgtEl>
                                          <p:spTgt spid="115"/>
                                        </p:tgtEl>
                                        <p:attrNameLst>
                                          <p:attrName>style.visibility</p:attrName>
                                        </p:attrNameLst>
                                      </p:cBhvr>
                                      <p:to>
                                        <p:strVal val="visible"/>
                                      </p:to>
                                    </p:set>
                                    <p:anim calcmode="lin" valueType="num">
                                      <p:cBhvr>
                                        <p:cTn dur="500" fill="hold" id="50"/>
                                        <p:tgtEl>
                                          <p:spTgt spid="115"/>
                                        </p:tgtEl>
                                        <p:attrNameLst>
                                          <p:attrName>ppt_w</p:attrName>
                                        </p:attrNameLst>
                                      </p:cBhvr>
                                      <p:tavLst>
                                        <p:tav tm="0">
                                          <p:val>
                                            <p:fltVal val="0"/>
                                          </p:val>
                                        </p:tav>
                                        <p:tav tm="100000">
                                          <p:val>
                                            <p:strVal val="#ppt_w"/>
                                          </p:val>
                                        </p:tav>
                                      </p:tavLst>
                                    </p:anim>
                                    <p:anim calcmode="lin" valueType="num">
                                      <p:cBhvr>
                                        <p:cTn dur="500" fill="hold" id="51"/>
                                        <p:tgtEl>
                                          <p:spTgt spid="115"/>
                                        </p:tgtEl>
                                        <p:attrNameLst>
                                          <p:attrName>ppt_h</p:attrName>
                                        </p:attrNameLst>
                                      </p:cBhvr>
                                      <p:tavLst>
                                        <p:tav tm="0">
                                          <p:val>
                                            <p:fltVal val="0"/>
                                          </p:val>
                                        </p:tav>
                                        <p:tav tm="100000">
                                          <p:val>
                                            <p:strVal val="#ppt_h"/>
                                          </p:val>
                                        </p:tav>
                                      </p:tavLst>
                                    </p:anim>
                                    <p:animEffect filter="fade" transition="in">
                                      <p:cBhvr>
                                        <p:cTn dur="500" id="52"/>
                                        <p:tgtEl>
                                          <p:spTgt spid="115"/>
                                        </p:tgtEl>
                                      </p:cBhvr>
                                    </p:animEffect>
                                  </p:childTnLst>
                                </p:cTn>
                              </p:par>
                            </p:childTnLst>
                          </p:cTn>
                        </p:par>
                        <p:par>
                          <p:cTn fill="hold" id="53" nodeType="afterGroup">
                            <p:stCondLst>
                              <p:cond delay="4000"/>
                            </p:stCondLst>
                            <p:childTnLst>
                              <p:par>
                                <p:cTn fill="hold" grpId="0" id="54" nodeType="afterEffect" presetClass="entr" presetID="10" presetSubtype="0">
                                  <p:stCondLst>
                                    <p:cond delay="0"/>
                                  </p:stCondLst>
                                  <p:childTnLst>
                                    <p:set>
                                      <p:cBhvr>
                                        <p:cTn dur="1" fill="hold" id="55">
                                          <p:stCondLst>
                                            <p:cond delay="0"/>
                                          </p:stCondLst>
                                        </p:cTn>
                                        <p:tgtEl>
                                          <p:spTgt spid="77"/>
                                        </p:tgtEl>
                                        <p:attrNameLst>
                                          <p:attrName>style.visibility</p:attrName>
                                        </p:attrNameLst>
                                      </p:cBhvr>
                                      <p:to>
                                        <p:strVal val="visible"/>
                                      </p:to>
                                    </p:set>
                                    <p:animEffect filter="fade" transition="in">
                                      <p:cBhvr>
                                        <p:cTn dur="500" id="56"/>
                                        <p:tgtEl>
                                          <p:spTgt spid="77"/>
                                        </p:tgtEl>
                                      </p:cBhvr>
                                    </p:animEffect>
                                  </p:childTnLst>
                                </p:cTn>
                              </p:par>
                              <p:par>
                                <p:cTn fill="hold" grpId="0" id="57" nodeType="withEffect" presetClass="entr" presetID="10" presetSubtype="0">
                                  <p:stCondLst>
                                    <p:cond delay="0"/>
                                  </p:stCondLst>
                                  <p:childTnLst>
                                    <p:set>
                                      <p:cBhvr>
                                        <p:cTn dur="1" fill="hold" id="58">
                                          <p:stCondLst>
                                            <p:cond delay="0"/>
                                          </p:stCondLst>
                                        </p:cTn>
                                        <p:tgtEl>
                                          <p:spTgt spid="76"/>
                                        </p:tgtEl>
                                        <p:attrNameLst>
                                          <p:attrName>style.visibility</p:attrName>
                                        </p:attrNameLst>
                                      </p:cBhvr>
                                      <p:to>
                                        <p:strVal val="visible"/>
                                      </p:to>
                                    </p:set>
                                    <p:animEffect filter="fade" transition="in">
                                      <p:cBhvr>
                                        <p:cTn dur="500" id="59"/>
                                        <p:tgtEl>
                                          <p:spTgt spid="76"/>
                                        </p:tgtEl>
                                      </p:cBhvr>
                                    </p:animEffect>
                                  </p:childTnLst>
                                </p:cTn>
                              </p:par>
                            </p:childTnLst>
                          </p:cTn>
                        </p:par>
                        <p:par>
                          <p:cTn fill="hold" id="60" nodeType="afterGroup">
                            <p:stCondLst>
                              <p:cond delay="4500"/>
                            </p:stCondLst>
                            <p:childTnLst>
                              <p:par>
                                <p:cTn fill="hold" grpId="0" id="61" nodeType="afterEffect" presetClass="entr" presetID="53" presetSubtype="0">
                                  <p:stCondLst>
                                    <p:cond delay="0"/>
                                  </p:stCondLst>
                                  <p:childTnLst>
                                    <p:set>
                                      <p:cBhvr>
                                        <p:cTn dur="1" fill="hold" id="62">
                                          <p:stCondLst>
                                            <p:cond delay="0"/>
                                          </p:stCondLst>
                                        </p:cTn>
                                        <p:tgtEl>
                                          <p:spTgt spid="113"/>
                                        </p:tgtEl>
                                        <p:attrNameLst>
                                          <p:attrName>style.visibility</p:attrName>
                                        </p:attrNameLst>
                                      </p:cBhvr>
                                      <p:to>
                                        <p:strVal val="visible"/>
                                      </p:to>
                                    </p:set>
                                    <p:anim calcmode="lin" valueType="num">
                                      <p:cBhvr>
                                        <p:cTn dur="500" fill="hold" id="63"/>
                                        <p:tgtEl>
                                          <p:spTgt spid="113"/>
                                        </p:tgtEl>
                                        <p:attrNameLst>
                                          <p:attrName>ppt_w</p:attrName>
                                        </p:attrNameLst>
                                      </p:cBhvr>
                                      <p:tavLst>
                                        <p:tav tm="0">
                                          <p:val>
                                            <p:fltVal val="0"/>
                                          </p:val>
                                        </p:tav>
                                        <p:tav tm="100000">
                                          <p:val>
                                            <p:strVal val="#ppt_w"/>
                                          </p:val>
                                        </p:tav>
                                      </p:tavLst>
                                    </p:anim>
                                    <p:anim calcmode="lin" valueType="num">
                                      <p:cBhvr>
                                        <p:cTn dur="500" fill="hold" id="64"/>
                                        <p:tgtEl>
                                          <p:spTgt spid="113"/>
                                        </p:tgtEl>
                                        <p:attrNameLst>
                                          <p:attrName>ppt_h</p:attrName>
                                        </p:attrNameLst>
                                      </p:cBhvr>
                                      <p:tavLst>
                                        <p:tav tm="0">
                                          <p:val>
                                            <p:fltVal val="0"/>
                                          </p:val>
                                        </p:tav>
                                        <p:tav tm="100000">
                                          <p:val>
                                            <p:strVal val="#ppt_h"/>
                                          </p:val>
                                        </p:tav>
                                      </p:tavLst>
                                    </p:anim>
                                    <p:animEffect filter="fade" transition="in">
                                      <p:cBhvr>
                                        <p:cTn dur="500" id="65"/>
                                        <p:tgtEl>
                                          <p:spTgt spid="113"/>
                                        </p:tgtEl>
                                      </p:cBhvr>
                                    </p:animEffect>
                                  </p:childTnLst>
                                </p:cTn>
                              </p:par>
                            </p:childTnLst>
                          </p:cTn>
                        </p:par>
                        <p:par>
                          <p:cTn fill="hold" id="66" nodeType="afterGroup">
                            <p:stCondLst>
                              <p:cond delay="5000"/>
                            </p:stCondLst>
                            <p:childTnLst>
                              <p:par>
                                <p:cTn fill="hold" grpId="0" id="67" nodeType="afterEffect" presetClass="entr" presetID="10" presetSubtype="0">
                                  <p:stCondLst>
                                    <p:cond delay="0"/>
                                  </p:stCondLst>
                                  <p:childTnLst>
                                    <p:set>
                                      <p:cBhvr>
                                        <p:cTn dur="1" fill="hold" id="68">
                                          <p:stCondLst>
                                            <p:cond delay="0"/>
                                          </p:stCondLst>
                                        </p:cTn>
                                        <p:tgtEl>
                                          <p:spTgt spid="93"/>
                                        </p:tgtEl>
                                        <p:attrNameLst>
                                          <p:attrName>style.visibility</p:attrName>
                                        </p:attrNameLst>
                                      </p:cBhvr>
                                      <p:to>
                                        <p:strVal val="visible"/>
                                      </p:to>
                                    </p:set>
                                    <p:animEffect filter="fade" transition="in">
                                      <p:cBhvr>
                                        <p:cTn dur="500" id="69"/>
                                        <p:tgtEl>
                                          <p:spTgt spid="93"/>
                                        </p:tgtEl>
                                      </p:cBhvr>
                                    </p:animEffect>
                                  </p:childTnLst>
                                </p:cTn>
                              </p:par>
                              <p:par>
                                <p:cTn fill="hold" grpId="0" id="70" nodeType="withEffect" presetClass="entr" presetID="10" presetSubtype="0">
                                  <p:stCondLst>
                                    <p:cond delay="0"/>
                                  </p:stCondLst>
                                  <p:childTnLst>
                                    <p:set>
                                      <p:cBhvr>
                                        <p:cTn dur="1" fill="hold" id="71">
                                          <p:stCondLst>
                                            <p:cond delay="0"/>
                                          </p:stCondLst>
                                        </p:cTn>
                                        <p:tgtEl>
                                          <p:spTgt spid="92"/>
                                        </p:tgtEl>
                                        <p:attrNameLst>
                                          <p:attrName>style.visibility</p:attrName>
                                        </p:attrNameLst>
                                      </p:cBhvr>
                                      <p:to>
                                        <p:strVal val="visible"/>
                                      </p:to>
                                    </p:set>
                                    <p:animEffect filter="fade" transition="in">
                                      <p:cBhvr>
                                        <p:cTn dur="500" id="72"/>
                                        <p:tgtEl>
                                          <p:spTgt spid="92"/>
                                        </p:tgtEl>
                                      </p:cBhvr>
                                    </p:animEffect>
                                  </p:childTnLst>
                                </p:cTn>
                              </p:par>
                            </p:childTnLst>
                          </p:cTn>
                        </p:par>
                        <p:par>
                          <p:cTn fill="hold" id="73" nodeType="afterGroup">
                            <p:stCondLst>
                              <p:cond delay="5500"/>
                            </p:stCondLst>
                            <p:childTnLst>
                              <p:par>
                                <p:cTn fill="hold" grpId="0" id="74" nodeType="afterEffect" presetClass="entr" presetID="53" presetSubtype="0">
                                  <p:stCondLst>
                                    <p:cond delay="0"/>
                                  </p:stCondLst>
                                  <p:childTnLst>
                                    <p:set>
                                      <p:cBhvr>
                                        <p:cTn dur="1" fill="hold" id="75">
                                          <p:stCondLst>
                                            <p:cond delay="0"/>
                                          </p:stCondLst>
                                        </p:cTn>
                                        <p:tgtEl>
                                          <p:spTgt spid="116"/>
                                        </p:tgtEl>
                                        <p:attrNameLst>
                                          <p:attrName>style.visibility</p:attrName>
                                        </p:attrNameLst>
                                      </p:cBhvr>
                                      <p:to>
                                        <p:strVal val="visible"/>
                                      </p:to>
                                    </p:set>
                                    <p:anim calcmode="lin" valueType="num">
                                      <p:cBhvr>
                                        <p:cTn dur="500" fill="hold" id="76"/>
                                        <p:tgtEl>
                                          <p:spTgt spid="116"/>
                                        </p:tgtEl>
                                        <p:attrNameLst>
                                          <p:attrName>ppt_w</p:attrName>
                                        </p:attrNameLst>
                                      </p:cBhvr>
                                      <p:tavLst>
                                        <p:tav tm="0">
                                          <p:val>
                                            <p:fltVal val="0"/>
                                          </p:val>
                                        </p:tav>
                                        <p:tav tm="100000">
                                          <p:val>
                                            <p:strVal val="#ppt_w"/>
                                          </p:val>
                                        </p:tav>
                                      </p:tavLst>
                                    </p:anim>
                                    <p:anim calcmode="lin" valueType="num">
                                      <p:cBhvr>
                                        <p:cTn dur="500" fill="hold" id="77"/>
                                        <p:tgtEl>
                                          <p:spTgt spid="116"/>
                                        </p:tgtEl>
                                        <p:attrNameLst>
                                          <p:attrName>ppt_h</p:attrName>
                                        </p:attrNameLst>
                                      </p:cBhvr>
                                      <p:tavLst>
                                        <p:tav tm="0">
                                          <p:val>
                                            <p:fltVal val="0"/>
                                          </p:val>
                                        </p:tav>
                                        <p:tav tm="100000">
                                          <p:val>
                                            <p:strVal val="#ppt_h"/>
                                          </p:val>
                                        </p:tav>
                                      </p:tavLst>
                                    </p:anim>
                                    <p:animEffect filter="fade" transition="in">
                                      <p:cBhvr>
                                        <p:cTn dur="500" id="78"/>
                                        <p:tgtEl>
                                          <p:spTgt spid="116"/>
                                        </p:tgtEl>
                                      </p:cBhvr>
                                    </p:animEffect>
                                  </p:childTnLst>
                                </p:cTn>
                              </p:par>
                            </p:childTnLst>
                          </p:cTn>
                        </p:par>
                        <p:par>
                          <p:cTn fill="hold" id="79" nodeType="afterGroup">
                            <p:stCondLst>
                              <p:cond delay="6000"/>
                            </p:stCondLst>
                            <p:childTnLst>
                              <p:par>
                                <p:cTn fill="hold" grpId="0" id="80" nodeType="afterEffect" presetClass="entr" presetID="10" presetSubtype="0">
                                  <p:stCondLst>
                                    <p:cond delay="0"/>
                                  </p:stCondLst>
                                  <p:childTnLst>
                                    <p:set>
                                      <p:cBhvr>
                                        <p:cTn dur="1" fill="hold" id="81">
                                          <p:stCondLst>
                                            <p:cond delay="0"/>
                                          </p:stCondLst>
                                        </p:cTn>
                                        <p:tgtEl>
                                          <p:spTgt spid="109"/>
                                        </p:tgtEl>
                                        <p:attrNameLst>
                                          <p:attrName>style.visibility</p:attrName>
                                        </p:attrNameLst>
                                      </p:cBhvr>
                                      <p:to>
                                        <p:strVal val="visible"/>
                                      </p:to>
                                    </p:set>
                                    <p:animEffect filter="fade" transition="in">
                                      <p:cBhvr>
                                        <p:cTn dur="500" id="82"/>
                                        <p:tgtEl>
                                          <p:spTgt spid="109"/>
                                        </p:tgtEl>
                                      </p:cBhvr>
                                    </p:animEffect>
                                  </p:childTnLst>
                                </p:cTn>
                              </p:par>
                              <p:par>
                                <p:cTn fill="hold" grpId="0" id="83" nodeType="withEffect" presetClass="entr" presetID="10" presetSubtype="0">
                                  <p:stCondLst>
                                    <p:cond delay="0"/>
                                  </p:stCondLst>
                                  <p:childTnLst>
                                    <p:set>
                                      <p:cBhvr>
                                        <p:cTn dur="1" fill="hold" id="84">
                                          <p:stCondLst>
                                            <p:cond delay="0"/>
                                          </p:stCondLst>
                                        </p:cTn>
                                        <p:tgtEl>
                                          <p:spTgt spid="108"/>
                                        </p:tgtEl>
                                        <p:attrNameLst>
                                          <p:attrName>style.visibility</p:attrName>
                                        </p:attrNameLst>
                                      </p:cBhvr>
                                      <p:to>
                                        <p:strVal val="visible"/>
                                      </p:to>
                                    </p:set>
                                    <p:animEffect filter="fade" transition="in">
                                      <p:cBhvr>
                                        <p:cTn dur="500" id="85"/>
                                        <p:tgtEl>
                                          <p:spTgt spid="10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6"/>
      <p:bldP grpId="0" spid="77"/>
      <p:bldP grpId="0" spid="81"/>
      <p:bldP grpId="0" spid="82"/>
      <p:bldP grpId="0" spid="92"/>
      <p:bldP grpId="0" spid="93"/>
      <p:bldP grpId="0" spid="100"/>
      <p:bldP grpId="0" spid="101"/>
      <p:bldP grpId="0" spid="104"/>
      <p:bldP grpId="0" spid="105"/>
      <p:bldP grpId="0" spid="108"/>
      <p:bldP grpId="0" spid="109"/>
      <p:bldP grpId="0" spid="113"/>
      <p:bldP grpId="0" spid="114"/>
      <p:bldP grpId="0" spid="115"/>
      <p:bldP grpId="0" spid="116"/>
      <p:bldP grpId="0" spid="117"/>
      <p:bldP grpId="0" spid="118"/>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1" name="矩形 42"/>
          <p:cNvSpPr>
            <a:spLocks noChangeArrowheads="1"/>
          </p:cNvSpPr>
          <p:nvPr/>
        </p:nvSpPr>
        <p:spPr bwMode="auto">
          <a:xfrm>
            <a:off x="7128932" y="2622608"/>
            <a:ext cx="639737" cy="1547615"/>
          </a:xfrm>
          <a:prstGeom prst="rect">
            <a:avLst/>
          </a:prstGeom>
          <a:solidFill>
            <a:schemeClr val="accent1"/>
          </a:solidFill>
          <a:ln>
            <a:noFill/>
          </a:ln>
          <a:extLst/>
        </p:spPr>
        <p:txBody>
          <a:bodyPr anchor="ctr" bIns="45511" lIns="91022" rIns="91022" tIns="45511"/>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gn="ctr" eaLnBrk="1" hangingPunct="1">
              <a:spcBef>
                <a:spcPct val="0"/>
              </a:spcBef>
              <a:buFont typeface="Arial"/>
              <a:buNone/>
            </a:pPr>
            <a:endParaRPr altLang="zh-CN" lang="zh-CN" sz="1787">
              <a:solidFill>
                <a:srgbClr val="FFFFFF"/>
              </a:solidFill>
              <a:sym charset="-122" panose="020b0503020204020204" pitchFamily="34" typeface="微软雅黑"/>
            </a:endParaRPr>
          </a:p>
        </p:txBody>
      </p:sp>
      <p:sp>
        <p:nvSpPr>
          <p:cNvPr id="43" name="矩形 46"/>
          <p:cNvSpPr>
            <a:spLocks noChangeArrowheads="1" noChangeAspect="1"/>
          </p:cNvSpPr>
          <p:nvPr/>
        </p:nvSpPr>
        <p:spPr bwMode="auto">
          <a:xfrm>
            <a:off x="1375333" y="2622608"/>
            <a:ext cx="2349125" cy="1547615"/>
          </a:xfrm>
          <a:prstGeom prst="rect">
            <a:avLst/>
          </a:prstGeom>
          <a:blipFill dpi="0" rotWithShape="1">
            <a:blip r:embed="rId3"/>
            <a:stretch>
              <a:fillRect/>
            </a:stretch>
          </a:blipFill>
          <a:ln>
            <a:noFill/>
          </a:ln>
        </p:spPr>
        <p:txBody>
          <a:bodyPr anchor="ctr" bIns="45511" lIns="91022" rIns="91022" tIns="45511"/>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gn="ctr" eaLnBrk="1" hangingPunct="1">
              <a:spcBef>
                <a:spcPct val="0"/>
              </a:spcBef>
              <a:buFont typeface="Arial"/>
              <a:buNone/>
            </a:pPr>
            <a:endParaRPr altLang="zh-CN" lang="zh-CN" sz="1787">
              <a:solidFill>
                <a:srgbClr val="FFFFFF"/>
              </a:solidFill>
              <a:sym charset="-122" panose="020b0503020204020204" pitchFamily="34" typeface="微软雅黑"/>
            </a:endParaRPr>
          </a:p>
        </p:txBody>
      </p:sp>
      <p:sp>
        <p:nvSpPr>
          <p:cNvPr id="44" name="矩形 47"/>
          <p:cNvSpPr>
            <a:spLocks noChangeArrowheads="1" noChangeAspect="1"/>
          </p:cNvSpPr>
          <p:nvPr/>
        </p:nvSpPr>
        <p:spPr bwMode="auto">
          <a:xfrm>
            <a:off x="3007140" y="1012503"/>
            <a:ext cx="2347658" cy="1546165"/>
          </a:xfrm>
          <a:prstGeom prst="rect">
            <a:avLst/>
          </a:prstGeom>
          <a:blipFill dpi="0" rotWithShape="1">
            <a:blip r:embed="rId4"/>
            <a:stretch>
              <a:fillRect/>
            </a:stretch>
          </a:blipFill>
          <a:ln>
            <a:noFill/>
          </a:ln>
        </p:spPr>
        <p:txBody>
          <a:bodyPr anchor="ctr" bIns="45511" lIns="91022" rIns="91022" tIns="45511"/>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gn="ctr" eaLnBrk="1" hangingPunct="1">
              <a:spcBef>
                <a:spcPct val="0"/>
              </a:spcBef>
              <a:buFont typeface="Arial"/>
              <a:buNone/>
            </a:pPr>
            <a:endParaRPr altLang="zh-CN" lang="zh-CN" sz="1787">
              <a:solidFill>
                <a:srgbClr val="FFFFFF"/>
              </a:solidFill>
              <a:sym charset="-122" panose="020b0503020204020204" pitchFamily="34" typeface="微软雅黑"/>
            </a:endParaRPr>
          </a:p>
        </p:txBody>
      </p:sp>
      <p:sp>
        <p:nvSpPr>
          <p:cNvPr id="46" name="矩形 59"/>
          <p:cNvSpPr>
            <a:spLocks noChangeArrowheads="1" noChangeAspect="1"/>
          </p:cNvSpPr>
          <p:nvPr/>
        </p:nvSpPr>
        <p:spPr bwMode="auto">
          <a:xfrm>
            <a:off x="5419543" y="1011052"/>
            <a:ext cx="2349125" cy="1547615"/>
          </a:xfrm>
          <a:prstGeom prst="rect">
            <a:avLst/>
          </a:prstGeom>
          <a:blipFill dpi="0" rotWithShape="1">
            <a:blip r:embed="rId5"/>
            <a:stretch>
              <a:fillRect/>
            </a:stretch>
          </a:blipFill>
          <a:ln>
            <a:noFill/>
          </a:ln>
          <a:extLst/>
        </p:spPr>
        <p:txBody>
          <a:bodyPr anchor="ctr" bIns="45511" lIns="91022" rIns="91022" tIns="45511"/>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gn="ctr" eaLnBrk="1" hangingPunct="1">
              <a:spcBef>
                <a:spcPct val="0"/>
              </a:spcBef>
              <a:buFont typeface="Arial"/>
              <a:buNone/>
            </a:pPr>
            <a:endParaRPr altLang="zh-CN" lang="zh-CN" sz="1787">
              <a:solidFill>
                <a:srgbClr val="FFFFFF"/>
              </a:solidFill>
              <a:sym charset="-122" panose="020b0503020204020204" pitchFamily="34" typeface="微软雅黑"/>
            </a:endParaRPr>
          </a:p>
        </p:txBody>
      </p:sp>
      <p:grpSp>
        <p:nvGrpSpPr>
          <p:cNvPr id="3" name="组合 2"/>
          <p:cNvGrpSpPr/>
          <p:nvPr/>
        </p:nvGrpSpPr>
        <p:grpSpPr>
          <a:xfrm>
            <a:off x="1375334" y="1011052"/>
            <a:ext cx="1567061" cy="1547615"/>
            <a:chOff x="1462246" y="1552354"/>
            <a:chExt cx="1666091" cy="1645415"/>
          </a:xfrm>
        </p:grpSpPr>
        <p:sp>
          <p:nvSpPr>
            <p:cNvPr id="45" name="矩形 1"/>
            <p:cNvSpPr>
              <a:spLocks noChangeArrowheads="1"/>
            </p:cNvSpPr>
            <p:nvPr/>
          </p:nvSpPr>
          <p:spPr bwMode="auto">
            <a:xfrm>
              <a:off x="1462246" y="1552354"/>
              <a:ext cx="1666091" cy="1645415"/>
            </a:xfrm>
            <a:prstGeom prst="rect">
              <a:avLst/>
            </a:prstGeom>
            <a:solidFill>
              <a:schemeClr val="accent1"/>
            </a:solidFill>
            <a:ln>
              <a:noFill/>
            </a:ln>
            <a:extLst/>
          </p:spPr>
          <p:txBody>
            <a:bodyPr anchor="ctr" bIns="45511" lIns="91022" rIns="91022" tIns="45511"/>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gn="ctr" eaLnBrk="1" hangingPunct="1">
                <a:spcBef>
                  <a:spcPct val="0"/>
                </a:spcBef>
                <a:buFont typeface="Arial"/>
                <a:buNone/>
              </a:pPr>
              <a:endParaRPr altLang="zh-CN" lang="zh-CN" sz="1787">
                <a:solidFill>
                  <a:srgbClr val="FF8607"/>
                </a:solidFill>
                <a:sym charset="-122" panose="020b0503020204020204" pitchFamily="34" typeface="微软雅黑"/>
              </a:endParaRPr>
            </a:p>
          </p:txBody>
        </p:sp>
        <p:sp>
          <p:nvSpPr>
            <p:cNvPr id="47" name="矩形 56"/>
            <p:cNvSpPr>
              <a:spLocks noChangeArrowheads="1"/>
            </p:cNvSpPr>
            <p:nvPr/>
          </p:nvSpPr>
          <p:spPr bwMode="auto">
            <a:xfrm>
              <a:off x="1462246" y="1645795"/>
              <a:ext cx="1586141" cy="3558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511" lIns="91022" rIns="91022" tIns="45511">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gn="r" eaLnBrk="1" hangingPunct="1">
                <a:spcBef>
                  <a:spcPct val="0"/>
                </a:spcBef>
                <a:buFont typeface="Arial"/>
                <a:buNone/>
              </a:pPr>
              <a:r>
                <a:rPr altLang="en-US" b="1" lang="zh-CN" sz="1599">
                  <a:solidFill>
                    <a:schemeClr val="bg1"/>
                  </a:solidFill>
                  <a:sym charset="-122" panose="020b0503020204020204" pitchFamily="34" typeface="微软雅黑"/>
                </a:rPr>
                <a:t>添加主题</a:t>
              </a:r>
            </a:p>
          </p:txBody>
        </p:sp>
        <p:sp>
          <p:nvSpPr>
            <p:cNvPr id="48" name="矩形 57"/>
            <p:cNvSpPr>
              <a:spLocks noChangeArrowheads="1"/>
            </p:cNvSpPr>
            <p:nvPr/>
          </p:nvSpPr>
          <p:spPr bwMode="auto">
            <a:xfrm>
              <a:off x="1574800" y="1973137"/>
              <a:ext cx="1477592" cy="9566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511" lIns="91022" rIns="91022" tIns="45511"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gn="r">
                <a:lnSpc>
                  <a:spcPts val="1592"/>
                </a:lnSpc>
                <a:spcBef>
                  <a:spcPct val="0"/>
                </a:spcBef>
                <a:buNone/>
              </a:pPr>
              <a:r>
                <a:rPr altLang="en-US" lang="zh-CN" sz="1035">
                  <a:solidFill>
                    <a:schemeClr val="bg1">
                      <a:lumMod val="95000"/>
                    </a:schemeClr>
                  </a:solidFill>
                  <a:sym charset="-122" panose="020b0503020204020204" pitchFamily="34" typeface="微软雅黑"/>
                </a:rPr>
                <a:t>请输入您的文字内容请输入您的文字内容请输入您的文字内容请输入您的文字内容</a:t>
              </a:r>
            </a:p>
          </p:txBody>
        </p:sp>
      </p:grpSp>
      <p:grpSp>
        <p:nvGrpSpPr>
          <p:cNvPr id="5" name="组合 4"/>
          <p:cNvGrpSpPr/>
          <p:nvPr/>
        </p:nvGrpSpPr>
        <p:grpSpPr>
          <a:xfrm>
            <a:off x="3808279" y="2622608"/>
            <a:ext cx="3235366" cy="1547615"/>
            <a:chOff x="4048940" y="3265752"/>
            <a:chExt cx="3439823" cy="1645415"/>
          </a:xfrm>
        </p:grpSpPr>
        <p:sp>
          <p:nvSpPr>
            <p:cNvPr id="42" name="矩形 37"/>
            <p:cNvSpPr>
              <a:spLocks noChangeArrowheads="1"/>
            </p:cNvSpPr>
            <p:nvPr/>
          </p:nvSpPr>
          <p:spPr bwMode="auto">
            <a:xfrm>
              <a:off x="4048940" y="3265752"/>
              <a:ext cx="3439823" cy="1645415"/>
            </a:xfrm>
            <a:prstGeom prst="rect">
              <a:avLst/>
            </a:prstGeom>
            <a:solidFill>
              <a:schemeClr val="accent2"/>
            </a:solidFill>
            <a:ln>
              <a:noFill/>
            </a:ln>
            <a:extLst/>
          </p:spPr>
          <p:txBody>
            <a:bodyPr anchor="ctr" bIns="45511" lIns="91022" rIns="91022" tIns="45511"/>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gn="ctr" eaLnBrk="1" hangingPunct="1">
                <a:spcBef>
                  <a:spcPct val="0"/>
                </a:spcBef>
                <a:buFont typeface="Arial"/>
                <a:buNone/>
              </a:pPr>
              <a:endParaRPr altLang="zh-CN" lang="zh-CN" sz="1787">
                <a:solidFill>
                  <a:srgbClr val="FFFFFF"/>
                </a:solidFill>
                <a:sym charset="-122" panose="020b0503020204020204" pitchFamily="34" typeface="微软雅黑"/>
              </a:endParaRPr>
            </a:p>
          </p:txBody>
        </p:sp>
        <p:sp>
          <p:nvSpPr>
            <p:cNvPr id="49" name="矩形 44"/>
            <p:cNvSpPr>
              <a:spLocks noChangeArrowheads="1"/>
            </p:cNvSpPr>
            <p:nvPr/>
          </p:nvSpPr>
          <p:spPr bwMode="auto">
            <a:xfrm>
              <a:off x="4145554" y="3368596"/>
              <a:ext cx="2283749" cy="3558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511" lIns="91022" rIns="91022" tIns="45511">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eaLnBrk="1" hangingPunct="1">
                <a:spcBef>
                  <a:spcPct val="0"/>
                </a:spcBef>
                <a:buFont typeface="Arial"/>
                <a:buNone/>
              </a:pPr>
              <a:r>
                <a:rPr altLang="en-US" b="1" lang="zh-CN" sz="1599">
                  <a:solidFill>
                    <a:schemeClr val="bg1">
                      <a:lumMod val="95000"/>
                    </a:schemeClr>
                  </a:solidFill>
                  <a:sym charset="-122" panose="020b0503020204020204" pitchFamily="34" typeface="微软雅黑"/>
                </a:rPr>
                <a:t>添加主题</a:t>
              </a:r>
            </a:p>
          </p:txBody>
        </p:sp>
        <p:sp>
          <p:nvSpPr>
            <p:cNvPr id="50" name="矩形 45"/>
            <p:cNvSpPr>
              <a:spLocks noChangeArrowheads="1"/>
            </p:cNvSpPr>
            <p:nvPr/>
          </p:nvSpPr>
          <p:spPr bwMode="auto">
            <a:xfrm>
              <a:off x="4145554" y="3661732"/>
              <a:ext cx="3154940" cy="7675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511" lIns="91022" rIns="91022" tIns="45511">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spcBef>
                  <a:spcPct val="0"/>
                </a:spcBef>
                <a:buNone/>
              </a:pPr>
              <a:r>
                <a:rPr altLang="en-US" lang="zh-CN" sz="1035">
                  <a:solidFill>
                    <a:schemeClr val="bg1">
                      <a:lumMod val="95000"/>
                    </a:schemeClr>
                  </a:solidFill>
                  <a:sym charset="-122" panose="020b0503020204020204" pitchFamily="34" typeface="微软雅黑"/>
                </a:rPr>
                <a:t>右键点击图片选择设置图片格式可直接替换图片，在此录入上述图表的综合描述说明，在此录入上述图表的综合分析说明，在此录入上述图表的综合分析说明，在此录入上述图表的综合分析说明。 </a:t>
              </a:r>
            </a:p>
          </p:txBody>
        </p:sp>
      </p:grpSp>
    </p:spTree>
    <p:extLst>
      <p:ext uri="{BB962C8B-B14F-4D97-AF65-F5344CB8AC3E}">
        <p14:creationId val="6276887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400" fill="hold" id="7"/>
                                        <p:tgtEl>
                                          <p:spTgt spid="3"/>
                                        </p:tgtEl>
                                        <p:attrNameLst>
                                          <p:attrName>ppt_w</p:attrName>
                                        </p:attrNameLst>
                                      </p:cBhvr>
                                      <p:tavLst>
                                        <p:tav tm="0">
                                          <p:val>
                                            <p:fltVal val="0"/>
                                          </p:val>
                                        </p:tav>
                                        <p:tav tm="100000">
                                          <p:val>
                                            <p:strVal val="#ppt_w"/>
                                          </p:val>
                                        </p:tav>
                                      </p:tavLst>
                                    </p:anim>
                                    <p:anim calcmode="lin" valueType="num">
                                      <p:cBhvr>
                                        <p:cTn dur="400" fill="hold" id="8"/>
                                        <p:tgtEl>
                                          <p:spTgt spid="3"/>
                                        </p:tgtEl>
                                        <p:attrNameLst>
                                          <p:attrName>ppt_h</p:attrName>
                                        </p:attrNameLst>
                                      </p:cBhvr>
                                      <p:tavLst>
                                        <p:tav tm="0">
                                          <p:val>
                                            <p:fltVal val="0"/>
                                          </p:val>
                                        </p:tav>
                                        <p:tav tm="100000">
                                          <p:val>
                                            <p:strVal val="#ppt_h"/>
                                          </p:val>
                                        </p:tav>
                                      </p:tavLst>
                                    </p:anim>
                                    <p:animEffect filter="fade" transition="in">
                                      <p:cBhvr>
                                        <p:cTn dur="400" id="9"/>
                                        <p:tgtEl>
                                          <p:spTgt spid="3"/>
                                        </p:tgtEl>
                                      </p:cBhvr>
                                    </p:animEffect>
                                  </p:childTnLst>
                                </p:cTn>
                              </p:par>
                            </p:childTnLst>
                          </p:cTn>
                        </p:par>
                        <p:par>
                          <p:cTn fill="hold" id="10" nodeType="afterGroup">
                            <p:stCondLst>
                              <p:cond delay="400"/>
                            </p:stCondLst>
                            <p:childTnLst>
                              <p:par>
                                <p:cTn fill="hold" grpId="0" id="11" nodeType="afterEffect" presetClass="entr" presetID="53" presetSubtype="0">
                                  <p:stCondLst>
                                    <p:cond delay="0"/>
                                  </p:stCondLst>
                                  <p:childTnLst>
                                    <p:set>
                                      <p:cBhvr>
                                        <p:cTn dur="1" fill="hold" id="12">
                                          <p:stCondLst>
                                            <p:cond delay="0"/>
                                          </p:stCondLst>
                                        </p:cTn>
                                        <p:tgtEl>
                                          <p:spTgt spid="44"/>
                                        </p:tgtEl>
                                        <p:attrNameLst>
                                          <p:attrName>style.visibility</p:attrName>
                                        </p:attrNameLst>
                                      </p:cBhvr>
                                      <p:to>
                                        <p:strVal val="visible"/>
                                      </p:to>
                                    </p:set>
                                    <p:anim calcmode="lin" valueType="num">
                                      <p:cBhvr>
                                        <p:cTn dur="400" fill="hold" id="13"/>
                                        <p:tgtEl>
                                          <p:spTgt spid="44"/>
                                        </p:tgtEl>
                                        <p:attrNameLst>
                                          <p:attrName>ppt_w</p:attrName>
                                        </p:attrNameLst>
                                      </p:cBhvr>
                                      <p:tavLst>
                                        <p:tav tm="0">
                                          <p:val>
                                            <p:fltVal val="0"/>
                                          </p:val>
                                        </p:tav>
                                        <p:tav tm="100000">
                                          <p:val>
                                            <p:strVal val="#ppt_w"/>
                                          </p:val>
                                        </p:tav>
                                      </p:tavLst>
                                    </p:anim>
                                    <p:anim calcmode="lin" valueType="num">
                                      <p:cBhvr>
                                        <p:cTn dur="400" fill="hold" id="14"/>
                                        <p:tgtEl>
                                          <p:spTgt spid="44"/>
                                        </p:tgtEl>
                                        <p:attrNameLst>
                                          <p:attrName>ppt_h</p:attrName>
                                        </p:attrNameLst>
                                      </p:cBhvr>
                                      <p:tavLst>
                                        <p:tav tm="0">
                                          <p:val>
                                            <p:fltVal val="0"/>
                                          </p:val>
                                        </p:tav>
                                        <p:tav tm="100000">
                                          <p:val>
                                            <p:strVal val="#ppt_h"/>
                                          </p:val>
                                        </p:tav>
                                      </p:tavLst>
                                    </p:anim>
                                    <p:animEffect filter="fade" transition="in">
                                      <p:cBhvr>
                                        <p:cTn dur="400" id="15"/>
                                        <p:tgtEl>
                                          <p:spTgt spid="44"/>
                                        </p:tgtEl>
                                      </p:cBhvr>
                                    </p:animEffect>
                                  </p:childTnLst>
                                </p:cTn>
                              </p:par>
                            </p:childTnLst>
                          </p:cTn>
                        </p:par>
                        <p:par>
                          <p:cTn fill="hold" id="16" nodeType="afterGroup">
                            <p:stCondLst>
                              <p:cond delay="800"/>
                            </p:stCondLst>
                            <p:childTnLst>
                              <p:par>
                                <p:cTn fill="hold" grpId="0" id="17" nodeType="afterEffect" presetClass="entr" presetID="53" presetSubtype="0">
                                  <p:stCondLst>
                                    <p:cond delay="0"/>
                                  </p:stCondLst>
                                  <p:childTnLst>
                                    <p:set>
                                      <p:cBhvr>
                                        <p:cTn dur="1" fill="hold" id="18">
                                          <p:stCondLst>
                                            <p:cond delay="0"/>
                                          </p:stCondLst>
                                        </p:cTn>
                                        <p:tgtEl>
                                          <p:spTgt spid="46"/>
                                        </p:tgtEl>
                                        <p:attrNameLst>
                                          <p:attrName>style.visibility</p:attrName>
                                        </p:attrNameLst>
                                      </p:cBhvr>
                                      <p:to>
                                        <p:strVal val="visible"/>
                                      </p:to>
                                    </p:set>
                                    <p:anim calcmode="lin" valueType="num">
                                      <p:cBhvr>
                                        <p:cTn dur="400" fill="hold" id="19"/>
                                        <p:tgtEl>
                                          <p:spTgt spid="46"/>
                                        </p:tgtEl>
                                        <p:attrNameLst>
                                          <p:attrName>ppt_w</p:attrName>
                                        </p:attrNameLst>
                                      </p:cBhvr>
                                      <p:tavLst>
                                        <p:tav tm="0">
                                          <p:val>
                                            <p:fltVal val="0"/>
                                          </p:val>
                                        </p:tav>
                                        <p:tav tm="100000">
                                          <p:val>
                                            <p:strVal val="#ppt_w"/>
                                          </p:val>
                                        </p:tav>
                                      </p:tavLst>
                                    </p:anim>
                                    <p:anim calcmode="lin" valueType="num">
                                      <p:cBhvr>
                                        <p:cTn dur="400" fill="hold" id="20"/>
                                        <p:tgtEl>
                                          <p:spTgt spid="46"/>
                                        </p:tgtEl>
                                        <p:attrNameLst>
                                          <p:attrName>ppt_h</p:attrName>
                                        </p:attrNameLst>
                                      </p:cBhvr>
                                      <p:tavLst>
                                        <p:tav tm="0">
                                          <p:val>
                                            <p:fltVal val="0"/>
                                          </p:val>
                                        </p:tav>
                                        <p:tav tm="100000">
                                          <p:val>
                                            <p:strVal val="#ppt_h"/>
                                          </p:val>
                                        </p:tav>
                                      </p:tavLst>
                                    </p:anim>
                                    <p:animEffect filter="fade" transition="in">
                                      <p:cBhvr>
                                        <p:cTn dur="400" id="21"/>
                                        <p:tgtEl>
                                          <p:spTgt spid="46"/>
                                        </p:tgtEl>
                                      </p:cBhvr>
                                    </p:animEffect>
                                  </p:childTnLst>
                                </p:cTn>
                              </p:par>
                            </p:childTnLst>
                          </p:cTn>
                        </p:par>
                        <p:par>
                          <p:cTn fill="hold" id="22" nodeType="afterGroup">
                            <p:stCondLst>
                              <p:cond delay="1200"/>
                            </p:stCondLst>
                            <p:childTnLst>
                              <p:par>
                                <p:cTn fill="hold" grpId="0" id="23" nodeType="afterEffect" presetClass="entr" presetID="53" presetSubtype="0">
                                  <p:stCondLst>
                                    <p:cond delay="0"/>
                                  </p:stCondLst>
                                  <p:childTnLst>
                                    <p:set>
                                      <p:cBhvr>
                                        <p:cTn dur="1" fill="hold" id="24">
                                          <p:stCondLst>
                                            <p:cond delay="0"/>
                                          </p:stCondLst>
                                        </p:cTn>
                                        <p:tgtEl>
                                          <p:spTgt spid="43"/>
                                        </p:tgtEl>
                                        <p:attrNameLst>
                                          <p:attrName>style.visibility</p:attrName>
                                        </p:attrNameLst>
                                      </p:cBhvr>
                                      <p:to>
                                        <p:strVal val="visible"/>
                                      </p:to>
                                    </p:set>
                                    <p:anim calcmode="lin" valueType="num">
                                      <p:cBhvr>
                                        <p:cTn dur="400" fill="hold" id="25"/>
                                        <p:tgtEl>
                                          <p:spTgt spid="43"/>
                                        </p:tgtEl>
                                        <p:attrNameLst>
                                          <p:attrName>ppt_w</p:attrName>
                                        </p:attrNameLst>
                                      </p:cBhvr>
                                      <p:tavLst>
                                        <p:tav tm="0">
                                          <p:val>
                                            <p:fltVal val="0"/>
                                          </p:val>
                                        </p:tav>
                                        <p:tav tm="100000">
                                          <p:val>
                                            <p:strVal val="#ppt_w"/>
                                          </p:val>
                                        </p:tav>
                                      </p:tavLst>
                                    </p:anim>
                                    <p:anim calcmode="lin" valueType="num">
                                      <p:cBhvr>
                                        <p:cTn dur="400" fill="hold" id="26"/>
                                        <p:tgtEl>
                                          <p:spTgt spid="43"/>
                                        </p:tgtEl>
                                        <p:attrNameLst>
                                          <p:attrName>ppt_h</p:attrName>
                                        </p:attrNameLst>
                                      </p:cBhvr>
                                      <p:tavLst>
                                        <p:tav tm="0">
                                          <p:val>
                                            <p:fltVal val="0"/>
                                          </p:val>
                                        </p:tav>
                                        <p:tav tm="100000">
                                          <p:val>
                                            <p:strVal val="#ppt_h"/>
                                          </p:val>
                                        </p:tav>
                                      </p:tavLst>
                                    </p:anim>
                                    <p:animEffect filter="fade" transition="in">
                                      <p:cBhvr>
                                        <p:cTn dur="400" id="27"/>
                                        <p:tgtEl>
                                          <p:spTgt spid="43"/>
                                        </p:tgtEl>
                                      </p:cBhvr>
                                    </p:animEffect>
                                  </p:childTnLst>
                                </p:cTn>
                              </p:par>
                            </p:childTnLst>
                          </p:cTn>
                        </p:par>
                        <p:par>
                          <p:cTn fill="hold" id="28" nodeType="afterGroup">
                            <p:stCondLst>
                              <p:cond delay="1600"/>
                            </p:stCondLst>
                            <p:childTnLst>
                              <p:par>
                                <p:cTn fill="hold" id="29" nodeType="afterEffect" presetClass="entr" presetID="53" presetSubtype="0">
                                  <p:stCondLst>
                                    <p:cond delay="0"/>
                                  </p:stCondLst>
                                  <p:childTnLst>
                                    <p:set>
                                      <p:cBhvr>
                                        <p:cTn dur="1" fill="hold" id="30">
                                          <p:stCondLst>
                                            <p:cond delay="0"/>
                                          </p:stCondLst>
                                        </p:cTn>
                                        <p:tgtEl>
                                          <p:spTgt spid="5"/>
                                        </p:tgtEl>
                                        <p:attrNameLst>
                                          <p:attrName>style.visibility</p:attrName>
                                        </p:attrNameLst>
                                      </p:cBhvr>
                                      <p:to>
                                        <p:strVal val="visible"/>
                                      </p:to>
                                    </p:set>
                                    <p:anim calcmode="lin" valueType="num">
                                      <p:cBhvr>
                                        <p:cTn dur="400" fill="hold" id="31"/>
                                        <p:tgtEl>
                                          <p:spTgt spid="5"/>
                                        </p:tgtEl>
                                        <p:attrNameLst>
                                          <p:attrName>ppt_w</p:attrName>
                                        </p:attrNameLst>
                                      </p:cBhvr>
                                      <p:tavLst>
                                        <p:tav tm="0">
                                          <p:val>
                                            <p:fltVal val="0"/>
                                          </p:val>
                                        </p:tav>
                                        <p:tav tm="100000">
                                          <p:val>
                                            <p:strVal val="#ppt_w"/>
                                          </p:val>
                                        </p:tav>
                                      </p:tavLst>
                                    </p:anim>
                                    <p:anim calcmode="lin" valueType="num">
                                      <p:cBhvr>
                                        <p:cTn dur="400" fill="hold" id="32"/>
                                        <p:tgtEl>
                                          <p:spTgt spid="5"/>
                                        </p:tgtEl>
                                        <p:attrNameLst>
                                          <p:attrName>ppt_h</p:attrName>
                                        </p:attrNameLst>
                                      </p:cBhvr>
                                      <p:tavLst>
                                        <p:tav tm="0">
                                          <p:val>
                                            <p:fltVal val="0"/>
                                          </p:val>
                                        </p:tav>
                                        <p:tav tm="100000">
                                          <p:val>
                                            <p:strVal val="#ppt_h"/>
                                          </p:val>
                                        </p:tav>
                                      </p:tavLst>
                                    </p:anim>
                                    <p:animEffect filter="fade" transition="in">
                                      <p:cBhvr>
                                        <p:cTn dur="400" id="33"/>
                                        <p:tgtEl>
                                          <p:spTgt spid="5"/>
                                        </p:tgtEl>
                                      </p:cBhvr>
                                    </p:animEffect>
                                  </p:childTnLst>
                                </p:cTn>
                              </p:par>
                            </p:childTnLst>
                          </p:cTn>
                        </p:par>
                        <p:par>
                          <p:cTn fill="hold" id="34" nodeType="afterGroup">
                            <p:stCondLst>
                              <p:cond delay="2000"/>
                            </p:stCondLst>
                            <p:childTnLst>
                              <p:par>
                                <p:cTn fill="hold" grpId="0" id="35" nodeType="afterEffect" presetClass="entr" presetID="53" presetSubtype="0">
                                  <p:stCondLst>
                                    <p:cond delay="0"/>
                                  </p:stCondLst>
                                  <p:childTnLst>
                                    <p:set>
                                      <p:cBhvr>
                                        <p:cTn dur="1" fill="hold" id="36">
                                          <p:stCondLst>
                                            <p:cond delay="0"/>
                                          </p:stCondLst>
                                        </p:cTn>
                                        <p:tgtEl>
                                          <p:spTgt spid="41"/>
                                        </p:tgtEl>
                                        <p:attrNameLst>
                                          <p:attrName>style.visibility</p:attrName>
                                        </p:attrNameLst>
                                      </p:cBhvr>
                                      <p:to>
                                        <p:strVal val="visible"/>
                                      </p:to>
                                    </p:set>
                                    <p:anim calcmode="lin" valueType="num">
                                      <p:cBhvr>
                                        <p:cTn dur="400" fill="hold" id="37"/>
                                        <p:tgtEl>
                                          <p:spTgt spid="41"/>
                                        </p:tgtEl>
                                        <p:attrNameLst>
                                          <p:attrName>ppt_w</p:attrName>
                                        </p:attrNameLst>
                                      </p:cBhvr>
                                      <p:tavLst>
                                        <p:tav tm="0">
                                          <p:val>
                                            <p:fltVal val="0"/>
                                          </p:val>
                                        </p:tav>
                                        <p:tav tm="100000">
                                          <p:val>
                                            <p:strVal val="#ppt_w"/>
                                          </p:val>
                                        </p:tav>
                                      </p:tavLst>
                                    </p:anim>
                                    <p:anim calcmode="lin" valueType="num">
                                      <p:cBhvr>
                                        <p:cTn dur="400" fill="hold" id="38"/>
                                        <p:tgtEl>
                                          <p:spTgt spid="41"/>
                                        </p:tgtEl>
                                        <p:attrNameLst>
                                          <p:attrName>ppt_h</p:attrName>
                                        </p:attrNameLst>
                                      </p:cBhvr>
                                      <p:tavLst>
                                        <p:tav tm="0">
                                          <p:val>
                                            <p:fltVal val="0"/>
                                          </p:val>
                                        </p:tav>
                                        <p:tav tm="100000">
                                          <p:val>
                                            <p:strVal val="#ppt_h"/>
                                          </p:val>
                                        </p:tav>
                                      </p:tavLst>
                                    </p:anim>
                                    <p:animEffect filter="fade" transition="in">
                                      <p:cBhvr>
                                        <p:cTn dur="400" id="39"/>
                                        <p:tgtEl>
                                          <p:spTgt spid="4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1"/>
      <p:bldP grpId="0" spid="43"/>
      <p:bldP grpId="0" spid="44"/>
      <p:bldP grpId="0" spid="46"/>
    </p:bld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2" name="Flowchart: Decision 64"/>
          <p:cNvSpPr/>
          <p:nvPr/>
        </p:nvSpPr>
        <p:spPr>
          <a:xfrm flipV="1">
            <a:off x="5428853" y="2392175"/>
            <a:ext cx="1375094" cy="1375094"/>
          </a:xfrm>
          <a:prstGeom prst="flowChartDecision">
            <a:avLst/>
          </a:prstGeom>
          <a:solidFill>
            <a:schemeClr val="accent2"/>
          </a:solidFill>
          <a:ln>
            <a:noFill/>
          </a:ln>
          <a:effectLst>
            <a:innerShdw blurRad="63500" dir="162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799"/>
          </a:p>
        </p:txBody>
      </p:sp>
      <p:grpSp>
        <p:nvGrpSpPr>
          <p:cNvPr id="7" name="组合 6"/>
          <p:cNvGrpSpPr/>
          <p:nvPr/>
        </p:nvGrpSpPr>
        <p:grpSpPr>
          <a:xfrm>
            <a:off x="5428853" y="2181924"/>
            <a:ext cx="1375094" cy="1375094"/>
            <a:chOff x="5428969" y="2181871"/>
            <a:chExt cx="1375279" cy="1375279"/>
          </a:xfrm>
        </p:grpSpPr>
        <p:sp>
          <p:nvSpPr>
            <p:cNvPr id="53" name="Flowchart: Decision 65"/>
            <p:cNvSpPr/>
            <p:nvPr/>
          </p:nvSpPr>
          <p:spPr>
            <a:xfrm flipV="1">
              <a:off x="5428969" y="2181871"/>
              <a:ext cx="1375279" cy="1375279"/>
            </a:xfrm>
            <a:prstGeom prst="flowChartDecision">
              <a:avLst/>
            </a:prstGeom>
            <a:solidFill>
              <a:schemeClr val="accent1"/>
            </a:solidFill>
            <a:ln>
              <a:solidFill>
                <a:schemeClr val="bg1">
                  <a:lumMod val="65000"/>
                </a:schemeClr>
              </a:solidFill>
            </a:ln>
            <a:effectLst>
              <a:outerShdw blurRad="50800" dir="162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799"/>
            </a:p>
          </p:txBody>
        </p:sp>
        <p:grpSp>
          <p:nvGrpSpPr>
            <p:cNvPr id="42" name="Group 52"/>
            <p:cNvGrpSpPr/>
            <p:nvPr/>
          </p:nvGrpSpPr>
          <p:grpSpPr>
            <a:xfrm>
              <a:off x="5933033" y="2685621"/>
              <a:ext cx="367150" cy="367778"/>
              <a:chOff x="9145588" y="4435475"/>
              <a:chExt cx="464344" cy="465138"/>
            </a:xfrm>
            <a:solidFill>
              <a:schemeClr val="accent5"/>
            </a:solidFill>
          </p:grpSpPr>
          <p:sp>
            <p:nvSpPr>
              <p:cNvPr id="43" name="AutoShape 7"/>
              <p:cNvSpPr/>
              <p:nvPr/>
            </p:nvSpPr>
            <p:spPr bwMode="auto">
              <a:xfrm>
                <a:off x="9145588" y="4435475"/>
                <a:ext cx="464344" cy="465138"/>
              </a:xfrm>
              <a:custGeom>
                <a:gdLst>
                  <a:gd fmla="+- 0 10800 1271" name="T0"/>
                  <a:gd fmla="*/ T0 w 19058" name="T1"/>
                  <a:gd fmla="+- 0 10799 1270" name="T2"/>
                  <a:gd fmla="*/ 10799 h 19059" name="T3"/>
                  <a:gd fmla="+- 0 10800 1271" name="T4"/>
                  <a:gd fmla="*/ T4 w 19058" name="T5"/>
                  <a:gd fmla="+- 0 10799 1270" name="T6"/>
                  <a:gd fmla="*/ 10799 h 19059" name="T7"/>
                  <a:gd fmla="+- 0 10800 1271" name="T8"/>
                  <a:gd fmla="*/ T8 w 19058" name="T9"/>
                  <a:gd fmla="+- 0 10799 1270" name="T10"/>
                  <a:gd fmla="*/ 10799 h 19059" name="T11"/>
                  <a:gd fmla="+- 0 10800 1271" name="T12"/>
                  <a:gd fmla="*/ T12 w 19058" name="T13"/>
                  <a:gd fmla="+- 0 10799 1270" name="T14"/>
                  <a:gd fmla="*/ 10799 h 19059" name="T15"/>
                </a:gdLst>
                <a:cxnLst>
                  <a:cxn ang="0">
                    <a:pos x="T1" y="T3"/>
                  </a:cxn>
                  <a:cxn ang="0">
                    <a:pos x="T5" y="T7"/>
                  </a:cxn>
                  <a:cxn ang="0">
                    <a:pos x="T9" y="T11"/>
                  </a:cxn>
                  <a:cxn ang="0">
                    <a:pos x="T13" y="T15"/>
                  </a:cxn>
                </a:cxnLst>
                <a:rect b="b" l="0" r="r" t="0"/>
                <a:pathLst>
                  <a:path h="19059" w="19058">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44" name="AutoShape 8"/>
              <p:cNvSpPr/>
              <p:nvPr/>
            </p:nvSpPr>
            <p:spPr bwMode="auto">
              <a:xfrm>
                <a:off x="9348788" y="4638675"/>
                <a:ext cx="57944" cy="57944"/>
              </a:xfrm>
              <a:custGeom>
                <a:gdLst>
                  <a:gd fmla="+- 0 10801 1272" name="T0"/>
                  <a:gd fmla="*/ T0 w 19059" name="T1"/>
                  <a:gd fmla="+- 0 10800 1272" name="T2"/>
                  <a:gd fmla="*/ 10800 h 19056" name="T3"/>
                  <a:gd fmla="+- 0 10801 1272" name="T4"/>
                  <a:gd fmla="*/ T4 w 19059" name="T5"/>
                  <a:gd fmla="+- 0 10800 1272" name="T6"/>
                  <a:gd fmla="*/ 10800 h 19056" name="T7"/>
                  <a:gd fmla="+- 0 10801 1272" name="T8"/>
                  <a:gd fmla="*/ T8 w 19059" name="T9"/>
                  <a:gd fmla="+- 0 10800 1272" name="T10"/>
                  <a:gd fmla="*/ 10800 h 19056" name="T11"/>
                  <a:gd fmla="+- 0 10801 1272" name="T12"/>
                  <a:gd fmla="*/ T12 w 19059" name="T13"/>
                  <a:gd fmla="+- 0 10800 1272" name="T14"/>
                  <a:gd fmla="*/ 10800 h 19056" name="T15"/>
                </a:gdLst>
                <a:cxnLst>
                  <a:cxn ang="0">
                    <a:pos x="T1" y="T3"/>
                  </a:cxn>
                  <a:cxn ang="0">
                    <a:pos x="T5" y="T7"/>
                  </a:cxn>
                  <a:cxn ang="0">
                    <a:pos x="T9" y="T11"/>
                  </a:cxn>
                  <a:cxn ang="0">
                    <a:pos x="T13" y="T15"/>
                  </a:cxn>
                </a:cxnLst>
                <a:rect b="b" l="0" r="r" t="0"/>
                <a:pathLst>
                  <a:path h="19056" w="19059">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45" name="AutoShape 9"/>
              <p:cNvSpPr/>
              <p:nvPr/>
            </p:nvSpPr>
            <p:spPr bwMode="auto">
              <a:xfrm>
                <a:off x="9290050" y="4580732"/>
                <a:ext cx="174625" cy="174625"/>
              </a:xfrm>
              <a:custGeom>
                <a:gdLst>
                  <a:gd fmla="+- 0 10800 1271" name="T0"/>
                  <a:gd fmla="*/ T0 w 19059" name="T1"/>
                  <a:gd fmla="+- 0 10800 1271" name="T2"/>
                  <a:gd fmla="*/ 10800 h 19058" name="T3"/>
                  <a:gd fmla="+- 0 10800 1271" name="T4"/>
                  <a:gd fmla="*/ T4 w 19059" name="T5"/>
                  <a:gd fmla="+- 0 10800 1271" name="T6"/>
                  <a:gd fmla="*/ 10800 h 19058" name="T7"/>
                  <a:gd fmla="+- 0 10800 1271" name="T8"/>
                  <a:gd fmla="*/ T8 w 19059" name="T9"/>
                  <a:gd fmla="+- 0 10800 1271" name="T10"/>
                  <a:gd fmla="*/ 10800 h 19058" name="T11"/>
                  <a:gd fmla="+- 0 10800 1271" name="T12"/>
                  <a:gd fmla="*/ T12 w 19059" name="T13"/>
                  <a:gd fmla="+- 0 10800 1271" name="T14"/>
                  <a:gd fmla="*/ 10800 h 19058" name="T15"/>
                </a:gdLst>
                <a:cxnLst>
                  <a:cxn ang="0">
                    <a:pos x="T1" y="T3"/>
                  </a:cxn>
                  <a:cxn ang="0">
                    <a:pos x="T5" y="T7"/>
                  </a:cxn>
                  <a:cxn ang="0">
                    <a:pos x="T9" y="T11"/>
                  </a:cxn>
                  <a:cxn ang="0">
                    <a:pos x="T13" y="T15"/>
                  </a:cxn>
                </a:cxnLst>
                <a:rect b="b" l="0" r="r" t="0"/>
                <a:pathLst>
                  <a:path h="19058" w="19059">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46" name="AutoShape 10"/>
              <p:cNvSpPr/>
              <p:nvPr/>
            </p:nvSpPr>
            <p:spPr bwMode="auto">
              <a:xfrm>
                <a:off x="9406732" y="4696619"/>
                <a:ext cx="72231" cy="74613"/>
              </a:xfrm>
              <a:custGeom>
                <a:gdLst>
                  <a:gd fmla="+- 0 10804 288" name="T0"/>
                  <a:gd fmla="*/ T0 w 21033" name="T1"/>
                  <a:gd fmla="+- 0 10798 277" name="T2"/>
                  <a:gd fmla="*/ 10798 h 21043" name="T3"/>
                  <a:gd fmla="+- 0 10804 288" name="T4"/>
                  <a:gd fmla="*/ T4 w 21033" name="T5"/>
                  <a:gd fmla="+- 0 10798 277" name="T6"/>
                  <a:gd fmla="*/ 10798 h 21043" name="T7"/>
                  <a:gd fmla="+- 0 10804 288" name="T8"/>
                  <a:gd fmla="*/ T8 w 21033" name="T9"/>
                  <a:gd fmla="+- 0 10798 277" name="T10"/>
                  <a:gd fmla="*/ 10798 h 21043" name="T11"/>
                  <a:gd fmla="+- 0 10804 288" name="T12"/>
                  <a:gd fmla="*/ T12 w 21033" name="T13"/>
                  <a:gd fmla="+- 0 10798 277" name="T14"/>
                  <a:gd fmla="*/ 10798 h 21043" name="T15"/>
                </a:gdLst>
                <a:cxnLst>
                  <a:cxn ang="0">
                    <a:pos x="T1" y="T3"/>
                  </a:cxn>
                  <a:cxn ang="0">
                    <a:pos x="T5" y="T7"/>
                  </a:cxn>
                  <a:cxn ang="0">
                    <a:pos x="T9" y="T11"/>
                  </a:cxn>
                  <a:cxn ang="0">
                    <a:pos x="T13" y="T15"/>
                  </a:cxn>
                </a:cxnLst>
                <a:rect b="b" l="0" r="r" t="0"/>
                <a:pathLst>
                  <a:path h="21043" w="2103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47" name="AutoShape 11"/>
              <p:cNvSpPr/>
              <p:nvPr/>
            </p:nvSpPr>
            <p:spPr bwMode="auto">
              <a:xfrm>
                <a:off x="9435307" y="4725988"/>
                <a:ext cx="103981" cy="106363"/>
              </a:xfrm>
              <a:custGeom>
                <a:gdLst>
                  <a:gd fmla="+- 0 10803 203" name="T0"/>
                  <a:gd fmla="*/ T0 w 21201" name="T1"/>
                  <a:gd fmla="+- 0 10798 194" name="T2"/>
                  <a:gd fmla="*/ 10798 h 21209" name="T3"/>
                  <a:gd fmla="+- 0 10803 203" name="T4"/>
                  <a:gd fmla="*/ T4 w 21201" name="T5"/>
                  <a:gd fmla="+- 0 10798 194" name="T6"/>
                  <a:gd fmla="*/ 10798 h 21209" name="T7"/>
                  <a:gd fmla="+- 0 10803 203" name="T8"/>
                  <a:gd fmla="*/ T8 w 21201" name="T9"/>
                  <a:gd fmla="+- 0 10798 194" name="T10"/>
                  <a:gd fmla="*/ 10798 h 21209" name="T11"/>
                  <a:gd fmla="+- 0 10803 203" name="T12"/>
                  <a:gd fmla="*/ T12 w 21201" name="T13"/>
                  <a:gd fmla="+- 0 10798 194" name="T14"/>
                  <a:gd fmla="*/ 10798 h 21209" name="T15"/>
                </a:gdLst>
                <a:cxnLst>
                  <a:cxn ang="0">
                    <a:pos x="T1" y="T3"/>
                  </a:cxn>
                  <a:cxn ang="0">
                    <a:pos x="T5" y="T7"/>
                  </a:cxn>
                  <a:cxn ang="0">
                    <a:pos x="T9" y="T11"/>
                  </a:cxn>
                  <a:cxn ang="0">
                    <a:pos x="T13" y="T15"/>
                  </a:cxn>
                </a:cxnLst>
                <a:rect b="b" l="0" r="r" t="0"/>
                <a:pathLst>
                  <a:path h="21209" w="21201">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48" name="AutoShape 12"/>
              <p:cNvSpPr/>
              <p:nvPr/>
            </p:nvSpPr>
            <p:spPr bwMode="auto">
              <a:xfrm>
                <a:off x="9421019" y="4711700"/>
                <a:ext cx="88106" cy="89694"/>
              </a:xfrm>
              <a:custGeom>
                <a:gdLst>
                  <a:gd fmla="+- 0 10802 238" name="T0"/>
                  <a:gd fmla="*/ T0 w 21128" name="T1"/>
                  <a:gd fmla="+- 0 10797 227" name="T2"/>
                  <a:gd fmla="*/ 10797 h 21141" name="T3"/>
                  <a:gd fmla="+- 0 10802 238" name="T4"/>
                  <a:gd fmla="*/ T4 w 21128" name="T5"/>
                  <a:gd fmla="+- 0 10797 227" name="T6"/>
                  <a:gd fmla="*/ 10797 h 21141" name="T7"/>
                  <a:gd fmla="+- 0 10802 238" name="T8"/>
                  <a:gd fmla="*/ T8 w 21128" name="T9"/>
                  <a:gd fmla="+- 0 10797 227" name="T10"/>
                  <a:gd fmla="*/ 10797 h 21141" name="T11"/>
                  <a:gd fmla="+- 0 10802 238" name="T12"/>
                  <a:gd fmla="*/ T12 w 21128" name="T13"/>
                  <a:gd fmla="+- 0 10797 227" name="T14"/>
                  <a:gd fmla="*/ 10797 h 21141" name="T15"/>
                </a:gdLst>
                <a:cxnLst>
                  <a:cxn ang="0">
                    <a:pos x="T1" y="T3"/>
                  </a:cxn>
                  <a:cxn ang="0">
                    <a:pos x="T5" y="T7"/>
                  </a:cxn>
                  <a:cxn ang="0">
                    <a:pos x="T9" y="T11"/>
                  </a:cxn>
                  <a:cxn ang="0">
                    <a:pos x="T13" y="T15"/>
                  </a:cxn>
                </a:cxnLst>
                <a:rect b="b" l="0" r="r" t="0"/>
                <a:pathLst>
                  <a:path h="21141" w="21128">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49" name="AutoShape 13"/>
              <p:cNvSpPr/>
              <p:nvPr/>
            </p:nvSpPr>
            <p:spPr bwMode="auto">
              <a:xfrm>
                <a:off x="9275763" y="4566444"/>
                <a:ext cx="73025" cy="73819"/>
              </a:xfrm>
              <a:custGeom>
                <a:gdLst>
                  <a:gd fmla="+- 0 10797 278" name="T0"/>
                  <a:gd fmla="*/ T0 w 21039" name="T1"/>
                  <a:gd fmla="+- 0 10803 281" name="T2"/>
                  <a:gd fmla="*/ 10803 h 21044" name="T3"/>
                  <a:gd fmla="+- 0 10797 278" name="T4"/>
                  <a:gd fmla="*/ T4 w 21039" name="T5"/>
                  <a:gd fmla="+- 0 10803 281" name="T6"/>
                  <a:gd fmla="*/ 10803 h 21044" name="T7"/>
                  <a:gd fmla="+- 0 10797 278" name="T8"/>
                  <a:gd fmla="*/ T8 w 21039" name="T9"/>
                  <a:gd fmla="+- 0 10803 281" name="T10"/>
                  <a:gd fmla="*/ 10803 h 21044" name="T11"/>
                  <a:gd fmla="+- 0 10797 278" name="T12"/>
                  <a:gd fmla="*/ T12 w 21039" name="T13"/>
                  <a:gd fmla="+- 0 10803 281" name="T14"/>
                  <a:gd fmla="*/ 10803 h 21044" name="T15"/>
                </a:gdLst>
                <a:cxnLst>
                  <a:cxn ang="0">
                    <a:pos x="T1" y="T3"/>
                  </a:cxn>
                  <a:cxn ang="0">
                    <a:pos x="T5" y="T7"/>
                  </a:cxn>
                  <a:cxn ang="0">
                    <a:pos x="T9" y="T11"/>
                  </a:cxn>
                  <a:cxn ang="0">
                    <a:pos x="T13" y="T15"/>
                  </a:cxn>
                </a:cxnLst>
                <a:rect b="b" l="0" r="r" t="0"/>
                <a:pathLst>
                  <a:path h="21044" w="21039">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50" name="AutoShape 14"/>
              <p:cNvSpPr/>
              <p:nvPr/>
            </p:nvSpPr>
            <p:spPr bwMode="auto">
              <a:xfrm>
                <a:off x="9217819" y="4508500"/>
                <a:ext cx="103981" cy="105569"/>
              </a:xfrm>
              <a:custGeom>
                <a:gdLst>
                  <a:gd fmla="+- 0 10797 198" name="T0"/>
                  <a:gd fmla="*/ T0 w 21199" name="T1"/>
                  <a:gd fmla="+- 0 10802 198" name="T2"/>
                  <a:gd fmla="*/ 10802 h 21208" name="T3"/>
                  <a:gd fmla="+- 0 10797 198" name="T4"/>
                  <a:gd fmla="*/ T4 w 21199" name="T5"/>
                  <a:gd fmla="+- 0 10802 198" name="T6"/>
                  <a:gd fmla="*/ 10802 h 21208" name="T7"/>
                  <a:gd fmla="+- 0 10797 198" name="T8"/>
                  <a:gd fmla="*/ T8 w 21199" name="T9"/>
                  <a:gd fmla="+- 0 10802 198" name="T10"/>
                  <a:gd fmla="*/ 10802 h 21208" name="T11"/>
                  <a:gd fmla="+- 0 10797 198" name="T12"/>
                  <a:gd fmla="*/ T12 w 21199" name="T13"/>
                  <a:gd fmla="+- 0 10802 198" name="T14"/>
                  <a:gd fmla="*/ 10802 h 21208" name="T15"/>
                </a:gdLst>
                <a:cxnLst>
                  <a:cxn ang="0">
                    <a:pos x="T1" y="T3"/>
                  </a:cxn>
                  <a:cxn ang="0">
                    <a:pos x="T5" y="T7"/>
                  </a:cxn>
                  <a:cxn ang="0">
                    <a:pos x="T9" y="T11"/>
                  </a:cxn>
                  <a:cxn ang="0">
                    <a:pos x="T13" y="T15"/>
                  </a:cxn>
                </a:cxnLst>
                <a:rect b="b" l="0" r="r" t="0"/>
                <a:pathLst>
                  <a:path h="21208" w="21199">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51" name="AutoShape 15"/>
              <p:cNvSpPr/>
              <p:nvPr/>
            </p:nvSpPr>
            <p:spPr bwMode="auto">
              <a:xfrm>
                <a:off x="9247188" y="4537075"/>
                <a:ext cx="88107" cy="90488"/>
              </a:xfrm>
              <a:custGeom>
                <a:gdLst>
                  <a:gd fmla="+- 0 10796 232" name="T0"/>
                  <a:gd fmla="*/ T0 w 21129" name="T1"/>
                  <a:gd fmla="+- 0 10804 234" name="T2"/>
                  <a:gd fmla="*/ 10804 h 21141" name="T3"/>
                  <a:gd fmla="+- 0 10796 232" name="T4"/>
                  <a:gd fmla="*/ T4 w 21129" name="T5"/>
                  <a:gd fmla="+- 0 10804 234" name="T6"/>
                  <a:gd fmla="*/ 10804 h 21141" name="T7"/>
                  <a:gd fmla="+- 0 10796 232" name="T8"/>
                  <a:gd fmla="*/ T8 w 21129" name="T9"/>
                  <a:gd fmla="+- 0 10804 234" name="T10"/>
                  <a:gd fmla="*/ 10804 h 21141" name="T11"/>
                  <a:gd fmla="+- 0 10796 232" name="T12"/>
                  <a:gd fmla="*/ T12 w 21129" name="T13"/>
                  <a:gd fmla="+- 0 10804 234" name="T14"/>
                  <a:gd fmla="*/ 10804 h 21141" name="T15"/>
                </a:gdLst>
                <a:cxnLst>
                  <a:cxn ang="0">
                    <a:pos x="T1" y="T3"/>
                  </a:cxn>
                  <a:cxn ang="0">
                    <a:pos x="T5" y="T7"/>
                  </a:cxn>
                  <a:cxn ang="0">
                    <a:pos x="T9" y="T11"/>
                  </a:cxn>
                  <a:cxn ang="0">
                    <a:pos x="T13" y="T15"/>
                  </a:cxn>
                </a:cxnLst>
                <a:rect b="b" l="0" r="r" t="0"/>
                <a:pathLst>
                  <a:path h="21141" w="21129">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grpSp>
      </p:grpSp>
      <p:sp>
        <p:nvSpPr>
          <p:cNvPr id="59" name="Flowchart: Decision 71"/>
          <p:cNvSpPr/>
          <p:nvPr/>
        </p:nvSpPr>
        <p:spPr>
          <a:xfrm flipV="1">
            <a:off x="2548922" y="2388306"/>
            <a:ext cx="1375094" cy="1375094"/>
          </a:xfrm>
          <a:prstGeom prst="flowChartDecision">
            <a:avLst/>
          </a:prstGeom>
          <a:solidFill>
            <a:schemeClr val="accent2"/>
          </a:solidFill>
          <a:ln>
            <a:noFill/>
          </a:ln>
          <a:effectLst>
            <a:innerShdw blurRad="63500" dir="162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799"/>
          </a:p>
        </p:txBody>
      </p:sp>
      <p:grpSp>
        <p:nvGrpSpPr>
          <p:cNvPr id="5" name="组合 4"/>
          <p:cNvGrpSpPr/>
          <p:nvPr/>
        </p:nvGrpSpPr>
        <p:grpSpPr>
          <a:xfrm>
            <a:off x="2548922" y="2178053"/>
            <a:ext cx="1375094" cy="1375094"/>
            <a:chOff x="2548649" y="2178000"/>
            <a:chExt cx="1375279" cy="1375279"/>
          </a:xfrm>
        </p:grpSpPr>
        <p:sp>
          <p:nvSpPr>
            <p:cNvPr id="60" name="Flowchart: Decision 72"/>
            <p:cNvSpPr/>
            <p:nvPr/>
          </p:nvSpPr>
          <p:spPr>
            <a:xfrm flipV="1">
              <a:off x="2548649" y="2178000"/>
              <a:ext cx="1375279" cy="1375279"/>
            </a:xfrm>
            <a:prstGeom prst="flowChartDecision">
              <a:avLst/>
            </a:prstGeom>
            <a:solidFill>
              <a:schemeClr val="accent1"/>
            </a:solidFill>
            <a:ln>
              <a:solidFill>
                <a:schemeClr val="bg1">
                  <a:lumMod val="65000"/>
                </a:schemeClr>
              </a:solidFill>
            </a:ln>
            <a:effectLst>
              <a:outerShdw blurRad="50800" dir="162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799"/>
            </a:p>
          </p:txBody>
        </p:sp>
        <p:grpSp>
          <p:nvGrpSpPr>
            <p:cNvPr id="56" name="Group 68"/>
            <p:cNvGrpSpPr/>
            <p:nvPr/>
          </p:nvGrpSpPr>
          <p:grpSpPr>
            <a:xfrm>
              <a:off x="3097524" y="2681122"/>
              <a:ext cx="277529" cy="367778"/>
              <a:chOff x="3582988" y="3510757"/>
              <a:chExt cx="319088" cy="465138"/>
            </a:xfrm>
            <a:solidFill>
              <a:schemeClr val="accent2"/>
            </a:solidFill>
          </p:grpSpPr>
          <p:sp>
            <p:nvSpPr>
              <p:cNvPr id="57" name="AutoShape 113"/>
              <p:cNvSpPr/>
              <p:nvPr/>
            </p:nvSpPr>
            <p:spPr bwMode="auto">
              <a:xfrm>
                <a:off x="3582988" y="3510757"/>
                <a:ext cx="319088" cy="46513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58" name="AutoShape 114"/>
              <p:cNvSpPr/>
              <p:nvPr/>
            </p:nvSpPr>
            <p:spPr bwMode="auto">
              <a:xfrm>
                <a:off x="3655219" y="3583782"/>
                <a:ext cx="94456" cy="9445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grpSp>
      </p:grpSp>
      <p:sp>
        <p:nvSpPr>
          <p:cNvPr id="66" name="Flowchart: Decision 78"/>
          <p:cNvSpPr/>
          <p:nvPr/>
        </p:nvSpPr>
        <p:spPr>
          <a:xfrm>
            <a:off x="1121140" y="1914993"/>
            <a:ext cx="1375094" cy="1375094"/>
          </a:xfrm>
          <a:prstGeom prst="flowChartDecision">
            <a:avLst/>
          </a:prstGeom>
          <a:solidFill>
            <a:schemeClr val="accent1"/>
          </a:solidFill>
          <a:ln>
            <a:noFill/>
          </a:ln>
          <a:effectLst>
            <a:innerShdw blurRad="63500" dir="162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799"/>
          </a:p>
        </p:txBody>
      </p:sp>
      <p:grpSp>
        <p:nvGrpSpPr>
          <p:cNvPr id="4" name="组合 3"/>
          <p:cNvGrpSpPr/>
          <p:nvPr/>
        </p:nvGrpSpPr>
        <p:grpSpPr>
          <a:xfrm>
            <a:off x="1121140" y="2125245"/>
            <a:ext cx="1375094" cy="1375094"/>
            <a:chOff x="1120674" y="2125184"/>
            <a:chExt cx="1375279" cy="1375279"/>
          </a:xfrm>
        </p:grpSpPr>
        <p:sp>
          <p:nvSpPr>
            <p:cNvPr id="67" name="Flowchart: Decision 79"/>
            <p:cNvSpPr/>
            <p:nvPr/>
          </p:nvSpPr>
          <p:spPr>
            <a:xfrm>
              <a:off x="1120674" y="2125184"/>
              <a:ext cx="1375279" cy="1375279"/>
            </a:xfrm>
            <a:prstGeom prst="flowChartDecision">
              <a:avLst/>
            </a:prstGeom>
            <a:solidFill>
              <a:schemeClr val="accent2"/>
            </a:solidFill>
            <a:ln>
              <a:solidFill>
                <a:schemeClr val="bg1">
                  <a:lumMod val="65000"/>
                </a:schemeClr>
              </a:solidFill>
            </a:ln>
            <a:effectLst>
              <a:outerShdw algn="t" blurRad="508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799"/>
            </a:p>
          </p:txBody>
        </p:sp>
        <p:grpSp>
          <p:nvGrpSpPr>
            <p:cNvPr id="63" name="Group 75"/>
            <p:cNvGrpSpPr/>
            <p:nvPr/>
          </p:nvGrpSpPr>
          <p:grpSpPr>
            <a:xfrm>
              <a:off x="1669549" y="2628305"/>
              <a:ext cx="275519" cy="367778"/>
              <a:chOff x="2639219" y="3510757"/>
              <a:chExt cx="348456" cy="465138"/>
            </a:xfrm>
            <a:solidFill>
              <a:schemeClr val="accent1"/>
            </a:solidFill>
          </p:grpSpPr>
          <p:sp>
            <p:nvSpPr>
              <p:cNvPr id="64" name="AutoShape 115"/>
              <p:cNvSpPr/>
              <p:nvPr/>
            </p:nvSpPr>
            <p:spPr bwMode="auto">
              <a:xfrm>
                <a:off x="2639219" y="3510757"/>
                <a:ext cx="348456" cy="46513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65" name="AutoShape 116"/>
              <p:cNvSpPr/>
              <p:nvPr/>
            </p:nvSpPr>
            <p:spPr bwMode="auto">
              <a:xfrm>
                <a:off x="2784475" y="3786982"/>
                <a:ext cx="57944" cy="873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grpSp>
      </p:grpSp>
      <p:sp>
        <p:nvSpPr>
          <p:cNvPr id="74" name="Flowchart: Decision 86"/>
          <p:cNvSpPr/>
          <p:nvPr/>
        </p:nvSpPr>
        <p:spPr>
          <a:xfrm>
            <a:off x="3993193" y="1912609"/>
            <a:ext cx="1375094" cy="1375094"/>
          </a:xfrm>
          <a:prstGeom prst="flowChartDecision">
            <a:avLst/>
          </a:prstGeom>
          <a:solidFill>
            <a:schemeClr val="accent1"/>
          </a:solidFill>
          <a:ln>
            <a:noFill/>
          </a:ln>
          <a:effectLst>
            <a:innerShdw blurRad="63500" dir="162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799"/>
          </a:p>
        </p:txBody>
      </p:sp>
      <p:grpSp>
        <p:nvGrpSpPr>
          <p:cNvPr id="6" name="组合 5"/>
          <p:cNvGrpSpPr/>
          <p:nvPr/>
        </p:nvGrpSpPr>
        <p:grpSpPr>
          <a:xfrm>
            <a:off x="3993193" y="2122859"/>
            <a:ext cx="1375094" cy="1375094"/>
            <a:chOff x="3993114" y="2122799"/>
            <a:chExt cx="1375279" cy="1375279"/>
          </a:xfrm>
        </p:grpSpPr>
        <p:sp>
          <p:nvSpPr>
            <p:cNvPr id="75" name="Flowchart: Decision 87"/>
            <p:cNvSpPr/>
            <p:nvPr/>
          </p:nvSpPr>
          <p:spPr>
            <a:xfrm>
              <a:off x="3993114" y="2122799"/>
              <a:ext cx="1375279" cy="1375279"/>
            </a:xfrm>
            <a:prstGeom prst="flowChartDecision">
              <a:avLst/>
            </a:prstGeom>
            <a:solidFill>
              <a:schemeClr val="accent2"/>
            </a:solidFill>
            <a:ln>
              <a:solidFill>
                <a:schemeClr val="bg1">
                  <a:lumMod val="65000"/>
                </a:schemeClr>
              </a:solidFill>
            </a:ln>
            <a:effectLst>
              <a:outerShdw algn="t" blurRad="508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799"/>
            </a:p>
          </p:txBody>
        </p:sp>
        <p:grpSp>
          <p:nvGrpSpPr>
            <p:cNvPr id="70" name="Group 82"/>
            <p:cNvGrpSpPr/>
            <p:nvPr/>
          </p:nvGrpSpPr>
          <p:grpSpPr>
            <a:xfrm>
              <a:off x="4497178" y="2626549"/>
              <a:ext cx="367150" cy="367150"/>
              <a:chOff x="4439444" y="2582069"/>
              <a:chExt cx="464344" cy="464344"/>
            </a:xfrm>
            <a:solidFill>
              <a:schemeClr val="accent4"/>
            </a:solidFill>
          </p:grpSpPr>
          <p:sp>
            <p:nvSpPr>
              <p:cNvPr id="71" name="AutoShape 123"/>
              <p:cNvSpPr/>
              <p:nvPr/>
            </p:nvSpPr>
            <p:spPr bwMode="auto">
              <a:xfrm>
                <a:off x="4439444" y="2582069"/>
                <a:ext cx="464344" cy="4643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72" name="AutoShape 124"/>
              <p:cNvSpPr/>
              <p:nvPr/>
            </p:nvSpPr>
            <p:spPr bwMode="auto">
              <a:xfrm>
                <a:off x="4570413" y="2712244"/>
                <a:ext cx="203200" cy="2032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73" name="AutoShape 125"/>
              <p:cNvSpPr/>
              <p:nvPr/>
            </p:nvSpPr>
            <p:spPr bwMode="auto">
              <a:xfrm>
                <a:off x="4613275" y="2755900"/>
                <a:ext cx="116682" cy="11668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grpSp>
      </p:grpSp>
      <p:sp>
        <p:nvSpPr>
          <p:cNvPr id="109" name="Flowchart: Decision 106"/>
          <p:cNvSpPr/>
          <p:nvPr/>
        </p:nvSpPr>
        <p:spPr>
          <a:xfrm>
            <a:off x="6868819" y="1907896"/>
            <a:ext cx="1375094" cy="1375094"/>
          </a:xfrm>
          <a:prstGeom prst="flowChartDecision">
            <a:avLst/>
          </a:prstGeom>
          <a:solidFill>
            <a:schemeClr val="accent1"/>
          </a:solidFill>
          <a:ln>
            <a:noFill/>
          </a:ln>
          <a:effectLst>
            <a:innerShdw blurRad="63500" dir="162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799"/>
          </a:p>
        </p:txBody>
      </p:sp>
      <p:grpSp>
        <p:nvGrpSpPr>
          <p:cNvPr id="8" name="组合 7"/>
          <p:cNvGrpSpPr/>
          <p:nvPr/>
        </p:nvGrpSpPr>
        <p:grpSpPr>
          <a:xfrm>
            <a:off x="6868819" y="2118148"/>
            <a:ext cx="1375094" cy="1375094"/>
            <a:chOff x="6869129" y="2118086"/>
            <a:chExt cx="1375279" cy="1375279"/>
          </a:xfrm>
        </p:grpSpPr>
        <p:sp>
          <p:nvSpPr>
            <p:cNvPr id="110" name="Flowchart: Decision 107"/>
            <p:cNvSpPr/>
            <p:nvPr/>
          </p:nvSpPr>
          <p:spPr>
            <a:xfrm>
              <a:off x="6869129" y="2118086"/>
              <a:ext cx="1375279" cy="1375279"/>
            </a:xfrm>
            <a:prstGeom prst="flowChartDecision">
              <a:avLst/>
            </a:prstGeom>
            <a:solidFill>
              <a:schemeClr val="accent2"/>
            </a:solidFill>
            <a:ln>
              <a:solidFill>
                <a:schemeClr val="bg1">
                  <a:lumMod val="65000"/>
                </a:schemeClr>
              </a:solidFill>
            </a:ln>
            <a:effectLst>
              <a:outerShdw algn="t" blurRad="508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799"/>
            </a:p>
          </p:txBody>
        </p:sp>
        <p:grpSp>
          <p:nvGrpSpPr>
            <p:cNvPr id="105" name="Group 102"/>
            <p:cNvGrpSpPr/>
            <p:nvPr/>
          </p:nvGrpSpPr>
          <p:grpSpPr>
            <a:xfrm>
              <a:off x="7402716" y="2605601"/>
              <a:ext cx="303429" cy="333772"/>
              <a:chOff x="4439444" y="1652588"/>
              <a:chExt cx="464344" cy="464344"/>
            </a:xfrm>
            <a:solidFill>
              <a:schemeClr val="accent3"/>
            </a:solidFill>
          </p:grpSpPr>
          <p:sp>
            <p:nvSpPr>
              <p:cNvPr id="106" name="AutoShape 136"/>
              <p:cNvSpPr/>
              <p:nvPr/>
            </p:nvSpPr>
            <p:spPr bwMode="auto">
              <a:xfrm>
                <a:off x="4686300" y="1710532"/>
                <a:ext cx="152400" cy="1524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107" name="AutoShape 137"/>
              <p:cNvSpPr/>
              <p:nvPr/>
            </p:nvSpPr>
            <p:spPr bwMode="auto">
              <a:xfrm>
                <a:off x="4439444" y="1652588"/>
                <a:ext cx="464344" cy="464344"/>
              </a:xfrm>
              <a:custGeom>
                <a:gdLst>
                  <a:gd fmla="+- 0 10819 195" name="T0"/>
                  <a:gd fmla="*/ T0 w 21248" name="T1"/>
                  <a:gd fmla="*/ 10800 h 21600" name="T2"/>
                  <a:gd fmla="+- 0 10819 195" name="T3"/>
                  <a:gd fmla="*/ T3 w 21248" name="T4"/>
                  <a:gd fmla="*/ 10800 h 21600" name="T5"/>
                  <a:gd fmla="+- 0 10819 195" name="T6"/>
                  <a:gd fmla="*/ T6 w 21248" name="T7"/>
                  <a:gd fmla="*/ 10800 h 21600" name="T8"/>
                  <a:gd fmla="+- 0 10819 195" name="T9"/>
                  <a:gd fmla="*/ T9 w 21248" name="T10"/>
                  <a:gd fmla="*/ 10800 h 21600" name="T11"/>
                </a:gdLst>
                <a:cxnLst>
                  <a:cxn ang="0">
                    <a:pos x="T1" y="T2"/>
                  </a:cxn>
                  <a:cxn ang="0">
                    <a:pos x="T4" y="T5"/>
                  </a:cxn>
                  <a:cxn ang="0">
                    <a:pos x="T7" y="T8"/>
                  </a:cxn>
                  <a:cxn ang="0">
                    <a:pos x="T10" y="T11"/>
                  </a:cxn>
                </a:cxnLst>
                <a:rect b="b" l="0" r="r" t="0"/>
                <a:pathLst>
                  <a:path h="21600" w="21248">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108" name="AutoShape 138"/>
              <p:cNvSpPr/>
              <p:nvPr/>
            </p:nvSpPr>
            <p:spPr bwMode="auto">
              <a:xfrm>
                <a:off x="4686300" y="1652588"/>
                <a:ext cx="217488" cy="2174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rgbClr val="FFFFFF"/>
                  </a:solidFill>
                  <a:effectLst>
                    <a:outerShdw algn="tl" blurRad="38100" dir="2700000" dist="38100">
                      <a:srgbClr val="000000"/>
                    </a:outerShdw>
                  </a:effectLst>
                  <a:latin charset="0" typeface="Gill Sans"/>
                  <a:sym charset="0" typeface="Gill Sans"/>
                </a:endParaRPr>
              </a:p>
            </p:txBody>
          </p:sp>
        </p:grpSp>
      </p:grpSp>
      <p:sp>
        <p:nvSpPr>
          <p:cNvPr id="3" name="TextBox 2"/>
          <p:cNvSpPr txBox="1"/>
          <p:nvPr/>
        </p:nvSpPr>
        <p:spPr>
          <a:xfrm>
            <a:off x="1222337" y="1074882"/>
            <a:ext cx="1249680" cy="304800"/>
          </a:xfrm>
          <a:prstGeom prst="rect">
            <a:avLst/>
          </a:prstGeom>
          <a:noFill/>
        </p:spPr>
        <p:txBody>
          <a:bodyPr rtlCol="0" wrap="none">
            <a:spAutoFit/>
          </a:bodyPr>
          <a:lstStyle/>
          <a:p>
            <a:r>
              <a:rPr altLang="en-US" lang="zh-CN" sz="1400">
                <a:solidFill>
                  <a:srgbClr val="1C1C1C"/>
                </a:solidFill>
                <a:latin charset="-122" panose="020b0503020204020204" pitchFamily="34" typeface="微软雅黑"/>
                <a:ea charset="-122" panose="020b0503020204020204" pitchFamily="34" typeface="微软雅黑"/>
              </a:rPr>
              <a:t>点击添加文本</a:t>
            </a:r>
          </a:p>
        </p:txBody>
      </p:sp>
      <p:sp>
        <p:nvSpPr>
          <p:cNvPr id="76" name="TextBox 75"/>
          <p:cNvSpPr txBox="1"/>
          <p:nvPr/>
        </p:nvSpPr>
        <p:spPr>
          <a:xfrm>
            <a:off x="1035162" y="1382616"/>
            <a:ext cx="1632426" cy="548640"/>
          </a:xfrm>
          <a:prstGeom prst="rect">
            <a:avLst/>
          </a:prstGeom>
          <a:noFill/>
        </p:spPr>
        <p:txBody>
          <a:bodyPr rtlCol="0" wrap="square">
            <a:spAutoFit/>
          </a:bodyPr>
          <a:lstStyle/>
          <a:p>
            <a:pPr algn="l"/>
            <a:r>
              <a:rPr altLang="en-US" lang="zh-CN" sz="1000">
                <a:solidFill>
                  <a:srgbClr val="1C1C1C"/>
                </a:solidFill>
                <a:latin charset="-122" panose="020b0503020204020204" pitchFamily="34" typeface="微软雅黑"/>
                <a:ea charset="-122" panose="020b0503020204020204" pitchFamily="34" typeface="微软雅黑"/>
              </a:rPr>
              <a:t>单击此处添加文本单击此处添加文本单击此处添加文本单击此处添加文本</a:t>
            </a:r>
          </a:p>
        </p:txBody>
      </p:sp>
      <p:sp>
        <p:nvSpPr>
          <p:cNvPr id="77" name="TextBox 76"/>
          <p:cNvSpPr txBox="1"/>
          <p:nvPr/>
        </p:nvSpPr>
        <p:spPr>
          <a:xfrm>
            <a:off x="2587782" y="3767270"/>
            <a:ext cx="1249680" cy="304800"/>
          </a:xfrm>
          <a:prstGeom prst="rect">
            <a:avLst/>
          </a:prstGeom>
          <a:noFill/>
        </p:spPr>
        <p:txBody>
          <a:bodyPr rtlCol="0" wrap="none">
            <a:spAutoFit/>
          </a:bodyPr>
          <a:lstStyle/>
          <a:p>
            <a:r>
              <a:rPr altLang="en-US" lang="zh-CN" sz="1400">
                <a:solidFill>
                  <a:srgbClr val="1C1C1C"/>
                </a:solidFill>
                <a:latin charset="-122" panose="020b0503020204020204" pitchFamily="34" typeface="微软雅黑"/>
                <a:ea charset="-122" panose="020b0503020204020204" pitchFamily="34" typeface="微软雅黑"/>
              </a:rPr>
              <a:t>点击添加文本</a:t>
            </a:r>
          </a:p>
        </p:txBody>
      </p:sp>
      <p:sp>
        <p:nvSpPr>
          <p:cNvPr id="78" name="TextBox 77"/>
          <p:cNvSpPr txBox="1"/>
          <p:nvPr/>
        </p:nvSpPr>
        <p:spPr>
          <a:xfrm>
            <a:off x="2400606" y="4075004"/>
            <a:ext cx="1632426" cy="548640"/>
          </a:xfrm>
          <a:prstGeom prst="rect">
            <a:avLst/>
          </a:prstGeom>
          <a:noFill/>
        </p:spPr>
        <p:txBody>
          <a:bodyPr rtlCol="0" wrap="square">
            <a:spAutoFit/>
          </a:bodyPr>
          <a:lstStyle/>
          <a:p>
            <a:pPr algn="l"/>
            <a:r>
              <a:rPr altLang="en-US" lang="zh-CN" sz="1000">
                <a:solidFill>
                  <a:srgbClr val="1C1C1C"/>
                </a:solidFill>
                <a:latin charset="-122" panose="020b0503020204020204" pitchFamily="34" typeface="微软雅黑"/>
                <a:ea charset="-122" panose="020b0503020204020204" pitchFamily="34" typeface="微软雅黑"/>
              </a:rPr>
              <a:t>单击此处添加文本单击此处添加文本单击此处添加文本单击此处添加文本</a:t>
            </a:r>
          </a:p>
        </p:txBody>
      </p:sp>
      <p:sp>
        <p:nvSpPr>
          <p:cNvPr id="79" name="TextBox 78"/>
          <p:cNvSpPr txBox="1"/>
          <p:nvPr/>
        </p:nvSpPr>
        <p:spPr>
          <a:xfrm>
            <a:off x="5531039" y="3767270"/>
            <a:ext cx="1249680" cy="304800"/>
          </a:xfrm>
          <a:prstGeom prst="rect">
            <a:avLst/>
          </a:prstGeom>
          <a:noFill/>
        </p:spPr>
        <p:txBody>
          <a:bodyPr rtlCol="0" wrap="none">
            <a:spAutoFit/>
          </a:bodyPr>
          <a:lstStyle/>
          <a:p>
            <a:r>
              <a:rPr altLang="en-US" lang="zh-CN" sz="1400">
                <a:solidFill>
                  <a:srgbClr val="1C1C1C"/>
                </a:solidFill>
                <a:latin charset="-122" panose="020b0503020204020204" pitchFamily="34" typeface="微软雅黑"/>
                <a:ea charset="-122" panose="020b0503020204020204" pitchFamily="34" typeface="微软雅黑"/>
              </a:rPr>
              <a:t>点击添加文本</a:t>
            </a:r>
          </a:p>
        </p:txBody>
      </p:sp>
      <p:sp>
        <p:nvSpPr>
          <p:cNvPr id="80" name="TextBox 79"/>
          <p:cNvSpPr txBox="1"/>
          <p:nvPr/>
        </p:nvSpPr>
        <p:spPr>
          <a:xfrm>
            <a:off x="5343864" y="4075004"/>
            <a:ext cx="1632426" cy="548640"/>
          </a:xfrm>
          <a:prstGeom prst="rect">
            <a:avLst/>
          </a:prstGeom>
          <a:noFill/>
        </p:spPr>
        <p:txBody>
          <a:bodyPr rtlCol="0" wrap="square">
            <a:spAutoFit/>
          </a:bodyPr>
          <a:lstStyle/>
          <a:p>
            <a:pPr algn="l"/>
            <a:r>
              <a:rPr altLang="en-US" lang="zh-CN" sz="1000">
                <a:solidFill>
                  <a:srgbClr val="1C1C1C"/>
                </a:solidFill>
                <a:latin charset="-122" panose="020b0503020204020204" pitchFamily="34" typeface="微软雅黑"/>
                <a:ea charset="-122" panose="020b0503020204020204" pitchFamily="34" typeface="微软雅黑"/>
              </a:rPr>
              <a:t>单击此处添加文本单击此处添加文本单击此处添加文本单击此处添加文本</a:t>
            </a:r>
          </a:p>
        </p:txBody>
      </p:sp>
      <p:sp>
        <p:nvSpPr>
          <p:cNvPr id="81" name="TextBox 80"/>
          <p:cNvSpPr txBox="1"/>
          <p:nvPr/>
        </p:nvSpPr>
        <p:spPr>
          <a:xfrm>
            <a:off x="4050194" y="1074882"/>
            <a:ext cx="1249680" cy="304800"/>
          </a:xfrm>
          <a:prstGeom prst="rect">
            <a:avLst/>
          </a:prstGeom>
          <a:noFill/>
        </p:spPr>
        <p:txBody>
          <a:bodyPr rtlCol="0" wrap="none">
            <a:spAutoFit/>
          </a:bodyPr>
          <a:lstStyle/>
          <a:p>
            <a:r>
              <a:rPr altLang="en-US" lang="zh-CN" sz="1400">
                <a:solidFill>
                  <a:srgbClr val="1C1C1C"/>
                </a:solidFill>
                <a:latin charset="-122" panose="020b0503020204020204" pitchFamily="34" typeface="微软雅黑"/>
                <a:ea charset="-122" panose="020b0503020204020204" pitchFamily="34" typeface="微软雅黑"/>
              </a:rPr>
              <a:t>点击添加文本</a:t>
            </a:r>
          </a:p>
        </p:txBody>
      </p:sp>
      <p:sp>
        <p:nvSpPr>
          <p:cNvPr id="82" name="TextBox 81"/>
          <p:cNvSpPr txBox="1"/>
          <p:nvPr/>
        </p:nvSpPr>
        <p:spPr>
          <a:xfrm>
            <a:off x="3863020" y="1382616"/>
            <a:ext cx="1632426" cy="548640"/>
          </a:xfrm>
          <a:prstGeom prst="rect">
            <a:avLst/>
          </a:prstGeom>
          <a:noFill/>
        </p:spPr>
        <p:txBody>
          <a:bodyPr rtlCol="0" wrap="square">
            <a:spAutoFit/>
          </a:bodyPr>
          <a:lstStyle/>
          <a:p>
            <a:pPr algn="l"/>
            <a:r>
              <a:rPr altLang="en-US" lang="zh-CN" sz="1000">
                <a:solidFill>
                  <a:srgbClr val="1C1C1C"/>
                </a:solidFill>
                <a:latin charset="-122" panose="020b0503020204020204" pitchFamily="34" typeface="微软雅黑"/>
                <a:ea charset="-122" panose="020b0503020204020204" pitchFamily="34" typeface="微软雅黑"/>
              </a:rPr>
              <a:t>单击此处添加文本单击此处添加文本单击此处添加文本单击此处添加文本</a:t>
            </a:r>
          </a:p>
        </p:txBody>
      </p:sp>
      <p:sp>
        <p:nvSpPr>
          <p:cNvPr id="83" name="TextBox 82"/>
          <p:cNvSpPr txBox="1"/>
          <p:nvPr/>
        </p:nvSpPr>
        <p:spPr>
          <a:xfrm>
            <a:off x="6952716" y="1074882"/>
            <a:ext cx="1249680" cy="304800"/>
          </a:xfrm>
          <a:prstGeom prst="rect">
            <a:avLst/>
          </a:prstGeom>
          <a:noFill/>
        </p:spPr>
        <p:txBody>
          <a:bodyPr rtlCol="0" wrap="none">
            <a:spAutoFit/>
          </a:bodyPr>
          <a:lstStyle/>
          <a:p>
            <a:r>
              <a:rPr altLang="en-US" lang="zh-CN" sz="1400">
                <a:solidFill>
                  <a:srgbClr val="1C1C1C"/>
                </a:solidFill>
                <a:latin charset="-122" panose="020b0503020204020204" pitchFamily="34" typeface="微软雅黑"/>
                <a:ea charset="-122" panose="020b0503020204020204" pitchFamily="34" typeface="微软雅黑"/>
              </a:rPr>
              <a:t>点击添加文本</a:t>
            </a:r>
          </a:p>
        </p:txBody>
      </p:sp>
      <p:sp>
        <p:nvSpPr>
          <p:cNvPr id="54" name="TextBox 53"/>
          <p:cNvSpPr txBox="1"/>
          <p:nvPr/>
        </p:nvSpPr>
        <p:spPr>
          <a:xfrm>
            <a:off x="6767361" y="1382616"/>
            <a:ext cx="1632426" cy="548640"/>
          </a:xfrm>
          <a:prstGeom prst="rect">
            <a:avLst/>
          </a:prstGeom>
          <a:noFill/>
        </p:spPr>
        <p:txBody>
          <a:bodyPr rtlCol="0" wrap="square">
            <a:spAutoFit/>
          </a:bodyPr>
          <a:lstStyle/>
          <a:p>
            <a:pPr algn="l"/>
            <a:r>
              <a:rPr altLang="en-US" lang="zh-CN" sz="1000">
                <a:solidFill>
                  <a:srgbClr val="1C1C1C"/>
                </a:solidFill>
                <a:latin charset="-122" panose="020b0503020204020204" pitchFamily="34" typeface="微软雅黑"/>
                <a:ea charset="-122" panose="020b0503020204020204" pitchFamily="34" typeface="微软雅黑"/>
              </a:rPr>
              <a:t>单击此处添加文本单击此处添加文本单击此处添加文本单击此处添加文本</a:t>
            </a:r>
          </a:p>
        </p:txBody>
      </p:sp>
    </p:spTree>
    <p:extLst>
      <p:ext uri="{BB962C8B-B14F-4D97-AF65-F5344CB8AC3E}">
        <p14:creationId val="156570652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1">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ppt_x"/>
                                          </p:val>
                                        </p:tav>
                                        <p:tav tm="100000">
                                          <p:val>
                                            <p:strVal val="#ppt_x"/>
                                          </p:val>
                                        </p:tav>
                                      </p:tavLst>
                                    </p:anim>
                                    <p:anim calcmode="lin" valueType="num">
                                      <p:cBhvr additive="base">
                                        <p:cTn dur="500" fill="hold" id="8"/>
                                        <p:tgtEl>
                                          <p:spTgt spid="4"/>
                                        </p:tgtEl>
                                        <p:attrNameLst>
                                          <p:attrName>ppt_y</p:attrName>
                                        </p:attrNameLst>
                                      </p:cBhvr>
                                      <p:tavLst>
                                        <p:tav tm="0">
                                          <p:val>
                                            <p:strVal val="0-#ppt_h/2"/>
                                          </p:val>
                                        </p:tav>
                                        <p:tav tm="100000">
                                          <p:val>
                                            <p:strVal val="#ppt_y"/>
                                          </p:val>
                                        </p:tav>
                                      </p:tavLst>
                                    </p:anim>
                                  </p:childTnLst>
                                </p:cTn>
                              </p:par>
                              <p:par>
                                <p:cTn fill="hold" id="9" nodeType="withEffect" presetClass="entr" presetID="2" presetSubtype="1">
                                  <p:stCondLst>
                                    <p:cond delay="250"/>
                                  </p:stCondLst>
                                  <p:childTnLst>
                                    <p:set>
                                      <p:cBhvr>
                                        <p:cTn dur="1" fill="hold" id="10">
                                          <p:stCondLst>
                                            <p:cond delay="0"/>
                                          </p:stCondLst>
                                        </p:cTn>
                                        <p:tgtEl>
                                          <p:spTgt spid="5"/>
                                        </p:tgtEl>
                                        <p:attrNameLst>
                                          <p:attrName>style.visibility</p:attrName>
                                        </p:attrNameLst>
                                      </p:cBhvr>
                                      <p:to>
                                        <p:strVal val="visible"/>
                                      </p:to>
                                    </p:set>
                                    <p:anim calcmode="lin" valueType="num">
                                      <p:cBhvr additive="base">
                                        <p:cTn dur="500" fill="hold" id="11"/>
                                        <p:tgtEl>
                                          <p:spTgt spid="5"/>
                                        </p:tgtEl>
                                        <p:attrNameLst>
                                          <p:attrName>ppt_x</p:attrName>
                                        </p:attrNameLst>
                                      </p:cBhvr>
                                      <p:tavLst>
                                        <p:tav tm="0">
                                          <p:val>
                                            <p:strVal val="#ppt_x"/>
                                          </p:val>
                                        </p:tav>
                                        <p:tav tm="100000">
                                          <p:val>
                                            <p:strVal val="#ppt_x"/>
                                          </p:val>
                                        </p:tav>
                                      </p:tavLst>
                                    </p:anim>
                                    <p:anim calcmode="lin" valueType="num">
                                      <p:cBhvr additive="base">
                                        <p:cTn dur="500" fill="hold" id="12"/>
                                        <p:tgtEl>
                                          <p:spTgt spid="5"/>
                                        </p:tgtEl>
                                        <p:attrNameLst>
                                          <p:attrName>ppt_y</p:attrName>
                                        </p:attrNameLst>
                                      </p:cBhvr>
                                      <p:tavLst>
                                        <p:tav tm="0">
                                          <p:val>
                                            <p:strVal val="0-#ppt_h/2"/>
                                          </p:val>
                                        </p:tav>
                                        <p:tav tm="100000">
                                          <p:val>
                                            <p:strVal val="#ppt_y"/>
                                          </p:val>
                                        </p:tav>
                                      </p:tavLst>
                                    </p:anim>
                                  </p:childTnLst>
                                </p:cTn>
                              </p:par>
                              <p:par>
                                <p:cTn fill="hold" id="13" nodeType="withEffect" presetClass="entr" presetID="2" presetSubtype="1">
                                  <p:stCondLst>
                                    <p:cond delay="500"/>
                                  </p:stCondLst>
                                  <p:childTnLst>
                                    <p:set>
                                      <p:cBhvr>
                                        <p:cTn dur="1" fill="hold" id="14">
                                          <p:stCondLst>
                                            <p:cond delay="0"/>
                                          </p:stCondLst>
                                        </p:cTn>
                                        <p:tgtEl>
                                          <p:spTgt spid="6"/>
                                        </p:tgtEl>
                                        <p:attrNameLst>
                                          <p:attrName>style.visibility</p:attrName>
                                        </p:attrNameLst>
                                      </p:cBhvr>
                                      <p:to>
                                        <p:strVal val="visible"/>
                                      </p:to>
                                    </p:set>
                                    <p:anim calcmode="lin" valueType="num">
                                      <p:cBhvr additive="base">
                                        <p:cTn dur="500" fill="hold" id="15"/>
                                        <p:tgtEl>
                                          <p:spTgt spid="6"/>
                                        </p:tgtEl>
                                        <p:attrNameLst>
                                          <p:attrName>ppt_x</p:attrName>
                                        </p:attrNameLst>
                                      </p:cBhvr>
                                      <p:tavLst>
                                        <p:tav tm="0">
                                          <p:val>
                                            <p:strVal val="#ppt_x"/>
                                          </p:val>
                                        </p:tav>
                                        <p:tav tm="100000">
                                          <p:val>
                                            <p:strVal val="#ppt_x"/>
                                          </p:val>
                                        </p:tav>
                                      </p:tavLst>
                                    </p:anim>
                                    <p:anim calcmode="lin" valueType="num">
                                      <p:cBhvr additive="base">
                                        <p:cTn dur="500" fill="hold" id="16"/>
                                        <p:tgtEl>
                                          <p:spTgt spid="6"/>
                                        </p:tgtEl>
                                        <p:attrNameLst>
                                          <p:attrName>ppt_y</p:attrName>
                                        </p:attrNameLst>
                                      </p:cBhvr>
                                      <p:tavLst>
                                        <p:tav tm="0">
                                          <p:val>
                                            <p:strVal val="0-#ppt_h/2"/>
                                          </p:val>
                                        </p:tav>
                                        <p:tav tm="100000">
                                          <p:val>
                                            <p:strVal val="#ppt_y"/>
                                          </p:val>
                                        </p:tav>
                                      </p:tavLst>
                                    </p:anim>
                                  </p:childTnLst>
                                </p:cTn>
                              </p:par>
                              <p:par>
                                <p:cTn fill="hold" id="17" nodeType="withEffect" presetClass="entr" presetID="2" presetSubtype="1">
                                  <p:stCondLst>
                                    <p:cond delay="750"/>
                                  </p:stCondLst>
                                  <p:childTnLst>
                                    <p:set>
                                      <p:cBhvr>
                                        <p:cTn dur="1" fill="hold" id="18">
                                          <p:stCondLst>
                                            <p:cond delay="0"/>
                                          </p:stCondLst>
                                        </p:cTn>
                                        <p:tgtEl>
                                          <p:spTgt spid="7"/>
                                        </p:tgtEl>
                                        <p:attrNameLst>
                                          <p:attrName>style.visibility</p:attrName>
                                        </p:attrNameLst>
                                      </p:cBhvr>
                                      <p:to>
                                        <p:strVal val="visible"/>
                                      </p:to>
                                    </p:set>
                                    <p:anim calcmode="lin" valueType="num">
                                      <p:cBhvr additive="base">
                                        <p:cTn dur="500" fill="hold" id="19"/>
                                        <p:tgtEl>
                                          <p:spTgt spid="7"/>
                                        </p:tgtEl>
                                        <p:attrNameLst>
                                          <p:attrName>ppt_x</p:attrName>
                                        </p:attrNameLst>
                                      </p:cBhvr>
                                      <p:tavLst>
                                        <p:tav tm="0">
                                          <p:val>
                                            <p:strVal val="#ppt_x"/>
                                          </p:val>
                                        </p:tav>
                                        <p:tav tm="100000">
                                          <p:val>
                                            <p:strVal val="#ppt_x"/>
                                          </p:val>
                                        </p:tav>
                                      </p:tavLst>
                                    </p:anim>
                                    <p:anim calcmode="lin" valueType="num">
                                      <p:cBhvr additive="base">
                                        <p:cTn dur="500" fill="hold" id="20"/>
                                        <p:tgtEl>
                                          <p:spTgt spid="7"/>
                                        </p:tgtEl>
                                        <p:attrNameLst>
                                          <p:attrName>ppt_y</p:attrName>
                                        </p:attrNameLst>
                                      </p:cBhvr>
                                      <p:tavLst>
                                        <p:tav tm="0">
                                          <p:val>
                                            <p:strVal val="0-#ppt_h/2"/>
                                          </p:val>
                                        </p:tav>
                                        <p:tav tm="100000">
                                          <p:val>
                                            <p:strVal val="#ppt_y"/>
                                          </p:val>
                                        </p:tav>
                                      </p:tavLst>
                                    </p:anim>
                                  </p:childTnLst>
                                </p:cTn>
                              </p:par>
                              <p:par>
                                <p:cTn fill="hold" id="21" nodeType="withEffect" presetClass="entr" presetID="2" presetSubtype="1">
                                  <p:stCondLst>
                                    <p:cond delay="1000"/>
                                  </p:stCondLst>
                                  <p:childTnLst>
                                    <p:set>
                                      <p:cBhvr>
                                        <p:cTn dur="1" fill="hold" id="22">
                                          <p:stCondLst>
                                            <p:cond delay="0"/>
                                          </p:stCondLst>
                                        </p:cTn>
                                        <p:tgtEl>
                                          <p:spTgt spid="8"/>
                                        </p:tgtEl>
                                        <p:attrNameLst>
                                          <p:attrName>style.visibility</p:attrName>
                                        </p:attrNameLst>
                                      </p:cBhvr>
                                      <p:to>
                                        <p:strVal val="visible"/>
                                      </p:to>
                                    </p:set>
                                    <p:anim calcmode="lin" valueType="num">
                                      <p:cBhvr additive="base">
                                        <p:cTn dur="500" fill="hold" id="23"/>
                                        <p:tgtEl>
                                          <p:spTgt spid="8"/>
                                        </p:tgtEl>
                                        <p:attrNameLst>
                                          <p:attrName>ppt_x</p:attrName>
                                        </p:attrNameLst>
                                      </p:cBhvr>
                                      <p:tavLst>
                                        <p:tav tm="0">
                                          <p:val>
                                            <p:strVal val="#ppt_x"/>
                                          </p:val>
                                        </p:tav>
                                        <p:tav tm="100000">
                                          <p:val>
                                            <p:strVal val="#ppt_x"/>
                                          </p:val>
                                        </p:tav>
                                      </p:tavLst>
                                    </p:anim>
                                    <p:anim calcmode="lin" valueType="num">
                                      <p:cBhvr additive="base">
                                        <p:cTn dur="500" fill="hold" id="24"/>
                                        <p:tgtEl>
                                          <p:spTgt spid="8"/>
                                        </p:tgtEl>
                                        <p:attrNameLst>
                                          <p:attrName>ppt_y</p:attrName>
                                        </p:attrNameLst>
                                      </p:cBhvr>
                                      <p:tavLst>
                                        <p:tav tm="0">
                                          <p:val>
                                            <p:strVal val="0-#ppt_h/2"/>
                                          </p:val>
                                        </p:tav>
                                        <p:tav tm="100000">
                                          <p:val>
                                            <p:strVal val="#ppt_y"/>
                                          </p:val>
                                        </p:tav>
                                      </p:tavLst>
                                    </p:anim>
                                  </p:childTnLst>
                                </p:cTn>
                              </p:par>
                            </p:childTnLst>
                          </p:cTn>
                        </p:par>
                        <p:par>
                          <p:cTn fill="hold" id="25" nodeType="afterGroup">
                            <p:stCondLst>
                              <p:cond delay="1500"/>
                            </p:stCondLst>
                            <p:childTnLst>
                              <p:par>
                                <p:cTn fill="hold" grpId="1" id="26" nodeType="afterEffect" presetClass="entr" presetID="10" presetSubtype="0">
                                  <p:stCondLst>
                                    <p:cond delay="0"/>
                                  </p:stCondLst>
                                  <p:childTnLst>
                                    <p:set>
                                      <p:cBhvr>
                                        <p:cTn dur="1" fill="hold" id="27">
                                          <p:stCondLst>
                                            <p:cond delay="0"/>
                                          </p:stCondLst>
                                        </p:cTn>
                                        <p:tgtEl>
                                          <p:spTgt spid="66"/>
                                        </p:tgtEl>
                                        <p:attrNameLst>
                                          <p:attrName>style.visibility</p:attrName>
                                        </p:attrNameLst>
                                      </p:cBhvr>
                                      <p:to>
                                        <p:strVal val="visible"/>
                                      </p:to>
                                    </p:set>
                                    <p:animEffect filter="fade" transition="in">
                                      <p:cBhvr>
                                        <p:cTn dur="500" id="28"/>
                                        <p:tgtEl>
                                          <p:spTgt spid="66"/>
                                        </p:tgtEl>
                                      </p:cBhvr>
                                    </p:animEffect>
                                  </p:childTnLst>
                                </p:cTn>
                              </p:par>
                              <p:par>
                                <p:cTn accel="50000" decel="50000" fill="hold" grpId="0" id="29" nodeType="withEffect" presetClass="path" presetID="64" presetSubtype="0">
                                  <p:stCondLst>
                                    <p:cond delay="0"/>
                                  </p:stCondLst>
                                  <p:childTnLst>
                                    <p:animMotion origin="layout" path="M -3.05556E-06 0.03612 L -3.05556E-06 -4.19753E-06" pathEditMode="relative" ptsTypes="AA" rAng="0">
                                      <p:cBhvr>
                                        <p:cTn dur="750" fill="hold" id="30"/>
                                        <p:tgtEl>
                                          <p:spTgt spid="66"/>
                                        </p:tgtEl>
                                        <p:attrNameLst>
                                          <p:attrName>ppt_x</p:attrName>
                                          <p:attrName>ppt_y</p:attrName>
                                        </p:attrNameLst>
                                      </p:cBhvr>
                                      <p:rCtr x="0" y="-1821"/>
                                    </p:animMotion>
                                  </p:childTnLst>
                                </p:cTn>
                              </p:par>
                            </p:childTnLst>
                          </p:cTn>
                        </p:par>
                        <p:par>
                          <p:cTn fill="hold" id="31" nodeType="afterGroup">
                            <p:stCondLst>
                              <p:cond delay="2250"/>
                            </p:stCondLst>
                            <p:childTnLst>
                              <p:par>
                                <p:cTn fill="hold" grpId="0" id="32" nodeType="afterEffect" presetClass="entr" presetID="10" presetSubtype="0">
                                  <p:stCondLst>
                                    <p:cond delay="0"/>
                                  </p:stCondLst>
                                  <p:childTnLst>
                                    <p:set>
                                      <p:cBhvr>
                                        <p:cTn dur="1" fill="hold" id="33">
                                          <p:stCondLst>
                                            <p:cond delay="0"/>
                                          </p:stCondLst>
                                        </p:cTn>
                                        <p:tgtEl>
                                          <p:spTgt spid="3"/>
                                        </p:tgtEl>
                                        <p:attrNameLst>
                                          <p:attrName>style.visibility</p:attrName>
                                        </p:attrNameLst>
                                      </p:cBhvr>
                                      <p:to>
                                        <p:strVal val="visible"/>
                                      </p:to>
                                    </p:set>
                                    <p:animEffect filter="fade" transition="in">
                                      <p:cBhvr>
                                        <p:cTn dur="500" id="34"/>
                                        <p:tgtEl>
                                          <p:spTgt spid="3"/>
                                        </p:tgtEl>
                                      </p:cBhvr>
                                    </p:animEffect>
                                  </p:childTnLst>
                                </p:cTn>
                              </p:par>
                              <p:par>
                                <p:cTn fill="hold" grpId="0" id="35" nodeType="withEffect" presetClass="entr" presetID="10" presetSubtype="0">
                                  <p:stCondLst>
                                    <p:cond delay="0"/>
                                  </p:stCondLst>
                                  <p:childTnLst>
                                    <p:set>
                                      <p:cBhvr>
                                        <p:cTn dur="1" fill="hold" id="36">
                                          <p:stCondLst>
                                            <p:cond delay="0"/>
                                          </p:stCondLst>
                                        </p:cTn>
                                        <p:tgtEl>
                                          <p:spTgt spid="76"/>
                                        </p:tgtEl>
                                        <p:attrNameLst>
                                          <p:attrName>style.visibility</p:attrName>
                                        </p:attrNameLst>
                                      </p:cBhvr>
                                      <p:to>
                                        <p:strVal val="visible"/>
                                      </p:to>
                                    </p:set>
                                    <p:animEffect filter="fade" transition="in">
                                      <p:cBhvr>
                                        <p:cTn dur="500" id="37"/>
                                        <p:tgtEl>
                                          <p:spTgt spid="76"/>
                                        </p:tgtEl>
                                      </p:cBhvr>
                                    </p:animEffect>
                                  </p:childTnLst>
                                </p:cTn>
                              </p:par>
                            </p:childTnLst>
                          </p:cTn>
                        </p:par>
                        <p:par>
                          <p:cTn fill="hold" id="38" nodeType="afterGroup">
                            <p:stCondLst>
                              <p:cond delay="2750"/>
                            </p:stCondLst>
                            <p:childTnLst>
                              <p:par>
                                <p:cTn fill="hold" grpId="0" id="39" nodeType="afterEffect" presetClass="entr" presetID="10" presetSubtype="0">
                                  <p:stCondLst>
                                    <p:cond delay="0"/>
                                  </p:stCondLst>
                                  <p:childTnLst>
                                    <p:set>
                                      <p:cBhvr>
                                        <p:cTn dur="1" fill="hold" id="40">
                                          <p:stCondLst>
                                            <p:cond delay="0"/>
                                          </p:stCondLst>
                                        </p:cTn>
                                        <p:tgtEl>
                                          <p:spTgt spid="59"/>
                                        </p:tgtEl>
                                        <p:attrNameLst>
                                          <p:attrName>style.visibility</p:attrName>
                                        </p:attrNameLst>
                                      </p:cBhvr>
                                      <p:to>
                                        <p:strVal val="visible"/>
                                      </p:to>
                                    </p:set>
                                    <p:animEffect filter="fade" transition="in">
                                      <p:cBhvr>
                                        <p:cTn dur="500" id="41"/>
                                        <p:tgtEl>
                                          <p:spTgt spid="59"/>
                                        </p:tgtEl>
                                      </p:cBhvr>
                                    </p:animEffect>
                                  </p:childTnLst>
                                </p:cTn>
                              </p:par>
                              <p:par>
                                <p:cTn accel="50000" decel="50000" fill="hold" grpId="1" id="42" nodeType="withEffect" presetClass="path" presetID="64" presetSubtype="0">
                                  <p:stCondLst>
                                    <p:cond delay="0"/>
                                  </p:stCondLst>
                                  <p:childTnLst>
                                    <p:animMotion origin="layout" path="M 5.55556E-07 -0.02778 L 5.55556E-07 0.00031" pathEditMode="relative" ptsTypes="AA" rAng="0">
                                      <p:cBhvr>
                                        <p:cTn dur="750" fill="hold" id="43"/>
                                        <p:tgtEl>
                                          <p:spTgt spid="59"/>
                                        </p:tgtEl>
                                        <p:attrNameLst>
                                          <p:attrName>ppt_x</p:attrName>
                                          <p:attrName>ppt_y</p:attrName>
                                        </p:attrNameLst>
                                      </p:cBhvr>
                                      <p:rCtr x="0" y="1389"/>
                                    </p:animMotion>
                                  </p:childTnLst>
                                </p:cTn>
                              </p:par>
                            </p:childTnLst>
                          </p:cTn>
                        </p:par>
                        <p:par>
                          <p:cTn fill="hold" id="44" nodeType="afterGroup">
                            <p:stCondLst>
                              <p:cond delay="3500"/>
                            </p:stCondLst>
                            <p:childTnLst>
                              <p:par>
                                <p:cTn fill="hold" grpId="0" id="45" nodeType="afterEffect" presetClass="entr" presetID="10" presetSubtype="0">
                                  <p:stCondLst>
                                    <p:cond delay="0"/>
                                  </p:stCondLst>
                                  <p:childTnLst>
                                    <p:set>
                                      <p:cBhvr>
                                        <p:cTn dur="1" fill="hold" id="46">
                                          <p:stCondLst>
                                            <p:cond delay="0"/>
                                          </p:stCondLst>
                                        </p:cTn>
                                        <p:tgtEl>
                                          <p:spTgt spid="77"/>
                                        </p:tgtEl>
                                        <p:attrNameLst>
                                          <p:attrName>style.visibility</p:attrName>
                                        </p:attrNameLst>
                                      </p:cBhvr>
                                      <p:to>
                                        <p:strVal val="visible"/>
                                      </p:to>
                                    </p:set>
                                    <p:animEffect filter="fade" transition="in">
                                      <p:cBhvr>
                                        <p:cTn dur="500" id="47"/>
                                        <p:tgtEl>
                                          <p:spTgt spid="77"/>
                                        </p:tgtEl>
                                      </p:cBhvr>
                                    </p:animEffect>
                                  </p:childTnLst>
                                </p:cTn>
                              </p:par>
                              <p:par>
                                <p:cTn fill="hold" grpId="0" id="48" nodeType="withEffect" presetClass="entr" presetID="10" presetSubtype="0">
                                  <p:stCondLst>
                                    <p:cond delay="0"/>
                                  </p:stCondLst>
                                  <p:childTnLst>
                                    <p:set>
                                      <p:cBhvr>
                                        <p:cTn dur="1" fill="hold" id="49">
                                          <p:stCondLst>
                                            <p:cond delay="0"/>
                                          </p:stCondLst>
                                        </p:cTn>
                                        <p:tgtEl>
                                          <p:spTgt spid="78"/>
                                        </p:tgtEl>
                                        <p:attrNameLst>
                                          <p:attrName>style.visibility</p:attrName>
                                        </p:attrNameLst>
                                      </p:cBhvr>
                                      <p:to>
                                        <p:strVal val="visible"/>
                                      </p:to>
                                    </p:set>
                                    <p:animEffect filter="fade" transition="in">
                                      <p:cBhvr>
                                        <p:cTn dur="500" id="50"/>
                                        <p:tgtEl>
                                          <p:spTgt spid="78"/>
                                        </p:tgtEl>
                                      </p:cBhvr>
                                    </p:animEffect>
                                  </p:childTnLst>
                                </p:cTn>
                              </p:par>
                            </p:childTnLst>
                          </p:cTn>
                        </p:par>
                        <p:par>
                          <p:cTn fill="hold" id="51" nodeType="afterGroup">
                            <p:stCondLst>
                              <p:cond delay="4000"/>
                            </p:stCondLst>
                            <p:childTnLst>
                              <p:par>
                                <p:cTn fill="hold" grpId="0" id="52" nodeType="afterEffect" presetClass="entr" presetID="10" presetSubtype="0">
                                  <p:stCondLst>
                                    <p:cond delay="0"/>
                                  </p:stCondLst>
                                  <p:childTnLst>
                                    <p:set>
                                      <p:cBhvr>
                                        <p:cTn dur="1" fill="hold" id="53">
                                          <p:stCondLst>
                                            <p:cond delay="0"/>
                                          </p:stCondLst>
                                        </p:cTn>
                                        <p:tgtEl>
                                          <p:spTgt spid="74"/>
                                        </p:tgtEl>
                                        <p:attrNameLst>
                                          <p:attrName>style.visibility</p:attrName>
                                        </p:attrNameLst>
                                      </p:cBhvr>
                                      <p:to>
                                        <p:strVal val="visible"/>
                                      </p:to>
                                    </p:set>
                                    <p:animEffect filter="fade" transition="in">
                                      <p:cBhvr>
                                        <p:cTn dur="500" id="54"/>
                                        <p:tgtEl>
                                          <p:spTgt spid="74"/>
                                        </p:tgtEl>
                                      </p:cBhvr>
                                    </p:animEffect>
                                  </p:childTnLst>
                                </p:cTn>
                              </p:par>
                              <p:par>
                                <p:cTn accel="50000" decel="50000" fill="hold" grpId="1" id="55" nodeType="withEffect" presetClass="path" presetID="64" presetSubtype="0">
                                  <p:stCondLst>
                                    <p:cond delay="0"/>
                                  </p:stCondLst>
                                  <p:childTnLst>
                                    <p:animMotion origin="layout" path="M -3.05556E-06 0.03612 L -3.05556E-06 -4.19753E-06" pathEditMode="relative" ptsTypes="AA" rAng="0">
                                      <p:cBhvr>
                                        <p:cTn dur="750" fill="hold" id="56"/>
                                        <p:tgtEl>
                                          <p:spTgt spid="74"/>
                                        </p:tgtEl>
                                        <p:attrNameLst>
                                          <p:attrName>ppt_x</p:attrName>
                                          <p:attrName>ppt_y</p:attrName>
                                        </p:attrNameLst>
                                      </p:cBhvr>
                                      <p:rCtr x="0" y="-1821"/>
                                    </p:animMotion>
                                  </p:childTnLst>
                                </p:cTn>
                              </p:par>
                            </p:childTnLst>
                          </p:cTn>
                        </p:par>
                        <p:par>
                          <p:cTn fill="hold" id="57" nodeType="afterGroup">
                            <p:stCondLst>
                              <p:cond delay="4750"/>
                            </p:stCondLst>
                            <p:childTnLst>
                              <p:par>
                                <p:cTn fill="hold" grpId="0" id="58" nodeType="afterEffect" presetClass="entr" presetID="10" presetSubtype="0">
                                  <p:stCondLst>
                                    <p:cond delay="0"/>
                                  </p:stCondLst>
                                  <p:childTnLst>
                                    <p:set>
                                      <p:cBhvr>
                                        <p:cTn dur="1" fill="hold" id="59">
                                          <p:stCondLst>
                                            <p:cond delay="0"/>
                                          </p:stCondLst>
                                        </p:cTn>
                                        <p:tgtEl>
                                          <p:spTgt spid="81"/>
                                        </p:tgtEl>
                                        <p:attrNameLst>
                                          <p:attrName>style.visibility</p:attrName>
                                        </p:attrNameLst>
                                      </p:cBhvr>
                                      <p:to>
                                        <p:strVal val="visible"/>
                                      </p:to>
                                    </p:set>
                                    <p:animEffect filter="fade" transition="in">
                                      <p:cBhvr>
                                        <p:cTn dur="500" id="60"/>
                                        <p:tgtEl>
                                          <p:spTgt spid="81"/>
                                        </p:tgtEl>
                                      </p:cBhvr>
                                    </p:animEffect>
                                  </p:childTnLst>
                                </p:cTn>
                              </p:par>
                              <p:par>
                                <p:cTn fill="hold" grpId="0" id="61" nodeType="withEffect" presetClass="entr" presetID="10" presetSubtype="0">
                                  <p:stCondLst>
                                    <p:cond delay="0"/>
                                  </p:stCondLst>
                                  <p:childTnLst>
                                    <p:set>
                                      <p:cBhvr>
                                        <p:cTn dur="1" fill="hold" id="62">
                                          <p:stCondLst>
                                            <p:cond delay="0"/>
                                          </p:stCondLst>
                                        </p:cTn>
                                        <p:tgtEl>
                                          <p:spTgt spid="82"/>
                                        </p:tgtEl>
                                        <p:attrNameLst>
                                          <p:attrName>style.visibility</p:attrName>
                                        </p:attrNameLst>
                                      </p:cBhvr>
                                      <p:to>
                                        <p:strVal val="visible"/>
                                      </p:to>
                                    </p:set>
                                    <p:animEffect filter="fade" transition="in">
                                      <p:cBhvr>
                                        <p:cTn dur="500" id="63"/>
                                        <p:tgtEl>
                                          <p:spTgt spid="82"/>
                                        </p:tgtEl>
                                      </p:cBhvr>
                                    </p:animEffect>
                                  </p:childTnLst>
                                </p:cTn>
                              </p:par>
                            </p:childTnLst>
                          </p:cTn>
                        </p:par>
                        <p:par>
                          <p:cTn fill="hold" id="64" nodeType="afterGroup">
                            <p:stCondLst>
                              <p:cond delay="5250"/>
                            </p:stCondLst>
                            <p:childTnLst>
                              <p:par>
                                <p:cTn fill="hold" grpId="0" id="65" nodeType="afterEffect" presetClass="entr" presetID="10" presetSubtype="0">
                                  <p:stCondLst>
                                    <p:cond delay="0"/>
                                  </p:stCondLst>
                                  <p:childTnLst>
                                    <p:set>
                                      <p:cBhvr>
                                        <p:cTn dur="1" fill="hold" id="66">
                                          <p:stCondLst>
                                            <p:cond delay="0"/>
                                          </p:stCondLst>
                                        </p:cTn>
                                        <p:tgtEl>
                                          <p:spTgt spid="52"/>
                                        </p:tgtEl>
                                        <p:attrNameLst>
                                          <p:attrName>style.visibility</p:attrName>
                                        </p:attrNameLst>
                                      </p:cBhvr>
                                      <p:to>
                                        <p:strVal val="visible"/>
                                      </p:to>
                                    </p:set>
                                    <p:animEffect filter="fade" transition="in">
                                      <p:cBhvr>
                                        <p:cTn dur="500" id="67"/>
                                        <p:tgtEl>
                                          <p:spTgt spid="52"/>
                                        </p:tgtEl>
                                      </p:cBhvr>
                                    </p:animEffect>
                                  </p:childTnLst>
                                </p:cTn>
                              </p:par>
                              <p:par>
                                <p:cTn accel="50000" decel="50000" fill="hold" grpId="1" id="68" nodeType="withEffect" presetClass="path" presetID="64" presetSubtype="0">
                                  <p:stCondLst>
                                    <p:cond delay="0"/>
                                  </p:stCondLst>
                                  <p:childTnLst>
                                    <p:animMotion origin="layout" path="M 5.55556E-07 -0.02778 L 5.55556E-07 0.00031" pathEditMode="relative" ptsTypes="AA" rAng="0">
                                      <p:cBhvr>
                                        <p:cTn dur="750" fill="hold" id="69"/>
                                        <p:tgtEl>
                                          <p:spTgt spid="52"/>
                                        </p:tgtEl>
                                        <p:attrNameLst>
                                          <p:attrName>ppt_x</p:attrName>
                                          <p:attrName>ppt_y</p:attrName>
                                        </p:attrNameLst>
                                      </p:cBhvr>
                                      <p:rCtr x="0" y="1389"/>
                                    </p:animMotion>
                                  </p:childTnLst>
                                </p:cTn>
                              </p:par>
                            </p:childTnLst>
                          </p:cTn>
                        </p:par>
                        <p:par>
                          <p:cTn fill="hold" id="70" nodeType="afterGroup">
                            <p:stCondLst>
                              <p:cond delay="6000"/>
                            </p:stCondLst>
                            <p:childTnLst>
                              <p:par>
                                <p:cTn fill="hold" grpId="0" id="71" nodeType="afterEffect" presetClass="entr" presetID="10" presetSubtype="0">
                                  <p:stCondLst>
                                    <p:cond delay="0"/>
                                  </p:stCondLst>
                                  <p:childTnLst>
                                    <p:set>
                                      <p:cBhvr>
                                        <p:cTn dur="1" fill="hold" id="72">
                                          <p:stCondLst>
                                            <p:cond delay="0"/>
                                          </p:stCondLst>
                                        </p:cTn>
                                        <p:tgtEl>
                                          <p:spTgt spid="79"/>
                                        </p:tgtEl>
                                        <p:attrNameLst>
                                          <p:attrName>style.visibility</p:attrName>
                                        </p:attrNameLst>
                                      </p:cBhvr>
                                      <p:to>
                                        <p:strVal val="visible"/>
                                      </p:to>
                                    </p:set>
                                    <p:animEffect filter="fade" transition="in">
                                      <p:cBhvr>
                                        <p:cTn dur="500" id="73"/>
                                        <p:tgtEl>
                                          <p:spTgt spid="79"/>
                                        </p:tgtEl>
                                      </p:cBhvr>
                                    </p:animEffect>
                                  </p:childTnLst>
                                </p:cTn>
                              </p:par>
                              <p:par>
                                <p:cTn fill="hold" grpId="0" id="74" nodeType="withEffect" presetClass="entr" presetID="10" presetSubtype="0">
                                  <p:stCondLst>
                                    <p:cond delay="0"/>
                                  </p:stCondLst>
                                  <p:childTnLst>
                                    <p:set>
                                      <p:cBhvr>
                                        <p:cTn dur="1" fill="hold" id="75">
                                          <p:stCondLst>
                                            <p:cond delay="0"/>
                                          </p:stCondLst>
                                        </p:cTn>
                                        <p:tgtEl>
                                          <p:spTgt spid="80"/>
                                        </p:tgtEl>
                                        <p:attrNameLst>
                                          <p:attrName>style.visibility</p:attrName>
                                        </p:attrNameLst>
                                      </p:cBhvr>
                                      <p:to>
                                        <p:strVal val="visible"/>
                                      </p:to>
                                    </p:set>
                                    <p:animEffect filter="fade" transition="in">
                                      <p:cBhvr>
                                        <p:cTn dur="500" id="76"/>
                                        <p:tgtEl>
                                          <p:spTgt spid="80"/>
                                        </p:tgtEl>
                                      </p:cBhvr>
                                    </p:animEffect>
                                  </p:childTnLst>
                                </p:cTn>
                              </p:par>
                            </p:childTnLst>
                          </p:cTn>
                        </p:par>
                        <p:par>
                          <p:cTn fill="hold" id="77" nodeType="afterGroup">
                            <p:stCondLst>
                              <p:cond delay="6500"/>
                            </p:stCondLst>
                            <p:childTnLst>
                              <p:par>
                                <p:cTn fill="hold" grpId="0" id="78" nodeType="afterEffect" presetClass="entr" presetID="10" presetSubtype="0">
                                  <p:stCondLst>
                                    <p:cond delay="0"/>
                                  </p:stCondLst>
                                  <p:childTnLst>
                                    <p:set>
                                      <p:cBhvr>
                                        <p:cTn dur="1" fill="hold" id="79">
                                          <p:stCondLst>
                                            <p:cond delay="0"/>
                                          </p:stCondLst>
                                        </p:cTn>
                                        <p:tgtEl>
                                          <p:spTgt spid="109"/>
                                        </p:tgtEl>
                                        <p:attrNameLst>
                                          <p:attrName>style.visibility</p:attrName>
                                        </p:attrNameLst>
                                      </p:cBhvr>
                                      <p:to>
                                        <p:strVal val="visible"/>
                                      </p:to>
                                    </p:set>
                                    <p:animEffect filter="fade" transition="in">
                                      <p:cBhvr>
                                        <p:cTn dur="500" id="80"/>
                                        <p:tgtEl>
                                          <p:spTgt spid="109"/>
                                        </p:tgtEl>
                                      </p:cBhvr>
                                    </p:animEffect>
                                  </p:childTnLst>
                                </p:cTn>
                              </p:par>
                              <p:par>
                                <p:cTn accel="50000" decel="50000" fill="hold" grpId="1" id="81" nodeType="withEffect" presetClass="path" presetID="64" presetSubtype="0">
                                  <p:stCondLst>
                                    <p:cond delay="0"/>
                                  </p:stCondLst>
                                  <p:childTnLst>
                                    <p:animMotion origin="layout" path="M -3.05556E-06 0.03612 L -3.05556E-06 -4.19753E-06" pathEditMode="relative" ptsTypes="AA" rAng="0">
                                      <p:cBhvr>
                                        <p:cTn dur="750" fill="hold" id="82"/>
                                        <p:tgtEl>
                                          <p:spTgt spid="109"/>
                                        </p:tgtEl>
                                        <p:attrNameLst>
                                          <p:attrName>ppt_x</p:attrName>
                                          <p:attrName>ppt_y</p:attrName>
                                        </p:attrNameLst>
                                      </p:cBhvr>
                                      <p:rCtr x="0" y="-1821"/>
                                    </p:animMotion>
                                  </p:childTnLst>
                                </p:cTn>
                              </p:par>
                            </p:childTnLst>
                          </p:cTn>
                        </p:par>
                        <p:par>
                          <p:cTn fill="hold" id="83" nodeType="afterGroup">
                            <p:stCondLst>
                              <p:cond delay="7250"/>
                            </p:stCondLst>
                            <p:childTnLst>
                              <p:par>
                                <p:cTn fill="hold" grpId="0" id="84" nodeType="afterEffect" presetClass="entr" presetID="10" presetSubtype="0">
                                  <p:stCondLst>
                                    <p:cond delay="0"/>
                                  </p:stCondLst>
                                  <p:childTnLst>
                                    <p:set>
                                      <p:cBhvr>
                                        <p:cTn dur="1" fill="hold" id="85">
                                          <p:stCondLst>
                                            <p:cond delay="0"/>
                                          </p:stCondLst>
                                        </p:cTn>
                                        <p:tgtEl>
                                          <p:spTgt spid="83"/>
                                        </p:tgtEl>
                                        <p:attrNameLst>
                                          <p:attrName>style.visibility</p:attrName>
                                        </p:attrNameLst>
                                      </p:cBhvr>
                                      <p:to>
                                        <p:strVal val="visible"/>
                                      </p:to>
                                    </p:set>
                                    <p:animEffect filter="fade" transition="in">
                                      <p:cBhvr>
                                        <p:cTn dur="500" id="86"/>
                                        <p:tgtEl>
                                          <p:spTgt spid="83"/>
                                        </p:tgtEl>
                                      </p:cBhvr>
                                    </p:animEffect>
                                  </p:childTnLst>
                                </p:cTn>
                              </p:par>
                              <p:par>
                                <p:cTn fill="hold" grpId="0" id="87" nodeType="withEffect" presetClass="entr" presetID="10" presetSubtype="0">
                                  <p:stCondLst>
                                    <p:cond delay="0"/>
                                  </p:stCondLst>
                                  <p:childTnLst>
                                    <p:set>
                                      <p:cBhvr>
                                        <p:cTn dur="1" fill="hold" id="88">
                                          <p:stCondLst>
                                            <p:cond delay="0"/>
                                          </p:stCondLst>
                                        </p:cTn>
                                        <p:tgtEl>
                                          <p:spTgt spid="54"/>
                                        </p:tgtEl>
                                        <p:attrNameLst>
                                          <p:attrName>style.visibility</p:attrName>
                                        </p:attrNameLst>
                                      </p:cBhvr>
                                      <p:to>
                                        <p:strVal val="visible"/>
                                      </p:to>
                                    </p:set>
                                    <p:animEffect filter="fade" transition="in">
                                      <p:cBhvr>
                                        <p:cTn dur="500" id="89"/>
                                        <p:tgtEl>
                                          <p:spTgt spid="5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2"/>
      <p:bldP grpId="1" spid="52"/>
      <p:bldP grpId="0" spid="59"/>
      <p:bldP grpId="1" spid="59"/>
      <p:bldP grpId="0" spid="66"/>
      <p:bldP grpId="1" spid="66"/>
      <p:bldP grpId="0" spid="74"/>
      <p:bldP grpId="1" spid="74"/>
      <p:bldP grpId="0" spid="109"/>
      <p:bldP grpId="1" spid="109"/>
      <p:bldP grpId="0" spid="3"/>
      <p:bldP grpId="0" spid="76"/>
      <p:bldP grpId="0" spid="77"/>
      <p:bldP grpId="0" spid="78"/>
      <p:bldP grpId="0" spid="79"/>
      <p:bldP grpId="0" spid="80"/>
      <p:bldP grpId="0" spid="81"/>
      <p:bldP grpId="0" spid="82"/>
      <p:bldP grpId="0" spid="83"/>
      <p:bldP grpId="0" spid="54"/>
    </p:bldLs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文本框 13"/>
          <p:cNvSpPr txBox="1"/>
          <p:nvPr/>
        </p:nvSpPr>
        <p:spPr>
          <a:xfrm>
            <a:off x="1872165" y="1507246"/>
            <a:ext cx="5669280" cy="868680"/>
          </a:xfrm>
          <a:prstGeom prst="rect">
            <a:avLst/>
          </a:prstGeom>
          <a:noFill/>
        </p:spPr>
        <p:txBody>
          <a:bodyPr rtlCol="0" vert="horz" wrap="none">
            <a:spAutoFit/>
          </a:bodyPr>
          <a:lstStyle/>
          <a:p>
            <a:r>
              <a:rPr altLang="en-US" b="1" lang="zh-CN" smtClean="0" spc="300" sz="5100">
                <a:solidFill>
                  <a:schemeClr val="accent1"/>
                </a:solidFill>
                <a:latin charset="-122" panose="02000000000000000000" pitchFamily="2" typeface="杨任东竹石体-Regular"/>
                <a:ea charset="-122" panose="02000000000000000000" pitchFamily="2" typeface="杨任东竹石体-Regular"/>
              </a:rPr>
              <a:t>演示完毕感谢观看</a:t>
            </a:r>
          </a:p>
        </p:txBody>
      </p:sp>
      <p:sp>
        <p:nvSpPr>
          <p:cNvPr id="15" name="文本框 14"/>
          <p:cNvSpPr txBox="1"/>
          <p:nvPr/>
        </p:nvSpPr>
        <p:spPr>
          <a:xfrm>
            <a:off x="2364462" y="2720407"/>
            <a:ext cx="4983480" cy="365760"/>
          </a:xfrm>
          <a:prstGeom prst="rect">
            <a:avLst/>
          </a:prstGeom>
          <a:noFill/>
        </p:spPr>
        <p:txBody>
          <a:bodyPr rtlCol="0" vert="horz" wrap="none">
            <a:spAutoFit/>
          </a:bodyPr>
          <a:lstStyle/>
          <a:p>
            <a:r>
              <a:rPr altLang="en-US" lang="zh-CN" smtClean="0">
                <a:solidFill>
                  <a:schemeClr val="accent1"/>
                </a:solidFill>
                <a:latin charset="-122" panose="02000000000000000000" pitchFamily="2" typeface="杨任东竹石体-Regular"/>
                <a:ea charset="-122" panose="02000000000000000000" pitchFamily="2" typeface="杨任东竹石体-Regular"/>
              </a:rPr>
              <a:t> 简约清新   公司汇报   部门报告   动态模版</a:t>
            </a:r>
          </a:p>
        </p:txBody>
      </p:sp>
      <p:sp>
        <p:nvSpPr>
          <p:cNvPr id="2" name="矩形 1"/>
          <p:cNvSpPr/>
          <p:nvPr/>
        </p:nvSpPr>
        <p:spPr>
          <a:xfrm>
            <a:off x="1872166" y="2193046"/>
            <a:ext cx="5577423" cy="731520"/>
          </a:xfrm>
          <a:prstGeom prst="rect">
            <a:avLst/>
          </a:prstGeom>
        </p:spPr>
        <p:txBody>
          <a:bodyPr wrap="square">
            <a:spAutoFit/>
          </a:bodyPr>
          <a:lstStyle/>
          <a:p>
            <a:pPr algn="ctr"/>
            <a:r>
              <a:rPr altLang="en-US" lang="zh-CN" smtClean="0" sz="1400">
                <a:solidFill>
                  <a:schemeClr val="accent1"/>
                </a:solidFill>
                <a:latin charset="-122" panose="02000000000000000000" pitchFamily="2" typeface="杨任东竹石体-Regular"/>
                <a:ea charset="-122" panose="02000000000000000000" pitchFamily="2" typeface="杨任东竹石体-Regular"/>
              </a:rPr>
              <a:t>report on the work of the company department work of the company department on the work report on the work of the company department</a:t>
            </a:r>
          </a:p>
        </p:txBody>
      </p:sp>
      <p:sp>
        <p:nvSpPr>
          <p:cNvPr id="21" name="文本框 20"/>
          <p:cNvSpPr txBox="1"/>
          <p:nvPr/>
        </p:nvSpPr>
        <p:spPr>
          <a:xfrm>
            <a:off x="3429000" y="895350"/>
            <a:ext cx="2418080" cy="762000"/>
          </a:xfrm>
          <a:prstGeom prst="rect">
            <a:avLst/>
          </a:prstGeom>
          <a:noFill/>
        </p:spPr>
        <p:txBody>
          <a:bodyPr rtlCol="0" vert="horz" wrap="none">
            <a:spAutoFit/>
          </a:bodyPr>
          <a:lstStyle/>
          <a:p>
            <a:r>
              <a:rPr altLang="en-US" lang="zh-CN" smtClean="0" sz="4400">
                <a:solidFill>
                  <a:schemeClr val="accent1"/>
                </a:solidFill>
                <a:latin charset="-122" panose="02000000000000000000" pitchFamily="2" typeface="杨任东竹石体-Regular"/>
                <a:ea charset="-122" panose="02000000000000000000" pitchFamily="2" typeface="杨任东竹石体-Regular"/>
              </a:rPr>
              <a:t>初夏之美</a:t>
            </a:r>
          </a:p>
        </p:txBody>
      </p:sp>
    </p:spTree>
    <p:extLst>
      <p:ext uri="{BB962C8B-B14F-4D97-AF65-F5344CB8AC3E}">
        <p14:creationId val="305964910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21"/>
                                        </p:tgtEl>
                                        <p:attrNameLst>
                                          <p:attrName>style.visibility</p:attrName>
                                        </p:attrNameLst>
                                      </p:cBhvr>
                                      <p:to>
                                        <p:strVal val="visible"/>
                                      </p:to>
                                    </p:set>
                                    <p:anim calcmode="lin" valueType="num">
                                      <p:cBhvr>
                                        <p:cTn dur="1000" fill="hold" id="7"/>
                                        <p:tgtEl>
                                          <p:spTgt spid="21"/>
                                        </p:tgtEl>
                                        <p:attrNameLst>
                                          <p:attrName>ppt_w</p:attrName>
                                        </p:attrNameLst>
                                      </p:cBhvr>
                                      <p:tavLst>
                                        <p:tav tm="0">
                                          <p:val>
                                            <p:fltVal val="0"/>
                                          </p:val>
                                        </p:tav>
                                        <p:tav tm="100000">
                                          <p:val>
                                            <p:strVal val="#ppt_w"/>
                                          </p:val>
                                        </p:tav>
                                      </p:tavLst>
                                    </p:anim>
                                    <p:anim calcmode="lin" valueType="num">
                                      <p:cBhvr>
                                        <p:cTn dur="1000" fill="hold" id="8"/>
                                        <p:tgtEl>
                                          <p:spTgt spid="21"/>
                                        </p:tgtEl>
                                        <p:attrNameLst>
                                          <p:attrName>ppt_h</p:attrName>
                                        </p:attrNameLst>
                                      </p:cBhvr>
                                      <p:tavLst>
                                        <p:tav tm="0">
                                          <p:val>
                                            <p:fltVal val="0"/>
                                          </p:val>
                                        </p:tav>
                                        <p:tav tm="100000">
                                          <p:val>
                                            <p:strVal val="#ppt_h"/>
                                          </p:val>
                                        </p:tav>
                                      </p:tavLst>
                                    </p:anim>
                                    <p:animEffect filter="fade" transition="in">
                                      <p:cBhvr>
                                        <p:cTn dur="1000" id="9"/>
                                        <p:tgtEl>
                                          <p:spTgt spid="21"/>
                                        </p:tgtEl>
                                      </p:cBhvr>
                                    </p:animEffect>
                                  </p:childTnLst>
                                </p:cTn>
                              </p:par>
                            </p:childTnLst>
                          </p:cTn>
                        </p:par>
                        <p:par>
                          <p:cTn fill="hold" id="10" nodeType="afterGroup">
                            <p:stCondLst>
                              <p:cond delay="1000"/>
                            </p:stCondLst>
                            <p:childTnLst>
                              <p:par>
                                <p:cTn fill="hold" grpId="0" id="11" nodeType="afterEffect" presetClass="entr" presetID="52" presetSubtype="0">
                                  <p:stCondLst>
                                    <p:cond delay="0"/>
                                  </p:stCondLst>
                                  <p:iterate type="lt">
                                    <p:tmPct val="10000"/>
                                  </p:iterate>
                                  <p:childTnLst>
                                    <p:set>
                                      <p:cBhvr>
                                        <p:cTn dur="1" fill="hold" id="12">
                                          <p:stCondLst>
                                            <p:cond delay="0"/>
                                          </p:stCondLst>
                                        </p:cTn>
                                        <p:tgtEl>
                                          <p:spTgt spid="14"/>
                                        </p:tgtEl>
                                        <p:attrNameLst>
                                          <p:attrName>style.visibility</p:attrName>
                                        </p:attrNameLst>
                                      </p:cBhvr>
                                      <p:to>
                                        <p:strVal val="visible"/>
                                      </p:to>
                                    </p:set>
                                    <p:animScale>
                                      <p:cBhvr>
                                        <p:cTn decel="50000" dur="1000" fill="hold" id="13">
                                          <p:stCondLst>
                                            <p:cond delay="0"/>
                                          </p:stCondLst>
                                        </p:cTn>
                                        <p:tgtEl>
                                          <p:spTgt spid="14"/>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4">
                                          <p:stCondLst>
                                            <p:cond delay="0"/>
                                          </p:stCondLst>
                                        </p:cTn>
                                        <p:tgtEl>
                                          <p:spTgt spid="14"/>
                                        </p:tgtEl>
                                        <p:attrNameLst>
                                          <p:attrName>ppt_x</p:attrName>
                                          <p:attrName>ppt_y</p:attrName>
                                        </p:attrNameLst>
                                      </p:cBhvr>
                                    </p:animMotion>
                                    <p:animEffect filter="fade" transition="in">
                                      <p:cBhvr>
                                        <p:cTn dur="1000" id="15"/>
                                        <p:tgtEl>
                                          <p:spTgt spid="14"/>
                                        </p:tgtEl>
                                      </p:cBhvr>
                                    </p:animEffect>
                                  </p:childTnLst>
                                </p:cTn>
                              </p:par>
                            </p:childTnLst>
                          </p:cTn>
                        </p:par>
                        <p:par>
                          <p:cTn fill="hold" id="16" nodeType="afterGroup">
                            <p:stCondLst>
                              <p:cond delay="2000"/>
                            </p:stCondLst>
                            <p:childTnLst>
                              <p:par>
                                <p:cTn fill="hold" grpId="0" id="17" nodeType="afterEffect" presetClass="entr" presetID="14" presetSubtype="10">
                                  <p:stCondLst>
                                    <p:cond delay="0"/>
                                  </p:stCondLst>
                                  <p:childTnLst>
                                    <p:set>
                                      <p:cBhvr>
                                        <p:cTn dur="1" fill="hold" id="18">
                                          <p:stCondLst>
                                            <p:cond delay="0"/>
                                          </p:stCondLst>
                                        </p:cTn>
                                        <p:tgtEl>
                                          <p:spTgt spid="2"/>
                                        </p:tgtEl>
                                        <p:attrNameLst>
                                          <p:attrName>style.visibility</p:attrName>
                                        </p:attrNameLst>
                                      </p:cBhvr>
                                      <p:to>
                                        <p:strVal val="visible"/>
                                      </p:to>
                                    </p:set>
                                    <p:animEffect filter="randombar(horizontal)" transition="in">
                                      <p:cBhvr>
                                        <p:cTn dur="1000" id="19"/>
                                        <p:tgtEl>
                                          <p:spTgt spid="2"/>
                                        </p:tgtEl>
                                      </p:cBhvr>
                                    </p:animEffect>
                                  </p:childTnLst>
                                </p:cTn>
                              </p:par>
                            </p:childTnLst>
                          </p:cTn>
                        </p:par>
                        <p:par>
                          <p:cTn fill="hold" id="20" nodeType="afterGroup">
                            <p:stCondLst>
                              <p:cond delay="3000"/>
                            </p:stCondLst>
                            <p:childTnLst>
                              <p:par>
                                <p:cTn fill="hold" grpId="0" id="21" nodeType="afterEffect" presetClass="entr" presetID="22" presetSubtype="8">
                                  <p:stCondLst>
                                    <p:cond delay="0"/>
                                  </p:stCondLst>
                                  <p:childTnLst>
                                    <p:set>
                                      <p:cBhvr>
                                        <p:cTn dur="1" fill="hold" id="22">
                                          <p:stCondLst>
                                            <p:cond delay="0"/>
                                          </p:stCondLst>
                                        </p:cTn>
                                        <p:tgtEl>
                                          <p:spTgt spid="15"/>
                                        </p:tgtEl>
                                        <p:attrNameLst>
                                          <p:attrName>style.visibility</p:attrName>
                                        </p:attrNameLst>
                                      </p:cBhvr>
                                      <p:to>
                                        <p:strVal val="visible"/>
                                      </p:to>
                                    </p:set>
                                    <p:animEffect filter="wipe(left)" transition="in">
                                      <p:cBhvr>
                                        <p:cTn dur="1000" id="23"/>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5"/>
      <p:bldP grpId="0" spid="2"/>
      <p:bldP grpId="0" spid="21"/>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文本框 25"/>
          <p:cNvSpPr txBox="1"/>
          <p:nvPr/>
        </p:nvSpPr>
        <p:spPr>
          <a:xfrm>
            <a:off x="2209800" y="1657350"/>
            <a:ext cx="1021080" cy="1097280"/>
          </a:xfrm>
          <a:prstGeom prst="rect">
            <a:avLst/>
          </a:prstGeom>
          <a:noFill/>
        </p:spPr>
        <p:txBody>
          <a:bodyPr rtlCol="0" vert="horz" wrap="none">
            <a:spAutoFit/>
          </a:bodyPr>
          <a:lstStyle/>
          <a:p>
            <a:r>
              <a:rPr altLang="zh-CN" b="1" lang="en-US" smtClean="0" sz="6600">
                <a:solidFill>
                  <a:schemeClr val="tx1">
                    <a:lumMod val="75000"/>
                    <a:lumOff val="25000"/>
                  </a:schemeClr>
                </a:solidFill>
                <a:latin charset="-122" panose="02000000000000000000" pitchFamily="2" typeface="杨任东竹石体-Regular"/>
                <a:ea charset="-122" panose="02000000000000000000" pitchFamily="2" typeface="杨任东竹石体-Regular"/>
              </a:rPr>
              <a:t>01</a:t>
            </a:r>
          </a:p>
        </p:txBody>
      </p:sp>
      <p:sp>
        <p:nvSpPr>
          <p:cNvPr id="27" name="矩形 26"/>
          <p:cNvSpPr/>
          <p:nvPr/>
        </p:nvSpPr>
        <p:spPr>
          <a:xfrm>
            <a:off x="3248521" y="1733550"/>
            <a:ext cx="3535680" cy="762000"/>
          </a:xfrm>
          <a:prstGeom prst="rect">
            <a:avLst/>
          </a:prstGeom>
        </p:spPr>
        <p:txBody>
          <a:bodyPr wrap="none">
            <a:spAutoFit/>
          </a:bodyPr>
          <a:lstStyle/>
          <a:p>
            <a:pPr algn="ctr"/>
            <a:r>
              <a:rPr altLang="en-US" b="1" lang="zh-CN" sz="4400">
                <a:solidFill>
                  <a:schemeClr val="tx1">
                    <a:lumMod val="75000"/>
                    <a:lumOff val="25000"/>
                  </a:schemeClr>
                </a:solidFill>
                <a:latin charset="-122" panose="02000000000000000000" pitchFamily="2" typeface="杨任东竹石体-Regular"/>
                <a:ea charset="-122" panose="02000000000000000000" pitchFamily="2" typeface="杨任东竹石体-Regular"/>
              </a:rPr>
              <a:t>工作整体概况</a:t>
            </a:r>
          </a:p>
        </p:txBody>
      </p:sp>
      <p:sp>
        <p:nvSpPr>
          <p:cNvPr id="28" name="矩形 27"/>
          <p:cNvSpPr/>
          <p:nvPr/>
        </p:nvSpPr>
        <p:spPr>
          <a:xfrm>
            <a:off x="3048000" y="2343150"/>
            <a:ext cx="3902048" cy="259080"/>
          </a:xfrm>
          <a:prstGeom prst="rect">
            <a:avLst/>
          </a:prstGeom>
        </p:spPr>
        <p:txBody>
          <a:bodyPr wrap="square">
            <a:spAutoFit/>
          </a:bodyPr>
          <a:lstStyle/>
          <a:p>
            <a:pPr algn="ctr"/>
            <a:r>
              <a:rPr altLang="en-US" lang="zh-CN" smtClean="0" sz="1100">
                <a:solidFill>
                  <a:schemeClr val="tx1">
                    <a:lumMod val="75000"/>
                    <a:lumOff val="25000"/>
                  </a:schemeClr>
                </a:solidFill>
                <a:latin charset="-122" panose="02000000000000000000" pitchFamily="2" typeface="杨任东竹石体-Regular"/>
                <a:ea charset="-122" panose="02000000000000000000" pitchFamily="2" typeface="杨任东竹石体-Regular"/>
              </a:rPr>
              <a:t>点击添加主要内容点击添加主要内容点击添加主要内容</a:t>
            </a:r>
          </a:p>
        </p:txBody>
      </p:sp>
    </p:spTree>
    <p:extLst>
      <p:ext uri="{BB962C8B-B14F-4D97-AF65-F5344CB8AC3E}">
        <p14:creationId val="49760122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ppt_w</p:attrName>
                                        </p:attrNameLst>
                                      </p:cBhvr>
                                      <p:tavLst>
                                        <p:tav tm="0">
                                          <p:val>
                                            <p:fltVal val="0"/>
                                          </p:val>
                                        </p:tav>
                                        <p:tav tm="100000">
                                          <p:val>
                                            <p:strVal val="#ppt_w"/>
                                          </p:val>
                                        </p:tav>
                                      </p:tavLst>
                                    </p:anim>
                                    <p:anim calcmode="lin" valueType="num">
                                      <p:cBhvr>
                                        <p:cTn dur="500" fill="hold" id="8"/>
                                        <p:tgtEl>
                                          <p:spTgt spid="26"/>
                                        </p:tgtEl>
                                        <p:attrNameLst>
                                          <p:attrName>ppt_h</p:attrName>
                                        </p:attrNameLst>
                                      </p:cBhvr>
                                      <p:tavLst>
                                        <p:tav tm="0">
                                          <p:val>
                                            <p:fltVal val="0"/>
                                          </p:val>
                                        </p:tav>
                                        <p:tav tm="100000">
                                          <p:val>
                                            <p:strVal val="#ppt_h"/>
                                          </p:val>
                                        </p:tav>
                                      </p:tavLst>
                                    </p:anim>
                                    <p:animEffect filter="fade" transition="in">
                                      <p:cBhvr>
                                        <p:cTn dur="500" id="9"/>
                                        <p:tgtEl>
                                          <p:spTgt spid="26"/>
                                        </p:tgtEl>
                                      </p:cBhvr>
                                    </p:animEffect>
                                  </p:childTnLst>
                                </p:cTn>
                              </p:par>
                            </p:childTnLst>
                          </p:cTn>
                        </p:par>
                        <p:par>
                          <p:cTn fill="hold" id="10" nodeType="afterGroup">
                            <p:stCondLst>
                              <p:cond delay="500"/>
                            </p:stCondLst>
                            <p:childTnLst>
                              <p:par>
                                <p:cTn fill="hold" grpId="0" id="11" nodeType="afterEffect" presetClass="entr" presetID="53" presetSubtype="0">
                                  <p:stCondLst>
                                    <p:cond delay="0"/>
                                  </p:stCondLst>
                                  <p:childTnLst>
                                    <p:set>
                                      <p:cBhvr>
                                        <p:cTn dur="1" fill="hold" id="12">
                                          <p:stCondLst>
                                            <p:cond delay="0"/>
                                          </p:stCondLst>
                                        </p:cTn>
                                        <p:tgtEl>
                                          <p:spTgt spid="27"/>
                                        </p:tgtEl>
                                        <p:attrNameLst>
                                          <p:attrName>style.visibility</p:attrName>
                                        </p:attrNameLst>
                                      </p:cBhvr>
                                      <p:to>
                                        <p:strVal val="visible"/>
                                      </p:to>
                                    </p:set>
                                    <p:anim calcmode="lin" valueType="num">
                                      <p:cBhvr>
                                        <p:cTn dur="500" fill="hold" id="13"/>
                                        <p:tgtEl>
                                          <p:spTgt spid="27"/>
                                        </p:tgtEl>
                                        <p:attrNameLst>
                                          <p:attrName>ppt_w</p:attrName>
                                        </p:attrNameLst>
                                      </p:cBhvr>
                                      <p:tavLst>
                                        <p:tav tm="0">
                                          <p:val>
                                            <p:fltVal val="0"/>
                                          </p:val>
                                        </p:tav>
                                        <p:tav tm="100000">
                                          <p:val>
                                            <p:strVal val="#ppt_w"/>
                                          </p:val>
                                        </p:tav>
                                      </p:tavLst>
                                    </p:anim>
                                    <p:anim calcmode="lin" valueType="num">
                                      <p:cBhvr>
                                        <p:cTn dur="500" fill="hold" id="14"/>
                                        <p:tgtEl>
                                          <p:spTgt spid="27"/>
                                        </p:tgtEl>
                                        <p:attrNameLst>
                                          <p:attrName>ppt_h</p:attrName>
                                        </p:attrNameLst>
                                      </p:cBhvr>
                                      <p:tavLst>
                                        <p:tav tm="0">
                                          <p:val>
                                            <p:fltVal val="0"/>
                                          </p:val>
                                        </p:tav>
                                        <p:tav tm="100000">
                                          <p:val>
                                            <p:strVal val="#ppt_h"/>
                                          </p:val>
                                        </p:tav>
                                      </p:tavLst>
                                    </p:anim>
                                    <p:animEffect filter="fade" transition="in">
                                      <p:cBhvr>
                                        <p:cTn dur="500" id="15"/>
                                        <p:tgtEl>
                                          <p:spTgt spid="27"/>
                                        </p:tgtEl>
                                      </p:cBhvr>
                                    </p:animEffect>
                                  </p:childTnLst>
                                </p:cTn>
                              </p:par>
                            </p:childTnLst>
                          </p:cTn>
                        </p:par>
                        <p:par>
                          <p:cTn fill="hold" id="16" nodeType="afterGroup">
                            <p:stCondLst>
                              <p:cond delay="1000"/>
                            </p:stCondLst>
                            <p:childTnLst>
                              <p:par>
                                <p:cTn fill="hold" grpId="0" id="17" nodeType="afterEffect" presetClass="entr" presetID="16" presetSubtype="21">
                                  <p:stCondLst>
                                    <p:cond delay="0"/>
                                  </p:stCondLst>
                                  <p:childTnLst>
                                    <p:set>
                                      <p:cBhvr>
                                        <p:cTn dur="1" fill="hold" id="18">
                                          <p:stCondLst>
                                            <p:cond delay="0"/>
                                          </p:stCondLst>
                                        </p:cTn>
                                        <p:tgtEl>
                                          <p:spTgt spid="28"/>
                                        </p:tgtEl>
                                        <p:attrNameLst>
                                          <p:attrName>style.visibility</p:attrName>
                                        </p:attrNameLst>
                                      </p:cBhvr>
                                      <p:to>
                                        <p:strVal val="visible"/>
                                      </p:to>
                                    </p:set>
                                    <p:animEffect filter="barn(inVertical)" transition="in">
                                      <p:cBhvr>
                                        <p:cTn dur="500" id="19"/>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27"/>
      <p:bldP grpId="0" spid="28"/>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Group 3"/>
          <p:cNvGrpSpPr/>
          <p:nvPr/>
        </p:nvGrpSpPr>
        <p:grpSpPr>
          <a:xfrm>
            <a:off x="4283859" y="864533"/>
            <a:ext cx="521524" cy="3611630"/>
            <a:chOff x="4160049" y="1274619"/>
            <a:chExt cx="695459" cy="4816157"/>
          </a:xfrm>
        </p:grpSpPr>
        <p:sp>
          <p:nvSpPr>
            <p:cNvPr id="4" name="Rectangle 4"/>
            <p:cNvSpPr/>
            <p:nvPr/>
          </p:nvSpPr>
          <p:spPr>
            <a:xfrm>
              <a:off x="4160049" y="1274619"/>
              <a:ext cx="695459" cy="40597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799">
                <a:solidFill>
                  <a:schemeClr val="tx1">
                    <a:lumMod val="65000"/>
                    <a:lumOff val="35000"/>
                  </a:schemeClr>
                </a:solidFill>
              </a:endParaRPr>
            </a:p>
          </p:txBody>
        </p:sp>
        <p:sp>
          <p:nvSpPr>
            <p:cNvPr id="5" name="Isosceles Triangle 5"/>
            <p:cNvSpPr/>
            <p:nvPr/>
          </p:nvSpPr>
          <p:spPr>
            <a:xfrm flipV="1">
              <a:off x="4160049" y="5334390"/>
              <a:ext cx="695459" cy="756386"/>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799">
                <a:solidFill>
                  <a:schemeClr val="tx1">
                    <a:lumMod val="65000"/>
                    <a:lumOff val="35000"/>
                  </a:schemeClr>
                </a:solidFill>
              </a:endParaRPr>
            </a:p>
          </p:txBody>
        </p:sp>
        <p:sp>
          <p:nvSpPr>
            <p:cNvPr id="6" name="Isosceles Triangle 6"/>
            <p:cNvSpPr/>
            <p:nvPr/>
          </p:nvSpPr>
          <p:spPr>
            <a:xfrm flipV="1">
              <a:off x="4399999" y="5852463"/>
              <a:ext cx="220319" cy="238313"/>
            </a:xfrm>
            <a:prstGeom prs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799">
                <a:solidFill>
                  <a:schemeClr val="tx1">
                    <a:lumMod val="65000"/>
                    <a:lumOff val="35000"/>
                  </a:schemeClr>
                </a:solidFill>
              </a:endParaRPr>
            </a:p>
          </p:txBody>
        </p:sp>
      </p:grpSp>
      <p:grpSp>
        <p:nvGrpSpPr>
          <p:cNvPr id="7" name="Group 7"/>
          <p:cNvGrpSpPr/>
          <p:nvPr/>
        </p:nvGrpSpPr>
        <p:grpSpPr>
          <a:xfrm>
            <a:off x="3760428" y="2686640"/>
            <a:ext cx="1044953" cy="1003944"/>
            <a:chOff x="5013756" y="3958570"/>
            <a:chExt cx="1393459" cy="1338773"/>
          </a:xfrm>
        </p:grpSpPr>
        <p:sp>
          <p:nvSpPr>
            <p:cNvPr id="8" name="Diamond 8"/>
            <p:cNvSpPr/>
            <p:nvPr/>
          </p:nvSpPr>
          <p:spPr>
            <a:xfrm>
              <a:off x="5013756" y="3958570"/>
              <a:ext cx="1393459" cy="1338773"/>
            </a:xfrm>
            <a:prstGeom prst="diamond">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799">
                <a:solidFill>
                  <a:schemeClr val="tx1">
                    <a:lumMod val="65000"/>
                    <a:lumOff val="35000"/>
                  </a:schemeClr>
                </a:solidFill>
              </a:endParaRPr>
            </a:p>
          </p:txBody>
        </p:sp>
        <p:grpSp>
          <p:nvGrpSpPr>
            <p:cNvPr id="9" name="Group 9"/>
            <p:cNvGrpSpPr/>
            <p:nvPr/>
          </p:nvGrpSpPr>
          <p:grpSpPr>
            <a:xfrm>
              <a:off x="5478313" y="4439043"/>
              <a:ext cx="464344" cy="377825"/>
              <a:chOff x="10074275" y="4479132"/>
              <a:chExt cx="464344" cy="377825"/>
            </a:xfrm>
            <a:solidFill>
              <a:schemeClr val="bg1"/>
            </a:solidFill>
          </p:grpSpPr>
          <p:sp>
            <p:nvSpPr>
              <p:cNvPr id="10" name="AutoShape 5"/>
              <p:cNvSpPr/>
              <p:nvPr/>
            </p:nvSpPr>
            <p:spPr bwMode="auto">
              <a:xfrm>
                <a:off x="10393363" y="4595019"/>
                <a:ext cx="87313" cy="11668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7999" y="18900"/>
                    </a:moveTo>
                    <a:lnTo>
                      <a:pt x="3600" y="18900"/>
                    </a:lnTo>
                    <a:lnTo>
                      <a:pt x="3600" y="2700"/>
                    </a:lnTo>
                    <a:lnTo>
                      <a:pt x="7200" y="2700"/>
                    </a:lnTo>
                    <a:lnTo>
                      <a:pt x="17999" y="14850"/>
                    </a:lnTo>
                    <a:cubicBezTo>
                      <a:pt x="17999" y="14850"/>
                      <a:pt x="17999" y="18900"/>
                      <a:pt x="17999" y="18900"/>
                    </a:cubicBezTo>
                    <a:close/>
                    <a:moveTo>
                      <a:pt x="10195" y="1202"/>
                    </a:moveTo>
                    <a:cubicBezTo>
                      <a:pt x="9527" y="450"/>
                      <a:pt x="8402" y="0"/>
                      <a:pt x="7200" y="0"/>
                    </a:cubicBezTo>
                    <a:lnTo>
                      <a:pt x="3600" y="0"/>
                    </a:lnTo>
                    <a:cubicBezTo>
                      <a:pt x="1610" y="0"/>
                      <a:pt x="0" y="1207"/>
                      <a:pt x="0" y="2700"/>
                    </a:cubicBezTo>
                    <a:lnTo>
                      <a:pt x="0" y="18900"/>
                    </a:lnTo>
                    <a:cubicBezTo>
                      <a:pt x="0" y="20392"/>
                      <a:pt x="1610" y="21599"/>
                      <a:pt x="3600" y="21599"/>
                    </a:cubicBezTo>
                    <a:lnTo>
                      <a:pt x="17999" y="21599"/>
                    </a:lnTo>
                    <a:cubicBezTo>
                      <a:pt x="19989" y="21599"/>
                      <a:pt x="21600" y="20392"/>
                      <a:pt x="21600" y="18900"/>
                    </a:cubicBezTo>
                    <a:lnTo>
                      <a:pt x="21600" y="14850"/>
                    </a:lnTo>
                    <a:cubicBezTo>
                      <a:pt x="21600" y="14317"/>
                      <a:pt x="21389" y="13795"/>
                      <a:pt x="20995" y="13352"/>
                    </a:cubicBezTo>
                    <a:cubicBezTo>
                      <a:pt x="20995" y="13352"/>
                      <a:pt x="10195" y="1202"/>
                      <a:pt x="10195" y="1202"/>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chemeClr val="tx1">
                      <a:lumMod val="65000"/>
                      <a:lumOff val="35000"/>
                    </a:schemeClr>
                  </a:solidFill>
                  <a:effectLst>
                    <a:outerShdw algn="tl" blurRad="38100" dir="2700000" dist="38100">
                      <a:srgbClr val="000000"/>
                    </a:outerShdw>
                  </a:effectLst>
                  <a:latin charset="0" typeface="Gill Sans"/>
                  <a:sym charset="0" typeface="Gill Sans"/>
                </a:endParaRPr>
              </a:p>
            </p:txBody>
          </p:sp>
          <p:sp>
            <p:nvSpPr>
              <p:cNvPr id="11" name="AutoShape 6"/>
              <p:cNvSpPr/>
              <p:nvPr/>
            </p:nvSpPr>
            <p:spPr bwMode="auto">
              <a:xfrm>
                <a:off x="10074275" y="4479132"/>
                <a:ext cx="464344" cy="3778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50" y="16615"/>
                    </a:moveTo>
                    <a:cubicBezTo>
                      <a:pt x="20250" y="17074"/>
                      <a:pt x="19948" y="17446"/>
                      <a:pt x="19575" y="17446"/>
                    </a:cubicBezTo>
                    <a:lnTo>
                      <a:pt x="18803" y="17446"/>
                    </a:lnTo>
                    <a:cubicBezTo>
                      <a:pt x="18501" y="16016"/>
                      <a:pt x="17453" y="14953"/>
                      <a:pt x="16200" y="14953"/>
                    </a:cubicBezTo>
                    <a:cubicBezTo>
                      <a:pt x="14945" y="14953"/>
                      <a:pt x="13897" y="16016"/>
                      <a:pt x="13595" y="17446"/>
                    </a:cubicBezTo>
                    <a:lnTo>
                      <a:pt x="10029" y="17446"/>
                    </a:lnTo>
                    <a:cubicBezTo>
                      <a:pt x="9727" y="16016"/>
                      <a:pt x="8679" y="14953"/>
                      <a:pt x="7425" y="14953"/>
                    </a:cubicBezTo>
                    <a:cubicBezTo>
                      <a:pt x="6170" y="14953"/>
                      <a:pt x="5122" y="16016"/>
                      <a:pt x="4820" y="17446"/>
                    </a:cubicBezTo>
                    <a:lnTo>
                      <a:pt x="4050" y="17446"/>
                    </a:lnTo>
                    <a:cubicBezTo>
                      <a:pt x="3677" y="17446"/>
                      <a:pt x="3375" y="17074"/>
                      <a:pt x="3375" y="16615"/>
                    </a:cubicBezTo>
                    <a:lnTo>
                      <a:pt x="3375" y="14123"/>
                    </a:lnTo>
                    <a:lnTo>
                      <a:pt x="12150" y="14123"/>
                    </a:lnTo>
                    <a:cubicBezTo>
                      <a:pt x="13266" y="14123"/>
                      <a:pt x="14175" y="13005"/>
                      <a:pt x="14175" y="11630"/>
                    </a:cubicBezTo>
                    <a:lnTo>
                      <a:pt x="14175" y="5815"/>
                    </a:lnTo>
                    <a:lnTo>
                      <a:pt x="16875" y="5815"/>
                    </a:lnTo>
                    <a:cubicBezTo>
                      <a:pt x="17100" y="5815"/>
                      <a:pt x="17311" y="5954"/>
                      <a:pt x="17436" y="6185"/>
                    </a:cubicBezTo>
                    <a:lnTo>
                      <a:pt x="20136" y="11169"/>
                    </a:lnTo>
                    <a:cubicBezTo>
                      <a:pt x="20210" y="11306"/>
                      <a:pt x="20250" y="11466"/>
                      <a:pt x="20250" y="11630"/>
                    </a:cubicBezTo>
                    <a:cubicBezTo>
                      <a:pt x="20250" y="11630"/>
                      <a:pt x="20250" y="16615"/>
                      <a:pt x="20250" y="16615"/>
                    </a:cubicBezTo>
                    <a:close/>
                    <a:moveTo>
                      <a:pt x="16200" y="19938"/>
                    </a:moveTo>
                    <a:cubicBezTo>
                      <a:pt x="15454" y="19938"/>
                      <a:pt x="14850" y="19193"/>
                      <a:pt x="14850" y="18276"/>
                    </a:cubicBezTo>
                    <a:cubicBezTo>
                      <a:pt x="14850" y="17360"/>
                      <a:pt x="15454" y="16615"/>
                      <a:pt x="16200" y="16615"/>
                    </a:cubicBezTo>
                    <a:cubicBezTo>
                      <a:pt x="16945" y="16615"/>
                      <a:pt x="17550" y="17360"/>
                      <a:pt x="17550" y="18276"/>
                    </a:cubicBezTo>
                    <a:cubicBezTo>
                      <a:pt x="17550" y="19193"/>
                      <a:pt x="16945" y="19938"/>
                      <a:pt x="16200" y="19938"/>
                    </a:cubicBezTo>
                    <a:moveTo>
                      <a:pt x="7425" y="19938"/>
                    </a:moveTo>
                    <a:cubicBezTo>
                      <a:pt x="6679" y="19938"/>
                      <a:pt x="6075" y="19193"/>
                      <a:pt x="6075" y="18276"/>
                    </a:cubicBezTo>
                    <a:cubicBezTo>
                      <a:pt x="6075" y="17360"/>
                      <a:pt x="6679" y="16615"/>
                      <a:pt x="7425" y="16615"/>
                    </a:cubicBezTo>
                    <a:cubicBezTo>
                      <a:pt x="8170" y="16615"/>
                      <a:pt x="8775" y="17360"/>
                      <a:pt x="8775" y="18276"/>
                    </a:cubicBezTo>
                    <a:cubicBezTo>
                      <a:pt x="8775" y="19193"/>
                      <a:pt x="8170" y="19938"/>
                      <a:pt x="7425" y="19938"/>
                    </a:cubicBezTo>
                    <a:moveTo>
                      <a:pt x="2024" y="12461"/>
                    </a:moveTo>
                    <a:cubicBezTo>
                      <a:pt x="1652" y="12461"/>
                      <a:pt x="1349" y="12089"/>
                      <a:pt x="1349" y="11630"/>
                    </a:cubicBezTo>
                    <a:lnTo>
                      <a:pt x="1349" y="2492"/>
                    </a:lnTo>
                    <a:cubicBezTo>
                      <a:pt x="1349" y="2033"/>
                      <a:pt x="1652" y="1661"/>
                      <a:pt x="2024" y="1661"/>
                    </a:cubicBezTo>
                    <a:lnTo>
                      <a:pt x="12150" y="1661"/>
                    </a:lnTo>
                    <a:cubicBezTo>
                      <a:pt x="12523" y="1661"/>
                      <a:pt x="12825" y="2033"/>
                      <a:pt x="12825" y="2492"/>
                    </a:cubicBezTo>
                    <a:lnTo>
                      <a:pt x="12825" y="4153"/>
                    </a:lnTo>
                    <a:lnTo>
                      <a:pt x="12825" y="5815"/>
                    </a:lnTo>
                    <a:lnTo>
                      <a:pt x="12825" y="11630"/>
                    </a:lnTo>
                    <a:cubicBezTo>
                      <a:pt x="12825" y="12089"/>
                      <a:pt x="12523" y="12461"/>
                      <a:pt x="12150" y="12461"/>
                    </a:cubicBezTo>
                    <a:cubicBezTo>
                      <a:pt x="12150" y="12461"/>
                      <a:pt x="2024" y="12461"/>
                      <a:pt x="2024" y="12461"/>
                    </a:cubicBezTo>
                    <a:close/>
                    <a:moveTo>
                      <a:pt x="21259" y="10248"/>
                    </a:moveTo>
                    <a:lnTo>
                      <a:pt x="18559" y="5263"/>
                    </a:lnTo>
                    <a:cubicBezTo>
                      <a:pt x="18182" y="4568"/>
                      <a:pt x="17552" y="4153"/>
                      <a:pt x="16875" y="4153"/>
                    </a:cubicBezTo>
                    <a:lnTo>
                      <a:pt x="14175" y="4153"/>
                    </a:lnTo>
                    <a:lnTo>
                      <a:pt x="14175" y="2492"/>
                    </a:lnTo>
                    <a:cubicBezTo>
                      <a:pt x="14175" y="1117"/>
                      <a:pt x="13266" y="0"/>
                      <a:pt x="12150" y="0"/>
                    </a:cubicBezTo>
                    <a:lnTo>
                      <a:pt x="2024" y="0"/>
                    </a:lnTo>
                    <a:cubicBezTo>
                      <a:pt x="908" y="0"/>
                      <a:pt x="0" y="1117"/>
                      <a:pt x="0" y="2492"/>
                    </a:cubicBezTo>
                    <a:lnTo>
                      <a:pt x="0" y="11630"/>
                    </a:lnTo>
                    <a:cubicBezTo>
                      <a:pt x="0" y="13005"/>
                      <a:pt x="908" y="14123"/>
                      <a:pt x="2024" y="14123"/>
                    </a:cubicBezTo>
                    <a:lnTo>
                      <a:pt x="2025" y="14123"/>
                    </a:lnTo>
                    <a:lnTo>
                      <a:pt x="2025" y="16615"/>
                    </a:lnTo>
                    <a:cubicBezTo>
                      <a:pt x="2025" y="17989"/>
                      <a:pt x="2933" y="19107"/>
                      <a:pt x="4050" y="19107"/>
                    </a:cubicBezTo>
                    <a:lnTo>
                      <a:pt x="4820" y="19107"/>
                    </a:lnTo>
                    <a:cubicBezTo>
                      <a:pt x="5122" y="20537"/>
                      <a:pt x="6170" y="21600"/>
                      <a:pt x="7425" y="21600"/>
                    </a:cubicBezTo>
                    <a:cubicBezTo>
                      <a:pt x="8679" y="21600"/>
                      <a:pt x="9727" y="20537"/>
                      <a:pt x="10029" y="19107"/>
                    </a:cubicBezTo>
                    <a:lnTo>
                      <a:pt x="13595" y="19107"/>
                    </a:lnTo>
                    <a:cubicBezTo>
                      <a:pt x="13897" y="20537"/>
                      <a:pt x="14945" y="21600"/>
                      <a:pt x="16200" y="21600"/>
                    </a:cubicBezTo>
                    <a:cubicBezTo>
                      <a:pt x="17453" y="21600"/>
                      <a:pt x="18501" y="20537"/>
                      <a:pt x="18803" y="19107"/>
                    </a:cubicBezTo>
                    <a:lnTo>
                      <a:pt x="19575" y="19107"/>
                    </a:lnTo>
                    <a:cubicBezTo>
                      <a:pt x="20691" y="19107"/>
                      <a:pt x="21599" y="17989"/>
                      <a:pt x="21599" y="16615"/>
                    </a:cubicBezTo>
                    <a:lnTo>
                      <a:pt x="21599" y="11630"/>
                    </a:lnTo>
                    <a:cubicBezTo>
                      <a:pt x="21599" y="11137"/>
                      <a:pt x="21482" y="10658"/>
                      <a:pt x="21259" y="10248"/>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chemeClr val="tx1">
                      <a:lumMod val="65000"/>
                      <a:lumOff val="35000"/>
                    </a:schemeClr>
                  </a:solidFill>
                  <a:effectLst>
                    <a:outerShdw algn="tl" blurRad="38100" dir="2700000" dist="38100">
                      <a:srgbClr val="000000"/>
                    </a:outerShdw>
                  </a:effectLst>
                  <a:latin charset="0" typeface="Gill Sans"/>
                  <a:sym charset="0" typeface="Gill Sans"/>
                </a:endParaRPr>
              </a:p>
            </p:txBody>
          </p:sp>
        </p:grpSp>
      </p:grpSp>
      <p:grpSp>
        <p:nvGrpSpPr>
          <p:cNvPr id="12" name="Group 12"/>
          <p:cNvGrpSpPr/>
          <p:nvPr/>
        </p:nvGrpSpPr>
        <p:grpSpPr>
          <a:xfrm>
            <a:off x="4283858" y="864532"/>
            <a:ext cx="1044953" cy="1003944"/>
            <a:chOff x="5711758" y="1528765"/>
            <a:chExt cx="1393459" cy="1338773"/>
          </a:xfrm>
        </p:grpSpPr>
        <p:sp>
          <p:nvSpPr>
            <p:cNvPr id="13" name="Diamond 13"/>
            <p:cNvSpPr/>
            <p:nvPr/>
          </p:nvSpPr>
          <p:spPr>
            <a:xfrm>
              <a:off x="5711758" y="1528765"/>
              <a:ext cx="1393459" cy="1338773"/>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799">
                <a:solidFill>
                  <a:schemeClr val="tx1">
                    <a:lumMod val="65000"/>
                    <a:lumOff val="35000"/>
                  </a:schemeClr>
                </a:solidFill>
              </a:endParaRPr>
            </a:p>
          </p:txBody>
        </p:sp>
        <p:sp>
          <p:nvSpPr>
            <p:cNvPr id="14" name="AutoShape 83"/>
            <p:cNvSpPr/>
            <p:nvPr/>
          </p:nvSpPr>
          <p:spPr bwMode="auto">
            <a:xfrm>
              <a:off x="6169646" y="2025969"/>
              <a:ext cx="464344" cy="3048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1610" y="13990"/>
                  </a:moveTo>
                  <a:cubicBezTo>
                    <a:pt x="11373" y="14259"/>
                    <a:pt x="11093" y="14400"/>
                    <a:pt x="10800" y="14400"/>
                  </a:cubicBezTo>
                  <a:cubicBezTo>
                    <a:pt x="10505" y="14400"/>
                    <a:pt x="10225" y="14259"/>
                    <a:pt x="9990" y="13990"/>
                  </a:cubicBezTo>
                  <a:lnTo>
                    <a:pt x="7198" y="10800"/>
                  </a:lnTo>
                  <a:lnTo>
                    <a:pt x="6636" y="10157"/>
                  </a:lnTo>
                  <a:lnTo>
                    <a:pt x="1349" y="4115"/>
                  </a:lnTo>
                  <a:lnTo>
                    <a:pt x="1349" y="4114"/>
                  </a:lnTo>
                  <a:cubicBezTo>
                    <a:pt x="1349" y="2980"/>
                    <a:pt x="1955" y="2057"/>
                    <a:pt x="2699" y="2057"/>
                  </a:cubicBezTo>
                  <a:lnTo>
                    <a:pt x="18899" y="2057"/>
                  </a:lnTo>
                  <a:cubicBezTo>
                    <a:pt x="19643" y="2057"/>
                    <a:pt x="20249" y="2980"/>
                    <a:pt x="20249" y="4114"/>
                  </a:cubicBezTo>
                  <a:cubicBezTo>
                    <a:pt x="20249" y="4114"/>
                    <a:pt x="11610" y="13990"/>
                    <a:pt x="11610" y="13990"/>
                  </a:cubicBezTo>
                  <a:close/>
                  <a:moveTo>
                    <a:pt x="20249" y="16198"/>
                  </a:moveTo>
                  <a:lnTo>
                    <a:pt x="15525" y="10800"/>
                  </a:lnTo>
                  <a:lnTo>
                    <a:pt x="20249" y="5399"/>
                  </a:lnTo>
                  <a:cubicBezTo>
                    <a:pt x="20249" y="5399"/>
                    <a:pt x="20249" y="16198"/>
                    <a:pt x="20249" y="16198"/>
                  </a:cubicBezTo>
                  <a:close/>
                  <a:moveTo>
                    <a:pt x="20249" y="17484"/>
                  </a:moveTo>
                  <a:cubicBezTo>
                    <a:pt x="20249" y="18620"/>
                    <a:pt x="19643" y="19541"/>
                    <a:pt x="18899" y="19541"/>
                  </a:cubicBezTo>
                  <a:lnTo>
                    <a:pt x="2699" y="19541"/>
                  </a:lnTo>
                  <a:cubicBezTo>
                    <a:pt x="1955" y="19541"/>
                    <a:pt x="1349" y="18620"/>
                    <a:pt x="1349" y="17484"/>
                  </a:cubicBezTo>
                  <a:lnTo>
                    <a:pt x="6636" y="11442"/>
                  </a:lnTo>
                  <a:lnTo>
                    <a:pt x="9585" y="14813"/>
                  </a:lnTo>
                  <a:cubicBezTo>
                    <a:pt x="9945" y="15222"/>
                    <a:pt x="10372" y="15429"/>
                    <a:pt x="10800" y="15429"/>
                  </a:cubicBezTo>
                  <a:cubicBezTo>
                    <a:pt x="11228" y="15429"/>
                    <a:pt x="11654" y="15222"/>
                    <a:pt x="12015" y="14813"/>
                  </a:cubicBezTo>
                  <a:lnTo>
                    <a:pt x="14963" y="11442"/>
                  </a:lnTo>
                  <a:cubicBezTo>
                    <a:pt x="14963" y="11442"/>
                    <a:pt x="20249" y="17484"/>
                    <a:pt x="20249" y="17484"/>
                  </a:cubicBezTo>
                  <a:close/>
                  <a:moveTo>
                    <a:pt x="1349" y="5399"/>
                  </a:moveTo>
                  <a:lnTo>
                    <a:pt x="6074" y="10800"/>
                  </a:lnTo>
                  <a:lnTo>
                    <a:pt x="1349" y="16198"/>
                  </a:lnTo>
                  <a:cubicBezTo>
                    <a:pt x="1349" y="16198"/>
                    <a:pt x="1349" y="5399"/>
                    <a:pt x="1349" y="5399"/>
                  </a:cubicBezTo>
                  <a:close/>
                  <a:moveTo>
                    <a:pt x="18899" y="0"/>
                  </a:moveTo>
                  <a:lnTo>
                    <a:pt x="2699" y="0"/>
                  </a:lnTo>
                  <a:cubicBezTo>
                    <a:pt x="1208" y="0"/>
                    <a:pt x="0" y="1842"/>
                    <a:pt x="0" y="4114"/>
                  </a:cubicBezTo>
                  <a:lnTo>
                    <a:pt x="0" y="17484"/>
                  </a:lnTo>
                  <a:cubicBezTo>
                    <a:pt x="0" y="19756"/>
                    <a:pt x="1208" y="21600"/>
                    <a:pt x="2699" y="21600"/>
                  </a:cubicBezTo>
                  <a:lnTo>
                    <a:pt x="18899" y="21600"/>
                  </a:lnTo>
                  <a:cubicBezTo>
                    <a:pt x="20391" y="21600"/>
                    <a:pt x="21600" y="19756"/>
                    <a:pt x="21600" y="17484"/>
                  </a:cubicBezTo>
                  <a:lnTo>
                    <a:pt x="21600" y="4114"/>
                  </a:lnTo>
                  <a:cubicBezTo>
                    <a:pt x="21600" y="1842"/>
                    <a:pt x="20391" y="0"/>
                    <a:pt x="18899" y="0"/>
                  </a:cubicBezTo>
                </a:path>
              </a:pathLst>
            </a:custGeom>
            <a:solidFill>
              <a:schemeClr val="bg2"/>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chemeClr val="tx1">
                    <a:lumMod val="65000"/>
                    <a:lumOff val="35000"/>
                  </a:schemeClr>
                </a:solidFill>
                <a:effectLst>
                  <a:outerShdw algn="tl" blurRad="38100" dir="2700000" dist="38100">
                    <a:srgbClr val="000000"/>
                  </a:outerShdw>
                </a:effectLst>
                <a:latin charset="0" typeface="Gill Sans"/>
                <a:sym charset="0" typeface="Gill Sans"/>
              </a:endParaRPr>
            </a:p>
          </p:txBody>
        </p:sp>
      </p:grpSp>
      <p:grpSp>
        <p:nvGrpSpPr>
          <p:cNvPr id="15" name="Group 15"/>
          <p:cNvGrpSpPr/>
          <p:nvPr/>
        </p:nvGrpSpPr>
        <p:grpSpPr>
          <a:xfrm>
            <a:off x="4282906" y="2088275"/>
            <a:ext cx="1044953" cy="1003944"/>
            <a:chOff x="5710487" y="3160643"/>
            <a:chExt cx="1393459" cy="1338773"/>
          </a:xfrm>
        </p:grpSpPr>
        <p:sp>
          <p:nvSpPr>
            <p:cNvPr id="16" name="Diamond 16"/>
            <p:cNvSpPr/>
            <p:nvPr/>
          </p:nvSpPr>
          <p:spPr>
            <a:xfrm>
              <a:off x="5710487" y="3160643"/>
              <a:ext cx="1393459" cy="1338773"/>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799">
                <a:solidFill>
                  <a:schemeClr val="tx1">
                    <a:lumMod val="65000"/>
                    <a:lumOff val="35000"/>
                  </a:schemeClr>
                </a:solidFill>
              </a:endParaRPr>
            </a:p>
          </p:txBody>
        </p:sp>
        <p:grpSp>
          <p:nvGrpSpPr>
            <p:cNvPr id="17" name="Group 17"/>
            <p:cNvGrpSpPr/>
            <p:nvPr/>
          </p:nvGrpSpPr>
          <p:grpSpPr>
            <a:xfrm>
              <a:off x="6175045" y="3597325"/>
              <a:ext cx="464344" cy="464344"/>
              <a:chOff x="4439444" y="2582069"/>
              <a:chExt cx="464344" cy="464344"/>
            </a:xfrm>
            <a:solidFill>
              <a:schemeClr val="bg1"/>
            </a:solidFill>
          </p:grpSpPr>
          <p:sp>
            <p:nvSpPr>
              <p:cNvPr id="18" name="AutoShape 123"/>
              <p:cNvSpPr/>
              <p:nvPr/>
            </p:nvSpPr>
            <p:spPr bwMode="auto">
              <a:xfrm>
                <a:off x="4439444" y="2582069"/>
                <a:ext cx="464344" cy="4643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chemeClr val="tx1">
                      <a:lumMod val="65000"/>
                      <a:lumOff val="35000"/>
                    </a:schemeClr>
                  </a:solidFill>
                  <a:effectLst>
                    <a:outerShdw algn="tl" blurRad="38100" dir="2700000" dist="38100">
                      <a:srgbClr val="000000"/>
                    </a:outerShdw>
                  </a:effectLst>
                  <a:latin charset="0" typeface="Gill Sans"/>
                  <a:sym charset="0" typeface="Gill Sans"/>
                </a:endParaRPr>
              </a:p>
            </p:txBody>
          </p:sp>
          <p:sp>
            <p:nvSpPr>
              <p:cNvPr id="19" name="AutoShape 124"/>
              <p:cNvSpPr/>
              <p:nvPr/>
            </p:nvSpPr>
            <p:spPr bwMode="auto">
              <a:xfrm>
                <a:off x="4570413" y="2712244"/>
                <a:ext cx="203200" cy="2032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chemeClr val="tx1">
                      <a:lumMod val="65000"/>
                      <a:lumOff val="35000"/>
                    </a:schemeClr>
                  </a:solidFill>
                  <a:effectLst>
                    <a:outerShdw algn="tl" blurRad="38100" dir="2700000" dist="38100">
                      <a:srgbClr val="000000"/>
                    </a:outerShdw>
                  </a:effectLst>
                  <a:latin charset="0" typeface="Gill Sans"/>
                  <a:sym charset="0" typeface="Gill Sans"/>
                </a:endParaRPr>
              </a:p>
            </p:txBody>
          </p:sp>
          <p:sp>
            <p:nvSpPr>
              <p:cNvPr id="20" name="AutoShape 125"/>
              <p:cNvSpPr/>
              <p:nvPr/>
            </p:nvSpPr>
            <p:spPr bwMode="auto">
              <a:xfrm>
                <a:off x="4613275" y="2755900"/>
                <a:ext cx="116682" cy="11668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chemeClr val="tx1">
                      <a:lumMod val="65000"/>
                      <a:lumOff val="35000"/>
                    </a:schemeClr>
                  </a:solidFill>
                  <a:effectLst>
                    <a:outerShdw algn="tl" blurRad="38100" dir="2700000" dist="38100">
                      <a:srgbClr val="000000"/>
                    </a:outerShdw>
                  </a:effectLst>
                  <a:latin charset="0" typeface="Gill Sans"/>
                  <a:sym charset="0" typeface="Gill Sans"/>
                </a:endParaRPr>
              </a:p>
            </p:txBody>
          </p:sp>
        </p:grpSp>
      </p:grpSp>
      <p:grpSp>
        <p:nvGrpSpPr>
          <p:cNvPr id="21" name="Group 21"/>
          <p:cNvGrpSpPr/>
          <p:nvPr/>
        </p:nvGrpSpPr>
        <p:grpSpPr>
          <a:xfrm>
            <a:off x="3760428" y="1476404"/>
            <a:ext cx="1044953" cy="1003944"/>
            <a:chOff x="5013757" y="2344704"/>
            <a:chExt cx="1393459" cy="1338773"/>
          </a:xfrm>
        </p:grpSpPr>
        <p:sp>
          <p:nvSpPr>
            <p:cNvPr id="22" name="Diamond 22"/>
            <p:cNvSpPr/>
            <p:nvPr/>
          </p:nvSpPr>
          <p:spPr>
            <a:xfrm>
              <a:off x="5013757" y="2344704"/>
              <a:ext cx="1393459" cy="1338773"/>
            </a:xfrm>
            <a:prstGeom prst="diamond">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799">
                <a:solidFill>
                  <a:schemeClr val="tx1">
                    <a:lumMod val="65000"/>
                    <a:lumOff val="35000"/>
                  </a:schemeClr>
                </a:solidFill>
              </a:endParaRPr>
            </a:p>
          </p:txBody>
        </p:sp>
        <p:grpSp>
          <p:nvGrpSpPr>
            <p:cNvPr id="23" name="Group 23"/>
            <p:cNvGrpSpPr/>
            <p:nvPr/>
          </p:nvGrpSpPr>
          <p:grpSpPr>
            <a:xfrm>
              <a:off x="5478313" y="2752368"/>
              <a:ext cx="464344" cy="464344"/>
              <a:chOff x="4439444" y="1652588"/>
              <a:chExt cx="464344" cy="464344"/>
            </a:xfrm>
            <a:solidFill>
              <a:schemeClr val="bg2"/>
            </a:solidFill>
          </p:grpSpPr>
          <p:sp>
            <p:nvSpPr>
              <p:cNvPr id="24" name="AutoShape 136"/>
              <p:cNvSpPr/>
              <p:nvPr/>
            </p:nvSpPr>
            <p:spPr bwMode="auto">
              <a:xfrm>
                <a:off x="4686300" y="1710532"/>
                <a:ext cx="152400" cy="1524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chemeClr val="tx1">
                      <a:lumMod val="65000"/>
                      <a:lumOff val="35000"/>
                    </a:schemeClr>
                  </a:solidFill>
                  <a:effectLst>
                    <a:outerShdw algn="tl" blurRad="38100" dir="2700000" dist="38100">
                      <a:srgbClr val="000000"/>
                    </a:outerShdw>
                  </a:effectLst>
                  <a:latin charset="0" typeface="Gill Sans"/>
                  <a:sym charset="0" typeface="Gill Sans"/>
                </a:endParaRPr>
              </a:p>
            </p:txBody>
          </p:sp>
          <p:sp>
            <p:nvSpPr>
              <p:cNvPr id="25" name="AutoShape 137"/>
              <p:cNvSpPr/>
              <p:nvPr/>
            </p:nvSpPr>
            <p:spPr bwMode="auto">
              <a:xfrm>
                <a:off x="4439444" y="1652588"/>
                <a:ext cx="464344" cy="464344"/>
              </a:xfrm>
              <a:custGeom>
                <a:gdLst>
                  <a:gd fmla="+- 0 10819 195" name="T0"/>
                  <a:gd fmla="*/ T0 w 21248" name="T1"/>
                  <a:gd fmla="*/ 10800 h 21600" name="T2"/>
                  <a:gd fmla="+- 0 10819 195" name="T3"/>
                  <a:gd fmla="*/ T3 w 21248" name="T4"/>
                  <a:gd fmla="*/ 10800 h 21600" name="T5"/>
                  <a:gd fmla="+- 0 10819 195" name="T6"/>
                  <a:gd fmla="*/ T6 w 21248" name="T7"/>
                  <a:gd fmla="*/ 10800 h 21600" name="T8"/>
                  <a:gd fmla="+- 0 10819 195" name="T9"/>
                  <a:gd fmla="*/ T9 w 21248" name="T10"/>
                  <a:gd fmla="*/ 10800 h 21600" name="T11"/>
                </a:gdLst>
                <a:cxnLst>
                  <a:cxn ang="0">
                    <a:pos x="T1" y="T2"/>
                  </a:cxn>
                  <a:cxn ang="0">
                    <a:pos x="T4" y="T5"/>
                  </a:cxn>
                  <a:cxn ang="0">
                    <a:pos x="T7" y="T8"/>
                  </a:cxn>
                  <a:cxn ang="0">
                    <a:pos x="T10" y="T11"/>
                  </a:cxn>
                </a:cxnLst>
                <a:rect b="b" l="0" r="r" t="0"/>
                <a:pathLst>
                  <a:path h="21600" w="21248">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chemeClr val="tx1">
                      <a:lumMod val="65000"/>
                      <a:lumOff val="35000"/>
                    </a:schemeClr>
                  </a:solidFill>
                  <a:effectLst>
                    <a:outerShdw algn="tl" blurRad="38100" dir="2700000" dist="38100">
                      <a:srgbClr val="000000"/>
                    </a:outerShdw>
                  </a:effectLst>
                  <a:latin charset="0" typeface="Gill Sans"/>
                  <a:sym charset="0" typeface="Gill Sans"/>
                </a:endParaRPr>
              </a:p>
            </p:txBody>
          </p:sp>
          <p:sp>
            <p:nvSpPr>
              <p:cNvPr id="26" name="AutoShape 138"/>
              <p:cNvSpPr/>
              <p:nvPr/>
            </p:nvSpPr>
            <p:spPr bwMode="auto">
              <a:xfrm>
                <a:off x="4686300" y="1652588"/>
                <a:ext cx="217488" cy="2174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47" lIns="19047" rIns="19047" tIns="19047"/>
              <a:lstStyle/>
              <a:p>
                <a:pPr defTabSz="171428" hangingPunct="0"/>
                <a:endParaRPr lang="en-US" sz="1100">
                  <a:solidFill>
                    <a:schemeClr val="tx1">
                      <a:lumMod val="65000"/>
                      <a:lumOff val="35000"/>
                    </a:schemeClr>
                  </a:solidFill>
                  <a:effectLst>
                    <a:outerShdw algn="tl" blurRad="38100" dir="2700000" dist="38100">
                      <a:srgbClr val="000000"/>
                    </a:outerShdw>
                  </a:effectLst>
                  <a:latin charset="0" typeface="Gill Sans"/>
                  <a:sym charset="0" typeface="Gill Sans"/>
                </a:endParaRPr>
              </a:p>
            </p:txBody>
          </p:sp>
        </p:grpSp>
      </p:grpSp>
      <p:sp>
        <p:nvSpPr>
          <p:cNvPr id="43" name="TextBox 42"/>
          <p:cNvSpPr txBox="1"/>
          <p:nvPr/>
        </p:nvSpPr>
        <p:spPr>
          <a:xfrm>
            <a:off x="2466744" y="1811966"/>
            <a:ext cx="1097280" cy="274168"/>
          </a:xfrm>
          <a:prstGeom prst="rect">
            <a:avLst/>
          </a:prstGeom>
          <a:noFill/>
        </p:spPr>
        <p:txBody>
          <a:bodyPr rtlCol="0" wrap="none">
            <a:spAutoFit/>
          </a:bodyPr>
          <a:lstStyle/>
          <a:p>
            <a:pPr algn="r"/>
            <a:r>
              <a:rPr altLang="en-US" lang="zh-CN" sz="1199">
                <a:solidFill>
                  <a:srgbClr val="1C1C1C"/>
                </a:solidFill>
                <a:latin charset="-122" panose="020b0503020204020204" pitchFamily="34" typeface="微软雅黑"/>
                <a:ea charset="-122" panose="020b0503020204020204" pitchFamily="34" typeface="微软雅黑"/>
              </a:rPr>
              <a:t>点击添加文本</a:t>
            </a:r>
          </a:p>
        </p:txBody>
      </p:sp>
      <p:sp>
        <p:nvSpPr>
          <p:cNvPr id="44" name="TextBox 43"/>
          <p:cNvSpPr txBox="1"/>
          <p:nvPr/>
        </p:nvSpPr>
        <p:spPr>
          <a:xfrm>
            <a:off x="1082269" y="2047445"/>
            <a:ext cx="2466517" cy="426720"/>
          </a:xfrm>
          <a:prstGeom prst="rect">
            <a:avLst/>
          </a:prstGeom>
          <a:noFill/>
        </p:spPr>
        <p:txBody>
          <a:bodyPr rtlCol="0" wrap="square">
            <a:spAutoFit/>
          </a:bodyPr>
          <a:lstStyle/>
          <a:p>
            <a:pPr algn="l"/>
            <a:r>
              <a:rPr altLang="en-US" lang="zh-CN" sz="1100">
                <a:solidFill>
                  <a:srgbClr val="1C1C1C"/>
                </a:solidFill>
                <a:latin charset="-122" panose="020b0503020204020204" pitchFamily="34" typeface="微软雅黑"/>
                <a:ea charset="-122" panose="020b0503020204020204" pitchFamily="34" typeface="微软雅黑"/>
              </a:rPr>
              <a:t>点击此处添加内容点击此处添加内容点击此处添加内容点击此处添加内容</a:t>
            </a:r>
          </a:p>
        </p:txBody>
      </p:sp>
      <p:sp>
        <p:nvSpPr>
          <p:cNvPr id="45" name="TextBox 44"/>
          <p:cNvSpPr txBox="1"/>
          <p:nvPr/>
        </p:nvSpPr>
        <p:spPr>
          <a:xfrm>
            <a:off x="2466744" y="2883307"/>
            <a:ext cx="1097280" cy="274168"/>
          </a:xfrm>
          <a:prstGeom prst="rect">
            <a:avLst/>
          </a:prstGeom>
          <a:noFill/>
        </p:spPr>
        <p:txBody>
          <a:bodyPr rtlCol="0" wrap="none">
            <a:spAutoFit/>
          </a:bodyPr>
          <a:lstStyle/>
          <a:p>
            <a:pPr algn="r"/>
            <a:r>
              <a:rPr altLang="en-US" lang="zh-CN" sz="1199">
                <a:solidFill>
                  <a:srgbClr val="1C1C1C"/>
                </a:solidFill>
                <a:latin charset="-122" panose="020b0503020204020204" pitchFamily="34" typeface="微软雅黑"/>
                <a:ea charset="-122" panose="020b0503020204020204" pitchFamily="34" typeface="微软雅黑"/>
              </a:rPr>
              <a:t>点击添加文本</a:t>
            </a:r>
          </a:p>
        </p:txBody>
      </p:sp>
      <p:sp>
        <p:nvSpPr>
          <p:cNvPr id="46" name="TextBox 45"/>
          <p:cNvSpPr txBox="1"/>
          <p:nvPr/>
        </p:nvSpPr>
        <p:spPr>
          <a:xfrm>
            <a:off x="1082269" y="3118785"/>
            <a:ext cx="2466517" cy="426720"/>
          </a:xfrm>
          <a:prstGeom prst="rect">
            <a:avLst/>
          </a:prstGeom>
          <a:noFill/>
        </p:spPr>
        <p:txBody>
          <a:bodyPr rtlCol="0" wrap="square">
            <a:spAutoFit/>
          </a:bodyPr>
          <a:lstStyle/>
          <a:p>
            <a:pPr algn="l"/>
            <a:r>
              <a:rPr altLang="en-US" lang="zh-CN" sz="1100">
                <a:solidFill>
                  <a:srgbClr val="1C1C1C"/>
                </a:solidFill>
                <a:latin charset="-122" panose="020b0503020204020204" pitchFamily="34" typeface="微软雅黑"/>
                <a:ea charset="-122" panose="020b0503020204020204" pitchFamily="34" typeface="微软雅黑"/>
              </a:rPr>
              <a:t>点击此处添加内容点击此处添加内容点击此处添加内容点击此处添加内容</a:t>
            </a:r>
          </a:p>
        </p:txBody>
      </p:sp>
      <p:sp>
        <p:nvSpPr>
          <p:cNvPr id="47" name="TextBox 46"/>
          <p:cNvSpPr txBox="1"/>
          <p:nvPr/>
        </p:nvSpPr>
        <p:spPr>
          <a:xfrm>
            <a:off x="5430038" y="1117402"/>
            <a:ext cx="1097280" cy="274168"/>
          </a:xfrm>
          <a:prstGeom prst="rect">
            <a:avLst/>
          </a:prstGeom>
          <a:noFill/>
        </p:spPr>
        <p:txBody>
          <a:bodyPr rtlCol="0" wrap="none">
            <a:spAutoFit/>
          </a:bodyPr>
          <a:lstStyle/>
          <a:p>
            <a:r>
              <a:rPr altLang="en-US" lang="zh-CN" sz="1199">
                <a:solidFill>
                  <a:srgbClr val="1C1C1C"/>
                </a:solidFill>
                <a:latin charset="-122" panose="020b0503020204020204" pitchFamily="34" typeface="微软雅黑"/>
                <a:ea charset="-122" panose="020b0503020204020204" pitchFamily="34" typeface="微软雅黑"/>
              </a:rPr>
              <a:t>点击添加文本</a:t>
            </a:r>
          </a:p>
        </p:txBody>
      </p:sp>
      <p:sp>
        <p:nvSpPr>
          <p:cNvPr id="48" name="TextBox 47"/>
          <p:cNvSpPr txBox="1"/>
          <p:nvPr/>
        </p:nvSpPr>
        <p:spPr>
          <a:xfrm>
            <a:off x="5430040" y="1352881"/>
            <a:ext cx="2466517" cy="426720"/>
          </a:xfrm>
          <a:prstGeom prst="rect">
            <a:avLst/>
          </a:prstGeom>
          <a:noFill/>
        </p:spPr>
        <p:txBody>
          <a:bodyPr rtlCol="0" wrap="square">
            <a:spAutoFit/>
          </a:bodyPr>
          <a:lstStyle/>
          <a:p>
            <a:pPr algn="l"/>
            <a:r>
              <a:rPr altLang="en-US" lang="zh-CN" sz="1100">
                <a:solidFill>
                  <a:srgbClr val="1C1C1C"/>
                </a:solidFill>
                <a:latin charset="-122" panose="020b0503020204020204" pitchFamily="34" typeface="微软雅黑"/>
                <a:ea charset="-122" panose="020b0503020204020204" pitchFamily="34" typeface="微软雅黑"/>
              </a:rPr>
              <a:t>点击此处添加内容点击此处添加内容点击此处添加内容点击此处添加内容</a:t>
            </a:r>
          </a:p>
        </p:txBody>
      </p:sp>
      <p:sp>
        <p:nvSpPr>
          <p:cNvPr id="49" name="TextBox 48"/>
          <p:cNvSpPr txBox="1"/>
          <p:nvPr/>
        </p:nvSpPr>
        <p:spPr>
          <a:xfrm>
            <a:off x="5430038" y="2188743"/>
            <a:ext cx="1097280" cy="274168"/>
          </a:xfrm>
          <a:prstGeom prst="rect">
            <a:avLst/>
          </a:prstGeom>
          <a:noFill/>
        </p:spPr>
        <p:txBody>
          <a:bodyPr rtlCol="0" wrap="none">
            <a:spAutoFit/>
          </a:bodyPr>
          <a:lstStyle/>
          <a:p>
            <a:r>
              <a:rPr altLang="en-US" lang="zh-CN" sz="1199">
                <a:solidFill>
                  <a:srgbClr val="1C1C1C"/>
                </a:solidFill>
                <a:latin charset="-122" panose="020b0503020204020204" pitchFamily="34" typeface="微软雅黑"/>
                <a:ea charset="-122" panose="020b0503020204020204" pitchFamily="34" typeface="微软雅黑"/>
              </a:rPr>
              <a:t>点击添加文本</a:t>
            </a:r>
          </a:p>
        </p:txBody>
      </p:sp>
      <p:sp>
        <p:nvSpPr>
          <p:cNvPr id="50" name="TextBox 49"/>
          <p:cNvSpPr txBox="1"/>
          <p:nvPr/>
        </p:nvSpPr>
        <p:spPr>
          <a:xfrm>
            <a:off x="5430040" y="2424223"/>
            <a:ext cx="2466517" cy="426720"/>
          </a:xfrm>
          <a:prstGeom prst="rect">
            <a:avLst/>
          </a:prstGeom>
          <a:noFill/>
        </p:spPr>
        <p:txBody>
          <a:bodyPr rtlCol="0" wrap="square">
            <a:spAutoFit/>
          </a:bodyPr>
          <a:lstStyle/>
          <a:p>
            <a:pPr algn="l"/>
            <a:r>
              <a:rPr altLang="en-US" lang="zh-CN" sz="1100">
                <a:solidFill>
                  <a:srgbClr val="1C1C1C"/>
                </a:solidFill>
                <a:latin charset="-122" panose="020b0503020204020204" pitchFamily="34" typeface="微软雅黑"/>
                <a:ea charset="-122" panose="020b0503020204020204" pitchFamily="34" typeface="微软雅黑"/>
              </a:rPr>
              <a:t>点击此处添加内容点击此处添加内容点击此处添加内容点击此处添加内容</a:t>
            </a:r>
          </a:p>
        </p:txBody>
      </p:sp>
    </p:spTree>
    <p:extLst>
      <p:ext uri="{BB962C8B-B14F-4D97-AF65-F5344CB8AC3E}">
        <p14:creationId val="1979395582"/>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1">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250" fill="hold" id="7"/>
                                        <p:tgtEl>
                                          <p:spTgt spid="3"/>
                                        </p:tgtEl>
                                        <p:attrNameLst>
                                          <p:attrName>ppt_x</p:attrName>
                                        </p:attrNameLst>
                                      </p:cBhvr>
                                      <p:tavLst>
                                        <p:tav tm="0">
                                          <p:val>
                                            <p:strVal val="#ppt_x"/>
                                          </p:val>
                                        </p:tav>
                                        <p:tav tm="100000">
                                          <p:val>
                                            <p:strVal val="#ppt_x"/>
                                          </p:val>
                                        </p:tav>
                                      </p:tavLst>
                                    </p:anim>
                                    <p:anim calcmode="lin" valueType="num">
                                      <p:cBhvr additive="base">
                                        <p:cTn dur="250" fill="hold" id="8"/>
                                        <p:tgtEl>
                                          <p:spTgt spid="3"/>
                                        </p:tgtEl>
                                        <p:attrNameLst>
                                          <p:attrName>ppt_y</p:attrName>
                                        </p:attrNameLst>
                                      </p:cBhvr>
                                      <p:tavLst>
                                        <p:tav tm="0">
                                          <p:val>
                                            <p:strVal val="0-#ppt_h/2"/>
                                          </p:val>
                                        </p:tav>
                                        <p:tav tm="100000">
                                          <p:val>
                                            <p:strVal val="#ppt_y"/>
                                          </p:val>
                                        </p:tav>
                                      </p:tavLst>
                                    </p:anim>
                                  </p:childTnLst>
                                </p:cTn>
                              </p:par>
                            </p:childTnLst>
                          </p:cTn>
                        </p:par>
                        <p:par>
                          <p:cTn fill="hold" id="9" nodeType="afterGroup">
                            <p:stCondLst>
                              <p:cond delay="250"/>
                            </p:stCondLst>
                            <p:childTnLst>
                              <p:par>
                                <p:cTn decel="100000" fill="hold" id="10" nodeType="afterEffect" presetClass="entr" presetID="49" presetSubtype="0">
                                  <p:stCondLst>
                                    <p:cond delay="0"/>
                                  </p:stCondLst>
                                  <p:childTnLst>
                                    <p:set>
                                      <p:cBhvr>
                                        <p:cTn dur="1" fill="hold" id="11">
                                          <p:stCondLst>
                                            <p:cond delay="0"/>
                                          </p:stCondLst>
                                        </p:cTn>
                                        <p:tgtEl>
                                          <p:spTgt spid="12"/>
                                        </p:tgtEl>
                                        <p:attrNameLst>
                                          <p:attrName>style.visibility</p:attrName>
                                        </p:attrNameLst>
                                      </p:cBhvr>
                                      <p:to>
                                        <p:strVal val="visible"/>
                                      </p:to>
                                    </p:set>
                                    <p:anim calcmode="lin" valueType="num">
                                      <p:cBhvr>
                                        <p:cTn dur="500" fill="hold" id="12"/>
                                        <p:tgtEl>
                                          <p:spTgt spid="12"/>
                                        </p:tgtEl>
                                        <p:attrNameLst>
                                          <p:attrName>ppt_w</p:attrName>
                                        </p:attrNameLst>
                                      </p:cBhvr>
                                      <p:tavLst>
                                        <p:tav tm="0">
                                          <p:val>
                                            <p:fltVal val="0"/>
                                          </p:val>
                                        </p:tav>
                                        <p:tav tm="100000">
                                          <p:val>
                                            <p:strVal val="#ppt_w"/>
                                          </p:val>
                                        </p:tav>
                                      </p:tavLst>
                                    </p:anim>
                                    <p:anim calcmode="lin" valueType="num">
                                      <p:cBhvr>
                                        <p:cTn dur="500" fill="hold" id="13"/>
                                        <p:tgtEl>
                                          <p:spTgt spid="12"/>
                                        </p:tgtEl>
                                        <p:attrNameLst>
                                          <p:attrName>ppt_h</p:attrName>
                                        </p:attrNameLst>
                                      </p:cBhvr>
                                      <p:tavLst>
                                        <p:tav tm="0">
                                          <p:val>
                                            <p:fltVal val="0"/>
                                          </p:val>
                                        </p:tav>
                                        <p:tav tm="100000">
                                          <p:val>
                                            <p:strVal val="#ppt_h"/>
                                          </p:val>
                                        </p:tav>
                                      </p:tavLst>
                                    </p:anim>
                                    <p:anim calcmode="lin" valueType="num">
                                      <p:cBhvr>
                                        <p:cTn dur="500" fill="hold" id="14"/>
                                        <p:tgtEl>
                                          <p:spTgt spid="12"/>
                                        </p:tgtEl>
                                        <p:attrNameLst>
                                          <p:attrName>style.rotation</p:attrName>
                                        </p:attrNameLst>
                                      </p:cBhvr>
                                      <p:tavLst>
                                        <p:tav tm="0">
                                          <p:val>
                                            <p:fltVal val="360"/>
                                          </p:val>
                                        </p:tav>
                                        <p:tav tm="100000">
                                          <p:val>
                                            <p:fltVal val="0"/>
                                          </p:val>
                                        </p:tav>
                                      </p:tavLst>
                                    </p:anim>
                                    <p:animEffect filter="fade" transition="in">
                                      <p:cBhvr>
                                        <p:cTn dur="500" id="15"/>
                                        <p:tgtEl>
                                          <p:spTgt spid="12"/>
                                        </p:tgtEl>
                                      </p:cBhvr>
                                    </p:animEffect>
                                  </p:childTnLst>
                                </p:cTn>
                              </p:par>
                            </p:childTnLst>
                          </p:cTn>
                        </p:par>
                        <p:par>
                          <p:cTn fill="hold" id="16" nodeType="afterGroup">
                            <p:stCondLst>
                              <p:cond delay="750"/>
                            </p:stCondLst>
                            <p:childTnLst>
                              <p:par>
                                <p:cTn fill="hold" grpId="0" id="17" nodeType="afterEffect" presetClass="entr" presetID="2" presetSubtype="2">
                                  <p:stCondLst>
                                    <p:cond delay="0"/>
                                  </p:stCondLst>
                                  <p:childTnLst>
                                    <p:set>
                                      <p:cBhvr>
                                        <p:cTn dur="1" fill="hold" id="18">
                                          <p:stCondLst>
                                            <p:cond delay="0"/>
                                          </p:stCondLst>
                                        </p:cTn>
                                        <p:tgtEl>
                                          <p:spTgt spid="47"/>
                                        </p:tgtEl>
                                        <p:attrNameLst>
                                          <p:attrName>style.visibility</p:attrName>
                                        </p:attrNameLst>
                                      </p:cBhvr>
                                      <p:to>
                                        <p:strVal val="visible"/>
                                      </p:to>
                                    </p:set>
                                    <p:anim calcmode="lin" valueType="num">
                                      <p:cBhvr additive="base">
                                        <p:cTn dur="250" fill="hold" id="19"/>
                                        <p:tgtEl>
                                          <p:spTgt spid="47"/>
                                        </p:tgtEl>
                                        <p:attrNameLst>
                                          <p:attrName>ppt_x</p:attrName>
                                        </p:attrNameLst>
                                      </p:cBhvr>
                                      <p:tavLst>
                                        <p:tav tm="0">
                                          <p:val>
                                            <p:strVal val="1+#ppt_w/2"/>
                                          </p:val>
                                        </p:tav>
                                        <p:tav tm="100000">
                                          <p:val>
                                            <p:strVal val="#ppt_x"/>
                                          </p:val>
                                        </p:tav>
                                      </p:tavLst>
                                    </p:anim>
                                    <p:anim calcmode="lin" valueType="num">
                                      <p:cBhvr additive="base">
                                        <p:cTn dur="250" fill="hold" id="20"/>
                                        <p:tgtEl>
                                          <p:spTgt spid="47"/>
                                        </p:tgtEl>
                                        <p:attrNameLst>
                                          <p:attrName>ppt_y</p:attrName>
                                        </p:attrNameLst>
                                      </p:cBhvr>
                                      <p:tavLst>
                                        <p:tav tm="0">
                                          <p:val>
                                            <p:strVal val="#ppt_y"/>
                                          </p:val>
                                        </p:tav>
                                        <p:tav tm="100000">
                                          <p:val>
                                            <p:strVal val="#ppt_y"/>
                                          </p:val>
                                        </p:tav>
                                      </p:tavLst>
                                    </p:anim>
                                  </p:childTnLst>
                                </p:cTn>
                              </p:par>
                              <p:par>
                                <p:cTn fill="hold" grpId="0" id="21" nodeType="withEffect" presetClass="entr" presetID="22" presetSubtype="1">
                                  <p:stCondLst>
                                    <p:cond delay="0"/>
                                  </p:stCondLst>
                                  <p:childTnLst>
                                    <p:set>
                                      <p:cBhvr>
                                        <p:cTn dur="1" fill="hold" id="22">
                                          <p:stCondLst>
                                            <p:cond delay="0"/>
                                          </p:stCondLst>
                                        </p:cTn>
                                        <p:tgtEl>
                                          <p:spTgt spid="48"/>
                                        </p:tgtEl>
                                        <p:attrNameLst>
                                          <p:attrName>style.visibility</p:attrName>
                                        </p:attrNameLst>
                                      </p:cBhvr>
                                      <p:to>
                                        <p:strVal val="visible"/>
                                      </p:to>
                                    </p:set>
                                    <p:animEffect filter="wipe(up)" transition="in">
                                      <p:cBhvr>
                                        <p:cTn dur="500" id="23"/>
                                        <p:tgtEl>
                                          <p:spTgt spid="48"/>
                                        </p:tgtEl>
                                      </p:cBhvr>
                                    </p:animEffect>
                                  </p:childTnLst>
                                </p:cTn>
                              </p:par>
                            </p:childTnLst>
                          </p:cTn>
                        </p:par>
                        <p:par>
                          <p:cTn fill="hold" id="24" nodeType="afterGroup">
                            <p:stCondLst>
                              <p:cond delay="1250"/>
                            </p:stCondLst>
                            <p:childTnLst>
                              <p:par>
                                <p:cTn decel="100000" fill="hold" id="25" nodeType="afterEffect" presetClass="entr" presetID="49" presetSubtype="0">
                                  <p:stCondLst>
                                    <p:cond delay="0"/>
                                  </p:stCondLst>
                                  <p:childTnLst>
                                    <p:set>
                                      <p:cBhvr>
                                        <p:cTn dur="1" fill="hold" id="26">
                                          <p:stCondLst>
                                            <p:cond delay="0"/>
                                          </p:stCondLst>
                                        </p:cTn>
                                        <p:tgtEl>
                                          <p:spTgt spid="21"/>
                                        </p:tgtEl>
                                        <p:attrNameLst>
                                          <p:attrName>style.visibility</p:attrName>
                                        </p:attrNameLst>
                                      </p:cBhvr>
                                      <p:to>
                                        <p:strVal val="visible"/>
                                      </p:to>
                                    </p:set>
                                    <p:anim calcmode="lin" valueType="num">
                                      <p:cBhvr>
                                        <p:cTn dur="500" fill="hold" id="27"/>
                                        <p:tgtEl>
                                          <p:spTgt spid="21"/>
                                        </p:tgtEl>
                                        <p:attrNameLst>
                                          <p:attrName>ppt_w</p:attrName>
                                        </p:attrNameLst>
                                      </p:cBhvr>
                                      <p:tavLst>
                                        <p:tav tm="0">
                                          <p:val>
                                            <p:fltVal val="0"/>
                                          </p:val>
                                        </p:tav>
                                        <p:tav tm="100000">
                                          <p:val>
                                            <p:strVal val="#ppt_w"/>
                                          </p:val>
                                        </p:tav>
                                      </p:tavLst>
                                    </p:anim>
                                    <p:anim calcmode="lin" valueType="num">
                                      <p:cBhvr>
                                        <p:cTn dur="500" fill="hold" id="28"/>
                                        <p:tgtEl>
                                          <p:spTgt spid="21"/>
                                        </p:tgtEl>
                                        <p:attrNameLst>
                                          <p:attrName>ppt_h</p:attrName>
                                        </p:attrNameLst>
                                      </p:cBhvr>
                                      <p:tavLst>
                                        <p:tav tm="0">
                                          <p:val>
                                            <p:fltVal val="0"/>
                                          </p:val>
                                        </p:tav>
                                        <p:tav tm="100000">
                                          <p:val>
                                            <p:strVal val="#ppt_h"/>
                                          </p:val>
                                        </p:tav>
                                      </p:tavLst>
                                    </p:anim>
                                    <p:anim calcmode="lin" valueType="num">
                                      <p:cBhvr>
                                        <p:cTn dur="500" fill="hold" id="29"/>
                                        <p:tgtEl>
                                          <p:spTgt spid="21"/>
                                        </p:tgtEl>
                                        <p:attrNameLst>
                                          <p:attrName>style.rotation</p:attrName>
                                        </p:attrNameLst>
                                      </p:cBhvr>
                                      <p:tavLst>
                                        <p:tav tm="0">
                                          <p:val>
                                            <p:fltVal val="360"/>
                                          </p:val>
                                        </p:tav>
                                        <p:tav tm="100000">
                                          <p:val>
                                            <p:fltVal val="0"/>
                                          </p:val>
                                        </p:tav>
                                      </p:tavLst>
                                    </p:anim>
                                    <p:animEffect filter="fade" transition="in">
                                      <p:cBhvr>
                                        <p:cTn dur="500" id="30"/>
                                        <p:tgtEl>
                                          <p:spTgt spid="21"/>
                                        </p:tgtEl>
                                      </p:cBhvr>
                                    </p:animEffect>
                                  </p:childTnLst>
                                </p:cTn>
                              </p:par>
                            </p:childTnLst>
                          </p:cTn>
                        </p:par>
                        <p:par>
                          <p:cTn fill="hold" id="31" nodeType="afterGroup">
                            <p:stCondLst>
                              <p:cond delay="1750"/>
                            </p:stCondLst>
                            <p:childTnLst>
                              <p:par>
                                <p:cTn fill="hold" grpId="0" id="32" nodeType="afterEffect" presetClass="entr" presetID="2" presetSubtype="8">
                                  <p:stCondLst>
                                    <p:cond delay="0"/>
                                  </p:stCondLst>
                                  <p:childTnLst>
                                    <p:set>
                                      <p:cBhvr>
                                        <p:cTn dur="1" fill="hold" id="33">
                                          <p:stCondLst>
                                            <p:cond delay="0"/>
                                          </p:stCondLst>
                                        </p:cTn>
                                        <p:tgtEl>
                                          <p:spTgt spid="43"/>
                                        </p:tgtEl>
                                        <p:attrNameLst>
                                          <p:attrName>style.visibility</p:attrName>
                                        </p:attrNameLst>
                                      </p:cBhvr>
                                      <p:to>
                                        <p:strVal val="visible"/>
                                      </p:to>
                                    </p:set>
                                    <p:anim calcmode="lin" valueType="num">
                                      <p:cBhvr additive="base">
                                        <p:cTn dur="250" fill="hold" id="34"/>
                                        <p:tgtEl>
                                          <p:spTgt spid="43"/>
                                        </p:tgtEl>
                                        <p:attrNameLst>
                                          <p:attrName>ppt_x</p:attrName>
                                        </p:attrNameLst>
                                      </p:cBhvr>
                                      <p:tavLst>
                                        <p:tav tm="0">
                                          <p:val>
                                            <p:strVal val="0-#ppt_w/2"/>
                                          </p:val>
                                        </p:tav>
                                        <p:tav tm="100000">
                                          <p:val>
                                            <p:strVal val="#ppt_x"/>
                                          </p:val>
                                        </p:tav>
                                      </p:tavLst>
                                    </p:anim>
                                    <p:anim calcmode="lin" valueType="num">
                                      <p:cBhvr additive="base">
                                        <p:cTn dur="250" fill="hold" id="35"/>
                                        <p:tgtEl>
                                          <p:spTgt spid="43"/>
                                        </p:tgtEl>
                                        <p:attrNameLst>
                                          <p:attrName>ppt_y</p:attrName>
                                        </p:attrNameLst>
                                      </p:cBhvr>
                                      <p:tavLst>
                                        <p:tav tm="0">
                                          <p:val>
                                            <p:strVal val="#ppt_y"/>
                                          </p:val>
                                        </p:tav>
                                        <p:tav tm="100000">
                                          <p:val>
                                            <p:strVal val="#ppt_y"/>
                                          </p:val>
                                        </p:tav>
                                      </p:tavLst>
                                    </p:anim>
                                  </p:childTnLst>
                                </p:cTn>
                              </p:par>
                              <p:par>
                                <p:cTn fill="hold" grpId="0" id="36" nodeType="withEffect" presetClass="entr" presetID="22" presetSubtype="1">
                                  <p:stCondLst>
                                    <p:cond delay="0"/>
                                  </p:stCondLst>
                                  <p:childTnLst>
                                    <p:set>
                                      <p:cBhvr>
                                        <p:cTn dur="1" fill="hold" id="37">
                                          <p:stCondLst>
                                            <p:cond delay="0"/>
                                          </p:stCondLst>
                                        </p:cTn>
                                        <p:tgtEl>
                                          <p:spTgt spid="44"/>
                                        </p:tgtEl>
                                        <p:attrNameLst>
                                          <p:attrName>style.visibility</p:attrName>
                                        </p:attrNameLst>
                                      </p:cBhvr>
                                      <p:to>
                                        <p:strVal val="visible"/>
                                      </p:to>
                                    </p:set>
                                    <p:animEffect filter="wipe(up)" transition="in">
                                      <p:cBhvr>
                                        <p:cTn dur="500" id="38"/>
                                        <p:tgtEl>
                                          <p:spTgt spid="44"/>
                                        </p:tgtEl>
                                      </p:cBhvr>
                                    </p:animEffect>
                                  </p:childTnLst>
                                </p:cTn>
                              </p:par>
                            </p:childTnLst>
                          </p:cTn>
                        </p:par>
                        <p:par>
                          <p:cTn fill="hold" id="39" nodeType="afterGroup">
                            <p:stCondLst>
                              <p:cond delay="2250"/>
                            </p:stCondLst>
                            <p:childTnLst>
                              <p:par>
                                <p:cTn decel="100000" fill="hold" id="40" nodeType="afterEffect" presetClass="entr" presetID="49" presetSubtype="0">
                                  <p:stCondLst>
                                    <p:cond delay="0"/>
                                  </p:stCondLst>
                                  <p:childTnLst>
                                    <p:set>
                                      <p:cBhvr>
                                        <p:cTn dur="1" fill="hold" id="41">
                                          <p:stCondLst>
                                            <p:cond delay="0"/>
                                          </p:stCondLst>
                                        </p:cTn>
                                        <p:tgtEl>
                                          <p:spTgt spid="15"/>
                                        </p:tgtEl>
                                        <p:attrNameLst>
                                          <p:attrName>style.visibility</p:attrName>
                                        </p:attrNameLst>
                                      </p:cBhvr>
                                      <p:to>
                                        <p:strVal val="visible"/>
                                      </p:to>
                                    </p:set>
                                    <p:anim calcmode="lin" valueType="num">
                                      <p:cBhvr>
                                        <p:cTn dur="500" fill="hold" id="42"/>
                                        <p:tgtEl>
                                          <p:spTgt spid="15"/>
                                        </p:tgtEl>
                                        <p:attrNameLst>
                                          <p:attrName>ppt_w</p:attrName>
                                        </p:attrNameLst>
                                      </p:cBhvr>
                                      <p:tavLst>
                                        <p:tav tm="0">
                                          <p:val>
                                            <p:fltVal val="0"/>
                                          </p:val>
                                        </p:tav>
                                        <p:tav tm="100000">
                                          <p:val>
                                            <p:strVal val="#ppt_w"/>
                                          </p:val>
                                        </p:tav>
                                      </p:tavLst>
                                    </p:anim>
                                    <p:anim calcmode="lin" valueType="num">
                                      <p:cBhvr>
                                        <p:cTn dur="500" fill="hold" id="43"/>
                                        <p:tgtEl>
                                          <p:spTgt spid="15"/>
                                        </p:tgtEl>
                                        <p:attrNameLst>
                                          <p:attrName>ppt_h</p:attrName>
                                        </p:attrNameLst>
                                      </p:cBhvr>
                                      <p:tavLst>
                                        <p:tav tm="0">
                                          <p:val>
                                            <p:fltVal val="0"/>
                                          </p:val>
                                        </p:tav>
                                        <p:tav tm="100000">
                                          <p:val>
                                            <p:strVal val="#ppt_h"/>
                                          </p:val>
                                        </p:tav>
                                      </p:tavLst>
                                    </p:anim>
                                    <p:anim calcmode="lin" valueType="num">
                                      <p:cBhvr>
                                        <p:cTn dur="500" fill="hold" id="44"/>
                                        <p:tgtEl>
                                          <p:spTgt spid="15"/>
                                        </p:tgtEl>
                                        <p:attrNameLst>
                                          <p:attrName>style.rotation</p:attrName>
                                        </p:attrNameLst>
                                      </p:cBhvr>
                                      <p:tavLst>
                                        <p:tav tm="0">
                                          <p:val>
                                            <p:fltVal val="360"/>
                                          </p:val>
                                        </p:tav>
                                        <p:tav tm="100000">
                                          <p:val>
                                            <p:fltVal val="0"/>
                                          </p:val>
                                        </p:tav>
                                      </p:tavLst>
                                    </p:anim>
                                    <p:animEffect filter="fade" transition="in">
                                      <p:cBhvr>
                                        <p:cTn dur="500" id="45"/>
                                        <p:tgtEl>
                                          <p:spTgt spid="15"/>
                                        </p:tgtEl>
                                      </p:cBhvr>
                                    </p:animEffect>
                                  </p:childTnLst>
                                </p:cTn>
                              </p:par>
                            </p:childTnLst>
                          </p:cTn>
                        </p:par>
                        <p:par>
                          <p:cTn fill="hold" id="46" nodeType="afterGroup">
                            <p:stCondLst>
                              <p:cond delay="2750"/>
                            </p:stCondLst>
                            <p:childTnLst>
                              <p:par>
                                <p:cTn fill="hold" grpId="0" id="47" nodeType="afterEffect" presetClass="entr" presetID="2" presetSubtype="2">
                                  <p:stCondLst>
                                    <p:cond delay="0"/>
                                  </p:stCondLst>
                                  <p:childTnLst>
                                    <p:set>
                                      <p:cBhvr>
                                        <p:cTn dur="1" fill="hold" id="48">
                                          <p:stCondLst>
                                            <p:cond delay="0"/>
                                          </p:stCondLst>
                                        </p:cTn>
                                        <p:tgtEl>
                                          <p:spTgt spid="49"/>
                                        </p:tgtEl>
                                        <p:attrNameLst>
                                          <p:attrName>style.visibility</p:attrName>
                                        </p:attrNameLst>
                                      </p:cBhvr>
                                      <p:to>
                                        <p:strVal val="visible"/>
                                      </p:to>
                                    </p:set>
                                    <p:anim calcmode="lin" valueType="num">
                                      <p:cBhvr additive="base">
                                        <p:cTn dur="250" fill="hold" id="49"/>
                                        <p:tgtEl>
                                          <p:spTgt spid="49"/>
                                        </p:tgtEl>
                                        <p:attrNameLst>
                                          <p:attrName>ppt_x</p:attrName>
                                        </p:attrNameLst>
                                      </p:cBhvr>
                                      <p:tavLst>
                                        <p:tav tm="0">
                                          <p:val>
                                            <p:strVal val="1+#ppt_w/2"/>
                                          </p:val>
                                        </p:tav>
                                        <p:tav tm="100000">
                                          <p:val>
                                            <p:strVal val="#ppt_x"/>
                                          </p:val>
                                        </p:tav>
                                      </p:tavLst>
                                    </p:anim>
                                    <p:anim calcmode="lin" valueType="num">
                                      <p:cBhvr additive="base">
                                        <p:cTn dur="250" fill="hold" id="50"/>
                                        <p:tgtEl>
                                          <p:spTgt spid="49"/>
                                        </p:tgtEl>
                                        <p:attrNameLst>
                                          <p:attrName>ppt_y</p:attrName>
                                        </p:attrNameLst>
                                      </p:cBhvr>
                                      <p:tavLst>
                                        <p:tav tm="0">
                                          <p:val>
                                            <p:strVal val="#ppt_y"/>
                                          </p:val>
                                        </p:tav>
                                        <p:tav tm="100000">
                                          <p:val>
                                            <p:strVal val="#ppt_y"/>
                                          </p:val>
                                        </p:tav>
                                      </p:tavLst>
                                    </p:anim>
                                  </p:childTnLst>
                                </p:cTn>
                              </p:par>
                              <p:par>
                                <p:cTn fill="hold" grpId="0" id="51" nodeType="withEffect" presetClass="entr" presetID="22" presetSubtype="1">
                                  <p:stCondLst>
                                    <p:cond delay="0"/>
                                  </p:stCondLst>
                                  <p:childTnLst>
                                    <p:set>
                                      <p:cBhvr>
                                        <p:cTn dur="1" fill="hold" id="52">
                                          <p:stCondLst>
                                            <p:cond delay="0"/>
                                          </p:stCondLst>
                                        </p:cTn>
                                        <p:tgtEl>
                                          <p:spTgt spid="50"/>
                                        </p:tgtEl>
                                        <p:attrNameLst>
                                          <p:attrName>style.visibility</p:attrName>
                                        </p:attrNameLst>
                                      </p:cBhvr>
                                      <p:to>
                                        <p:strVal val="visible"/>
                                      </p:to>
                                    </p:set>
                                    <p:animEffect filter="wipe(up)" transition="in">
                                      <p:cBhvr>
                                        <p:cTn dur="500" id="53"/>
                                        <p:tgtEl>
                                          <p:spTgt spid="50"/>
                                        </p:tgtEl>
                                      </p:cBhvr>
                                    </p:animEffect>
                                  </p:childTnLst>
                                </p:cTn>
                              </p:par>
                            </p:childTnLst>
                          </p:cTn>
                        </p:par>
                        <p:par>
                          <p:cTn fill="hold" id="54" nodeType="afterGroup">
                            <p:stCondLst>
                              <p:cond delay="3250"/>
                            </p:stCondLst>
                            <p:childTnLst>
                              <p:par>
                                <p:cTn decel="100000" fill="hold" id="55" nodeType="afterEffect" presetClass="entr" presetID="49" presetSubtype="0">
                                  <p:stCondLst>
                                    <p:cond delay="0"/>
                                  </p:stCondLst>
                                  <p:childTnLst>
                                    <p:set>
                                      <p:cBhvr>
                                        <p:cTn dur="1" fill="hold" id="56">
                                          <p:stCondLst>
                                            <p:cond delay="0"/>
                                          </p:stCondLst>
                                        </p:cTn>
                                        <p:tgtEl>
                                          <p:spTgt spid="7"/>
                                        </p:tgtEl>
                                        <p:attrNameLst>
                                          <p:attrName>style.visibility</p:attrName>
                                        </p:attrNameLst>
                                      </p:cBhvr>
                                      <p:to>
                                        <p:strVal val="visible"/>
                                      </p:to>
                                    </p:set>
                                    <p:anim calcmode="lin" valueType="num">
                                      <p:cBhvr>
                                        <p:cTn dur="500" fill="hold" id="57"/>
                                        <p:tgtEl>
                                          <p:spTgt spid="7"/>
                                        </p:tgtEl>
                                        <p:attrNameLst>
                                          <p:attrName>ppt_w</p:attrName>
                                        </p:attrNameLst>
                                      </p:cBhvr>
                                      <p:tavLst>
                                        <p:tav tm="0">
                                          <p:val>
                                            <p:fltVal val="0"/>
                                          </p:val>
                                        </p:tav>
                                        <p:tav tm="100000">
                                          <p:val>
                                            <p:strVal val="#ppt_w"/>
                                          </p:val>
                                        </p:tav>
                                      </p:tavLst>
                                    </p:anim>
                                    <p:anim calcmode="lin" valueType="num">
                                      <p:cBhvr>
                                        <p:cTn dur="500" fill="hold" id="58"/>
                                        <p:tgtEl>
                                          <p:spTgt spid="7"/>
                                        </p:tgtEl>
                                        <p:attrNameLst>
                                          <p:attrName>ppt_h</p:attrName>
                                        </p:attrNameLst>
                                      </p:cBhvr>
                                      <p:tavLst>
                                        <p:tav tm="0">
                                          <p:val>
                                            <p:fltVal val="0"/>
                                          </p:val>
                                        </p:tav>
                                        <p:tav tm="100000">
                                          <p:val>
                                            <p:strVal val="#ppt_h"/>
                                          </p:val>
                                        </p:tav>
                                      </p:tavLst>
                                    </p:anim>
                                    <p:anim calcmode="lin" valueType="num">
                                      <p:cBhvr>
                                        <p:cTn dur="500" fill="hold" id="59"/>
                                        <p:tgtEl>
                                          <p:spTgt spid="7"/>
                                        </p:tgtEl>
                                        <p:attrNameLst>
                                          <p:attrName>style.rotation</p:attrName>
                                        </p:attrNameLst>
                                      </p:cBhvr>
                                      <p:tavLst>
                                        <p:tav tm="0">
                                          <p:val>
                                            <p:fltVal val="360"/>
                                          </p:val>
                                        </p:tav>
                                        <p:tav tm="100000">
                                          <p:val>
                                            <p:fltVal val="0"/>
                                          </p:val>
                                        </p:tav>
                                      </p:tavLst>
                                    </p:anim>
                                    <p:animEffect filter="fade" transition="in">
                                      <p:cBhvr>
                                        <p:cTn dur="500" id="60"/>
                                        <p:tgtEl>
                                          <p:spTgt spid="7"/>
                                        </p:tgtEl>
                                      </p:cBhvr>
                                    </p:animEffect>
                                  </p:childTnLst>
                                </p:cTn>
                              </p:par>
                            </p:childTnLst>
                          </p:cTn>
                        </p:par>
                        <p:par>
                          <p:cTn fill="hold" id="61" nodeType="afterGroup">
                            <p:stCondLst>
                              <p:cond delay="3750"/>
                            </p:stCondLst>
                            <p:childTnLst>
                              <p:par>
                                <p:cTn fill="hold" grpId="0" id="62" nodeType="afterEffect" presetClass="entr" presetID="2" presetSubtype="8">
                                  <p:stCondLst>
                                    <p:cond delay="0"/>
                                  </p:stCondLst>
                                  <p:childTnLst>
                                    <p:set>
                                      <p:cBhvr>
                                        <p:cTn dur="1" fill="hold" id="63">
                                          <p:stCondLst>
                                            <p:cond delay="0"/>
                                          </p:stCondLst>
                                        </p:cTn>
                                        <p:tgtEl>
                                          <p:spTgt spid="45"/>
                                        </p:tgtEl>
                                        <p:attrNameLst>
                                          <p:attrName>style.visibility</p:attrName>
                                        </p:attrNameLst>
                                      </p:cBhvr>
                                      <p:to>
                                        <p:strVal val="visible"/>
                                      </p:to>
                                    </p:set>
                                    <p:anim calcmode="lin" valueType="num">
                                      <p:cBhvr additive="base">
                                        <p:cTn dur="250" fill="hold" id="64"/>
                                        <p:tgtEl>
                                          <p:spTgt spid="45"/>
                                        </p:tgtEl>
                                        <p:attrNameLst>
                                          <p:attrName>ppt_x</p:attrName>
                                        </p:attrNameLst>
                                      </p:cBhvr>
                                      <p:tavLst>
                                        <p:tav tm="0">
                                          <p:val>
                                            <p:strVal val="0-#ppt_w/2"/>
                                          </p:val>
                                        </p:tav>
                                        <p:tav tm="100000">
                                          <p:val>
                                            <p:strVal val="#ppt_x"/>
                                          </p:val>
                                        </p:tav>
                                      </p:tavLst>
                                    </p:anim>
                                    <p:anim calcmode="lin" valueType="num">
                                      <p:cBhvr additive="base">
                                        <p:cTn dur="250" fill="hold" id="65"/>
                                        <p:tgtEl>
                                          <p:spTgt spid="45"/>
                                        </p:tgtEl>
                                        <p:attrNameLst>
                                          <p:attrName>ppt_y</p:attrName>
                                        </p:attrNameLst>
                                      </p:cBhvr>
                                      <p:tavLst>
                                        <p:tav tm="0">
                                          <p:val>
                                            <p:strVal val="#ppt_y"/>
                                          </p:val>
                                        </p:tav>
                                        <p:tav tm="100000">
                                          <p:val>
                                            <p:strVal val="#ppt_y"/>
                                          </p:val>
                                        </p:tav>
                                      </p:tavLst>
                                    </p:anim>
                                  </p:childTnLst>
                                </p:cTn>
                              </p:par>
                              <p:par>
                                <p:cTn fill="hold" grpId="0" id="66" nodeType="withEffect" presetClass="entr" presetID="22" presetSubtype="1">
                                  <p:stCondLst>
                                    <p:cond delay="0"/>
                                  </p:stCondLst>
                                  <p:childTnLst>
                                    <p:set>
                                      <p:cBhvr>
                                        <p:cTn dur="1" fill="hold" id="67">
                                          <p:stCondLst>
                                            <p:cond delay="0"/>
                                          </p:stCondLst>
                                        </p:cTn>
                                        <p:tgtEl>
                                          <p:spTgt spid="46"/>
                                        </p:tgtEl>
                                        <p:attrNameLst>
                                          <p:attrName>style.visibility</p:attrName>
                                        </p:attrNameLst>
                                      </p:cBhvr>
                                      <p:to>
                                        <p:strVal val="visible"/>
                                      </p:to>
                                    </p:set>
                                    <p:animEffect filter="wipe(up)" transition="in">
                                      <p:cBhvr>
                                        <p:cTn dur="500" id="68"/>
                                        <p:tgtEl>
                                          <p:spTgt spid="4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3"/>
      <p:bldP grpId="0" spid="44"/>
      <p:bldP grpId="0" spid="45"/>
      <p:bldP grpId="0" spid="46"/>
      <p:bldP grpId="0" spid="47"/>
      <p:bldP grpId="0" spid="48"/>
      <p:bldP grpId="0" spid="49"/>
      <p:bldP grpId="0" spid="50"/>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1" name="右箭头 40"/>
          <p:cNvSpPr/>
          <p:nvPr/>
        </p:nvSpPr>
        <p:spPr>
          <a:xfrm>
            <a:off x="1708066" y="2177210"/>
            <a:ext cx="6434450" cy="1350462"/>
          </a:xfrm>
          <a:prstGeom prst="rightArrow">
            <a:avLst>
              <a:gd fmla="val 50000" name="adj1"/>
              <a:gd fmla="val 88048" name="adj2"/>
            </a:avLst>
          </a:prstGeom>
          <a:solidFill>
            <a:schemeClr val="bg1">
              <a:lumMod val="95000"/>
              <a:alpha val="45000"/>
            </a:schemeClr>
          </a:solidFill>
          <a:ln w="38100">
            <a:gradFill flip="none" rotWithShape="1">
              <a:gsLst>
                <a:gs pos="100000">
                  <a:srgbClr val="FFFFFF"/>
                </a:gs>
                <a:gs pos="0">
                  <a:srgbClr val="CECED0"/>
                </a:gs>
              </a:gsLst>
              <a:lin ang="135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84" lIns="68567" rIns="68567" rtlCol="0" tIns="34284"/>
          <a:lstStyle/>
          <a:p>
            <a:pPr algn="ctr"/>
            <a:endParaRPr altLang="en-US" lang="zh-CN" sz="1280"/>
          </a:p>
        </p:txBody>
      </p:sp>
      <p:cxnSp>
        <p:nvCxnSpPr>
          <p:cNvPr id="49" name="直接连接符 48"/>
          <p:cNvCxnSpPr/>
          <p:nvPr/>
        </p:nvCxnSpPr>
        <p:spPr>
          <a:xfrm flipH="1">
            <a:off x="3918518" y="1421237"/>
            <a:ext cx="0" cy="16534"/>
          </a:xfrm>
          <a:prstGeom prst="line">
            <a:avLst/>
          </a:prstGeom>
          <a:ln w="19050">
            <a:solidFill>
              <a:schemeClr val="bg2">
                <a:lumMod val="5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2" name="组合 4"/>
          <p:cNvGrpSpPr/>
          <p:nvPr/>
        </p:nvGrpSpPr>
        <p:grpSpPr>
          <a:xfrm>
            <a:off x="2630788" y="1614561"/>
            <a:ext cx="3727214" cy="1158539"/>
            <a:chOff x="3507718" y="2152675"/>
            <a:chExt cx="4969618" cy="1544805"/>
          </a:xfrm>
        </p:grpSpPr>
        <p:sp>
          <p:nvSpPr>
            <p:cNvPr id="42" name="平行四边形 41"/>
            <p:cNvSpPr/>
            <p:nvPr/>
          </p:nvSpPr>
          <p:spPr>
            <a:xfrm flipH="1">
              <a:off x="3507718" y="2973865"/>
              <a:ext cx="1338831" cy="720909"/>
            </a:xfrm>
            <a:prstGeom prst="parallelogram">
              <a:avLst>
                <a:gd fmla="val 36386" name="adj"/>
              </a:avLst>
            </a:prstGeom>
            <a:solidFill>
              <a:schemeClr val="accent1"/>
            </a:solidFill>
            <a:ln cap="flat" w="28575">
              <a:solidFill>
                <a:schemeClr val="accent1"/>
              </a:solidFill>
              <a:prstDash val="solid"/>
              <a:miter lim="800000"/>
            </a:ln>
            <a:effectLst/>
          </p:spPr>
          <p:txBody>
            <a:bodyPr anchor="ctr" anchorCtr="1" bIns="32512" compatLnSpc="1" lIns="65024" numCol="1" rIns="65024" tIns="32512" vert="horz" wrap="square">
              <a:prstTxWarp prst="textNoShape">
                <a:avLst/>
              </a:prstTxWarp>
            </a:bodyPr>
            <a:lstStyle/>
            <a:p>
              <a:endParaRPr altLang="en-US" lang="zh-CN" sz="1280">
                <a:solidFill>
                  <a:schemeClr val="bg1"/>
                </a:solidFill>
              </a:endParaRPr>
            </a:p>
          </p:txBody>
        </p:sp>
        <p:sp>
          <p:nvSpPr>
            <p:cNvPr id="43" name="平行四边形 42"/>
            <p:cNvSpPr/>
            <p:nvPr/>
          </p:nvSpPr>
          <p:spPr>
            <a:xfrm flipH="1">
              <a:off x="4688331" y="2664904"/>
              <a:ext cx="1338831" cy="1029870"/>
            </a:xfrm>
            <a:prstGeom prst="parallelogram">
              <a:avLst>
                <a:gd fmla="val 36386" name="adj"/>
              </a:avLst>
            </a:prstGeom>
            <a:solidFill>
              <a:schemeClr val="accent2"/>
            </a:solidFill>
            <a:ln cap="flat" w="28575">
              <a:solidFill>
                <a:schemeClr val="accent2"/>
              </a:solidFill>
              <a:prstDash val="solid"/>
              <a:miter lim="800000"/>
            </a:ln>
            <a:effectLst/>
          </p:spPr>
          <p:txBody>
            <a:bodyPr anchor="ctr" anchorCtr="1" bIns="32512" compatLnSpc="1" lIns="65024" numCol="1" rIns="65024" tIns="32512" vert="horz" wrap="square">
              <a:prstTxWarp prst="textNoShape">
                <a:avLst/>
              </a:prstTxWarp>
            </a:bodyPr>
            <a:lstStyle/>
            <a:p>
              <a:endParaRPr altLang="en-US" lang="zh-CN" sz="1280">
                <a:solidFill>
                  <a:schemeClr val="bg1"/>
                </a:solidFill>
              </a:endParaRPr>
            </a:p>
          </p:txBody>
        </p:sp>
        <p:sp>
          <p:nvSpPr>
            <p:cNvPr id="44" name="平行四边形 43"/>
            <p:cNvSpPr/>
            <p:nvPr/>
          </p:nvSpPr>
          <p:spPr>
            <a:xfrm flipH="1">
              <a:off x="5765956" y="2458931"/>
              <a:ext cx="1441818" cy="1235845"/>
            </a:xfrm>
            <a:prstGeom prst="parallelogram">
              <a:avLst>
                <a:gd fmla="val 36386" name="adj"/>
              </a:avLst>
            </a:prstGeom>
            <a:solidFill>
              <a:schemeClr val="accent3"/>
            </a:solidFill>
            <a:ln cap="flat" w="28575">
              <a:solidFill>
                <a:schemeClr val="accent3"/>
              </a:solidFill>
              <a:prstDash val="solid"/>
              <a:miter lim="800000"/>
            </a:ln>
            <a:effectLst/>
          </p:spPr>
          <p:txBody>
            <a:bodyPr anchor="ctr" anchorCtr="1" bIns="32512" compatLnSpc="1" lIns="65024" numCol="1" rIns="65024" tIns="32512" vert="horz" wrap="square">
              <a:prstTxWarp prst="textNoShape">
                <a:avLst/>
              </a:prstTxWarp>
            </a:bodyPr>
            <a:lstStyle/>
            <a:p>
              <a:endParaRPr altLang="en-US" lang="zh-CN" sz="1280">
                <a:solidFill>
                  <a:schemeClr val="bg1"/>
                </a:solidFill>
              </a:endParaRPr>
            </a:p>
          </p:txBody>
        </p:sp>
        <p:sp>
          <p:nvSpPr>
            <p:cNvPr id="55" name="平行四边形 54"/>
            <p:cNvSpPr/>
            <p:nvPr/>
          </p:nvSpPr>
          <p:spPr>
            <a:xfrm flipH="1">
              <a:off x="6851058" y="2152675"/>
              <a:ext cx="1626278" cy="1544805"/>
            </a:xfrm>
            <a:prstGeom prst="parallelogram">
              <a:avLst>
                <a:gd fmla="val 36386" name="adj"/>
              </a:avLst>
            </a:prstGeom>
            <a:solidFill>
              <a:schemeClr val="accent4"/>
            </a:solidFill>
            <a:ln cap="flat" w="28575">
              <a:solidFill>
                <a:schemeClr val="accent4"/>
              </a:solidFill>
              <a:prstDash val="solid"/>
              <a:miter lim="800000"/>
            </a:ln>
            <a:effectLst/>
          </p:spPr>
          <p:txBody>
            <a:bodyPr anchor="ctr" anchorCtr="1" bIns="32512" compatLnSpc="1" lIns="65024" numCol="1" rIns="65024" tIns="32512" vert="horz" wrap="square">
              <a:prstTxWarp prst="textNoShape">
                <a:avLst/>
              </a:prstTxWarp>
            </a:bodyPr>
            <a:lstStyle/>
            <a:p>
              <a:endParaRPr altLang="en-US" lang="zh-CN" sz="1280">
                <a:solidFill>
                  <a:schemeClr val="bg1"/>
                </a:solidFill>
              </a:endParaRPr>
            </a:p>
          </p:txBody>
        </p:sp>
        <p:sp>
          <p:nvSpPr>
            <p:cNvPr id="92" name="MH_SubTitle_1"/>
            <p:cNvSpPr txBox="1">
              <a:spLocks noChangeArrowheads="1"/>
            </p:cNvSpPr>
            <p:nvPr>
              <p:custDataLst>
                <p:tags r:id="rId3"/>
              </p:custDataLst>
            </p:nvPr>
          </p:nvSpPr>
          <p:spPr bwMode="auto">
            <a:xfrm>
              <a:off x="3833762" y="2997085"/>
              <a:ext cx="1062105" cy="4492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defTabSz="911225">
                <a:defRPr>
                  <a:solidFill>
                    <a:schemeClr val="tx1"/>
                  </a:solidFill>
                  <a:latin charset="0" pitchFamily="34" typeface="Calibri"/>
                  <a:ea charset="-122" typeface="宋体"/>
                </a:defRPr>
              </a:lvl1pPr>
              <a:lvl2pPr defTabSz="911225" indent="-285750" marL="742950">
                <a:defRPr>
                  <a:solidFill>
                    <a:schemeClr val="tx1"/>
                  </a:solidFill>
                  <a:latin charset="0" pitchFamily="34" typeface="Calibri"/>
                  <a:ea charset="-122" typeface="宋体"/>
                </a:defRPr>
              </a:lvl2pPr>
              <a:lvl3pPr defTabSz="911225" indent="-228600" marL="1143000">
                <a:defRPr>
                  <a:solidFill>
                    <a:schemeClr val="tx1"/>
                  </a:solidFill>
                  <a:latin charset="0" pitchFamily="34" typeface="Calibri"/>
                  <a:ea charset="-122" typeface="宋体"/>
                </a:defRPr>
              </a:lvl3pPr>
              <a:lvl4pPr defTabSz="911225" indent="-228600" marL="1600200">
                <a:defRPr>
                  <a:solidFill>
                    <a:schemeClr val="tx1"/>
                  </a:solidFill>
                  <a:latin charset="0" pitchFamily="34" typeface="Calibri"/>
                  <a:ea charset="-122" typeface="宋体"/>
                </a:defRPr>
              </a:lvl4pPr>
              <a:lvl5pPr defTabSz="911225" indent="-228600" marL="2057400">
                <a:defRPr>
                  <a:solidFill>
                    <a:schemeClr val="tx1"/>
                  </a:solidFill>
                  <a:latin charset="0" pitchFamily="34" typeface="Calibri"/>
                  <a:ea charset="-122" typeface="宋体"/>
                </a:defRPr>
              </a:lvl5pPr>
              <a:lvl6pPr defTabSz="911225" eaLnBrk="0" fontAlgn="base" hangingPunct="0" indent="-228600" marL="2514600">
                <a:spcBef>
                  <a:spcPct val="0"/>
                </a:spcBef>
                <a:spcAft>
                  <a:spcPct val="0"/>
                </a:spcAft>
                <a:defRPr>
                  <a:solidFill>
                    <a:schemeClr val="tx1"/>
                  </a:solidFill>
                  <a:latin charset="0" pitchFamily="34" typeface="Calibri"/>
                  <a:ea charset="-122" typeface="宋体"/>
                </a:defRPr>
              </a:lvl6pPr>
              <a:lvl7pPr defTabSz="911225" eaLnBrk="0" fontAlgn="base" hangingPunct="0" indent="-228600" marL="2971800">
                <a:spcBef>
                  <a:spcPct val="0"/>
                </a:spcBef>
                <a:spcAft>
                  <a:spcPct val="0"/>
                </a:spcAft>
                <a:defRPr>
                  <a:solidFill>
                    <a:schemeClr val="tx1"/>
                  </a:solidFill>
                  <a:latin charset="0" pitchFamily="34" typeface="Calibri"/>
                  <a:ea charset="-122" typeface="宋体"/>
                </a:defRPr>
              </a:lvl7pPr>
              <a:lvl8pPr defTabSz="911225" eaLnBrk="0" fontAlgn="base" hangingPunct="0" indent="-228600" marL="3429000">
                <a:spcBef>
                  <a:spcPct val="0"/>
                </a:spcBef>
                <a:spcAft>
                  <a:spcPct val="0"/>
                </a:spcAft>
                <a:defRPr>
                  <a:solidFill>
                    <a:schemeClr val="tx1"/>
                  </a:solidFill>
                  <a:latin charset="0" pitchFamily="34" typeface="Calibri"/>
                  <a:ea charset="-122" typeface="宋体"/>
                </a:defRPr>
              </a:lvl8pPr>
              <a:lvl9pPr defTabSz="911225" eaLnBrk="0" fontAlgn="base" hangingPunct="0" indent="-228600" marL="3886200">
                <a:spcBef>
                  <a:spcPct val="0"/>
                </a:spcBef>
                <a:spcAft>
                  <a:spcPct val="0"/>
                </a:spcAft>
                <a:defRPr>
                  <a:solidFill>
                    <a:schemeClr val="tx1"/>
                  </a:solidFill>
                  <a:latin charset="0" pitchFamily="34" typeface="Calibri"/>
                  <a:ea charset="-122" typeface="宋体"/>
                </a:defRPr>
              </a:lvl9pPr>
            </a:lstStyle>
            <a:p>
              <a:pPr algn="just" defTabSz="890790"/>
              <a:r>
                <a:rPr altLang="en-US" lang="zh-CN" sz="1209">
                  <a:solidFill>
                    <a:schemeClr val="bg1">
                      <a:lumMod val="95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
          <p:nvSpPr>
            <p:cNvPr id="94" name="MH_SubTitle_1"/>
            <p:cNvSpPr txBox="1">
              <a:spLocks noChangeArrowheads="1"/>
            </p:cNvSpPr>
            <p:nvPr>
              <p:custDataLst>
                <p:tags r:id="rId4"/>
              </p:custDataLst>
            </p:nvPr>
          </p:nvSpPr>
          <p:spPr bwMode="auto">
            <a:xfrm>
              <a:off x="4889879" y="2845115"/>
              <a:ext cx="1062105" cy="4492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defTabSz="911225">
                <a:defRPr>
                  <a:solidFill>
                    <a:schemeClr val="tx1"/>
                  </a:solidFill>
                  <a:latin charset="0" pitchFamily="34" typeface="Calibri"/>
                  <a:ea charset="-122" typeface="宋体"/>
                </a:defRPr>
              </a:lvl1pPr>
              <a:lvl2pPr defTabSz="911225" indent="-285750" marL="742950">
                <a:defRPr>
                  <a:solidFill>
                    <a:schemeClr val="tx1"/>
                  </a:solidFill>
                  <a:latin charset="0" pitchFamily="34" typeface="Calibri"/>
                  <a:ea charset="-122" typeface="宋体"/>
                </a:defRPr>
              </a:lvl2pPr>
              <a:lvl3pPr defTabSz="911225" indent="-228600" marL="1143000">
                <a:defRPr>
                  <a:solidFill>
                    <a:schemeClr val="tx1"/>
                  </a:solidFill>
                  <a:latin charset="0" pitchFamily="34" typeface="Calibri"/>
                  <a:ea charset="-122" typeface="宋体"/>
                </a:defRPr>
              </a:lvl3pPr>
              <a:lvl4pPr defTabSz="911225" indent="-228600" marL="1600200">
                <a:defRPr>
                  <a:solidFill>
                    <a:schemeClr val="tx1"/>
                  </a:solidFill>
                  <a:latin charset="0" pitchFamily="34" typeface="Calibri"/>
                  <a:ea charset="-122" typeface="宋体"/>
                </a:defRPr>
              </a:lvl4pPr>
              <a:lvl5pPr defTabSz="911225" indent="-228600" marL="2057400">
                <a:defRPr>
                  <a:solidFill>
                    <a:schemeClr val="tx1"/>
                  </a:solidFill>
                  <a:latin charset="0" pitchFamily="34" typeface="Calibri"/>
                  <a:ea charset="-122" typeface="宋体"/>
                </a:defRPr>
              </a:lvl5pPr>
              <a:lvl6pPr defTabSz="911225" eaLnBrk="0" fontAlgn="base" hangingPunct="0" indent="-228600" marL="2514600">
                <a:spcBef>
                  <a:spcPct val="0"/>
                </a:spcBef>
                <a:spcAft>
                  <a:spcPct val="0"/>
                </a:spcAft>
                <a:defRPr>
                  <a:solidFill>
                    <a:schemeClr val="tx1"/>
                  </a:solidFill>
                  <a:latin charset="0" pitchFamily="34" typeface="Calibri"/>
                  <a:ea charset="-122" typeface="宋体"/>
                </a:defRPr>
              </a:lvl6pPr>
              <a:lvl7pPr defTabSz="911225" eaLnBrk="0" fontAlgn="base" hangingPunct="0" indent="-228600" marL="2971800">
                <a:spcBef>
                  <a:spcPct val="0"/>
                </a:spcBef>
                <a:spcAft>
                  <a:spcPct val="0"/>
                </a:spcAft>
                <a:defRPr>
                  <a:solidFill>
                    <a:schemeClr val="tx1"/>
                  </a:solidFill>
                  <a:latin charset="0" pitchFamily="34" typeface="Calibri"/>
                  <a:ea charset="-122" typeface="宋体"/>
                </a:defRPr>
              </a:lvl7pPr>
              <a:lvl8pPr defTabSz="911225" eaLnBrk="0" fontAlgn="base" hangingPunct="0" indent="-228600" marL="3429000">
                <a:spcBef>
                  <a:spcPct val="0"/>
                </a:spcBef>
                <a:spcAft>
                  <a:spcPct val="0"/>
                </a:spcAft>
                <a:defRPr>
                  <a:solidFill>
                    <a:schemeClr val="tx1"/>
                  </a:solidFill>
                  <a:latin charset="0" pitchFamily="34" typeface="Calibri"/>
                  <a:ea charset="-122" typeface="宋体"/>
                </a:defRPr>
              </a:lvl8pPr>
              <a:lvl9pPr defTabSz="911225" eaLnBrk="0" fontAlgn="base" hangingPunct="0" indent="-228600" marL="3886200">
                <a:spcBef>
                  <a:spcPct val="0"/>
                </a:spcBef>
                <a:spcAft>
                  <a:spcPct val="0"/>
                </a:spcAft>
                <a:defRPr>
                  <a:solidFill>
                    <a:schemeClr val="tx1"/>
                  </a:solidFill>
                  <a:latin charset="0" pitchFamily="34" typeface="Calibri"/>
                  <a:ea charset="-122" typeface="宋体"/>
                </a:defRPr>
              </a:lvl9pPr>
            </a:lstStyle>
            <a:p>
              <a:pPr algn="just" defTabSz="890790"/>
              <a:r>
                <a:rPr altLang="en-US" lang="zh-CN" sz="1209">
                  <a:solidFill>
                    <a:schemeClr val="bg1">
                      <a:lumMod val="95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
          <p:nvSpPr>
            <p:cNvPr id="95" name="MH_SubTitle_1"/>
            <p:cNvSpPr txBox="1">
              <a:spLocks noChangeArrowheads="1"/>
            </p:cNvSpPr>
            <p:nvPr>
              <p:custDataLst>
                <p:tags r:id="rId5"/>
              </p:custDataLst>
            </p:nvPr>
          </p:nvSpPr>
          <p:spPr bwMode="auto">
            <a:xfrm>
              <a:off x="6090012" y="2739786"/>
              <a:ext cx="1062105" cy="4492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defTabSz="911225">
                <a:defRPr>
                  <a:solidFill>
                    <a:schemeClr val="tx1"/>
                  </a:solidFill>
                  <a:latin charset="0" pitchFamily="34" typeface="Calibri"/>
                  <a:ea charset="-122" typeface="宋体"/>
                </a:defRPr>
              </a:lvl1pPr>
              <a:lvl2pPr defTabSz="911225" indent="-285750" marL="742950">
                <a:defRPr>
                  <a:solidFill>
                    <a:schemeClr val="tx1"/>
                  </a:solidFill>
                  <a:latin charset="0" pitchFamily="34" typeface="Calibri"/>
                  <a:ea charset="-122" typeface="宋体"/>
                </a:defRPr>
              </a:lvl2pPr>
              <a:lvl3pPr defTabSz="911225" indent="-228600" marL="1143000">
                <a:defRPr>
                  <a:solidFill>
                    <a:schemeClr val="tx1"/>
                  </a:solidFill>
                  <a:latin charset="0" pitchFamily="34" typeface="Calibri"/>
                  <a:ea charset="-122" typeface="宋体"/>
                </a:defRPr>
              </a:lvl3pPr>
              <a:lvl4pPr defTabSz="911225" indent="-228600" marL="1600200">
                <a:defRPr>
                  <a:solidFill>
                    <a:schemeClr val="tx1"/>
                  </a:solidFill>
                  <a:latin charset="0" pitchFamily="34" typeface="Calibri"/>
                  <a:ea charset="-122" typeface="宋体"/>
                </a:defRPr>
              </a:lvl4pPr>
              <a:lvl5pPr defTabSz="911225" indent="-228600" marL="2057400">
                <a:defRPr>
                  <a:solidFill>
                    <a:schemeClr val="tx1"/>
                  </a:solidFill>
                  <a:latin charset="0" pitchFamily="34" typeface="Calibri"/>
                  <a:ea charset="-122" typeface="宋体"/>
                </a:defRPr>
              </a:lvl5pPr>
              <a:lvl6pPr defTabSz="911225" eaLnBrk="0" fontAlgn="base" hangingPunct="0" indent="-228600" marL="2514600">
                <a:spcBef>
                  <a:spcPct val="0"/>
                </a:spcBef>
                <a:spcAft>
                  <a:spcPct val="0"/>
                </a:spcAft>
                <a:defRPr>
                  <a:solidFill>
                    <a:schemeClr val="tx1"/>
                  </a:solidFill>
                  <a:latin charset="0" pitchFamily="34" typeface="Calibri"/>
                  <a:ea charset="-122" typeface="宋体"/>
                </a:defRPr>
              </a:lvl6pPr>
              <a:lvl7pPr defTabSz="911225" eaLnBrk="0" fontAlgn="base" hangingPunct="0" indent="-228600" marL="2971800">
                <a:spcBef>
                  <a:spcPct val="0"/>
                </a:spcBef>
                <a:spcAft>
                  <a:spcPct val="0"/>
                </a:spcAft>
                <a:defRPr>
                  <a:solidFill>
                    <a:schemeClr val="tx1"/>
                  </a:solidFill>
                  <a:latin charset="0" pitchFamily="34" typeface="Calibri"/>
                  <a:ea charset="-122" typeface="宋体"/>
                </a:defRPr>
              </a:lvl7pPr>
              <a:lvl8pPr defTabSz="911225" eaLnBrk="0" fontAlgn="base" hangingPunct="0" indent="-228600" marL="3429000">
                <a:spcBef>
                  <a:spcPct val="0"/>
                </a:spcBef>
                <a:spcAft>
                  <a:spcPct val="0"/>
                </a:spcAft>
                <a:defRPr>
                  <a:solidFill>
                    <a:schemeClr val="tx1"/>
                  </a:solidFill>
                  <a:latin charset="0" pitchFamily="34" typeface="Calibri"/>
                  <a:ea charset="-122" typeface="宋体"/>
                </a:defRPr>
              </a:lvl8pPr>
              <a:lvl9pPr defTabSz="911225" eaLnBrk="0" fontAlgn="base" hangingPunct="0" indent="-228600" marL="3886200">
                <a:spcBef>
                  <a:spcPct val="0"/>
                </a:spcBef>
                <a:spcAft>
                  <a:spcPct val="0"/>
                </a:spcAft>
                <a:defRPr>
                  <a:solidFill>
                    <a:schemeClr val="tx1"/>
                  </a:solidFill>
                  <a:latin charset="0" pitchFamily="34" typeface="Calibri"/>
                  <a:ea charset="-122" typeface="宋体"/>
                </a:defRPr>
              </a:lvl9pPr>
            </a:lstStyle>
            <a:p>
              <a:pPr algn="just" defTabSz="890790"/>
              <a:r>
                <a:rPr altLang="en-US" lang="zh-CN" sz="1209">
                  <a:solidFill>
                    <a:schemeClr val="bg1">
                      <a:lumMod val="95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
          <p:nvSpPr>
            <p:cNvPr id="97" name="MH_SubTitle_1"/>
            <p:cNvSpPr txBox="1">
              <a:spLocks noChangeArrowheads="1"/>
            </p:cNvSpPr>
            <p:nvPr>
              <p:custDataLst>
                <p:tags r:id="rId6"/>
              </p:custDataLst>
            </p:nvPr>
          </p:nvSpPr>
          <p:spPr bwMode="auto">
            <a:xfrm>
              <a:off x="7290145" y="2661152"/>
              <a:ext cx="1062105" cy="4492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defTabSz="911225">
                <a:defRPr>
                  <a:solidFill>
                    <a:schemeClr val="tx1"/>
                  </a:solidFill>
                  <a:latin charset="0" pitchFamily="34" typeface="Calibri"/>
                  <a:ea charset="-122" typeface="宋体"/>
                </a:defRPr>
              </a:lvl1pPr>
              <a:lvl2pPr defTabSz="911225" indent="-285750" marL="742950">
                <a:defRPr>
                  <a:solidFill>
                    <a:schemeClr val="tx1"/>
                  </a:solidFill>
                  <a:latin charset="0" pitchFamily="34" typeface="Calibri"/>
                  <a:ea charset="-122" typeface="宋体"/>
                </a:defRPr>
              </a:lvl2pPr>
              <a:lvl3pPr defTabSz="911225" indent="-228600" marL="1143000">
                <a:defRPr>
                  <a:solidFill>
                    <a:schemeClr val="tx1"/>
                  </a:solidFill>
                  <a:latin charset="0" pitchFamily="34" typeface="Calibri"/>
                  <a:ea charset="-122" typeface="宋体"/>
                </a:defRPr>
              </a:lvl3pPr>
              <a:lvl4pPr defTabSz="911225" indent="-228600" marL="1600200">
                <a:defRPr>
                  <a:solidFill>
                    <a:schemeClr val="tx1"/>
                  </a:solidFill>
                  <a:latin charset="0" pitchFamily="34" typeface="Calibri"/>
                  <a:ea charset="-122" typeface="宋体"/>
                </a:defRPr>
              </a:lvl4pPr>
              <a:lvl5pPr defTabSz="911225" indent="-228600" marL="2057400">
                <a:defRPr>
                  <a:solidFill>
                    <a:schemeClr val="tx1"/>
                  </a:solidFill>
                  <a:latin charset="0" pitchFamily="34" typeface="Calibri"/>
                  <a:ea charset="-122" typeface="宋体"/>
                </a:defRPr>
              </a:lvl5pPr>
              <a:lvl6pPr defTabSz="911225" eaLnBrk="0" fontAlgn="base" hangingPunct="0" indent="-228600" marL="2514600">
                <a:spcBef>
                  <a:spcPct val="0"/>
                </a:spcBef>
                <a:spcAft>
                  <a:spcPct val="0"/>
                </a:spcAft>
                <a:defRPr>
                  <a:solidFill>
                    <a:schemeClr val="tx1"/>
                  </a:solidFill>
                  <a:latin charset="0" pitchFamily="34" typeface="Calibri"/>
                  <a:ea charset="-122" typeface="宋体"/>
                </a:defRPr>
              </a:lvl6pPr>
              <a:lvl7pPr defTabSz="911225" eaLnBrk="0" fontAlgn="base" hangingPunct="0" indent="-228600" marL="2971800">
                <a:spcBef>
                  <a:spcPct val="0"/>
                </a:spcBef>
                <a:spcAft>
                  <a:spcPct val="0"/>
                </a:spcAft>
                <a:defRPr>
                  <a:solidFill>
                    <a:schemeClr val="tx1"/>
                  </a:solidFill>
                  <a:latin charset="0" pitchFamily="34" typeface="Calibri"/>
                  <a:ea charset="-122" typeface="宋体"/>
                </a:defRPr>
              </a:lvl7pPr>
              <a:lvl8pPr defTabSz="911225" eaLnBrk="0" fontAlgn="base" hangingPunct="0" indent="-228600" marL="3429000">
                <a:spcBef>
                  <a:spcPct val="0"/>
                </a:spcBef>
                <a:spcAft>
                  <a:spcPct val="0"/>
                </a:spcAft>
                <a:defRPr>
                  <a:solidFill>
                    <a:schemeClr val="tx1"/>
                  </a:solidFill>
                  <a:latin charset="0" pitchFamily="34" typeface="Calibri"/>
                  <a:ea charset="-122" typeface="宋体"/>
                </a:defRPr>
              </a:lvl8pPr>
              <a:lvl9pPr defTabSz="911225" eaLnBrk="0" fontAlgn="base" hangingPunct="0" indent="-228600" marL="3886200">
                <a:spcBef>
                  <a:spcPct val="0"/>
                </a:spcBef>
                <a:spcAft>
                  <a:spcPct val="0"/>
                </a:spcAft>
                <a:defRPr>
                  <a:solidFill>
                    <a:schemeClr val="tx1"/>
                  </a:solidFill>
                  <a:latin charset="0" pitchFamily="34" typeface="Calibri"/>
                  <a:ea charset="-122" typeface="宋体"/>
                </a:defRPr>
              </a:lvl9pPr>
            </a:lstStyle>
            <a:p>
              <a:pPr algn="just" defTabSz="890790"/>
              <a:r>
                <a:rPr altLang="en-US" lang="zh-CN" sz="1209">
                  <a:solidFill>
                    <a:schemeClr val="bg1">
                      <a:lumMod val="95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grpSp>
      <p:grpSp>
        <p:nvGrpSpPr>
          <p:cNvPr id="4" name="组合 5"/>
          <p:cNvGrpSpPr/>
          <p:nvPr/>
        </p:nvGrpSpPr>
        <p:grpSpPr>
          <a:xfrm>
            <a:off x="2636213" y="2926405"/>
            <a:ext cx="3727213" cy="1158539"/>
            <a:chOff x="3514948" y="3901896"/>
            <a:chExt cx="4969617" cy="1544805"/>
          </a:xfrm>
        </p:grpSpPr>
        <p:sp>
          <p:nvSpPr>
            <p:cNvPr id="45" name="平行四边形 44"/>
            <p:cNvSpPr/>
            <p:nvPr/>
          </p:nvSpPr>
          <p:spPr>
            <a:xfrm flipH="1" flipV="1">
              <a:off x="3514948" y="3901896"/>
              <a:ext cx="1338831" cy="720909"/>
            </a:xfrm>
            <a:prstGeom prst="parallelogram">
              <a:avLst>
                <a:gd fmla="val 36386" name="adj"/>
              </a:avLst>
            </a:prstGeom>
            <a:solidFill>
              <a:schemeClr val="accent1"/>
            </a:solidFill>
            <a:ln cap="flat" w="28575">
              <a:solidFill>
                <a:schemeClr val="accent1"/>
              </a:solidFill>
              <a:prstDash val="solid"/>
              <a:miter lim="800000"/>
            </a:ln>
            <a:effectLst/>
          </p:spPr>
          <p:txBody>
            <a:bodyPr anchor="ctr" anchorCtr="1" bIns="32512" compatLnSpc="1" lIns="65024" numCol="1" rIns="65024" tIns="32512" vert="horz" wrap="square">
              <a:prstTxWarp prst="textNoShape">
                <a:avLst/>
              </a:prstTxWarp>
            </a:bodyPr>
            <a:lstStyle/>
            <a:p>
              <a:endParaRPr altLang="en-US" lang="zh-CN" sz="1280">
                <a:solidFill>
                  <a:schemeClr val="bg1"/>
                </a:solidFill>
              </a:endParaRPr>
            </a:p>
          </p:txBody>
        </p:sp>
        <p:sp>
          <p:nvSpPr>
            <p:cNvPr id="46" name="平行四边形 45"/>
            <p:cNvSpPr/>
            <p:nvPr/>
          </p:nvSpPr>
          <p:spPr>
            <a:xfrm flipH="1" flipV="1">
              <a:off x="4695561" y="3901896"/>
              <a:ext cx="1338831" cy="1029870"/>
            </a:xfrm>
            <a:prstGeom prst="parallelogram">
              <a:avLst>
                <a:gd fmla="val 36386" name="adj"/>
              </a:avLst>
            </a:prstGeom>
            <a:solidFill>
              <a:schemeClr val="accent2"/>
            </a:solidFill>
            <a:ln cap="flat" w="28575">
              <a:solidFill>
                <a:schemeClr val="accent2"/>
              </a:solidFill>
              <a:prstDash val="solid"/>
              <a:miter lim="800000"/>
            </a:ln>
            <a:effectLst/>
          </p:spPr>
          <p:txBody>
            <a:bodyPr anchor="ctr" anchorCtr="1" bIns="32512" compatLnSpc="1" lIns="65024" numCol="1" rIns="65024" tIns="32512" vert="horz" wrap="square">
              <a:prstTxWarp prst="textNoShape">
                <a:avLst/>
              </a:prstTxWarp>
            </a:bodyPr>
            <a:lstStyle/>
            <a:p>
              <a:endParaRPr altLang="en-US" lang="zh-CN" sz="1280">
                <a:solidFill>
                  <a:schemeClr val="bg1"/>
                </a:solidFill>
              </a:endParaRPr>
            </a:p>
          </p:txBody>
        </p:sp>
        <p:sp>
          <p:nvSpPr>
            <p:cNvPr id="47" name="平行四边形 46"/>
            <p:cNvSpPr/>
            <p:nvPr/>
          </p:nvSpPr>
          <p:spPr>
            <a:xfrm flipH="1" flipV="1">
              <a:off x="5773187" y="3901896"/>
              <a:ext cx="1441818" cy="1235844"/>
            </a:xfrm>
            <a:prstGeom prst="parallelogram">
              <a:avLst>
                <a:gd fmla="val 36386" name="adj"/>
              </a:avLst>
            </a:prstGeom>
            <a:solidFill>
              <a:schemeClr val="accent3"/>
            </a:solidFill>
            <a:ln cap="flat" w="28575">
              <a:solidFill>
                <a:schemeClr val="accent3"/>
              </a:solidFill>
              <a:prstDash val="solid"/>
              <a:miter lim="800000"/>
            </a:ln>
            <a:effectLst/>
          </p:spPr>
          <p:txBody>
            <a:bodyPr anchor="ctr" anchorCtr="1" bIns="32512" compatLnSpc="1" lIns="65024" numCol="1" rIns="65024" tIns="32512" vert="horz" wrap="square">
              <a:prstTxWarp prst="textNoShape">
                <a:avLst/>
              </a:prstTxWarp>
            </a:bodyPr>
            <a:lstStyle/>
            <a:p>
              <a:endParaRPr altLang="en-US" lang="zh-CN" sz="1280">
                <a:solidFill>
                  <a:schemeClr val="bg1"/>
                </a:solidFill>
              </a:endParaRPr>
            </a:p>
          </p:txBody>
        </p:sp>
        <p:sp>
          <p:nvSpPr>
            <p:cNvPr id="48" name="平行四边形 47"/>
            <p:cNvSpPr/>
            <p:nvPr/>
          </p:nvSpPr>
          <p:spPr>
            <a:xfrm flipH="1" flipV="1">
              <a:off x="6858287" y="3901896"/>
              <a:ext cx="1626278" cy="1544805"/>
            </a:xfrm>
            <a:prstGeom prst="parallelogram">
              <a:avLst>
                <a:gd fmla="val 36386" name="adj"/>
              </a:avLst>
            </a:prstGeom>
            <a:solidFill>
              <a:schemeClr val="accent4"/>
            </a:solidFill>
            <a:ln cap="flat" w="28575">
              <a:solidFill>
                <a:schemeClr val="accent4"/>
              </a:solidFill>
              <a:prstDash val="solid"/>
              <a:miter lim="800000"/>
            </a:ln>
            <a:effectLst/>
          </p:spPr>
          <p:txBody>
            <a:bodyPr anchor="ctr" anchorCtr="1" bIns="32512" compatLnSpc="1" lIns="65024" numCol="1" rIns="65024" tIns="32512" vert="horz" wrap="square">
              <a:prstTxWarp prst="textNoShape">
                <a:avLst/>
              </a:prstTxWarp>
            </a:bodyPr>
            <a:lstStyle/>
            <a:p>
              <a:endParaRPr altLang="en-US" lang="zh-CN" sz="1280">
                <a:solidFill>
                  <a:schemeClr val="bg1"/>
                </a:solidFill>
              </a:endParaRPr>
            </a:p>
          </p:txBody>
        </p:sp>
        <p:sp>
          <p:nvSpPr>
            <p:cNvPr id="91" name="MH_Other_12"/>
            <p:cNvSpPr>
              <a:spLocks noChangeArrowheads="1" noChangeAspect="1"/>
            </p:cNvSpPr>
            <p:nvPr>
              <p:custDataLst>
                <p:tags r:id="rId7"/>
              </p:custDataLst>
            </p:nvPr>
          </p:nvSpPr>
          <p:spPr bwMode="auto">
            <a:xfrm>
              <a:off x="4047773" y="4049328"/>
              <a:ext cx="298980" cy="282486"/>
            </a:xfrm>
            <a:custGeom>
              <a:gdLst>
                <a:gd fmla="*/ 186557 w 1993900" name="T0"/>
                <a:gd fmla="*/ 1472016 h 1873250" name="T1"/>
                <a:gd fmla="*/ 1296550 w 1993900" name="T2"/>
                <a:gd fmla="*/ 576666 h 1873250" name="T3"/>
                <a:gd fmla="*/ 1153710 w 1993900" name="T4"/>
                <a:gd fmla="*/ 1135821 h 1873250" name="T5"/>
                <a:gd fmla="*/ 1097106 w 1993900" name="T6"/>
                <a:gd fmla="*/ 797974 h 1873250" name="T7"/>
                <a:gd fmla="*/ 1032144 w 1993900" name="T8"/>
                <a:gd fmla="*/ 704592 h 1873250" name="T9"/>
                <a:gd fmla="*/ 1078871 w 1993900" name="T10"/>
                <a:gd fmla="*/ 694343 h 1873250" name="T11"/>
                <a:gd fmla="*/ 1116861 w 1993900" name="T12"/>
                <a:gd fmla="*/ 676502 h 1873250" name="T13"/>
                <a:gd fmla="*/ 1146872 w 1993900" name="T14"/>
                <a:gd fmla="*/ 652207 h 1873250" name="T15"/>
                <a:gd fmla="*/ 1168526 w 1993900" name="T16"/>
                <a:gd fmla="*/ 620700 h 1873250" name="T17"/>
                <a:gd fmla="*/ 1184861 w 1993900" name="T18"/>
                <a:gd fmla="*/ 576666 h 1873250" name="T19"/>
                <a:gd fmla="*/ 568770 w 1993900" name="T20"/>
                <a:gd fmla="*/ 1239833 h 1873250" name="T21"/>
                <a:gd fmla="*/ 673241 w 1993900" name="T22"/>
                <a:gd fmla="*/ 791901 h 1873250" name="T23"/>
                <a:gd fmla="*/ 568770 w 1993900" name="T24"/>
                <a:gd fmla="*/ 802909 h 1873250" name="T25"/>
                <a:gd fmla="*/ 609419 w 1993900" name="T26"/>
                <a:gd fmla="*/ 698519 h 1873250" name="T27"/>
                <a:gd fmla="*/ 650068 w 1993900" name="T28"/>
                <a:gd fmla="*/ 682954 h 1873250" name="T29"/>
                <a:gd fmla="*/ 682739 w 1993900" name="T30"/>
                <a:gd fmla="*/ 660938 h 1873250" name="T31"/>
                <a:gd fmla="*/ 707052 w 1993900" name="T32"/>
                <a:gd fmla="*/ 632088 h 1873250" name="T33"/>
                <a:gd fmla="*/ 724147 w 1993900" name="T34"/>
                <a:gd fmla="*/ 596405 h 1873250" name="T35"/>
                <a:gd fmla="*/ 214659 w 1993900" name="T36"/>
                <a:gd fmla="*/ 266708 h 1873250" name="T37"/>
                <a:gd fmla="*/ 171803 w 1993900" name="T38"/>
                <a:gd fmla="*/ 295920 h 1873250" name="T39"/>
                <a:gd fmla="*/ 151323 w 1993900" name="T40"/>
                <a:gd fmla="*/ 344102 h 1873250" name="T41"/>
                <a:gd fmla="*/ 158150 w 1993900" name="T42"/>
                <a:gd fmla="*/ 1583935 h 1873250" name="T43"/>
                <a:gd fmla="*/ 190766 w 1993900" name="T44"/>
                <a:gd fmla="*/ 1623770 h 1873250" name="T45"/>
                <a:gd fmla="*/ 241586 w 1993900" name="T46"/>
                <a:gd fmla="*/ 1639325 h 1873250" name="T47"/>
                <a:gd fmla="*/ 1706270 w 1993900" name="T48"/>
                <a:gd fmla="*/ 1627944 h 1873250" name="T49"/>
                <a:gd fmla="*/ 1743058 w 1993900" name="T50"/>
                <a:gd fmla="*/ 1591902 h 1873250" name="T51"/>
                <a:gd fmla="*/ 1754056 w 1993900" name="T52"/>
                <a:gd fmla="*/ 353207 h 1873250" name="T53"/>
                <a:gd fmla="*/ 1738127 w 1993900" name="T54"/>
                <a:gd fmla="*/ 302749 h 1873250" name="T55"/>
                <a:gd fmla="*/ 1698306 w 1993900" name="T56"/>
                <a:gd fmla="*/ 269743 h 1873250" name="T57"/>
                <a:gd fmla="*/ 1541294 w 1993900" name="T58"/>
                <a:gd fmla="*/ 323995 h 1873250" name="T59"/>
                <a:gd fmla="*/ 334125 w 1993900" name="T60"/>
                <a:gd fmla="*/ 262534 h 1873250" name="T61"/>
                <a:gd fmla="*/ 1334979 w 1993900" name="T62"/>
                <a:gd fmla="*/ 206006 h 1873250" name="T63"/>
                <a:gd fmla="*/ 1663414 w 1993900" name="T64"/>
                <a:gd fmla="*/ 111160 h 1873250" name="T65"/>
                <a:gd fmla="*/ 1735094 w 1993900" name="T66"/>
                <a:gd fmla="*/ 122162 h 1873250" name="T67"/>
                <a:gd fmla="*/ 1798429 w 1993900" name="T68"/>
                <a:gd fmla="*/ 152513 h 1873250" name="T69"/>
                <a:gd fmla="*/ 1849629 w 1993900" name="T70"/>
                <a:gd fmla="*/ 199557 h 1873250" name="T71"/>
                <a:gd fmla="*/ 1886037 w 1993900" name="T72"/>
                <a:gd fmla="*/ 259120 h 1873250" name="T73"/>
                <a:gd fmla="*/ 1903862 w 1993900" name="T74"/>
                <a:gd fmla="*/ 328927 h 1873250" name="T75"/>
                <a:gd fmla="*/ 1902346 w 1993900" name="T76"/>
                <a:gd fmla="*/ 1585453 h 1873250" name="T77"/>
                <a:gd fmla="*/ 1881107 w 1993900" name="T78"/>
                <a:gd fmla="*/ 1653362 h 1873250" name="T79"/>
                <a:gd fmla="*/ 1842044 w 1993900" name="T80"/>
                <a:gd fmla="*/ 1711029 h 1873250" name="T81"/>
                <a:gd fmla="*/ 1788568 w 1993900" name="T82"/>
                <a:gd fmla="*/ 1755417 h 1873250" name="T83"/>
                <a:gd fmla="*/ 1723716 w 1993900" name="T84"/>
                <a:gd fmla="*/ 1782733 h 1873250" name="T85"/>
                <a:gd fmla="*/ 241586 w 1993900" name="T86"/>
                <a:gd fmla="*/ 1790700 h 1873250" name="T87"/>
                <a:gd fmla="*/ 169906 w 1993900" name="T88"/>
                <a:gd fmla="*/ 1779698 h 1873250" name="T89"/>
                <a:gd fmla="*/ 106191 w 1993900" name="T90"/>
                <a:gd fmla="*/ 1748968 h 1873250" name="T91"/>
                <a:gd fmla="*/ 54992 w 1993900" name="T92"/>
                <a:gd fmla="*/ 1702303 h 1873250" name="T93"/>
                <a:gd fmla="*/ 18963 w 1993900" name="T94"/>
                <a:gd fmla="*/ 1642740 h 1873250" name="T95"/>
                <a:gd fmla="*/ 1138 w 1993900" name="T96"/>
                <a:gd fmla="*/ 1573312 h 1873250" name="T97"/>
                <a:gd fmla="*/ 2655 w 1993900" name="T98"/>
                <a:gd fmla="*/ 316408 h 1873250" name="T99"/>
                <a:gd fmla="*/ 23514 w 1993900" name="T100"/>
                <a:gd fmla="*/ 248497 h 1873250" name="T101"/>
                <a:gd fmla="*/ 62577 w 1993900" name="T102"/>
                <a:gd fmla="*/ 190451 h 1873250" name="T103"/>
                <a:gd fmla="*/ 116432 w 1993900" name="T104"/>
                <a:gd fmla="*/ 146064 h 1873250" name="T105"/>
                <a:gd fmla="*/ 181284 w 1993900" name="T106"/>
                <a:gd fmla="*/ 118748 h 1873250" name="T107"/>
                <a:gd fmla="*/ 363706 w 1993900" name="T108"/>
                <a:gd fmla="*/ 111160 h 1873250"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b" l="0" r="r" t="0"/>
              <a:pathLst>
                <a:path h="1873250" w="1993900">
                  <a:moveTo>
                    <a:pt x="195263" y="1631950"/>
                  </a:moveTo>
                  <a:lnTo>
                    <a:pt x="1766888" y="1631950"/>
                  </a:lnTo>
                  <a:lnTo>
                    <a:pt x="1766888" y="1663700"/>
                  </a:lnTo>
                  <a:lnTo>
                    <a:pt x="195263" y="1663700"/>
                  </a:lnTo>
                  <a:lnTo>
                    <a:pt x="195263" y="1631950"/>
                  </a:lnTo>
                  <a:close/>
                  <a:moveTo>
                    <a:pt x="195263" y="1539875"/>
                  </a:moveTo>
                  <a:lnTo>
                    <a:pt x="1766888" y="1539875"/>
                  </a:lnTo>
                  <a:lnTo>
                    <a:pt x="1766888" y="1570038"/>
                  </a:lnTo>
                  <a:lnTo>
                    <a:pt x="195263" y="1570038"/>
                  </a:lnTo>
                  <a:lnTo>
                    <a:pt x="195263" y="1539875"/>
                  </a:lnTo>
                  <a:close/>
                  <a:moveTo>
                    <a:pt x="1240155" y="603250"/>
                  </a:moveTo>
                  <a:lnTo>
                    <a:pt x="1357056" y="603250"/>
                  </a:lnTo>
                  <a:lnTo>
                    <a:pt x="1357056" y="1188182"/>
                  </a:lnTo>
                  <a:lnTo>
                    <a:pt x="1493838" y="1188182"/>
                  </a:lnTo>
                  <a:lnTo>
                    <a:pt x="1493838" y="1296988"/>
                  </a:lnTo>
                  <a:lnTo>
                    <a:pt x="1071563" y="1296988"/>
                  </a:lnTo>
                  <a:lnTo>
                    <a:pt x="1071563" y="1188182"/>
                  </a:lnTo>
                  <a:lnTo>
                    <a:pt x="1207550" y="1188182"/>
                  </a:lnTo>
                  <a:lnTo>
                    <a:pt x="1207550" y="820068"/>
                  </a:lnTo>
                  <a:lnTo>
                    <a:pt x="1201586" y="822053"/>
                  </a:lnTo>
                  <a:lnTo>
                    <a:pt x="1194826" y="824833"/>
                  </a:lnTo>
                  <a:lnTo>
                    <a:pt x="1180909" y="828407"/>
                  </a:lnTo>
                  <a:lnTo>
                    <a:pt x="1165402" y="831981"/>
                  </a:lnTo>
                  <a:lnTo>
                    <a:pt x="1148304" y="834760"/>
                  </a:lnTo>
                  <a:lnTo>
                    <a:pt x="1130809" y="837143"/>
                  </a:lnTo>
                  <a:lnTo>
                    <a:pt x="1111723" y="838732"/>
                  </a:lnTo>
                  <a:lnTo>
                    <a:pt x="1091842" y="839526"/>
                  </a:lnTo>
                  <a:lnTo>
                    <a:pt x="1071563" y="839923"/>
                  </a:lnTo>
                  <a:lnTo>
                    <a:pt x="1071563" y="738265"/>
                  </a:lnTo>
                  <a:lnTo>
                    <a:pt x="1080311" y="737073"/>
                  </a:lnTo>
                  <a:lnTo>
                    <a:pt x="1089456" y="735882"/>
                  </a:lnTo>
                  <a:lnTo>
                    <a:pt x="1097806" y="734294"/>
                  </a:lnTo>
                  <a:lnTo>
                    <a:pt x="1106156" y="732705"/>
                  </a:lnTo>
                  <a:lnTo>
                    <a:pt x="1114109" y="730720"/>
                  </a:lnTo>
                  <a:lnTo>
                    <a:pt x="1121664" y="728734"/>
                  </a:lnTo>
                  <a:lnTo>
                    <a:pt x="1129218" y="726352"/>
                  </a:lnTo>
                  <a:lnTo>
                    <a:pt x="1136376" y="723969"/>
                  </a:lnTo>
                  <a:lnTo>
                    <a:pt x="1143931" y="720792"/>
                  </a:lnTo>
                  <a:lnTo>
                    <a:pt x="1150690" y="718012"/>
                  </a:lnTo>
                  <a:lnTo>
                    <a:pt x="1156654" y="714438"/>
                  </a:lnTo>
                  <a:lnTo>
                    <a:pt x="1163016" y="711262"/>
                  </a:lnTo>
                  <a:lnTo>
                    <a:pt x="1168981" y="707688"/>
                  </a:lnTo>
                  <a:lnTo>
                    <a:pt x="1174945" y="704114"/>
                  </a:lnTo>
                  <a:lnTo>
                    <a:pt x="1180512" y="699746"/>
                  </a:lnTo>
                  <a:lnTo>
                    <a:pt x="1186079" y="695775"/>
                  </a:lnTo>
                  <a:lnTo>
                    <a:pt x="1191248" y="691407"/>
                  </a:lnTo>
                  <a:lnTo>
                    <a:pt x="1195621" y="686641"/>
                  </a:lnTo>
                  <a:lnTo>
                    <a:pt x="1200393" y="682273"/>
                  </a:lnTo>
                  <a:lnTo>
                    <a:pt x="1204767" y="677111"/>
                  </a:lnTo>
                  <a:lnTo>
                    <a:pt x="1208743" y="671551"/>
                  </a:lnTo>
                  <a:lnTo>
                    <a:pt x="1213117" y="666389"/>
                  </a:lnTo>
                  <a:lnTo>
                    <a:pt x="1216298" y="661227"/>
                  </a:lnTo>
                  <a:lnTo>
                    <a:pt x="1220274" y="655270"/>
                  </a:lnTo>
                  <a:lnTo>
                    <a:pt x="1223057" y="649314"/>
                  </a:lnTo>
                  <a:lnTo>
                    <a:pt x="1226636" y="643357"/>
                  </a:lnTo>
                  <a:lnTo>
                    <a:pt x="1229022" y="637003"/>
                  </a:lnTo>
                  <a:lnTo>
                    <a:pt x="1231407" y="630650"/>
                  </a:lnTo>
                  <a:lnTo>
                    <a:pt x="1234191" y="623899"/>
                  </a:lnTo>
                  <a:lnTo>
                    <a:pt x="1236179" y="617148"/>
                  </a:lnTo>
                  <a:lnTo>
                    <a:pt x="1240155" y="603250"/>
                  </a:lnTo>
                  <a:close/>
                  <a:moveTo>
                    <a:pt x="763507" y="603250"/>
                  </a:moveTo>
                  <a:lnTo>
                    <a:pt x="880806" y="603250"/>
                  </a:lnTo>
                  <a:lnTo>
                    <a:pt x="880806" y="1188182"/>
                  </a:lnTo>
                  <a:lnTo>
                    <a:pt x="1017588" y="1188182"/>
                  </a:lnTo>
                  <a:lnTo>
                    <a:pt x="1017588" y="1296988"/>
                  </a:lnTo>
                  <a:lnTo>
                    <a:pt x="595313" y="1296988"/>
                  </a:lnTo>
                  <a:lnTo>
                    <a:pt x="595313" y="1188182"/>
                  </a:lnTo>
                  <a:lnTo>
                    <a:pt x="731300" y="1188182"/>
                  </a:lnTo>
                  <a:lnTo>
                    <a:pt x="731300" y="820068"/>
                  </a:lnTo>
                  <a:lnTo>
                    <a:pt x="725336" y="822053"/>
                  </a:lnTo>
                  <a:lnTo>
                    <a:pt x="718576" y="824833"/>
                  </a:lnTo>
                  <a:lnTo>
                    <a:pt x="704659" y="828407"/>
                  </a:lnTo>
                  <a:lnTo>
                    <a:pt x="688754" y="831981"/>
                  </a:lnTo>
                  <a:lnTo>
                    <a:pt x="672054" y="834760"/>
                  </a:lnTo>
                  <a:lnTo>
                    <a:pt x="654161" y="837143"/>
                  </a:lnTo>
                  <a:lnTo>
                    <a:pt x="635473" y="838732"/>
                  </a:lnTo>
                  <a:lnTo>
                    <a:pt x="615592" y="839526"/>
                  </a:lnTo>
                  <a:lnTo>
                    <a:pt x="595313" y="839923"/>
                  </a:lnTo>
                  <a:lnTo>
                    <a:pt x="595313" y="738265"/>
                  </a:lnTo>
                  <a:lnTo>
                    <a:pt x="604061" y="737073"/>
                  </a:lnTo>
                  <a:lnTo>
                    <a:pt x="612809" y="735882"/>
                  </a:lnTo>
                  <a:lnTo>
                    <a:pt x="621159" y="734294"/>
                  </a:lnTo>
                  <a:lnTo>
                    <a:pt x="629906" y="732705"/>
                  </a:lnTo>
                  <a:lnTo>
                    <a:pt x="637859" y="730720"/>
                  </a:lnTo>
                  <a:lnTo>
                    <a:pt x="645414" y="728734"/>
                  </a:lnTo>
                  <a:lnTo>
                    <a:pt x="652968" y="726352"/>
                  </a:lnTo>
                  <a:lnTo>
                    <a:pt x="660126" y="723969"/>
                  </a:lnTo>
                  <a:lnTo>
                    <a:pt x="667283" y="720792"/>
                  </a:lnTo>
                  <a:lnTo>
                    <a:pt x="674042" y="718012"/>
                  </a:lnTo>
                  <a:lnTo>
                    <a:pt x="680404" y="714438"/>
                  </a:lnTo>
                  <a:lnTo>
                    <a:pt x="686766" y="711262"/>
                  </a:lnTo>
                  <a:lnTo>
                    <a:pt x="692731" y="707688"/>
                  </a:lnTo>
                  <a:lnTo>
                    <a:pt x="698695" y="704114"/>
                  </a:lnTo>
                  <a:lnTo>
                    <a:pt x="704262" y="699746"/>
                  </a:lnTo>
                  <a:lnTo>
                    <a:pt x="709431" y="695775"/>
                  </a:lnTo>
                  <a:lnTo>
                    <a:pt x="714600" y="691407"/>
                  </a:lnTo>
                  <a:lnTo>
                    <a:pt x="719371" y="686641"/>
                  </a:lnTo>
                  <a:lnTo>
                    <a:pt x="724143" y="682273"/>
                  </a:lnTo>
                  <a:lnTo>
                    <a:pt x="728119" y="677111"/>
                  </a:lnTo>
                  <a:lnTo>
                    <a:pt x="732493" y="671551"/>
                  </a:lnTo>
                  <a:lnTo>
                    <a:pt x="736469" y="666389"/>
                  </a:lnTo>
                  <a:lnTo>
                    <a:pt x="740048" y="661227"/>
                  </a:lnTo>
                  <a:lnTo>
                    <a:pt x="744024" y="655270"/>
                  </a:lnTo>
                  <a:lnTo>
                    <a:pt x="746807" y="649314"/>
                  </a:lnTo>
                  <a:lnTo>
                    <a:pt x="749988" y="643357"/>
                  </a:lnTo>
                  <a:lnTo>
                    <a:pt x="752772" y="637003"/>
                  </a:lnTo>
                  <a:lnTo>
                    <a:pt x="755157" y="630650"/>
                  </a:lnTo>
                  <a:lnTo>
                    <a:pt x="757941" y="623899"/>
                  </a:lnTo>
                  <a:lnTo>
                    <a:pt x="759929" y="617148"/>
                  </a:lnTo>
                  <a:lnTo>
                    <a:pt x="763507" y="603250"/>
                  </a:lnTo>
                  <a:close/>
                  <a:moveTo>
                    <a:pt x="252860" y="274637"/>
                  </a:moveTo>
                  <a:lnTo>
                    <a:pt x="243333" y="275431"/>
                  </a:lnTo>
                  <a:lnTo>
                    <a:pt x="233806" y="276622"/>
                  </a:lnTo>
                  <a:lnTo>
                    <a:pt x="224676" y="279003"/>
                  </a:lnTo>
                  <a:lnTo>
                    <a:pt x="216340" y="282178"/>
                  </a:lnTo>
                  <a:lnTo>
                    <a:pt x="207607" y="286147"/>
                  </a:lnTo>
                  <a:lnTo>
                    <a:pt x="199668" y="290909"/>
                  </a:lnTo>
                  <a:lnTo>
                    <a:pt x="192523" y="296465"/>
                  </a:lnTo>
                  <a:lnTo>
                    <a:pt x="185774" y="302815"/>
                  </a:lnTo>
                  <a:lnTo>
                    <a:pt x="179820" y="309562"/>
                  </a:lnTo>
                  <a:lnTo>
                    <a:pt x="174263" y="316706"/>
                  </a:lnTo>
                  <a:lnTo>
                    <a:pt x="169499" y="324644"/>
                  </a:lnTo>
                  <a:lnTo>
                    <a:pt x="165530" y="332581"/>
                  </a:lnTo>
                  <a:lnTo>
                    <a:pt x="162354" y="341312"/>
                  </a:lnTo>
                  <a:lnTo>
                    <a:pt x="159972" y="350837"/>
                  </a:lnTo>
                  <a:lnTo>
                    <a:pt x="158385" y="359965"/>
                  </a:lnTo>
                  <a:lnTo>
                    <a:pt x="157988" y="369490"/>
                  </a:lnTo>
                  <a:lnTo>
                    <a:pt x="157988" y="1619647"/>
                  </a:lnTo>
                  <a:lnTo>
                    <a:pt x="158385" y="1629569"/>
                  </a:lnTo>
                  <a:lnTo>
                    <a:pt x="159972" y="1639094"/>
                  </a:lnTo>
                  <a:lnTo>
                    <a:pt x="162354" y="1647825"/>
                  </a:lnTo>
                  <a:lnTo>
                    <a:pt x="165530" y="1656953"/>
                  </a:lnTo>
                  <a:lnTo>
                    <a:pt x="169499" y="1665288"/>
                  </a:lnTo>
                  <a:lnTo>
                    <a:pt x="174263" y="1672828"/>
                  </a:lnTo>
                  <a:lnTo>
                    <a:pt x="179820" y="1679972"/>
                  </a:lnTo>
                  <a:lnTo>
                    <a:pt x="185774" y="1686719"/>
                  </a:lnTo>
                  <a:lnTo>
                    <a:pt x="192523" y="1693069"/>
                  </a:lnTo>
                  <a:lnTo>
                    <a:pt x="199668" y="1698625"/>
                  </a:lnTo>
                  <a:lnTo>
                    <a:pt x="207607" y="1702991"/>
                  </a:lnTo>
                  <a:lnTo>
                    <a:pt x="216340" y="1707356"/>
                  </a:lnTo>
                  <a:lnTo>
                    <a:pt x="224676" y="1710531"/>
                  </a:lnTo>
                  <a:lnTo>
                    <a:pt x="233806" y="1712913"/>
                  </a:lnTo>
                  <a:lnTo>
                    <a:pt x="243333" y="1714103"/>
                  </a:lnTo>
                  <a:lnTo>
                    <a:pt x="252860" y="1714897"/>
                  </a:lnTo>
                  <a:lnTo>
                    <a:pt x="1741040" y="1714897"/>
                  </a:lnTo>
                  <a:lnTo>
                    <a:pt x="1750567" y="1714103"/>
                  </a:lnTo>
                  <a:lnTo>
                    <a:pt x="1759697" y="1712913"/>
                  </a:lnTo>
                  <a:lnTo>
                    <a:pt x="1769224" y="1710531"/>
                  </a:lnTo>
                  <a:lnTo>
                    <a:pt x="1777560" y="1707356"/>
                  </a:lnTo>
                  <a:lnTo>
                    <a:pt x="1785896" y="1702991"/>
                  </a:lnTo>
                  <a:lnTo>
                    <a:pt x="1794232" y="1698625"/>
                  </a:lnTo>
                  <a:lnTo>
                    <a:pt x="1801377" y="1693069"/>
                  </a:lnTo>
                  <a:lnTo>
                    <a:pt x="1808126" y="1686719"/>
                  </a:lnTo>
                  <a:lnTo>
                    <a:pt x="1813683" y="1679972"/>
                  </a:lnTo>
                  <a:lnTo>
                    <a:pt x="1819240" y="1672828"/>
                  </a:lnTo>
                  <a:lnTo>
                    <a:pt x="1824401" y="1665288"/>
                  </a:lnTo>
                  <a:lnTo>
                    <a:pt x="1828370" y="1656953"/>
                  </a:lnTo>
                  <a:lnTo>
                    <a:pt x="1831546" y="1647825"/>
                  </a:lnTo>
                  <a:lnTo>
                    <a:pt x="1833531" y="1639094"/>
                  </a:lnTo>
                  <a:lnTo>
                    <a:pt x="1835516" y="1629569"/>
                  </a:lnTo>
                  <a:lnTo>
                    <a:pt x="1835912" y="1619647"/>
                  </a:lnTo>
                  <a:lnTo>
                    <a:pt x="1835912" y="369490"/>
                  </a:lnTo>
                  <a:lnTo>
                    <a:pt x="1835516" y="359965"/>
                  </a:lnTo>
                  <a:lnTo>
                    <a:pt x="1833531" y="350837"/>
                  </a:lnTo>
                  <a:lnTo>
                    <a:pt x="1831546" y="341312"/>
                  </a:lnTo>
                  <a:lnTo>
                    <a:pt x="1828370" y="332581"/>
                  </a:lnTo>
                  <a:lnTo>
                    <a:pt x="1824401" y="324644"/>
                  </a:lnTo>
                  <a:lnTo>
                    <a:pt x="1819240" y="316706"/>
                  </a:lnTo>
                  <a:lnTo>
                    <a:pt x="1813683" y="309562"/>
                  </a:lnTo>
                  <a:lnTo>
                    <a:pt x="1808126" y="302815"/>
                  </a:lnTo>
                  <a:lnTo>
                    <a:pt x="1801377" y="296465"/>
                  </a:lnTo>
                  <a:lnTo>
                    <a:pt x="1794232" y="290909"/>
                  </a:lnTo>
                  <a:lnTo>
                    <a:pt x="1785896" y="286147"/>
                  </a:lnTo>
                  <a:lnTo>
                    <a:pt x="1777560" y="282178"/>
                  </a:lnTo>
                  <a:lnTo>
                    <a:pt x="1769224" y="279003"/>
                  </a:lnTo>
                  <a:lnTo>
                    <a:pt x="1759697" y="276622"/>
                  </a:lnTo>
                  <a:lnTo>
                    <a:pt x="1750567" y="275431"/>
                  </a:lnTo>
                  <a:lnTo>
                    <a:pt x="1741040" y="274637"/>
                  </a:lnTo>
                  <a:lnTo>
                    <a:pt x="1613221" y="274637"/>
                  </a:lnTo>
                  <a:lnTo>
                    <a:pt x="1613221" y="338931"/>
                  </a:lnTo>
                  <a:lnTo>
                    <a:pt x="1366316" y="338931"/>
                  </a:lnTo>
                  <a:lnTo>
                    <a:pt x="1366316" y="274637"/>
                  </a:lnTo>
                  <a:lnTo>
                    <a:pt x="596622" y="274637"/>
                  </a:lnTo>
                  <a:lnTo>
                    <a:pt x="596622" y="338931"/>
                  </a:lnTo>
                  <a:lnTo>
                    <a:pt x="349717" y="338931"/>
                  </a:lnTo>
                  <a:lnTo>
                    <a:pt x="349717" y="274637"/>
                  </a:lnTo>
                  <a:lnTo>
                    <a:pt x="252860" y="274637"/>
                  </a:lnTo>
                  <a:close/>
                  <a:moveTo>
                    <a:pt x="442207" y="0"/>
                  </a:moveTo>
                  <a:lnTo>
                    <a:pt x="565660" y="0"/>
                  </a:lnTo>
                  <a:lnTo>
                    <a:pt x="565660" y="116284"/>
                  </a:lnTo>
                  <a:lnTo>
                    <a:pt x="1397278" y="116284"/>
                  </a:lnTo>
                  <a:lnTo>
                    <a:pt x="1397278" y="215503"/>
                  </a:lnTo>
                  <a:lnTo>
                    <a:pt x="1397278" y="307975"/>
                  </a:lnTo>
                  <a:lnTo>
                    <a:pt x="1461188" y="307975"/>
                  </a:lnTo>
                  <a:lnTo>
                    <a:pt x="1461188" y="0"/>
                  </a:lnTo>
                  <a:lnTo>
                    <a:pt x="1551296" y="0"/>
                  </a:lnTo>
                  <a:lnTo>
                    <a:pt x="1551296" y="116284"/>
                  </a:lnTo>
                  <a:lnTo>
                    <a:pt x="1741040" y="116284"/>
                  </a:lnTo>
                  <a:lnTo>
                    <a:pt x="1754140" y="116681"/>
                  </a:lnTo>
                  <a:lnTo>
                    <a:pt x="1766446" y="117475"/>
                  </a:lnTo>
                  <a:lnTo>
                    <a:pt x="1779148" y="119062"/>
                  </a:lnTo>
                  <a:lnTo>
                    <a:pt x="1791851" y="121840"/>
                  </a:lnTo>
                  <a:lnTo>
                    <a:pt x="1804156" y="124222"/>
                  </a:lnTo>
                  <a:lnTo>
                    <a:pt x="1816065" y="127794"/>
                  </a:lnTo>
                  <a:lnTo>
                    <a:pt x="1827973" y="131762"/>
                  </a:lnTo>
                  <a:lnTo>
                    <a:pt x="1839088" y="136525"/>
                  </a:lnTo>
                  <a:lnTo>
                    <a:pt x="1850600" y="141684"/>
                  </a:lnTo>
                  <a:lnTo>
                    <a:pt x="1861318" y="147240"/>
                  </a:lnTo>
                  <a:lnTo>
                    <a:pt x="1872035" y="152797"/>
                  </a:lnTo>
                  <a:lnTo>
                    <a:pt x="1882356" y="159544"/>
                  </a:lnTo>
                  <a:lnTo>
                    <a:pt x="1892280" y="167084"/>
                  </a:lnTo>
                  <a:lnTo>
                    <a:pt x="1901807" y="174228"/>
                  </a:lnTo>
                  <a:lnTo>
                    <a:pt x="1911334" y="182165"/>
                  </a:lnTo>
                  <a:lnTo>
                    <a:pt x="1919670" y="190500"/>
                  </a:lnTo>
                  <a:lnTo>
                    <a:pt x="1928006" y="199231"/>
                  </a:lnTo>
                  <a:lnTo>
                    <a:pt x="1935945" y="208756"/>
                  </a:lnTo>
                  <a:lnTo>
                    <a:pt x="1943884" y="218281"/>
                  </a:lnTo>
                  <a:lnTo>
                    <a:pt x="1951029" y="228203"/>
                  </a:lnTo>
                  <a:lnTo>
                    <a:pt x="1957380" y="238125"/>
                  </a:lnTo>
                  <a:lnTo>
                    <a:pt x="1963732" y="249237"/>
                  </a:lnTo>
                  <a:lnTo>
                    <a:pt x="1968892" y="259953"/>
                  </a:lnTo>
                  <a:lnTo>
                    <a:pt x="1974052" y="271065"/>
                  </a:lnTo>
                  <a:lnTo>
                    <a:pt x="1978816" y="282575"/>
                  </a:lnTo>
                  <a:lnTo>
                    <a:pt x="1982389" y="294084"/>
                  </a:lnTo>
                  <a:lnTo>
                    <a:pt x="1985961" y="306387"/>
                  </a:lnTo>
                  <a:lnTo>
                    <a:pt x="1988740" y="318690"/>
                  </a:lnTo>
                  <a:lnTo>
                    <a:pt x="1991122" y="330994"/>
                  </a:lnTo>
                  <a:lnTo>
                    <a:pt x="1992709" y="344090"/>
                  </a:lnTo>
                  <a:lnTo>
                    <a:pt x="1993503" y="356790"/>
                  </a:lnTo>
                  <a:lnTo>
                    <a:pt x="1993900" y="369490"/>
                  </a:lnTo>
                  <a:lnTo>
                    <a:pt x="1993900" y="1619647"/>
                  </a:lnTo>
                  <a:lnTo>
                    <a:pt x="1993503" y="1632744"/>
                  </a:lnTo>
                  <a:lnTo>
                    <a:pt x="1992709" y="1645841"/>
                  </a:lnTo>
                  <a:lnTo>
                    <a:pt x="1991122" y="1658541"/>
                  </a:lnTo>
                  <a:lnTo>
                    <a:pt x="1988740" y="1670844"/>
                  </a:lnTo>
                  <a:lnTo>
                    <a:pt x="1985961" y="1682750"/>
                  </a:lnTo>
                  <a:lnTo>
                    <a:pt x="1982389" y="1695053"/>
                  </a:lnTo>
                  <a:lnTo>
                    <a:pt x="1978816" y="1706960"/>
                  </a:lnTo>
                  <a:lnTo>
                    <a:pt x="1974052" y="1718469"/>
                  </a:lnTo>
                  <a:lnTo>
                    <a:pt x="1968892" y="1729581"/>
                  </a:lnTo>
                  <a:lnTo>
                    <a:pt x="1963732" y="1740694"/>
                  </a:lnTo>
                  <a:lnTo>
                    <a:pt x="1957380" y="1751410"/>
                  </a:lnTo>
                  <a:lnTo>
                    <a:pt x="1951029" y="1761331"/>
                  </a:lnTo>
                  <a:lnTo>
                    <a:pt x="1943884" y="1771650"/>
                  </a:lnTo>
                  <a:lnTo>
                    <a:pt x="1935945" y="1780778"/>
                  </a:lnTo>
                  <a:lnTo>
                    <a:pt x="1928006" y="1789906"/>
                  </a:lnTo>
                  <a:lnTo>
                    <a:pt x="1919670" y="1799035"/>
                  </a:lnTo>
                  <a:lnTo>
                    <a:pt x="1911334" y="1807369"/>
                  </a:lnTo>
                  <a:lnTo>
                    <a:pt x="1901807" y="1815306"/>
                  </a:lnTo>
                  <a:lnTo>
                    <a:pt x="1892280" y="1822847"/>
                  </a:lnTo>
                  <a:lnTo>
                    <a:pt x="1882356" y="1829594"/>
                  </a:lnTo>
                  <a:lnTo>
                    <a:pt x="1872035" y="1836341"/>
                  </a:lnTo>
                  <a:lnTo>
                    <a:pt x="1861318" y="1842294"/>
                  </a:lnTo>
                  <a:lnTo>
                    <a:pt x="1850600" y="1848247"/>
                  </a:lnTo>
                  <a:lnTo>
                    <a:pt x="1839088" y="1853406"/>
                  </a:lnTo>
                  <a:lnTo>
                    <a:pt x="1827973" y="1857375"/>
                  </a:lnTo>
                  <a:lnTo>
                    <a:pt x="1816065" y="1861741"/>
                  </a:lnTo>
                  <a:lnTo>
                    <a:pt x="1804156" y="1864916"/>
                  </a:lnTo>
                  <a:lnTo>
                    <a:pt x="1791851" y="1868091"/>
                  </a:lnTo>
                  <a:lnTo>
                    <a:pt x="1779148" y="1870075"/>
                  </a:lnTo>
                  <a:lnTo>
                    <a:pt x="1766446" y="1871663"/>
                  </a:lnTo>
                  <a:lnTo>
                    <a:pt x="1754140" y="1872456"/>
                  </a:lnTo>
                  <a:lnTo>
                    <a:pt x="1741040" y="1873250"/>
                  </a:lnTo>
                  <a:lnTo>
                    <a:pt x="252860" y="1873250"/>
                  </a:lnTo>
                  <a:lnTo>
                    <a:pt x="239760" y="1872456"/>
                  </a:lnTo>
                  <a:lnTo>
                    <a:pt x="227058" y="1871663"/>
                  </a:lnTo>
                  <a:lnTo>
                    <a:pt x="214355" y="1870075"/>
                  </a:lnTo>
                  <a:lnTo>
                    <a:pt x="201653" y="1868091"/>
                  </a:lnTo>
                  <a:lnTo>
                    <a:pt x="189744" y="1864916"/>
                  </a:lnTo>
                  <a:lnTo>
                    <a:pt x="177835" y="1861741"/>
                  </a:lnTo>
                  <a:lnTo>
                    <a:pt x="165927" y="1857375"/>
                  </a:lnTo>
                  <a:lnTo>
                    <a:pt x="154018" y="1853406"/>
                  </a:lnTo>
                  <a:lnTo>
                    <a:pt x="143300" y="1848247"/>
                  </a:lnTo>
                  <a:lnTo>
                    <a:pt x="132186" y="1842294"/>
                  </a:lnTo>
                  <a:lnTo>
                    <a:pt x="121865" y="1836341"/>
                  </a:lnTo>
                  <a:lnTo>
                    <a:pt x="111147" y="1829594"/>
                  </a:lnTo>
                  <a:lnTo>
                    <a:pt x="101620" y="1822847"/>
                  </a:lnTo>
                  <a:lnTo>
                    <a:pt x="91696" y="1815306"/>
                  </a:lnTo>
                  <a:lnTo>
                    <a:pt x="82566" y="1807369"/>
                  </a:lnTo>
                  <a:lnTo>
                    <a:pt x="74230" y="1799035"/>
                  </a:lnTo>
                  <a:lnTo>
                    <a:pt x="65497" y="1789906"/>
                  </a:lnTo>
                  <a:lnTo>
                    <a:pt x="57558" y="1780778"/>
                  </a:lnTo>
                  <a:lnTo>
                    <a:pt x="50016" y="1771650"/>
                  </a:lnTo>
                  <a:lnTo>
                    <a:pt x="42871" y="1761331"/>
                  </a:lnTo>
                  <a:lnTo>
                    <a:pt x="36520" y="1751410"/>
                  </a:lnTo>
                  <a:lnTo>
                    <a:pt x="30168" y="1740694"/>
                  </a:lnTo>
                  <a:lnTo>
                    <a:pt x="24611" y="1729581"/>
                  </a:lnTo>
                  <a:lnTo>
                    <a:pt x="19848" y="1718469"/>
                  </a:lnTo>
                  <a:lnTo>
                    <a:pt x="15084" y="1706960"/>
                  </a:lnTo>
                  <a:lnTo>
                    <a:pt x="11115" y="1695053"/>
                  </a:lnTo>
                  <a:lnTo>
                    <a:pt x="7939" y="1682750"/>
                  </a:lnTo>
                  <a:lnTo>
                    <a:pt x="4763" y="1670844"/>
                  </a:lnTo>
                  <a:lnTo>
                    <a:pt x="2779" y="1658541"/>
                  </a:lnTo>
                  <a:lnTo>
                    <a:pt x="1191" y="1645841"/>
                  </a:lnTo>
                  <a:lnTo>
                    <a:pt x="0" y="1632744"/>
                  </a:lnTo>
                  <a:lnTo>
                    <a:pt x="0" y="1619647"/>
                  </a:lnTo>
                  <a:lnTo>
                    <a:pt x="0" y="369490"/>
                  </a:lnTo>
                  <a:lnTo>
                    <a:pt x="0" y="356790"/>
                  </a:lnTo>
                  <a:lnTo>
                    <a:pt x="1191" y="344090"/>
                  </a:lnTo>
                  <a:lnTo>
                    <a:pt x="2779" y="330994"/>
                  </a:lnTo>
                  <a:lnTo>
                    <a:pt x="4763" y="318690"/>
                  </a:lnTo>
                  <a:lnTo>
                    <a:pt x="7939" y="306387"/>
                  </a:lnTo>
                  <a:lnTo>
                    <a:pt x="11115" y="294084"/>
                  </a:lnTo>
                  <a:lnTo>
                    <a:pt x="15084" y="282575"/>
                  </a:lnTo>
                  <a:lnTo>
                    <a:pt x="19848" y="271065"/>
                  </a:lnTo>
                  <a:lnTo>
                    <a:pt x="24611" y="259953"/>
                  </a:lnTo>
                  <a:lnTo>
                    <a:pt x="30168" y="249237"/>
                  </a:lnTo>
                  <a:lnTo>
                    <a:pt x="36520" y="238125"/>
                  </a:lnTo>
                  <a:lnTo>
                    <a:pt x="42871" y="228203"/>
                  </a:lnTo>
                  <a:lnTo>
                    <a:pt x="50016" y="218281"/>
                  </a:lnTo>
                  <a:lnTo>
                    <a:pt x="57558" y="208756"/>
                  </a:lnTo>
                  <a:lnTo>
                    <a:pt x="65497" y="199231"/>
                  </a:lnTo>
                  <a:lnTo>
                    <a:pt x="74230" y="190500"/>
                  </a:lnTo>
                  <a:lnTo>
                    <a:pt x="82566" y="182165"/>
                  </a:lnTo>
                  <a:lnTo>
                    <a:pt x="91696" y="174228"/>
                  </a:lnTo>
                  <a:lnTo>
                    <a:pt x="101620" y="167084"/>
                  </a:lnTo>
                  <a:lnTo>
                    <a:pt x="111147" y="159544"/>
                  </a:lnTo>
                  <a:lnTo>
                    <a:pt x="121865" y="152797"/>
                  </a:lnTo>
                  <a:lnTo>
                    <a:pt x="132186" y="147240"/>
                  </a:lnTo>
                  <a:lnTo>
                    <a:pt x="143300" y="141684"/>
                  </a:lnTo>
                  <a:lnTo>
                    <a:pt x="154018" y="136525"/>
                  </a:lnTo>
                  <a:lnTo>
                    <a:pt x="165927" y="131762"/>
                  </a:lnTo>
                  <a:lnTo>
                    <a:pt x="177835" y="127794"/>
                  </a:lnTo>
                  <a:lnTo>
                    <a:pt x="189744" y="124222"/>
                  </a:lnTo>
                  <a:lnTo>
                    <a:pt x="201653" y="121840"/>
                  </a:lnTo>
                  <a:lnTo>
                    <a:pt x="214355" y="119062"/>
                  </a:lnTo>
                  <a:lnTo>
                    <a:pt x="227058" y="117475"/>
                  </a:lnTo>
                  <a:lnTo>
                    <a:pt x="239760" y="116681"/>
                  </a:lnTo>
                  <a:lnTo>
                    <a:pt x="252860" y="116284"/>
                  </a:lnTo>
                  <a:lnTo>
                    <a:pt x="380679" y="116284"/>
                  </a:lnTo>
                  <a:lnTo>
                    <a:pt x="380679" y="215503"/>
                  </a:lnTo>
                  <a:lnTo>
                    <a:pt x="380679" y="307975"/>
                  </a:lnTo>
                  <a:lnTo>
                    <a:pt x="442207" y="307975"/>
                  </a:lnTo>
                  <a:lnTo>
                    <a:pt x="442207" y="0"/>
                  </a:lnTo>
                  <a:close/>
                </a:path>
              </a:pathLst>
            </a:custGeom>
            <a:solidFill>
              <a:schemeClr val="bg1"/>
            </a:solidFill>
            <a:ln>
              <a:noFill/>
            </a:ln>
            <a:extLst/>
          </p:spPr>
          <p:txBody>
            <a:bodyPr anchor="ctr">
              <a:scene3d>
                <a:camera prst="orthographicFront"/>
                <a:lightRig dir="t" rig="threePt"/>
              </a:scene3d>
              <a:sp3d>
                <a:contourClr>
                  <a:srgbClr val="FFFFFF"/>
                </a:contourClr>
              </a:sp3d>
            </a:bodyPr>
            <a:lstStyle/>
            <a:p>
              <a:pPr algn="ctr">
                <a:defRPr/>
              </a:pPr>
              <a:endParaRPr altLang="en-US" lang="zh-CN" sz="1280">
                <a:solidFill>
                  <a:schemeClr val="accent1"/>
                </a:solidFill>
                <a:latin typeface="+mn-ea"/>
              </a:endParaRPr>
            </a:p>
          </p:txBody>
        </p:sp>
        <p:sp>
          <p:nvSpPr>
            <p:cNvPr id="93" name="KSO_Shape"/>
            <p:cNvSpPr/>
            <p:nvPr/>
          </p:nvSpPr>
          <p:spPr>
            <a:xfrm>
              <a:off x="5190598" y="4308786"/>
              <a:ext cx="341284" cy="255963"/>
            </a:xfrm>
            <a:custGeom>
              <a:gdLst>
                <a:gd fmla="*/ 577329 w 833225" name="connsiteX0"/>
                <a:gd fmla="*/ 241699 h 624687" name="connsiteY0"/>
                <a:gd fmla="*/ 541325 w 833225" name="connsiteX1"/>
                <a:gd fmla="*/ 277703 h 624687" name="connsiteY1"/>
                <a:gd fmla="*/ 577329 w 833225" name="connsiteX2"/>
                <a:gd fmla="*/ 313707 h 624687" name="connsiteY2"/>
                <a:gd fmla="*/ 613333 w 833225" name="connsiteX3"/>
                <a:gd fmla="*/ 277703 h 624687" name="connsiteY3"/>
                <a:gd fmla="*/ 577329 w 833225" name="connsiteX4"/>
                <a:gd fmla="*/ 241699 h 624687" name="connsiteY4"/>
                <a:gd fmla="*/ 424929 w 833225" name="connsiteX5"/>
                <a:gd fmla="*/ 241699 h 624687" name="connsiteY5"/>
                <a:gd fmla="*/ 388925 w 833225" name="connsiteX6"/>
                <a:gd fmla="*/ 277703 h 624687" name="connsiteY6"/>
                <a:gd fmla="*/ 424929 w 833225" name="connsiteX7"/>
                <a:gd fmla="*/ 313707 h 624687" name="connsiteY7"/>
                <a:gd fmla="*/ 460933 w 833225" name="connsiteX8"/>
                <a:gd fmla="*/ 277703 h 624687" name="connsiteY8"/>
                <a:gd fmla="*/ 424929 w 833225" name="connsiteX9"/>
                <a:gd fmla="*/ 241699 h 624687" name="connsiteY9"/>
                <a:gd fmla="*/ 272529 w 833225" name="connsiteX10"/>
                <a:gd fmla="*/ 241699 h 624687" name="connsiteY10"/>
                <a:gd fmla="*/ 236525 w 833225" name="connsiteX11"/>
                <a:gd fmla="*/ 277703 h 624687" name="connsiteY11"/>
                <a:gd fmla="*/ 272529 w 833225" name="connsiteX12"/>
                <a:gd fmla="*/ 313707 h 624687" name="connsiteY12"/>
                <a:gd fmla="*/ 308533 w 833225" name="connsiteX13"/>
                <a:gd fmla="*/ 277703 h 624687" name="connsiteY13"/>
                <a:gd fmla="*/ 272529 w 833225" name="connsiteX14"/>
                <a:gd fmla="*/ 241699 h 624687" name="connsiteY14"/>
                <a:gd fmla="*/ 429066 w 833225" name="connsiteX15"/>
                <a:gd fmla="*/ 124 h 624687" name="connsiteY15"/>
                <a:gd fmla="*/ 543580 w 833225" name="connsiteX16"/>
                <a:gd fmla="*/ 13237 h 624687" name="connsiteY16"/>
                <a:gd fmla="*/ 789350 w 833225" name="connsiteX17"/>
                <a:gd fmla="*/ 401436 h 624687" name="connsiteY17"/>
                <a:gd fmla="*/ 362652 w 833225" name="connsiteX18"/>
                <a:gd fmla="*/ 552944 h 624687" name="connsiteY18"/>
                <a:gd fmla="*/ 243007 w 833225" name="connsiteX19"/>
                <a:gd fmla="*/ 624687 h 624687" name="connsiteY19"/>
                <a:gd fmla="*/ 211865 w 833225" name="connsiteX20"/>
                <a:gd fmla="*/ 519440 h 624687" name="connsiteY20"/>
                <a:gd fmla="*/ 117966 w 833225" name="connsiteX21"/>
                <a:gd fmla="*/ 84077 h 624687" name="connsiteY21"/>
                <a:gd fmla="*/ 429066 w 833225" name="connsiteX22"/>
                <a:gd fmla="*/ 124 h 624687"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624687" w="833225">
                  <a:moveTo>
                    <a:pt x="577329" y="241699"/>
                  </a:moveTo>
                  <a:cubicBezTo>
                    <a:pt x="557445" y="241699"/>
                    <a:pt x="541325" y="257819"/>
                    <a:pt x="541325" y="277703"/>
                  </a:cubicBezTo>
                  <a:cubicBezTo>
                    <a:pt x="541325" y="297587"/>
                    <a:pt x="557445" y="313707"/>
                    <a:pt x="577329" y="313707"/>
                  </a:cubicBezTo>
                  <a:cubicBezTo>
                    <a:pt x="597213" y="313707"/>
                    <a:pt x="613333" y="297587"/>
                    <a:pt x="613333" y="277703"/>
                  </a:cubicBezTo>
                  <a:cubicBezTo>
                    <a:pt x="613333" y="257819"/>
                    <a:pt x="597213" y="241699"/>
                    <a:pt x="577329" y="241699"/>
                  </a:cubicBezTo>
                  <a:close/>
                  <a:moveTo>
                    <a:pt x="424929" y="241699"/>
                  </a:moveTo>
                  <a:cubicBezTo>
                    <a:pt x="405045" y="241699"/>
                    <a:pt x="388925" y="257819"/>
                    <a:pt x="388925" y="277703"/>
                  </a:cubicBezTo>
                  <a:cubicBezTo>
                    <a:pt x="388925" y="297587"/>
                    <a:pt x="405045" y="313707"/>
                    <a:pt x="424929" y="313707"/>
                  </a:cubicBezTo>
                  <a:cubicBezTo>
                    <a:pt x="444813" y="313707"/>
                    <a:pt x="460933" y="297587"/>
                    <a:pt x="460933" y="277703"/>
                  </a:cubicBezTo>
                  <a:cubicBezTo>
                    <a:pt x="460933" y="257819"/>
                    <a:pt x="444813" y="241699"/>
                    <a:pt x="424929" y="241699"/>
                  </a:cubicBezTo>
                  <a:close/>
                  <a:moveTo>
                    <a:pt x="272529" y="241699"/>
                  </a:moveTo>
                  <a:cubicBezTo>
                    <a:pt x="252645" y="241699"/>
                    <a:pt x="236525" y="257819"/>
                    <a:pt x="236525" y="277703"/>
                  </a:cubicBezTo>
                  <a:cubicBezTo>
                    <a:pt x="236525" y="297587"/>
                    <a:pt x="252645" y="313707"/>
                    <a:pt x="272529" y="313707"/>
                  </a:cubicBezTo>
                  <a:cubicBezTo>
                    <a:pt x="292413" y="313707"/>
                    <a:pt x="308533" y="297587"/>
                    <a:pt x="308533" y="277703"/>
                  </a:cubicBezTo>
                  <a:cubicBezTo>
                    <a:pt x="308533" y="257819"/>
                    <a:pt x="292413" y="241699"/>
                    <a:pt x="272529" y="241699"/>
                  </a:cubicBezTo>
                  <a:close/>
                  <a:moveTo>
                    <a:pt x="429066" y="124"/>
                  </a:moveTo>
                  <a:cubicBezTo>
                    <a:pt x="467414" y="891"/>
                    <a:pt x="505944" y="5202"/>
                    <a:pt x="543580" y="13237"/>
                  </a:cubicBezTo>
                  <a:cubicBezTo>
                    <a:pt x="786614" y="65121"/>
                    <a:pt x="903137" y="249172"/>
                    <a:pt x="789350" y="401436"/>
                  </a:cubicBezTo>
                  <a:cubicBezTo>
                    <a:pt x="710142" y="507428"/>
                    <a:pt x="538801" y="568267"/>
                    <a:pt x="362652" y="552944"/>
                  </a:cubicBezTo>
                  <a:lnTo>
                    <a:pt x="243007" y="624687"/>
                  </a:lnTo>
                  <a:lnTo>
                    <a:pt x="211865" y="519440"/>
                  </a:lnTo>
                  <a:cubicBezTo>
                    <a:pt x="-26035" y="429957"/>
                    <a:pt x="-72481" y="214611"/>
                    <a:pt x="117966" y="84077"/>
                  </a:cubicBezTo>
                  <a:cubicBezTo>
                    <a:pt x="200623" y="27423"/>
                    <a:pt x="314022" y="-2176"/>
                    <a:pt x="429066" y="12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80">
                <a:solidFill>
                  <a:srgbClr val="FFFFFF"/>
                </a:solidFill>
              </a:endParaRPr>
            </a:p>
          </p:txBody>
        </p:sp>
        <p:sp>
          <p:nvSpPr>
            <p:cNvPr id="96" name="KSO_Shape"/>
            <p:cNvSpPr/>
            <p:nvPr/>
          </p:nvSpPr>
          <p:spPr bwMode="auto">
            <a:xfrm>
              <a:off x="6270324" y="4541721"/>
              <a:ext cx="352030" cy="319174"/>
            </a:xfrm>
            <a:custGeom>
              <a:gdLst>
                <a:gd fmla="*/ 489274 w 2228850" name="T0"/>
                <a:gd fmla="*/ 1171178 h 2019300" name="T1"/>
                <a:gd fmla="*/ 683136 w 2228850" name="T2"/>
                <a:gd fmla="*/ 1519238 h 2019300" name="T3"/>
                <a:gd fmla="*/ 1056587 w 2228850" name="T4"/>
                <a:gd fmla="*/ 1377950 h 2019300" name="T5"/>
                <a:gd fmla="*/ 970559 w 2228850" name="T6"/>
                <a:gd fmla="*/ 988219 h 2019300" name="T7"/>
                <a:gd fmla="*/ 1033990 w 2228850" name="T8"/>
                <a:gd fmla="*/ 962025 h 2019300" name="T9"/>
                <a:gd fmla="*/ 1091871 w 2228850" name="T10"/>
                <a:gd fmla="*/ 1437085 h 2019300" name="T11"/>
                <a:gd fmla="*/ 629616 w 2228850" name="T12"/>
                <a:gd fmla="*/ 1562498 h 2019300" name="T13"/>
                <a:gd fmla="*/ 438529 w 2228850" name="T14"/>
                <a:gd fmla="*/ 1123950 h 2019300" name="T15"/>
                <a:gd fmla="*/ 761603 w 2228850" name="T16"/>
                <a:gd fmla="*/ 832840 h 2019300" name="T17"/>
                <a:gd fmla="*/ 421481 w 2228850" name="T18"/>
                <a:gd fmla="*/ 1071482 h 2019300" name="T19"/>
                <a:gd fmla="*/ 410369 w 2228850" name="T20"/>
                <a:gd fmla="*/ 1364523 h 2019300" name="T21"/>
                <a:gd fmla="*/ 723503 w 2228850" name="T22"/>
                <a:gd fmla="*/ 1626196 h 2019300" name="T23"/>
                <a:gd fmla="*/ 1080294 w 2228850" name="T24"/>
                <a:gd fmla="*/ 1505088 h 2019300" name="T25"/>
                <a:gd fmla="*/ 1187053 w 2228850" name="T26"/>
                <a:gd fmla="*/ 1194972 h 2019300" name="T27"/>
                <a:gd fmla="*/ 939403 w 2228850" name="T28"/>
                <a:gd fmla="*/ 861826 h 2019300" name="T29"/>
                <a:gd fmla="*/ 989013 w 2228850" name="T30"/>
                <a:gd fmla="*/ 477060 h 2019300" name="T31"/>
                <a:gd fmla="*/ 1144985 w 2228850" name="T32"/>
                <a:gd fmla="*/ 702599 h 2019300" name="T33"/>
                <a:gd fmla="*/ 1411685 w 2228850" name="T34"/>
                <a:gd fmla="*/ 749454 h 2019300" name="T35"/>
                <a:gd fmla="*/ 1373188 w 2228850" name="T36"/>
                <a:gd fmla="*/ 975390 h 2019300" name="T37"/>
                <a:gd fmla="*/ 1560116 w 2228850" name="T38"/>
                <a:gd fmla="*/ 1219194 h 2019300" name="T39"/>
                <a:gd fmla="*/ 1448991 w 2228850" name="T40"/>
                <a:gd fmla="*/ 1425673 h 2019300" name="T41"/>
                <a:gd fmla="*/ 1267222 w 2228850" name="T42"/>
                <a:gd fmla="*/ 1667095 h 2019300" name="T43"/>
                <a:gd fmla="*/ 1175544 w 2228850" name="T44"/>
                <a:gd fmla="*/ 1906134 h 2019300" name="T45"/>
                <a:gd fmla="*/ 894953 w 2228850" name="T46"/>
                <a:gd fmla="*/ 1860470 h 2019300" name="T47"/>
                <a:gd fmla="*/ 731044 w 2228850" name="T48"/>
                <a:gd fmla="*/ 2017315 h 2019300" name="T49"/>
                <a:gd fmla="*/ 570309 w 2228850" name="T50"/>
                <a:gd fmla="*/ 1831881 h 2019300" name="T51"/>
                <a:gd fmla="*/ 246459 w 2228850" name="T52"/>
                <a:gd fmla="*/ 1787805 h 2019300" name="T53"/>
                <a:gd fmla="*/ 203994 w 2228850" name="T54"/>
                <a:gd fmla="*/ 1546781 h 2019300" name="T55"/>
                <a:gd fmla="*/ 137715 w 2228850" name="T56"/>
                <a:gd fmla="*/ 1259695 h 2019300" name="T57"/>
                <a:gd fmla="*/ 29369 w 2228850" name="T58"/>
                <a:gd fmla="*/ 1034157 h 2019300" name="T59"/>
                <a:gd fmla="*/ 249634 w 2228850" name="T60"/>
                <a:gd fmla="*/ 888430 h 2019300" name="T61"/>
                <a:gd fmla="*/ 288925 w 2228850" name="T62"/>
                <a:gd fmla="*/ 622390 h 2019300" name="T63"/>
                <a:gd fmla="*/ 517128 w 2228850" name="T64"/>
                <a:gd fmla="*/ 653759 h 2019300" name="T65"/>
                <a:gd fmla="*/ 775097 w 2228850" name="T66"/>
                <a:gd fmla="*/ 462766 h 2019300" name="T67"/>
                <a:gd fmla="*/ 1636253 w 2228850" name="T68"/>
                <a:gd fmla="*/ 339029 h 2019300" name="T69"/>
                <a:gd fmla="*/ 1653303 w 2228850" name="T70"/>
                <a:gd fmla="*/ 573804 h 2019300" name="T71"/>
                <a:gd fmla="*/ 1888031 w 2228850" name="T72"/>
                <a:gd fmla="*/ 591283 h 2019300" name="T73"/>
                <a:gd fmla="*/ 1938387 w 2228850" name="T74"/>
                <a:gd fmla="*/ 361275 h 2019300" name="T75"/>
                <a:gd fmla="*/ 1832918 w 2228850" name="T76"/>
                <a:gd fmla="*/ 242894 h 2019300" name="T77"/>
                <a:gd fmla="*/ 1989536 w 2228850" name="T78"/>
                <a:gd fmla="*/ 468135 h 2019300" name="T79"/>
                <a:gd fmla="*/ 1791285 w 2228850" name="T80"/>
                <a:gd fmla="*/ 656829 h 2019300" name="T81"/>
                <a:gd fmla="*/ 1574399 w 2228850" name="T82"/>
                <a:gd fmla="*/ 489587 h 2019300" name="T83"/>
                <a:gd fmla="*/ 1708020 w 2228850" name="T84"/>
                <a:gd fmla="*/ 248853 h 2019300" name="T85"/>
                <a:gd fmla="*/ 1575304 w 2228850" name="T86"/>
                <a:gd fmla="*/ 344885 h 2019300" name="T87"/>
                <a:gd fmla="*/ 1650744 w 2228850" name="T88"/>
                <a:gd fmla="*/ 635794 h 2019300" name="T89"/>
                <a:gd fmla="*/ 1949723 w 2228850" name="T90"/>
                <a:gd fmla="*/ 603250 h 2019300" name="T91"/>
                <a:gd fmla="*/ 1960841 w 2228850" name="T92"/>
                <a:gd fmla="*/ 303213 h 2019300" name="T93"/>
                <a:gd fmla="*/ 1737698 w 2228850" name="T94"/>
                <a:gd fmla="*/ 39687 h 2019300" name="T95"/>
                <a:gd fmla="*/ 1949326 w 2228850" name="T96"/>
                <a:gd fmla="*/ 34131 h 2019300" name="T97"/>
                <a:gd fmla="*/ 2021193 w 2228850" name="T98"/>
                <a:gd fmla="*/ 167481 h 2019300" name="T99"/>
                <a:gd fmla="*/ 2207807 w 2228850" name="T100"/>
                <a:gd fmla="*/ 295275 h 2019300" name="T101"/>
                <a:gd fmla="*/ 2145072 w 2228850" name="T102"/>
                <a:gd fmla="*/ 494904 h 2019300" name="T103"/>
                <a:gd fmla="*/ 2146661 w 2228850" name="T104"/>
                <a:gd fmla="*/ 713979 h 2019300" name="T105"/>
                <a:gd fmla="*/ 1938606 w 2228850" name="T106"/>
                <a:gd fmla="*/ 781447 h 2019300" name="T107"/>
                <a:gd fmla="*/ 1834182 w 2228850" name="T108"/>
                <a:gd fmla="*/ 887413 h 2019300" name="T109"/>
                <a:gd fmla="*/ 1618186 w 2228850" name="T110"/>
                <a:gd fmla="*/ 854076 h 2019300" name="T111"/>
                <a:gd fmla="*/ 1542349 w 2228850" name="T112"/>
                <a:gd fmla="*/ 733822 h 2019300" name="T113"/>
                <a:gd fmla="*/ 1362882 w 2228850" name="T114"/>
                <a:gd fmla="*/ 615157 h 2019300" name="T115"/>
                <a:gd fmla="*/ 1414895 w 2228850" name="T116"/>
                <a:gd fmla="*/ 452835 h 2019300" name="T117"/>
                <a:gd fmla="*/ 1395837 w 2228850" name="T118"/>
                <a:gd fmla="*/ 209947 h 2019300" name="T119"/>
                <a:gd fmla="*/ 1619377 w 2228850" name="T120"/>
                <a:gd fmla="*/ 118269 h 2019300"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019300" w="2228850">
                  <a:moveTo>
                    <a:pt x="788194" y="927497"/>
                  </a:moveTo>
                  <a:lnTo>
                    <a:pt x="772732" y="927894"/>
                  </a:lnTo>
                  <a:lnTo>
                    <a:pt x="756875" y="929085"/>
                  </a:lnTo>
                  <a:lnTo>
                    <a:pt x="741810" y="931069"/>
                  </a:lnTo>
                  <a:lnTo>
                    <a:pt x="726745" y="933847"/>
                  </a:lnTo>
                  <a:lnTo>
                    <a:pt x="711680" y="937022"/>
                  </a:lnTo>
                  <a:lnTo>
                    <a:pt x="697408" y="940991"/>
                  </a:lnTo>
                  <a:lnTo>
                    <a:pt x="683136" y="945753"/>
                  </a:lnTo>
                  <a:lnTo>
                    <a:pt x="669260" y="951706"/>
                  </a:lnTo>
                  <a:lnTo>
                    <a:pt x="655781" y="957660"/>
                  </a:lnTo>
                  <a:lnTo>
                    <a:pt x="642698" y="964406"/>
                  </a:lnTo>
                  <a:lnTo>
                    <a:pt x="630012" y="971947"/>
                  </a:lnTo>
                  <a:lnTo>
                    <a:pt x="617326" y="979488"/>
                  </a:lnTo>
                  <a:lnTo>
                    <a:pt x="605432" y="988219"/>
                  </a:lnTo>
                  <a:lnTo>
                    <a:pt x="593936" y="997347"/>
                  </a:lnTo>
                  <a:lnTo>
                    <a:pt x="583232" y="1006872"/>
                  </a:lnTo>
                  <a:lnTo>
                    <a:pt x="572131" y="1016794"/>
                  </a:lnTo>
                  <a:lnTo>
                    <a:pt x="562220" y="1027510"/>
                  </a:lnTo>
                  <a:lnTo>
                    <a:pt x="552705" y="1038622"/>
                  </a:lnTo>
                  <a:lnTo>
                    <a:pt x="543587" y="1050132"/>
                  </a:lnTo>
                  <a:lnTo>
                    <a:pt x="535262" y="1062038"/>
                  </a:lnTo>
                  <a:lnTo>
                    <a:pt x="526936" y="1074341"/>
                  </a:lnTo>
                  <a:lnTo>
                    <a:pt x="519800" y="1087438"/>
                  </a:lnTo>
                  <a:lnTo>
                    <a:pt x="513061" y="1100535"/>
                  </a:lnTo>
                  <a:lnTo>
                    <a:pt x="507114" y="1114028"/>
                  </a:lnTo>
                  <a:lnTo>
                    <a:pt x="501564" y="1127522"/>
                  </a:lnTo>
                  <a:lnTo>
                    <a:pt x="496806" y="1142207"/>
                  </a:lnTo>
                  <a:lnTo>
                    <a:pt x="492842" y="1156494"/>
                  </a:lnTo>
                  <a:lnTo>
                    <a:pt x="489274" y="1171178"/>
                  </a:lnTo>
                  <a:lnTo>
                    <a:pt x="486499" y="1186260"/>
                  </a:lnTo>
                  <a:lnTo>
                    <a:pt x="484517" y="1201341"/>
                  </a:lnTo>
                  <a:lnTo>
                    <a:pt x="483327" y="1216819"/>
                  </a:lnTo>
                  <a:lnTo>
                    <a:pt x="482931" y="1232694"/>
                  </a:lnTo>
                  <a:lnTo>
                    <a:pt x="483327" y="1248172"/>
                  </a:lnTo>
                  <a:lnTo>
                    <a:pt x="484517" y="1263650"/>
                  </a:lnTo>
                  <a:lnTo>
                    <a:pt x="486499" y="1279129"/>
                  </a:lnTo>
                  <a:lnTo>
                    <a:pt x="489274" y="1294210"/>
                  </a:lnTo>
                  <a:lnTo>
                    <a:pt x="492842" y="1308894"/>
                  </a:lnTo>
                  <a:lnTo>
                    <a:pt x="496806" y="1323579"/>
                  </a:lnTo>
                  <a:lnTo>
                    <a:pt x="501564" y="1337469"/>
                  </a:lnTo>
                  <a:lnTo>
                    <a:pt x="507114" y="1351360"/>
                  </a:lnTo>
                  <a:lnTo>
                    <a:pt x="513061" y="1365250"/>
                  </a:lnTo>
                  <a:lnTo>
                    <a:pt x="519800" y="1377950"/>
                  </a:lnTo>
                  <a:lnTo>
                    <a:pt x="526936" y="1390650"/>
                  </a:lnTo>
                  <a:lnTo>
                    <a:pt x="535262" y="1402954"/>
                  </a:lnTo>
                  <a:lnTo>
                    <a:pt x="543587" y="1415257"/>
                  </a:lnTo>
                  <a:lnTo>
                    <a:pt x="552705" y="1426766"/>
                  </a:lnTo>
                  <a:lnTo>
                    <a:pt x="562220" y="1437879"/>
                  </a:lnTo>
                  <a:lnTo>
                    <a:pt x="572131" y="1448197"/>
                  </a:lnTo>
                  <a:lnTo>
                    <a:pt x="583232" y="1458516"/>
                  </a:lnTo>
                  <a:lnTo>
                    <a:pt x="593936" y="1468041"/>
                  </a:lnTo>
                  <a:lnTo>
                    <a:pt x="605432" y="1477169"/>
                  </a:lnTo>
                  <a:lnTo>
                    <a:pt x="617326" y="1485504"/>
                  </a:lnTo>
                  <a:lnTo>
                    <a:pt x="630012" y="1493441"/>
                  </a:lnTo>
                  <a:lnTo>
                    <a:pt x="642698" y="1500585"/>
                  </a:lnTo>
                  <a:lnTo>
                    <a:pt x="655781" y="1507729"/>
                  </a:lnTo>
                  <a:lnTo>
                    <a:pt x="669260" y="1513682"/>
                  </a:lnTo>
                  <a:lnTo>
                    <a:pt x="683136" y="1519238"/>
                  </a:lnTo>
                  <a:lnTo>
                    <a:pt x="697408" y="1524001"/>
                  </a:lnTo>
                  <a:lnTo>
                    <a:pt x="711680" y="1527969"/>
                  </a:lnTo>
                  <a:lnTo>
                    <a:pt x="726745" y="1531541"/>
                  </a:lnTo>
                  <a:lnTo>
                    <a:pt x="741810" y="1534319"/>
                  </a:lnTo>
                  <a:lnTo>
                    <a:pt x="756875" y="1536304"/>
                  </a:lnTo>
                  <a:lnTo>
                    <a:pt x="772732" y="1537494"/>
                  </a:lnTo>
                  <a:lnTo>
                    <a:pt x="788194" y="1537891"/>
                  </a:lnTo>
                  <a:lnTo>
                    <a:pt x="803655" y="1537494"/>
                  </a:lnTo>
                  <a:lnTo>
                    <a:pt x="819513" y="1536304"/>
                  </a:lnTo>
                  <a:lnTo>
                    <a:pt x="834578" y="1534319"/>
                  </a:lnTo>
                  <a:lnTo>
                    <a:pt x="849643" y="1531541"/>
                  </a:lnTo>
                  <a:lnTo>
                    <a:pt x="864708" y="1527969"/>
                  </a:lnTo>
                  <a:lnTo>
                    <a:pt x="878980" y="1524001"/>
                  </a:lnTo>
                  <a:lnTo>
                    <a:pt x="892855" y="1519238"/>
                  </a:lnTo>
                  <a:lnTo>
                    <a:pt x="907127" y="1513682"/>
                  </a:lnTo>
                  <a:lnTo>
                    <a:pt x="920606" y="1507729"/>
                  </a:lnTo>
                  <a:lnTo>
                    <a:pt x="933689" y="1500585"/>
                  </a:lnTo>
                  <a:lnTo>
                    <a:pt x="946772" y="1493441"/>
                  </a:lnTo>
                  <a:lnTo>
                    <a:pt x="958665" y="1485504"/>
                  </a:lnTo>
                  <a:lnTo>
                    <a:pt x="970559" y="1477169"/>
                  </a:lnTo>
                  <a:lnTo>
                    <a:pt x="982056" y="1468041"/>
                  </a:lnTo>
                  <a:lnTo>
                    <a:pt x="993552" y="1458516"/>
                  </a:lnTo>
                  <a:lnTo>
                    <a:pt x="1003860" y="1448197"/>
                  </a:lnTo>
                  <a:lnTo>
                    <a:pt x="1014168" y="1437879"/>
                  </a:lnTo>
                  <a:lnTo>
                    <a:pt x="1023682" y="1426766"/>
                  </a:lnTo>
                  <a:lnTo>
                    <a:pt x="1032404" y="1415257"/>
                  </a:lnTo>
                  <a:lnTo>
                    <a:pt x="1041522" y="1402954"/>
                  </a:lnTo>
                  <a:lnTo>
                    <a:pt x="1049055" y="1390650"/>
                  </a:lnTo>
                  <a:lnTo>
                    <a:pt x="1056587" y="1377950"/>
                  </a:lnTo>
                  <a:lnTo>
                    <a:pt x="1063327" y="1365250"/>
                  </a:lnTo>
                  <a:lnTo>
                    <a:pt x="1069273" y="1351360"/>
                  </a:lnTo>
                  <a:lnTo>
                    <a:pt x="1074824" y="1337469"/>
                  </a:lnTo>
                  <a:lnTo>
                    <a:pt x="1079581" y="1323579"/>
                  </a:lnTo>
                  <a:lnTo>
                    <a:pt x="1083942" y="1308894"/>
                  </a:lnTo>
                  <a:lnTo>
                    <a:pt x="1087510" y="1294210"/>
                  </a:lnTo>
                  <a:lnTo>
                    <a:pt x="1089889" y="1279129"/>
                  </a:lnTo>
                  <a:lnTo>
                    <a:pt x="1091871" y="1263650"/>
                  </a:lnTo>
                  <a:lnTo>
                    <a:pt x="1093060" y="1248172"/>
                  </a:lnTo>
                  <a:lnTo>
                    <a:pt x="1093457" y="1232694"/>
                  </a:lnTo>
                  <a:lnTo>
                    <a:pt x="1093060" y="1216819"/>
                  </a:lnTo>
                  <a:lnTo>
                    <a:pt x="1091871" y="1201341"/>
                  </a:lnTo>
                  <a:lnTo>
                    <a:pt x="1089889" y="1186260"/>
                  </a:lnTo>
                  <a:lnTo>
                    <a:pt x="1087510" y="1171178"/>
                  </a:lnTo>
                  <a:lnTo>
                    <a:pt x="1083942" y="1156494"/>
                  </a:lnTo>
                  <a:lnTo>
                    <a:pt x="1079581" y="1142207"/>
                  </a:lnTo>
                  <a:lnTo>
                    <a:pt x="1074824" y="1127522"/>
                  </a:lnTo>
                  <a:lnTo>
                    <a:pt x="1069273" y="1114028"/>
                  </a:lnTo>
                  <a:lnTo>
                    <a:pt x="1063327" y="1100535"/>
                  </a:lnTo>
                  <a:lnTo>
                    <a:pt x="1056587" y="1087438"/>
                  </a:lnTo>
                  <a:lnTo>
                    <a:pt x="1049055" y="1074341"/>
                  </a:lnTo>
                  <a:lnTo>
                    <a:pt x="1041522" y="1062038"/>
                  </a:lnTo>
                  <a:lnTo>
                    <a:pt x="1032404" y="1050132"/>
                  </a:lnTo>
                  <a:lnTo>
                    <a:pt x="1023682" y="1038622"/>
                  </a:lnTo>
                  <a:lnTo>
                    <a:pt x="1014168" y="1027510"/>
                  </a:lnTo>
                  <a:lnTo>
                    <a:pt x="1003860" y="1016794"/>
                  </a:lnTo>
                  <a:lnTo>
                    <a:pt x="993552" y="1006872"/>
                  </a:lnTo>
                  <a:lnTo>
                    <a:pt x="982056" y="997347"/>
                  </a:lnTo>
                  <a:lnTo>
                    <a:pt x="970559" y="988219"/>
                  </a:lnTo>
                  <a:lnTo>
                    <a:pt x="958665" y="979488"/>
                  </a:lnTo>
                  <a:lnTo>
                    <a:pt x="946772" y="971947"/>
                  </a:lnTo>
                  <a:lnTo>
                    <a:pt x="933689" y="964406"/>
                  </a:lnTo>
                  <a:lnTo>
                    <a:pt x="920606" y="957660"/>
                  </a:lnTo>
                  <a:lnTo>
                    <a:pt x="907127" y="951706"/>
                  </a:lnTo>
                  <a:lnTo>
                    <a:pt x="892855" y="945753"/>
                  </a:lnTo>
                  <a:lnTo>
                    <a:pt x="878980" y="940991"/>
                  </a:lnTo>
                  <a:lnTo>
                    <a:pt x="864708" y="937022"/>
                  </a:lnTo>
                  <a:lnTo>
                    <a:pt x="849643" y="933847"/>
                  </a:lnTo>
                  <a:lnTo>
                    <a:pt x="834578" y="931069"/>
                  </a:lnTo>
                  <a:lnTo>
                    <a:pt x="819513" y="929085"/>
                  </a:lnTo>
                  <a:lnTo>
                    <a:pt x="803655" y="927894"/>
                  </a:lnTo>
                  <a:lnTo>
                    <a:pt x="788194" y="927497"/>
                  </a:lnTo>
                  <a:close/>
                  <a:moveTo>
                    <a:pt x="788194" y="866775"/>
                  </a:moveTo>
                  <a:lnTo>
                    <a:pt x="806827" y="867569"/>
                  </a:lnTo>
                  <a:lnTo>
                    <a:pt x="825460" y="868760"/>
                  </a:lnTo>
                  <a:lnTo>
                    <a:pt x="843696" y="871141"/>
                  </a:lnTo>
                  <a:lnTo>
                    <a:pt x="861933" y="874316"/>
                  </a:lnTo>
                  <a:lnTo>
                    <a:pt x="879773" y="878285"/>
                  </a:lnTo>
                  <a:lnTo>
                    <a:pt x="896820" y="883444"/>
                  </a:lnTo>
                  <a:lnTo>
                    <a:pt x="913867" y="889000"/>
                  </a:lnTo>
                  <a:lnTo>
                    <a:pt x="930518" y="895350"/>
                  </a:lnTo>
                  <a:lnTo>
                    <a:pt x="947168" y="903288"/>
                  </a:lnTo>
                  <a:lnTo>
                    <a:pt x="962630" y="911225"/>
                  </a:lnTo>
                  <a:lnTo>
                    <a:pt x="977695" y="919956"/>
                  </a:lnTo>
                  <a:lnTo>
                    <a:pt x="992760" y="929481"/>
                  </a:lnTo>
                  <a:lnTo>
                    <a:pt x="1007032" y="939403"/>
                  </a:lnTo>
                  <a:lnTo>
                    <a:pt x="1020907" y="950516"/>
                  </a:lnTo>
                  <a:lnTo>
                    <a:pt x="1033990" y="962025"/>
                  </a:lnTo>
                  <a:lnTo>
                    <a:pt x="1047073" y="973931"/>
                  </a:lnTo>
                  <a:lnTo>
                    <a:pt x="1058966" y="986631"/>
                  </a:lnTo>
                  <a:lnTo>
                    <a:pt x="1070463" y="1000125"/>
                  </a:lnTo>
                  <a:lnTo>
                    <a:pt x="1081167" y="1014016"/>
                  </a:lnTo>
                  <a:lnTo>
                    <a:pt x="1091871" y="1027906"/>
                  </a:lnTo>
                  <a:lnTo>
                    <a:pt x="1100989" y="1042988"/>
                  </a:lnTo>
                  <a:lnTo>
                    <a:pt x="1109711" y="1058466"/>
                  </a:lnTo>
                  <a:lnTo>
                    <a:pt x="1118036" y="1073944"/>
                  </a:lnTo>
                  <a:lnTo>
                    <a:pt x="1125172" y="1090613"/>
                  </a:lnTo>
                  <a:lnTo>
                    <a:pt x="1131912" y="1106885"/>
                  </a:lnTo>
                  <a:lnTo>
                    <a:pt x="1137859" y="1123950"/>
                  </a:lnTo>
                  <a:lnTo>
                    <a:pt x="1142616" y="1141413"/>
                  </a:lnTo>
                  <a:lnTo>
                    <a:pt x="1146580" y="1158875"/>
                  </a:lnTo>
                  <a:lnTo>
                    <a:pt x="1149752" y="1176735"/>
                  </a:lnTo>
                  <a:lnTo>
                    <a:pt x="1152131" y="1195388"/>
                  </a:lnTo>
                  <a:lnTo>
                    <a:pt x="1153716" y="1213644"/>
                  </a:lnTo>
                  <a:lnTo>
                    <a:pt x="1154113" y="1232694"/>
                  </a:lnTo>
                  <a:lnTo>
                    <a:pt x="1153716" y="1251347"/>
                  </a:lnTo>
                  <a:lnTo>
                    <a:pt x="1152131" y="1270000"/>
                  </a:lnTo>
                  <a:lnTo>
                    <a:pt x="1149752" y="1288257"/>
                  </a:lnTo>
                  <a:lnTo>
                    <a:pt x="1146580" y="1306116"/>
                  </a:lnTo>
                  <a:lnTo>
                    <a:pt x="1142616" y="1324372"/>
                  </a:lnTo>
                  <a:lnTo>
                    <a:pt x="1137859" y="1341438"/>
                  </a:lnTo>
                  <a:lnTo>
                    <a:pt x="1131912" y="1358107"/>
                  </a:lnTo>
                  <a:lnTo>
                    <a:pt x="1125172" y="1375172"/>
                  </a:lnTo>
                  <a:lnTo>
                    <a:pt x="1118036" y="1391047"/>
                  </a:lnTo>
                  <a:lnTo>
                    <a:pt x="1109711" y="1406922"/>
                  </a:lnTo>
                  <a:lnTo>
                    <a:pt x="1100989" y="1422401"/>
                  </a:lnTo>
                  <a:lnTo>
                    <a:pt x="1091871" y="1437085"/>
                  </a:lnTo>
                  <a:lnTo>
                    <a:pt x="1081167" y="1451372"/>
                  </a:lnTo>
                  <a:lnTo>
                    <a:pt x="1070463" y="1465660"/>
                  </a:lnTo>
                  <a:lnTo>
                    <a:pt x="1058966" y="1478757"/>
                  </a:lnTo>
                  <a:lnTo>
                    <a:pt x="1047073" y="1491060"/>
                  </a:lnTo>
                  <a:lnTo>
                    <a:pt x="1033990" y="1503760"/>
                  </a:lnTo>
                  <a:lnTo>
                    <a:pt x="1020907" y="1514872"/>
                  </a:lnTo>
                  <a:lnTo>
                    <a:pt x="1007032" y="1525588"/>
                  </a:lnTo>
                  <a:lnTo>
                    <a:pt x="992760" y="1535907"/>
                  </a:lnTo>
                  <a:lnTo>
                    <a:pt x="977695" y="1545432"/>
                  </a:lnTo>
                  <a:lnTo>
                    <a:pt x="962630" y="1554560"/>
                  </a:lnTo>
                  <a:lnTo>
                    <a:pt x="947168" y="1562498"/>
                  </a:lnTo>
                  <a:lnTo>
                    <a:pt x="930518" y="1569641"/>
                  </a:lnTo>
                  <a:lnTo>
                    <a:pt x="913867" y="1576388"/>
                  </a:lnTo>
                  <a:lnTo>
                    <a:pt x="896820" y="1581944"/>
                  </a:lnTo>
                  <a:lnTo>
                    <a:pt x="879773" y="1586707"/>
                  </a:lnTo>
                  <a:lnTo>
                    <a:pt x="861933" y="1590676"/>
                  </a:lnTo>
                  <a:lnTo>
                    <a:pt x="843696" y="1594248"/>
                  </a:lnTo>
                  <a:lnTo>
                    <a:pt x="825460" y="1596629"/>
                  </a:lnTo>
                  <a:lnTo>
                    <a:pt x="806827" y="1598216"/>
                  </a:lnTo>
                  <a:lnTo>
                    <a:pt x="788194" y="1598613"/>
                  </a:lnTo>
                  <a:lnTo>
                    <a:pt x="769561" y="1598216"/>
                  </a:lnTo>
                  <a:lnTo>
                    <a:pt x="750531" y="1596629"/>
                  </a:lnTo>
                  <a:lnTo>
                    <a:pt x="732295" y="1594248"/>
                  </a:lnTo>
                  <a:lnTo>
                    <a:pt x="714058" y="1590676"/>
                  </a:lnTo>
                  <a:lnTo>
                    <a:pt x="696615" y="1586707"/>
                  </a:lnTo>
                  <a:lnTo>
                    <a:pt x="679568" y="1581944"/>
                  </a:lnTo>
                  <a:lnTo>
                    <a:pt x="662124" y="1576388"/>
                  </a:lnTo>
                  <a:lnTo>
                    <a:pt x="645870" y="1569641"/>
                  </a:lnTo>
                  <a:lnTo>
                    <a:pt x="629616" y="1562498"/>
                  </a:lnTo>
                  <a:lnTo>
                    <a:pt x="613758" y="1554560"/>
                  </a:lnTo>
                  <a:lnTo>
                    <a:pt x="598296" y="1545432"/>
                  </a:lnTo>
                  <a:lnTo>
                    <a:pt x="583628" y="1535907"/>
                  </a:lnTo>
                  <a:lnTo>
                    <a:pt x="568960" y="1525588"/>
                  </a:lnTo>
                  <a:lnTo>
                    <a:pt x="555480" y="1514872"/>
                  </a:lnTo>
                  <a:lnTo>
                    <a:pt x="542398" y="1503760"/>
                  </a:lnTo>
                  <a:lnTo>
                    <a:pt x="529315" y="1491060"/>
                  </a:lnTo>
                  <a:lnTo>
                    <a:pt x="517025" y="1478757"/>
                  </a:lnTo>
                  <a:lnTo>
                    <a:pt x="505925" y="1465660"/>
                  </a:lnTo>
                  <a:lnTo>
                    <a:pt x="494824" y="1451372"/>
                  </a:lnTo>
                  <a:lnTo>
                    <a:pt x="484517" y="1437085"/>
                  </a:lnTo>
                  <a:lnTo>
                    <a:pt x="475002" y="1422401"/>
                  </a:lnTo>
                  <a:lnTo>
                    <a:pt x="466280" y="1406922"/>
                  </a:lnTo>
                  <a:lnTo>
                    <a:pt x="458351" y="1391047"/>
                  </a:lnTo>
                  <a:lnTo>
                    <a:pt x="451215" y="1375172"/>
                  </a:lnTo>
                  <a:lnTo>
                    <a:pt x="444476" y="1358107"/>
                  </a:lnTo>
                  <a:lnTo>
                    <a:pt x="438529" y="1341438"/>
                  </a:lnTo>
                  <a:lnTo>
                    <a:pt x="433375" y="1324372"/>
                  </a:lnTo>
                  <a:lnTo>
                    <a:pt x="429411" y="1306116"/>
                  </a:lnTo>
                  <a:lnTo>
                    <a:pt x="426239" y="1288257"/>
                  </a:lnTo>
                  <a:lnTo>
                    <a:pt x="423861" y="1270000"/>
                  </a:lnTo>
                  <a:lnTo>
                    <a:pt x="422671" y="1251347"/>
                  </a:lnTo>
                  <a:lnTo>
                    <a:pt x="422275" y="1232694"/>
                  </a:lnTo>
                  <a:lnTo>
                    <a:pt x="422671" y="1213644"/>
                  </a:lnTo>
                  <a:lnTo>
                    <a:pt x="423861" y="1195388"/>
                  </a:lnTo>
                  <a:lnTo>
                    <a:pt x="426239" y="1176735"/>
                  </a:lnTo>
                  <a:lnTo>
                    <a:pt x="429411" y="1158875"/>
                  </a:lnTo>
                  <a:lnTo>
                    <a:pt x="433375" y="1141413"/>
                  </a:lnTo>
                  <a:lnTo>
                    <a:pt x="438529" y="1123950"/>
                  </a:lnTo>
                  <a:lnTo>
                    <a:pt x="444476" y="1106885"/>
                  </a:lnTo>
                  <a:lnTo>
                    <a:pt x="451215" y="1090613"/>
                  </a:lnTo>
                  <a:lnTo>
                    <a:pt x="458351" y="1073944"/>
                  </a:lnTo>
                  <a:lnTo>
                    <a:pt x="466280" y="1058466"/>
                  </a:lnTo>
                  <a:lnTo>
                    <a:pt x="475002" y="1042988"/>
                  </a:lnTo>
                  <a:lnTo>
                    <a:pt x="484517" y="1027906"/>
                  </a:lnTo>
                  <a:lnTo>
                    <a:pt x="494824" y="1014016"/>
                  </a:lnTo>
                  <a:lnTo>
                    <a:pt x="505925" y="1000125"/>
                  </a:lnTo>
                  <a:lnTo>
                    <a:pt x="517025" y="986631"/>
                  </a:lnTo>
                  <a:lnTo>
                    <a:pt x="529315" y="973931"/>
                  </a:lnTo>
                  <a:lnTo>
                    <a:pt x="542398" y="962025"/>
                  </a:lnTo>
                  <a:lnTo>
                    <a:pt x="555480" y="950516"/>
                  </a:lnTo>
                  <a:lnTo>
                    <a:pt x="568960" y="939403"/>
                  </a:lnTo>
                  <a:lnTo>
                    <a:pt x="583628" y="929481"/>
                  </a:lnTo>
                  <a:lnTo>
                    <a:pt x="598296" y="919956"/>
                  </a:lnTo>
                  <a:lnTo>
                    <a:pt x="613758" y="911225"/>
                  </a:lnTo>
                  <a:lnTo>
                    <a:pt x="629616" y="903288"/>
                  </a:lnTo>
                  <a:lnTo>
                    <a:pt x="645870" y="895350"/>
                  </a:lnTo>
                  <a:lnTo>
                    <a:pt x="662124" y="889000"/>
                  </a:lnTo>
                  <a:lnTo>
                    <a:pt x="679568" y="883444"/>
                  </a:lnTo>
                  <a:lnTo>
                    <a:pt x="696615" y="878285"/>
                  </a:lnTo>
                  <a:lnTo>
                    <a:pt x="714058" y="874316"/>
                  </a:lnTo>
                  <a:lnTo>
                    <a:pt x="732295" y="871141"/>
                  </a:lnTo>
                  <a:lnTo>
                    <a:pt x="750531" y="868760"/>
                  </a:lnTo>
                  <a:lnTo>
                    <a:pt x="769561" y="867569"/>
                  </a:lnTo>
                  <a:lnTo>
                    <a:pt x="788194" y="866775"/>
                  </a:lnTo>
                  <a:close/>
                  <a:moveTo>
                    <a:pt x="781447" y="832045"/>
                  </a:moveTo>
                  <a:lnTo>
                    <a:pt x="771525" y="832443"/>
                  </a:lnTo>
                  <a:lnTo>
                    <a:pt x="761603" y="832840"/>
                  </a:lnTo>
                  <a:lnTo>
                    <a:pt x="751284" y="833634"/>
                  </a:lnTo>
                  <a:lnTo>
                    <a:pt x="741363" y="834428"/>
                  </a:lnTo>
                  <a:lnTo>
                    <a:pt x="731838" y="836016"/>
                  </a:lnTo>
                  <a:lnTo>
                    <a:pt x="721916" y="837207"/>
                  </a:lnTo>
                  <a:lnTo>
                    <a:pt x="711994" y="839193"/>
                  </a:lnTo>
                  <a:lnTo>
                    <a:pt x="702469" y="841178"/>
                  </a:lnTo>
                  <a:lnTo>
                    <a:pt x="692944" y="843164"/>
                  </a:lnTo>
                  <a:lnTo>
                    <a:pt x="683419" y="845546"/>
                  </a:lnTo>
                  <a:lnTo>
                    <a:pt x="674291" y="848326"/>
                  </a:lnTo>
                  <a:lnTo>
                    <a:pt x="655637" y="854282"/>
                  </a:lnTo>
                  <a:lnTo>
                    <a:pt x="637381" y="861429"/>
                  </a:lnTo>
                  <a:lnTo>
                    <a:pt x="619522" y="868973"/>
                  </a:lnTo>
                  <a:lnTo>
                    <a:pt x="602456" y="877709"/>
                  </a:lnTo>
                  <a:lnTo>
                    <a:pt x="585787" y="886842"/>
                  </a:lnTo>
                  <a:lnTo>
                    <a:pt x="569119" y="896769"/>
                  </a:lnTo>
                  <a:lnTo>
                    <a:pt x="553641" y="908284"/>
                  </a:lnTo>
                  <a:lnTo>
                    <a:pt x="538162" y="919799"/>
                  </a:lnTo>
                  <a:lnTo>
                    <a:pt x="523478" y="931711"/>
                  </a:lnTo>
                  <a:lnTo>
                    <a:pt x="509587" y="944815"/>
                  </a:lnTo>
                  <a:lnTo>
                    <a:pt x="496094" y="958712"/>
                  </a:lnTo>
                  <a:lnTo>
                    <a:pt x="482997" y="973007"/>
                  </a:lnTo>
                  <a:lnTo>
                    <a:pt x="470694" y="987699"/>
                  </a:lnTo>
                  <a:lnTo>
                    <a:pt x="459581" y="1003582"/>
                  </a:lnTo>
                  <a:lnTo>
                    <a:pt x="448866" y="1019465"/>
                  </a:lnTo>
                  <a:lnTo>
                    <a:pt x="438547" y="1036142"/>
                  </a:lnTo>
                  <a:lnTo>
                    <a:pt x="434181" y="1045275"/>
                  </a:lnTo>
                  <a:lnTo>
                    <a:pt x="429816" y="1053613"/>
                  </a:lnTo>
                  <a:lnTo>
                    <a:pt x="425450" y="1062349"/>
                  </a:lnTo>
                  <a:lnTo>
                    <a:pt x="421481" y="1071482"/>
                  </a:lnTo>
                  <a:lnTo>
                    <a:pt x="417512" y="1080217"/>
                  </a:lnTo>
                  <a:lnTo>
                    <a:pt x="413941" y="1089747"/>
                  </a:lnTo>
                  <a:lnTo>
                    <a:pt x="410766" y="1098880"/>
                  </a:lnTo>
                  <a:lnTo>
                    <a:pt x="407591" y="1108410"/>
                  </a:lnTo>
                  <a:lnTo>
                    <a:pt x="404416" y="1117940"/>
                  </a:lnTo>
                  <a:lnTo>
                    <a:pt x="402034" y="1127469"/>
                  </a:lnTo>
                  <a:lnTo>
                    <a:pt x="399256" y="1137396"/>
                  </a:lnTo>
                  <a:lnTo>
                    <a:pt x="397272" y="1147323"/>
                  </a:lnTo>
                  <a:lnTo>
                    <a:pt x="395287" y="1157250"/>
                  </a:lnTo>
                  <a:lnTo>
                    <a:pt x="392906" y="1167177"/>
                  </a:lnTo>
                  <a:lnTo>
                    <a:pt x="391319" y="1177104"/>
                  </a:lnTo>
                  <a:lnTo>
                    <a:pt x="390128" y="1187825"/>
                  </a:lnTo>
                  <a:lnTo>
                    <a:pt x="389334" y="1197752"/>
                  </a:lnTo>
                  <a:lnTo>
                    <a:pt x="388541" y="1208076"/>
                  </a:lnTo>
                  <a:lnTo>
                    <a:pt x="388144" y="1218003"/>
                  </a:lnTo>
                  <a:lnTo>
                    <a:pt x="387747" y="1228724"/>
                  </a:lnTo>
                  <a:lnTo>
                    <a:pt x="387747" y="1238650"/>
                  </a:lnTo>
                  <a:lnTo>
                    <a:pt x="388144" y="1248577"/>
                  </a:lnTo>
                  <a:lnTo>
                    <a:pt x="388541" y="1258504"/>
                  </a:lnTo>
                  <a:lnTo>
                    <a:pt x="389334" y="1268431"/>
                  </a:lnTo>
                  <a:lnTo>
                    <a:pt x="390525" y="1278755"/>
                  </a:lnTo>
                  <a:lnTo>
                    <a:pt x="391716" y="1288285"/>
                  </a:lnTo>
                  <a:lnTo>
                    <a:pt x="393303" y="1297815"/>
                  </a:lnTo>
                  <a:lnTo>
                    <a:pt x="395287" y="1307742"/>
                  </a:lnTo>
                  <a:lnTo>
                    <a:pt x="397272" y="1317668"/>
                  </a:lnTo>
                  <a:lnTo>
                    <a:pt x="399653" y="1326801"/>
                  </a:lnTo>
                  <a:lnTo>
                    <a:pt x="402034" y="1336331"/>
                  </a:lnTo>
                  <a:lnTo>
                    <a:pt x="404416" y="1345464"/>
                  </a:lnTo>
                  <a:lnTo>
                    <a:pt x="410369" y="1364523"/>
                  </a:lnTo>
                  <a:lnTo>
                    <a:pt x="417512" y="1382392"/>
                  </a:lnTo>
                  <a:lnTo>
                    <a:pt x="425053" y="1399863"/>
                  </a:lnTo>
                  <a:lnTo>
                    <a:pt x="433387" y="1417334"/>
                  </a:lnTo>
                  <a:lnTo>
                    <a:pt x="443309" y="1434011"/>
                  </a:lnTo>
                  <a:lnTo>
                    <a:pt x="453231" y="1450291"/>
                  </a:lnTo>
                  <a:lnTo>
                    <a:pt x="463947" y="1466174"/>
                  </a:lnTo>
                  <a:lnTo>
                    <a:pt x="475456" y="1481660"/>
                  </a:lnTo>
                  <a:lnTo>
                    <a:pt x="488156" y="1495955"/>
                  </a:lnTo>
                  <a:lnTo>
                    <a:pt x="501253" y="1510250"/>
                  </a:lnTo>
                  <a:lnTo>
                    <a:pt x="514747" y="1523750"/>
                  </a:lnTo>
                  <a:lnTo>
                    <a:pt x="529034" y="1536457"/>
                  </a:lnTo>
                  <a:lnTo>
                    <a:pt x="544116" y="1548766"/>
                  </a:lnTo>
                  <a:lnTo>
                    <a:pt x="559594" y="1560281"/>
                  </a:lnTo>
                  <a:lnTo>
                    <a:pt x="575469" y="1571002"/>
                  </a:lnTo>
                  <a:lnTo>
                    <a:pt x="592534" y="1580532"/>
                  </a:lnTo>
                  <a:lnTo>
                    <a:pt x="601266" y="1585297"/>
                  </a:lnTo>
                  <a:lnTo>
                    <a:pt x="609600" y="1589665"/>
                  </a:lnTo>
                  <a:lnTo>
                    <a:pt x="618331" y="1594430"/>
                  </a:lnTo>
                  <a:lnTo>
                    <a:pt x="627856" y="1598401"/>
                  </a:lnTo>
                  <a:lnTo>
                    <a:pt x="636587" y="1601974"/>
                  </a:lnTo>
                  <a:lnTo>
                    <a:pt x="645716" y="1605548"/>
                  </a:lnTo>
                  <a:lnTo>
                    <a:pt x="655241" y="1609122"/>
                  </a:lnTo>
                  <a:lnTo>
                    <a:pt x="664369" y="1612298"/>
                  </a:lnTo>
                  <a:lnTo>
                    <a:pt x="674291" y="1615078"/>
                  </a:lnTo>
                  <a:lnTo>
                    <a:pt x="683816" y="1617857"/>
                  </a:lnTo>
                  <a:lnTo>
                    <a:pt x="693738" y="1620240"/>
                  </a:lnTo>
                  <a:lnTo>
                    <a:pt x="703263" y="1622622"/>
                  </a:lnTo>
                  <a:lnTo>
                    <a:pt x="713184" y="1624607"/>
                  </a:lnTo>
                  <a:lnTo>
                    <a:pt x="723503" y="1626196"/>
                  </a:lnTo>
                  <a:lnTo>
                    <a:pt x="733822" y="1627784"/>
                  </a:lnTo>
                  <a:lnTo>
                    <a:pt x="743744" y="1628975"/>
                  </a:lnTo>
                  <a:lnTo>
                    <a:pt x="754063" y="1630167"/>
                  </a:lnTo>
                  <a:lnTo>
                    <a:pt x="764778" y="1630961"/>
                  </a:lnTo>
                  <a:lnTo>
                    <a:pt x="774700" y="1631358"/>
                  </a:lnTo>
                  <a:lnTo>
                    <a:pt x="784622" y="1631755"/>
                  </a:lnTo>
                  <a:lnTo>
                    <a:pt x="794941" y="1631755"/>
                  </a:lnTo>
                  <a:lnTo>
                    <a:pt x="804863" y="1631358"/>
                  </a:lnTo>
                  <a:lnTo>
                    <a:pt x="815181" y="1630564"/>
                  </a:lnTo>
                  <a:lnTo>
                    <a:pt x="825103" y="1630167"/>
                  </a:lnTo>
                  <a:lnTo>
                    <a:pt x="834628" y="1628975"/>
                  </a:lnTo>
                  <a:lnTo>
                    <a:pt x="844550" y="1627784"/>
                  </a:lnTo>
                  <a:lnTo>
                    <a:pt x="854472" y="1626196"/>
                  </a:lnTo>
                  <a:lnTo>
                    <a:pt x="864394" y="1624607"/>
                  </a:lnTo>
                  <a:lnTo>
                    <a:pt x="873919" y="1622622"/>
                  </a:lnTo>
                  <a:lnTo>
                    <a:pt x="883444" y="1620240"/>
                  </a:lnTo>
                  <a:lnTo>
                    <a:pt x="892572" y="1617857"/>
                  </a:lnTo>
                  <a:lnTo>
                    <a:pt x="902494" y="1615078"/>
                  </a:lnTo>
                  <a:lnTo>
                    <a:pt x="920750" y="1609122"/>
                  </a:lnTo>
                  <a:lnTo>
                    <a:pt x="938609" y="1602371"/>
                  </a:lnTo>
                  <a:lnTo>
                    <a:pt x="956469" y="1594827"/>
                  </a:lnTo>
                  <a:lnTo>
                    <a:pt x="973931" y="1586091"/>
                  </a:lnTo>
                  <a:lnTo>
                    <a:pt x="990600" y="1576561"/>
                  </a:lnTo>
                  <a:lnTo>
                    <a:pt x="1006872" y="1566635"/>
                  </a:lnTo>
                  <a:lnTo>
                    <a:pt x="1022747" y="1555914"/>
                  </a:lnTo>
                  <a:lnTo>
                    <a:pt x="1038225" y="1544001"/>
                  </a:lnTo>
                  <a:lnTo>
                    <a:pt x="1052910" y="1531692"/>
                  </a:lnTo>
                  <a:lnTo>
                    <a:pt x="1066800" y="1518588"/>
                  </a:lnTo>
                  <a:lnTo>
                    <a:pt x="1080294" y="1505088"/>
                  </a:lnTo>
                  <a:lnTo>
                    <a:pt x="1093391" y="1490396"/>
                  </a:lnTo>
                  <a:lnTo>
                    <a:pt x="1105297" y="1475704"/>
                  </a:lnTo>
                  <a:lnTo>
                    <a:pt x="1116806" y="1460218"/>
                  </a:lnTo>
                  <a:lnTo>
                    <a:pt x="1127125" y="1443938"/>
                  </a:lnTo>
                  <a:lnTo>
                    <a:pt x="1137444" y="1427261"/>
                  </a:lnTo>
                  <a:lnTo>
                    <a:pt x="1142206" y="1418923"/>
                  </a:lnTo>
                  <a:lnTo>
                    <a:pt x="1146572" y="1410187"/>
                  </a:lnTo>
                  <a:lnTo>
                    <a:pt x="1150938" y="1401054"/>
                  </a:lnTo>
                  <a:lnTo>
                    <a:pt x="1154906" y="1392319"/>
                  </a:lnTo>
                  <a:lnTo>
                    <a:pt x="1158478" y="1383186"/>
                  </a:lnTo>
                  <a:lnTo>
                    <a:pt x="1162050" y="1374053"/>
                  </a:lnTo>
                  <a:lnTo>
                    <a:pt x="1165622" y="1364920"/>
                  </a:lnTo>
                  <a:lnTo>
                    <a:pt x="1168797" y="1354993"/>
                  </a:lnTo>
                  <a:lnTo>
                    <a:pt x="1171575" y="1345861"/>
                  </a:lnTo>
                  <a:lnTo>
                    <a:pt x="1174353" y="1335934"/>
                  </a:lnTo>
                  <a:lnTo>
                    <a:pt x="1177131" y="1326404"/>
                  </a:lnTo>
                  <a:lnTo>
                    <a:pt x="1179513" y="1316874"/>
                  </a:lnTo>
                  <a:lnTo>
                    <a:pt x="1181497" y="1306550"/>
                  </a:lnTo>
                  <a:lnTo>
                    <a:pt x="1183085" y="1296623"/>
                  </a:lnTo>
                  <a:lnTo>
                    <a:pt x="1184672" y="1286299"/>
                  </a:lnTo>
                  <a:lnTo>
                    <a:pt x="1185863" y="1276373"/>
                  </a:lnTo>
                  <a:lnTo>
                    <a:pt x="1187053" y="1265652"/>
                  </a:lnTo>
                  <a:lnTo>
                    <a:pt x="1187847" y="1255328"/>
                  </a:lnTo>
                  <a:lnTo>
                    <a:pt x="1188244" y="1245401"/>
                  </a:lnTo>
                  <a:lnTo>
                    <a:pt x="1188641" y="1235474"/>
                  </a:lnTo>
                  <a:lnTo>
                    <a:pt x="1188641" y="1225150"/>
                  </a:lnTo>
                  <a:lnTo>
                    <a:pt x="1188244" y="1214826"/>
                  </a:lnTo>
                  <a:lnTo>
                    <a:pt x="1187847" y="1204899"/>
                  </a:lnTo>
                  <a:lnTo>
                    <a:pt x="1187053" y="1194972"/>
                  </a:lnTo>
                  <a:lnTo>
                    <a:pt x="1185863" y="1185442"/>
                  </a:lnTo>
                  <a:lnTo>
                    <a:pt x="1184672" y="1175118"/>
                  </a:lnTo>
                  <a:lnTo>
                    <a:pt x="1183085" y="1165589"/>
                  </a:lnTo>
                  <a:lnTo>
                    <a:pt x="1181497" y="1156059"/>
                  </a:lnTo>
                  <a:lnTo>
                    <a:pt x="1179513" y="1146529"/>
                  </a:lnTo>
                  <a:lnTo>
                    <a:pt x="1177131" y="1136999"/>
                  </a:lnTo>
                  <a:lnTo>
                    <a:pt x="1174353" y="1127072"/>
                  </a:lnTo>
                  <a:lnTo>
                    <a:pt x="1171575" y="1117940"/>
                  </a:lnTo>
                  <a:lnTo>
                    <a:pt x="1165622" y="1099674"/>
                  </a:lnTo>
                  <a:lnTo>
                    <a:pt x="1158875" y="1081012"/>
                  </a:lnTo>
                  <a:lnTo>
                    <a:pt x="1151335" y="1063540"/>
                  </a:lnTo>
                  <a:lnTo>
                    <a:pt x="1143000" y="1046466"/>
                  </a:lnTo>
                  <a:lnTo>
                    <a:pt x="1133475" y="1029392"/>
                  </a:lnTo>
                  <a:lnTo>
                    <a:pt x="1123156" y="1013112"/>
                  </a:lnTo>
                  <a:lnTo>
                    <a:pt x="1112441" y="997626"/>
                  </a:lnTo>
                  <a:lnTo>
                    <a:pt x="1100931" y="982140"/>
                  </a:lnTo>
                  <a:lnTo>
                    <a:pt x="1088628" y="967448"/>
                  </a:lnTo>
                  <a:lnTo>
                    <a:pt x="1075135" y="953550"/>
                  </a:lnTo>
                  <a:lnTo>
                    <a:pt x="1061641" y="939653"/>
                  </a:lnTo>
                  <a:lnTo>
                    <a:pt x="1047353" y="926946"/>
                  </a:lnTo>
                  <a:lnTo>
                    <a:pt x="1032272" y="915034"/>
                  </a:lnTo>
                  <a:lnTo>
                    <a:pt x="1016794" y="903519"/>
                  </a:lnTo>
                  <a:lnTo>
                    <a:pt x="1000522" y="892798"/>
                  </a:lnTo>
                  <a:lnTo>
                    <a:pt x="983456" y="882871"/>
                  </a:lnTo>
                  <a:lnTo>
                    <a:pt x="975122" y="878106"/>
                  </a:lnTo>
                  <a:lnTo>
                    <a:pt x="966391" y="873738"/>
                  </a:lnTo>
                  <a:lnTo>
                    <a:pt x="957659" y="869371"/>
                  </a:lnTo>
                  <a:lnTo>
                    <a:pt x="948928" y="865400"/>
                  </a:lnTo>
                  <a:lnTo>
                    <a:pt x="939403" y="861826"/>
                  </a:lnTo>
                  <a:lnTo>
                    <a:pt x="930275" y="858252"/>
                  </a:lnTo>
                  <a:lnTo>
                    <a:pt x="921147" y="854282"/>
                  </a:lnTo>
                  <a:lnTo>
                    <a:pt x="911622" y="851105"/>
                  </a:lnTo>
                  <a:lnTo>
                    <a:pt x="902494" y="848326"/>
                  </a:lnTo>
                  <a:lnTo>
                    <a:pt x="892175" y="845546"/>
                  </a:lnTo>
                  <a:lnTo>
                    <a:pt x="882650" y="843164"/>
                  </a:lnTo>
                  <a:lnTo>
                    <a:pt x="872728" y="840781"/>
                  </a:lnTo>
                  <a:lnTo>
                    <a:pt x="863203" y="838796"/>
                  </a:lnTo>
                  <a:lnTo>
                    <a:pt x="852488" y="837207"/>
                  </a:lnTo>
                  <a:lnTo>
                    <a:pt x="842566" y="835619"/>
                  </a:lnTo>
                  <a:lnTo>
                    <a:pt x="832247" y="834428"/>
                  </a:lnTo>
                  <a:lnTo>
                    <a:pt x="822325" y="833237"/>
                  </a:lnTo>
                  <a:lnTo>
                    <a:pt x="812006" y="832840"/>
                  </a:lnTo>
                  <a:lnTo>
                    <a:pt x="801688" y="832045"/>
                  </a:lnTo>
                  <a:lnTo>
                    <a:pt x="791369" y="832045"/>
                  </a:lnTo>
                  <a:lnTo>
                    <a:pt x="781447" y="832045"/>
                  </a:lnTo>
                  <a:close/>
                  <a:moveTo>
                    <a:pt x="802481" y="444500"/>
                  </a:moveTo>
                  <a:lnTo>
                    <a:pt x="823913" y="445294"/>
                  </a:lnTo>
                  <a:lnTo>
                    <a:pt x="844947" y="446486"/>
                  </a:lnTo>
                  <a:lnTo>
                    <a:pt x="866775" y="448471"/>
                  </a:lnTo>
                  <a:lnTo>
                    <a:pt x="887413" y="450853"/>
                  </a:lnTo>
                  <a:lnTo>
                    <a:pt x="908844" y="453633"/>
                  </a:lnTo>
                  <a:lnTo>
                    <a:pt x="929878" y="457207"/>
                  </a:lnTo>
                  <a:lnTo>
                    <a:pt x="950913" y="461177"/>
                  </a:lnTo>
                  <a:lnTo>
                    <a:pt x="971550" y="465545"/>
                  </a:lnTo>
                  <a:lnTo>
                    <a:pt x="977106" y="467530"/>
                  </a:lnTo>
                  <a:lnTo>
                    <a:pt x="981869" y="470310"/>
                  </a:lnTo>
                  <a:lnTo>
                    <a:pt x="985838" y="473487"/>
                  </a:lnTo>
                  <a:lnTo>
                    <a:pt x="989013" y="477060"/>
                  </a:lnTo>
                  <a:lnTo>
                    <a:pt x="991791" y="481428"/>
                  </a:lnTo>
                  <a:lnTo>
                    <a:pt x="992981" y="483413"/>
                  </a:lnTo>
                  <a:lnTo>
                    <a:pt x="993378" y="485796"/>
                  </a:lnTo>
                  <a:lnTo>
                    <a:pt x="993775" y="488575"/>
                  </a:lnTo>
                  <a:lnTo>
                    <a:pt x="993775" y="490561"/>
                  </a:lnTo>
                  <a:lnTo>
                    <a:pt x="993775" y="492943"/>
                  </a:lnTo>
                  <a:lnTo>
                    <a:pt x="993378" y="495326"/>
                  </a:lnTo>
                  <a:lnTo>
                    <a:pt x="989409" y="520341"/>
                  </a:lnTo>
                  <a:lnTo>
                    <a:pt x="985838" y="546151"/>
                  </a:lnTo>
                  <a:lnTo>
                    <a:pt x="978297" y="596580"/>
                  </a:lnTo>
                  <a:lnTo>
                    <a:pt x="977503" y="600948"/>
                  </a:lnTo>
                  <a:lnTo>
                    <a:pt x="977106" y="605316"/>
                  </a:lnTo>
                  <a:lnTo>
                    <a:pt x="977900" y="609683"/>
                  </a:lnTo>
                  <a:lnTo>
                    <a:pt x="979488" y="613654"/>
                  </a:lnTo>
                  <a:lnTo>
                    <a:pt x="981472" y="617625"/>
                  </a:lnTo>
                  <a:lnTo>
                    <a:pt x="983853" y="620801"/>
                  </a:lnTo>
                  <a:lnTo>
                    <a:pt x="987028" y="623581"/>
                  </a:lnTo>
                  <a:lnTo>
                    <a:pt x="990600" y="626361"/>
                  </a:lnTo>
                  <a:lnTo>
                    <a:pt x="1005681" y="631920"/>
                  </a:lnTo>
                  <a:lnTo>
                    <a:pt x="1020366" y="637479"/>
                  </a:lnTo>
                  <a:lnTo>
                    <a:pt x="1034653" y="643435"/>
                  </a:lnTo>
                  <a:lnTo>
                    <a:pt x="1049338" y="649391"/>
                  </a:lnTo>
                  <a:lnTo>
                    <a:pt x="1063625" y="656141"/>
                  </a:lnTo>
                  <a:lnTo>
                    <a:pt x="1077516" y="662891"/>
                  </a:lnTo>
                  <a:lnTo>
                    <a:pt x="1091803" y="670039"/>
                  </a:lnTo>
                  <a:lnTo>
                    <a:pt x="1105297" y="677583"/>
                  </a:lnTo>
                  <a:lnTo>
                    <a:pt x="1118791" y="685525"/>
                  </a:lnTo>
                  <a:lnTo>
                    <a:pt x="1132285" y="693863"/>
                  </a:lnTo>
                  <a:lnTo>
                    <a:pt x="1144985" y="702599"/>
                  </a:lnTo>
                  <a:lnTo>
                    <a:pt x="1157685" y="711335"/>
                  </a:lnTo>
                  <a:lnTo>
                    <a:pt x="1170385" y="720864"/>
                  </a:lnTo>
                  <a:lnTo>
                    <a:pt x="1183085" y="730394"/>
                  </a:lnTo>
                  <a:lnTo>
                    <a:pt x="1195388" y="739924"/>
                  </a:lnTo>
                  <a:lnTo>
                    <a:pt x="1207294" y="749851"/>
                  </a:lnTo>
                  <a:lnTo>
                    <a:pt x="1211263" y="751836"/>
                  </a:lnTo>
                  <a:lnTo>
                    <a:pt x="1215231" y="753028"/>
                  </a:lnTo>
                  <a:lnTo>
                    <a:pt x="1219597" y="753425"/>
                  </a:lnTo>
                  <a:lnTo>
                    <a:pt x="1224360" y="753425"/>
                  </a:lnTo>
                  <a:lnTo>
                    <a:pt x="1228328" y="752630"/>
                  </a:lnTo>
                  <a:lnTo>
                    <a:pt x="1232297" y="751042"/>
                  </a:lnTo>
                  <a:lnTo>
                    <a:pt x="1236266" y="748660"/>
                  </a:lnTo>
                  <a:lnTo>
                    <a:pt x="1239441" y="745880"/>
                  </a:lnTo>
                  <a:lnTo>
                    <a:pt x="1320006" y="681554"/>
                  </a:lnTo>
                  <a:lnTo>
                    <a:pt x="1321594" y="679966"/>
                  </a:lnTo>
                  <a:lnTo>
                    <a:pt x="1323181" y="678774"/>
                  </a:lnTo>
                  <a:lnTo>
                    <a:pt x="1325166" y="677583"/>
                  </a:lnTo>
                  <a:lnTo>
                    <a:pt x="1327547" y="676789"/>
                  </a:lnTo>
                  <a:lnTo>
                    <a:pt x="1329531" y="676392"/>
                  </a:lnTo>
                  <a:lnTo>
                    <a:pt x="1331913" y="675995"/>
                  </a:lnTo>
                  <a:lnTo>
                    <a:pt x="1336675" y="675995"/>
                  </a:lnTo>
                  <a:lnTo>
                    <a:pt x="1341835" y="676789"/>
                  </a:lnTo>
                  <a:lnTo>
                    <a:pt x="1346597" y="678774"/>
                  </a:lnTo>
                  <a:lnTo>
                    <a:pt x="1351360" y="681554"/>
                  </a:lnTo>
                  <a:lnTo>
                    <a:pt x="1355725" y="685128"/>
                  </a:lnTo>
                  <a:lnTo>
                    <a:pt x="1370410" y="700614"/>
                  </a:lnTo>
                  <a:lnTo>
                    <a:pt x="1384300" y="716497"/>
                  </a:lnTo>
                  <a:lnTo>
                    <a:pt x="1397794" y="733174"/>
                  </a:lnTo>
                  <a:lnTo>
                    <a:pt x="1411685" y="749454"/>
                  </a:lnTo>
                  <a:lnTo>
                    <a:pt x="1424385" y="766925"/>
                  </a:lnTo>
                  <a:lnTo>
                    <a:pt x="1436688" y="783999"/>
                  </a:lnTo>
                  <a:lnTo>
                    <a:pt x="1448594" y="801471"/>
                  </a:lnTo>
                  <a:lnTo>
                    <a:pt x="1460103" y="819736"/>
                  </a:lnTo>
                  <a:lnTo>
                    <a:pt x="1462485" y="824898"/>
                  </a:lnTo>
                  <a:lnTo>
                    <a:pt x="1464072" y="830060"/>
                  </a:lnTo>
                  <a:lnTo>
                    <a:pt x="1464866" y="835619"/>
                  </a:lnTo>
                  <a:lnTo>
                    <a:pt x="1464469" y="840384"/>
                  </a:lnTo>
                  <a:lnTo>
                    <a:pt x="1463278" y="845149"/>
                  </a:lnTo>
                  <a:lnTo>
                    <a:pt x="1462485" y="847134"/>
                  </a:lnTo>
                  <a:lnTo>
                    <a:pt x="1461294" y="849120"/>
                  </a:lnTo>
                  <a:lnTo>
                    <a:pt x="1460103" y="851105"/>
                  </a:lnTo>
                  <a:lnTo>
                    <a:pt x="1458516" y="852693"/>
                  </a:lnTo>
                  <a:lnTo>
                    <a:pt x="1456532" y="853885"/>
                  </a:lnTo>
                  <a:lnTo>
                    <a:pt x="1454944" y="855076"/>
                  </a:lnTo>
                  <a:lnTo>
                    <a:pt x="1434307" y="871356"/>
                  </a:lnTo>
                  <a:lnTo>
                    <a:pt x="1413669" y="886445"/>
                  </a:lnTo>
                  <a:lnTo>
                    <a:pt x="1393032" y="901931"/>
                  </a:lnTo>
                  <a:lnTo>
                    <a:pt x="1372394" y="917020"/>
                  </a:lnTo>
                  <a:lnTo>
                    <a:pt x="1368822" y="919402"/>
                  </a:lnTo>
                  <a:lnTo>
                    <a:pt x="1365647" y="922579"/>
                  </a:lnTo>
                  <a:lnTo>
                    <a:pt x="1362869" y="925755"/>
                  </a:lnTo>
                  <a:lnTo>
                    <a:pt x="1361281" y="929726"/>
                  </a:lnTo>
                  <a:lnTo>
                    <a:pt x="1360091" y="933697"/>
                  </a:lnTo>
                  <a:lnTo>
                    <a:pt x="1359297" y="938065"/>
                  </a:lnTo>
                  <a:lnTo>
                    <a:pt x="1359694" y="942432"/>
                  </a:lnTo>
                  <a:lnTo>
                    <a:pt x="1360488" y="946800"/>
                  </a:lnTo>
                  <a:lnTo>
                    <a:pt x="1366838" y="961492"/>
                  </a:lnTo>
                  <a:lnTo>
                    <a:pt x="1373188" y="975390"/>
                  </a:lnTo>
                  <a:lnTo>
                    <a:pt x="1379141" y="989684"/>
                  </a:lnTo>
                  <a:lnTo>
                    <a:pt x="1384697" y="1004773"/>
                  </a:lnTo>
                  <a:lnTo>
                    <a:pt x="1390253" y="1019068"/>
                  </a:lnTo>
                  <a:lnTo>
                    <a:pt x="1395413" y="1033760"/>
                  </a:lnTo>
                  <a:lnTo>
                    <a:pt x="1400175" y="1048849"/>
                  </a:lnTo>
                  <a:lnTo>
                    <a:pt x="1404938" y="1063937"/>
                  </a:lnTo>
                  <a:lnTo>
                    <a:pt x="1408510" y="1079026"/>
                  </a:lnTo>
                  <a:lnTo>
                    <a:pt x="1412082" y="1094512"/>
                  </a:lnTo>
                  <a:lnTo>
                    <a:pt x="1415257" y="1109601"/>
                  </a:lnTo>
                  <a:lnTo>
                    <a:pt x="1418035" y="1125087"/>
                  </a:lnTo>
                  <a:lnTo>
                    <a:pt x="1420416" y="1140573"/>
                  </a:lnTo>
                  <a:lnTo>
                    <a:pt x="1422400" y="1156059"/>
                  </a:lnTo>
                  <a:lnTo>
                    <a:pt x="1424385" y="1171545"/>
                  </a:lnTo>
                  <a:lnTo>
                    <a:pt x="1425575" y="1187428"/>
                  </a:lnTo>
                  <a:lnTo>
                    <a:pt x="1427163" y="1191398"/>
                  </a:lnTo>
                  <a:lnTo>
                    <a:pt x="1429147" y="1195369"/>
                  </a:lnTo>
                  <a:lnTo>
                    <a:pt x="1431925" y="1198546"/>
                  </a:lnTo>
                  <a:lnTo>
                    <a:pt x="1435100" y="1201722"/>
                  </a:lnTo>
                  <a:lnTo>
                    <a:pt x="1438672" y="1204105"/>
                  </a:lnTo>
                  <a:lnTo>
                    <a:pt x="1442641" y="1205693"/>
                  </a:lnTo>
                  <a:lnTo>
                    <a:pt x="1446610" y="1206884"/>
                  </a:lnTo>
                  <a:lnTo>
                    <a:pt x="1451769" y="1206884"/>
                  </a:lnTo>
                  <a:lnTo>
                    <a:pt x="1476772" y="1209267"/>
                  </a:lnTo>
                  <a:lnTo>
                    <a:pt x="1502569" y="1212046"/>
                  </a:lnTo>
                  <a:lnTo>
                    <a:pt x="1527969" y="1214826"/>
                  </a:lnTo>
                  <a:lnTo>
                    <a:pt x="1553766" y="1218003"/>
                  </a:lnTo>
                  <a:lnTo>
                    <a:pt x="1555750" y="1218003"/>
                  </a:lnTo>
                  <a:lnTo>
                    <a:pt x="1558132" y="1218400"/>
                  </a:lnTo>
                  <a:lnTo>
                    <a:pt x="1560116" y="1219194"/>
                  </a:lnTo>
                  <a:lnTo>
                    <a:pt x="1562497" y="1219988"/>
                  </a:lnTo>
                  <a:lnTo>
                    <a:pt x="1564482" y="1221179"/>
                  </a:lnTo>
                  <a:lnTo>
                    <a:pt x="1566069" y="1222767"/>
                  </a:lnTo>
                  <a:lnTo>
                    <a:pt x="1569641" y="1226341"/>
                  </a:lnTo>
                  <a:lnTo>
                    <a:pt x="1572419" y="1230709"/>
                  </a:lnTo>
                  <a:lnTo>
                    <a:pt x="1574404" y="1235474"/>
                  </a:lnTo>
                  <a:lnTo>
                    <a:pt x="1575991" y="1240636"/>
                  </a:lnTo>
                  <a:lnTo>
                    <a:pt x="1576388" y="1246195"/>
                  </a:lnTo>
                  <a:lnTo>
                    <a:pt x="1575594" y="1267240"/>
                  </a:lnTo>
                  <a:lnTo>
                    <a:pt x="1574404" y="1289079"/>
                  </a:lnTo>
                  <a:lnTo>
                    <a:pt x="1572419" y="1310124"/>
                  </a:lnTo>
                  <a:lnTo>
                    <a:pt x="1570038" y="1331169"/>
                  </a:lnTo>
                  <a:lnTo>
                    <a:pt x="1567260" y="1352214"/>
                  </a:lnTo>
                  <a:lnTo>
                    <a:pt x="1563688" y="1373656"/>
                  </a:lnTo>
                  <a:lnTo>
                    <a:pt x="1559719" y="1394304"/>
                  </a:lnTo>
                  <a:lnTo>
                    <a:pt x="1555353" y="1415349"/>
                  </a:lnTo>
                  <a:lnTo>
                    <a:pt x="1553369" y="1420511"/>
                  </a:lnTo>
                  <a:lnTo>
                    <a:pt x="1550591" y="1425276"/>
                  </a:lnTo>
                  <a:lnTo>
                    <a:pt x="1547416" y="1429644"/>
                  </a:lnTo>
                  <a:lnTo>
                    <a:pt x="1543447" y="1432820"/>
                  </a:lnTo>
                  <a:lnTo>
                    <a:pt x="1539082" y="1435203"/>
                  </a:lnTo>
                  <a:lnTo>
                    <a:pt x="1536700" y="1435997"/>
                  </a:lnTo>
                  <a:lnTo>
                    <a:pt x="1534716" y="1436791"/>
                  </a:lnTo>
                  <a:lnTo>
                    <a:pt x="1532335" y="1437188"/>
                  </a:lnTo>
                  <a:lnTo>
                    <a:pt x="1530350" y="1437188"/>
                  </a:lnTo>
                  <a:lnTo>
                    <a:pt x="1527969" y="1436791"/>
                  </a:lnTo>
                  <a:lnTo>
                    <a:pt x="1525588" y="1436394"/>
                  </a:lnTo>
                  <a:lnTo>
                    <a:pt x="1474788" y="1429644"/>
                  </a:lnTo>
                  <a:lnTo>
                    <a:pt x="1448991" y="1425673"/>
                  </a:lnTo>
                  <a:lnTo>
                    <a:pt x="1423988" y="1421702"/>
                  </a:lnTo>
                  <a:lnTo>
                    <a:pt x="1419622" y="1420908"/>
                  </a:lnTo>
                  <a:lnTo>
                    <a:pt x="1415257" y="1420908"/>
                  </a:lnTo>
                  <a:lnTo>
                    <a:pt x="1410891" y="1421702"/>
                  </a:lnTo>
                  <a:lnTo>
                    <a:pt x="1406922" y="1422893"/>
                  </a:lnTo>
                  <a:lnTo>
                    <a:pt x="1402953" y="1424879"/>
                  </a:lnTo>
                  <a:lnTo>
                    <a:pt x="1399382" y="1427658"/>
                  </a:lnTo>
                  <a:lnTo>
                    <a:pt x="1396603" y="1430835"/>
                  </a:lnTo>
                  <a:lnTo>
                    <a:pt x="1394222" y="1434408"/>
                  </a:lnTo>
                  <a:lnTo>
                    <a:pt x="1388666" y="1449100"/>
                  </a:lnTo>
                  <a:lnTo>
                    <a:pt x="1383110" y="1464189"/>
                  </a:lnTo>
                  <a:lnTo>
                    <a:pt x="1377156" y="1478484"/>
                  </a:lnTo>
                  <a:lnTo>
                    <a:pt x="1371203" y="1492381"/>
                  </a:lnTo>
                  <a:lnTo>
                    <a:pt x="1364456" y="1507073"/>
                  </a:lnTo>
                  <a:lnTo>
                    <a:pt x="1357313" y="1520971"/>
                  </a:lnTo>
                  <a:lnTo>
                    <a:pt x="1350169" y="1534869"/>
                  </a:lnTo>
                  <a:lnTo>
                    <a:pt x="1343025" y="1548766"/>
                  </a:lnTo>
                  <a:lnTo>
                    <a:pt x="1335088" y="1561870"/>
                  </a:lnTo>
                  <a:lnTo>
                    <a:pt x="1326753" y="1574973"/>
                  </a:lnTo>
                  <a:lnTo>
                    <a:pt x="1318022" y="1588077"/>
                  </a:lnTo>
                  <a:lnTo>
                    <a:pt x="1308894" y="1601180"/>
                  </a:lnTo>
                  <a:lnTo>
                    <a:pt x="1299766" y="1613886"/>
                  </a:lnTo>
                  <a:lnTo>
                    <a:pt x="1290241" y="1626196"/>
                  </a:lnTo>
                  <a:lnTo>
                    <a:pt x="1280716" y="1638902"/>
                  </a:lnTo>
                  <a:lnTo>
                    <a:pt x="1270794" y="1650814"/>
                  </a:lnTo>
                  <a:lnTo>
                    <a:pt x="1268810" y="1654785"/>
                  </a:lnTo>
                  <a:lnTo>
                    <a:pt x="1267619" y="1658756"/>
                  </a:lnTo>
                  <a:lnTo>
                    <a:pt x="1266825" y="1663124"/>
                  </a:lnTo>
                  <a:lnTo>
                    <a:pt x="1267222" y="1667095"/>
                  </a:lnTo>
                  <a:lnTo>
                    <a:pt x="1268016" y="1671462"/>
                  </a:lnTo>
                  <a:lnTo>
                    <a:pt x="1269603" y="1675433"/>
                  </a:lnTo>
                  <a:lnTo>
                    <a:pt x="1271588" y="1679007"/>
                  </a:lnTo>
                  <a:lnTo>
                    <a:pt x="1274763" y="1682580"/>
                  </a:lnTo>
                  <a:lnTo>
                    <a:pt x="1339056" y="1762790"/>
                  </a:lnTo>
                  <a:lnTo>
                    <a:pt x="1340644" y="1764378"/>
                  </a:lnTo>
                  <a:lnTo>
                    <a:pt x="1341835" y="1766363"/>
                  </a:lnTo>
                  <a:lnTo>
                    <a:pt x="1343025" y="1768349"/>
                  </a:lnTo>
                  <a:lnTo>
                    <a:pt x="1343819" y="1770334"/>
                  </a:lnTo>
                  <a:lnTo>
                    <a:pt x="1344216" y="1772717"/>
                  </a:lnTo>
                  <a:lnTo>
                    <a:pt x="1344613" y="1774702"/>
                  </a:lnTo>
                  <a:lnTo>
                    <a:pt x="1344613" y="1779864"/>
                  </a:lnTo>
                  <a:lnTo>
                    <a:pt x="1343819" y="1785026"/>
                  </a:lnTo>
                  <a:lnTo>
                    <a:pt x="1341835" y="1789791"/>
                  </a:lnTo>
                  <a:lnTo>
                    <a:pt x="1339056" y="1794556"/>
                  </a:lnTo>
                  <a:lnTo>
                    <a:pt x="1335485" y="1798923"/>
                  </a:lnTo>
                  <a:lnTo>
                    <a:pt x="1320006" y="1813218"/>
                  </a:lnTo>
                  <a:lnTo>
                    <a:pt x="1303735" y="1827513"/>
                  </a:lnTo>
                  <a:lnTo>
                    <a:pt x="1287463" y="1841013"/>
                  </a:lnTo>
                  <a:lnTo>
                    <a:pt x="1271191" y="1854514"/>
                  </a:lnTo>
                  <a:lnTo>
                    <a:pt x="1253728" y="1867220"/>
                  </a:lnTo>
                  <a:lnTo>
                    <a:pt x="1236663" y="1879927"/>
                  </a:lnTo>
                  <a:lnTo>
                    <a:pt x="1218406" y="1891442"/>
                  </a:lnTo>
                  <a:lnTo>
                    <a:pt x="1200547" y="1902957"/>
                  </a:lnTo>
                  <a:lnTo>
                    <a:pt x="1195388" y="1905340"/>
                  </a:lnTo>
                  <a:lnTo>
                    <a:pt x="1190228" y="1906928"/>
                  </a:lnTo>
                  <a:lnTo>
                    <a:pt x="1185069" y="1907325"/>
                  </a:lnTo>
                  <a:lnTo>
                    <a:pt x="1179910" y="1906928"/>
                  </a:lnTo>
                  <a:lnTo>
                    <a:pt x="1175544" y="1906134"/>
                  </a:lnTo>
                  <a:lnTo>
                    <a:pt x="1172766" y="1904943"/>
                  </a:lnTo>
                  <a:lnTo>
                    <a:pt x="1170781" y="1903751"/>
                  </a:lnTo>
                  <a:lnTo>
                    <a:pt x="1169194" y="1902560"/>
                  </a:lnTo>
                  <a:lnTo>
                    <a:pt x="1167606" y="1900972"/>
                  </a:lnTo>
                  <a:lnTo>
                    <a:pt x="1166019" y="1899383"/>
                  </a:lnTo>
                  <a:lnTo>
                    <a:pt x="1164828" y="1897398"/>
                  </a:lnTo>
                  <a:lnTo>
                    <a:pt x="1149350" y="1877147"/>
                  </a:lnTo>
                  <a:lnTo>
                    <a:pt x="1133872" y="1856499"/>
                  </a:lnTo>
                  <a:lnTo>
                    <a:pt x="1103313" y="1815204"/>
                  </a:lnTo>
                  <a:lnTo>
                    <a:pt x="1100931" y="1811630"/>
                  </a:lnTo>
                  <a:lnTo>
                    <a:pt x="1097756" y="1808453"/>
                  </a:lnTo>
                  <a:lnTo>
                    <a:pt x="1094581" y="1806071"/>
                  </a:lnTo>
                  <a:lnTo>
                    <a:pt x="1090613" y="1804085"/>
                  </a:lnTo>
                  <a:lnTo>
                    <a:pt x="1086644" y="1802894"/>
                  </a:lnTo>
                  <a:lnTo>
                    <a:pt x="1081881" y="1802497"/>
                  </a:lnTo>
                  <a:lnTo>
                    <a:pt x="1077516" y="1802497"/>
                  </a:lnTo>
                  <a:lnTo>
                    <a:pt x="1073150" y="1803291"/>
                  </a:lnTo>
                  <a:lnTo>
                    <a:pt x="1058863" y="1810042"/>
                  </a:lnTo>
                  <a:lnTo>
                    <a:pt x="1044972" y="1815998"/>
                  </a:lnTo>
                  <a:lnTo>
                    <a:pt x="1029891" y="1821954"/>
                  </a:lnTo>
                  <a:lnTo>
                    <a:pt x="1015603" y="1828307"/>
                  </a:lnTo>
                  <a:lnTo>
                    <a:pt x="1000919" y="1833469"/>
                  </a:lnTo>
                  <a:lnTo>
                    <a:pt x="985838" y="1838631"/>
                  </a:lnTo>
                  <a:lnTo>
                    <a:pt x="971153" y="1843396"/>
                  </a:lnTo>
                  <a:lnTo>
                    <a:pt x="956469" y="1847764"/>
                  </a:lnTo>
                  <a:lnTo>
                    <a:pt x="940991" y="1851337"/>
                  </a:lnTo>
                  <a:lnTo>
                    <a:pt x="925909" y="1854911"/>
                  </a:lnTo>
                  <a:lnTo>
                    <a:pt x="910431" y="1857691"/>
                  </a:lnTo>
                  <a:lnTo>
                    <a:pt x="894953" y="1860470"/>
                  </a:lnTo>
                  <a:lnTo>
                    <a:pt x="879475" y="1863250"/>
                  </a:lnTo>
                  <a:lnTo>
                    <a:pt x="863997" y="1865235"/>
                  </a:lnTo>
                  <a:lnTo>
                    <a:pt x="848122" y="1867220"/>
                  </a:lnTo>
                  <a:lnTo>
                    <a:pt x="832644" y="1868412"/>
                  </a:lnTo>
                  <a:lnTo>
                    <a:pt x="828675" y="1870397"/>
                  </a:lnTo>
                  <a:lnTo>
                    <a:pt x="824706" y="1872382"/>
                  </a:lnTo>
                  <a:lnTo>
                    <a:pt x="821531" y="1875162"/>
                  </a:lnTo>
                  <a:lnTo>
                    <a:pt x="818753" y="1878339"/>
                  </a:lnTo>
                  <a:lnTo>
                    <a:pt x="816372" y="1881912"/>
                  </a:lnTo>
                  <a:lnTo>
                    <a:pt x="814388" y="1885883"/>
                  </a:lnTo>
                  <a:lnTo>
                    <a:pt x="813594" y="1889854"/>
                  </a:lnTo>
                  <a:lnTo>
                    <a:pt x="813197" y="1894222"/>
                  </a:lnTo>
                  <a:lnTo>
                    <a:pt x="810816" y="1920031"/>
                  </a:lnTo>
                  <a:lnTo>
                    <a:pt x="808038" y="1945444"/>
                  </a:lnTo>
                  <a:lnTo>
                    <a:pt x="804863" y="1970857"/>
                  </a:lnTo>
                  <a:lnTo>
                    <a:pt x="801688" y="1996270"/>
                  </a:lnTo>
                  <a:lnTo>
                    <a:pt x="801688" y="1998652"/>
                  </a:lnTo>
                  <a:lnTo>
                    <a:pt x="801291" y="2001035"/>
                  </a:lnTo>
                  <a:lnTo>
                    <a:pt x="800497" y="2003020"/>
                  </a:lnTo>
                  <a:lnTo>
                    <a:pt x="799703" y="2005005"/>
                  </a:lnTo>
                  <a:lnTo>
                    <a:pt x="798513" y="2007388"/>
                  </a:lnTo>
                  <a:lnTo>
                    <a:pt x="797322" y="2009373"/>
                  </a:lnTo>
                  <a:lnTo>
                    <a:pt x="793750" y="2012550"/>
                  </a:lnTo>
                  <a:lnTo>
                    <a:pt x="789384" y="2015329"/>
                  </a:lnTo>
                  <a:lnTo>
                    <a:pt x="784622" y="2017315"/>
                  </a:lnTo>
                  <a:lnTo>
                    <a:pt x="779463" y="2018903"/>
                  </a:lnTo>
                  <a:lnTo>
                    <a:pt x="773906" y="2019300"/>
                  </a:lnTo>
                  <a:lnTo>
                    <a:pt x="752078" y="2018506"/>
                  </a:lnTo>
                  <a:lnTo>
                    <a:pt x="731044" y="2017315"/>
                  </a:lnTo>
                  <a:lnTo>
                    <a:pt x="709613" y="2015727"/>
                  </a:lnTo>
                  <a:lnTo>
                    <a:pt x="688578" y="2013344"/>
                  </a:lnTo>
                  <a:lnTo>
                    <a:pt x="667147" y="2010167"/>
                  </a:lnTo>
                  <a:lnTo>
                    <a:pt x="646509" y="2006197"/>
                  </a:lnTo>
                  <a:lnTo>
                    <a:pt x="625475" y="2002226"/>
                  </a:lnTo>
                  <a:lnTo>
                    <a:pt x="604441" y="1997858"/>
                  </a:lnTo>
                  <a:lnTo>
                    <a:pt x="599281" y="1995873"/>
                  </a:lnTo>
                  <a:lnTo>
                    <a:pt x="594519" y="1993093"/>
                  </a:lnTo>
                  <a:lnTo>
                    <a:pt x="590550" y="1989917"/>
                  </a:lnTo>
                  <a:lnTo>
                    <a:pt x="586978" y="1986343"/>
                  </a:lnTo>
                  <a:lnTo>
                    <a:pt x="584597" y="1981975"/>
                  </a:lnTo>
                  <a:lnTo>
                    <a:pt x="583803" y="1979990"/>
                  </a:lnTo>
                  <a:lnTo>
                    <a:pt x="583009" y="1977607"/>
                  </a:lnTo>
                  <a:lnTo>
                    <a:pt x="583009" y="1975622"/>
                  </a:lnTo>
                  <a:lnTo>
                    <a:pt x="582612" y="1973239"/>
                  </a:lnTo>
                  <a:lnTo>
                    <a:pt x="583009" y="1970857"/>
                  </a:lnTo>
                  <a:lnTo>
                    <a:pt x="583406" y="1968872"/>
                  </a:lnTo>
                  <a:lnTo>
                    <a:pt x="586581" y="1943062"/>
                  </a:lnTo>
                  <a:lnTo>
                    <a:pt x="590153" y="1918046"/>
                  </a:lnTo>
                  <a:lnTo>
                    <a:pt x="598091" y="1866823"/>
                  </a:lnTo>
                  <a:lnTo>
                    <a:pt x="598884" y="1862456"/>
                  </a:lnTo>
                  <a:lnTo>
                    <a:pt x="598884" y="1858088"/>
                  </a:lnTo>
                  <a:lnTo>
                    <a:pt x="598487" y="1853720"/>
                  </a:lnTo>
                  <a:lnTo>
                    <a:pt x="596900" y="1849749"/>
                  </a:lnTo>
                  <a:lnTo>
                    <a:pt x="594916" y="1846175"/>
                  </a:lnTo>
                  <a:lnTo>
                    <a:pt x="592137" y="1842602"/>
                  </a:lnTo>
                  <a:lnTo>
                    <a:pt x="588962" y="1839822"/>
                  </a:lnTo>
                  <a:lnTo>
                    <a:pt x="585391" y="1837440"/>
                  </a:lnTo>
                  <a:lnTo>
                    <a:pt x="570309" y="1831881"/>
                  </a:lnTo>
                  <a:lnTo>
                    <a:pt x="556022" y="1826322"/>
                  </a:lnTo>
                  <a:lnTo>
                    <a:pt x="541734" y="1820366"/>
                  </a:lnTo>
                  <a:lnTo>
                    <a:pt x="527050" y="1814012"/>
                  </a:lnTo>
                  <a:lnTo>
                    <a:pt x="512762" y="1807659"/>
                  </a:lnTo>
                  <a:lnTo>
                    <a:pt x="498872" y="1800909"/>
                  </a:lnTo>
                  <a:lnTo>
                    <a:pt x="484584" y="1793762"/>
                  </a:lnTo>
                  <a:lnTo>
                    <a:pt x="471091" y="1786217"/>
                  </a:lnTo>
                  <a:lnTo>
                    <a:pt x="457597" y="1778276"/>
                  </a:lnTo>
                  <a:lnTo>
                    <a:pt x="444500" y="1769540"/>
                  </a:lnTo>
                  <a:lnTo>
                    <a:pt x="431006" y="1760804"/>
                  </a:lnTo>
                  <a:lnTo>
                    <a:pt x="418306" y="1752069"/>
                  </a:lnTo>
                  <a:lnTo>
                    <a:pt x="406003" y="1742936"/>
                  </a:lnTo>
                  <a:lnTo>
                    <a:pt x="392906" y="1733803"/>
                  </a:lnTo>
                  <a:lnTo>
                    <a:pt x="381000" y="1723479"/>
                  </a:lnTo>
                  <a:lnTo>
                    <a:pt x="369094" y="1713552"/>
                  </a:lnTo>
                  <a:lnTo>
                    <a:pt x="365125" y="1711567"/>
                  </a:lnTo>
                  <a:lnTo>
                    <a:pt x="360759" y="1710376"/>
                  </a:lnTo>
                  <a:lnTo>
                    <a:pt x="356791" y="1709979"/>
                  </a:lnTo>
                  <a:lnTo>
                    <a:pt x="352425" y="1709979"/>
                  </a:lnTo>
                  <a:lnTo>
                    <a:pt x="347662" y="1710773"/>
                  </a:lnTo>
                  <a:lnTo>
                    <a:pt x="343694" y="1712361"/>
                  </a:lnTo>
                  <a:lnTo>
                    <a:pt x="340122" y="1714744"/>
                  </a:lnTo>
                  <a:lnTo>
                    <a:pt x="336947" y="1717523"/>
                  </a:lnTo>
                  <a:lnTo>
                    <a:pt x="256778" y="1782246"/>
                  </a:lnTo>
                  <a:lnTo>
                    <a:pt x="254794" y="1783835"/>
                  </a:lnTo>
                  <a:lnTo>
                    <a:pt x="252809" y="1785026"/>
                  </a:lnTo>
                  <a:lnTo>
                    <a:pt x="250825" y="1786217"/>
                  </a:lnTo>
                  <a:lnTo>
                    <a:pt x="248840" y="1787011"/>
                  </a:lnTo>
                  <a:lnTo>
                    <a:pt x="246459" y="1787805"/>
                  </a:lnTo>
                  <a:lnTo>
                    <a:pt x="244475" y="1787805"/>
                  </a:lnTo>
                  <a:lnTo>
                    <a:pt x="239712" y="1788202"/>
                  </a:lnTo>
                  <a:lnTo>
                    <a:pt x="234553" y="1787011"/>
                  </a:lnTo>
                  <a:lnTo>
                    <a:pt x="229790" y="1785423"/>
                  </a:lnTo>
                  <a:lnTo>
                    <a:pt x="225028" y="1782643"/>
                  </a:lnTo>
                  <a:lnTo>
                    <a:pt x="222647" y="1780658"/>
                  </a:lnTo>
                  <a:lnTo>
                    <a:pt x="220662" y="1779070"/>
                  </a:lnTo>
                  <a:lnTo>
                    <a:pt x="205978" y="1762790"/>
                  </a:lnTo>
                  <a:lnTo>
                    <a:pt x="192087" y="1746907"/>
                  </a:lnTo>
                  <a:lnTo>
                    <a:pt x="178197" y="1731024"/>
                  </a:lnTo>
                  <a:lnTo>
                    <a:pt x="165100" y="1713949"/>
                  </a:lnTo>
                  <a:lnTo>
                    <a:pt x="152003" y="1696875"/>
                  </a:lnTo>
                  <a:lnTo>
                    <a:pt x="139700" y="1679404"/>
                  </a:lnTo>
                  <a:lnTo>
                    <a:pt x="127794" y="1661933"/>
                  </a:lnTo>
                  <a:lnTo>
                    <a:pt x="116284" y="1644064"/>
                  </a:lnTo>
                  <a:lnTo>
                    <a:pt x="113506" y="1638902"/>
                  </a:lnTo>
                  <a:lnTo>
                    <a:pt x="112315" y="1633343"/>
                  </a:lnTo>
                  <a:lnTo>
                    <a:pt x="111522" y="1628181"/>
                  </a:lnTo>
                  <a:lnTo>
                    <a:pt x="111919" y="1623019"/>
                  </a:lnTo>
                  <a:lnTo>
                    <a:pt x="113109" y="1618651"/>
                  </a:lnTo>
                  <a:lnTo>
                    <a:pt x="113903" y="1616269"/>
                  </a:lnTo>
                  <a:lnTo>
                    <a:pt x="115094" y="1614284"/>
                  </a:lnTo>
                  <a:lnTo>
                    <a:pt x="116284" y="1612695"/>
                  </a:lnTo>
                  <a:lnTo>
                    <a:pt x="117872" y="1610710"/>
                  </a:lnTo>
                  <a:lnTo>
                    <a:pt x="119856" y="1609519"/>
                  </a:lnTo>
                  <a:lnTo>
                    <a:pt x="121840" y="1608327"/>
                  </a:lnTo>
                  <a:lnTo>
                    <a:pt x="162322" y="1576958"/>
                  </a:lnTo>
                  <a:lnTo>
                    <a:pt x="183356" y="1561870"/>
                  </a:lnTo>
                  <a:lnTo>
                    <a:pt x="203994" y="1546781"/>
                  </a:lnTo>
                  <a:lnTo>
                    <a:pt x="207565" y="1544001"/>
                  </a:lnTo>
                  <a:lnTo>
                    <a:pt x="211137" y="1540825"/>
                  </a:lnTo>
                  <a:lnTo>
                    <a:pt x="213519" y="1537648"/>
                  </a:lnTo>
                  <a:lnTo>
                    <a:pt x="215503" y="1533677"/>
                  </a:lnTo>
                  <a:lnTo>
                    <a:pt x="216694" y="1529707"/>
                  </a:lnTo>
                  <a:lnTo>
                    <a:pt x="217090" y="1525339"/>
                  </a:lnTo>
                  <a:lnTo>
                    <a:pt x="217090" y="1520971"/>
                  </a:lnTo>
                  <a:lnTo>
                    <a:pt x="216297" y="1516603"/>
                  </a:lnTo>
                  <a:lnTo>
                    <a:pt x="209153" y="1502705"/>
                  </a:lnTo>
                  <a:lnTo>
                    <a:pt x="202803" y="1488014"/>
                  </a:lnTo>
                  <a:lnTo>
                    <a:pt x="196850" y="1473719"/>
                  </a:lnTo>
                  <a:lnTo>
                    <a:pt x="191294" y="1459027"/>
                  </a:lnTo>
                  <a:lnTo>
                    <a:pt x="186134" y="1444335"/>
                  </a:lnTo>
                  <a:lnTo>
                    <a:pt x="180975" y="1429644"/>
                  </a:lnTo>
                  <a:lnTo>
                    <a:pt x="176212" y="1414952"/>
                  </a:lnTo>
                  <a:lnTo>
                    <a:pt x="171847" y="1399466"/>
                  </a:lnTo>
                  <a:lnTo>
                    <a:pt x="167878" y="1384377"/>
                  </a:lnTo>
                  <a:lnTo>
                    <a:pt x="164703" y="1369288"/>
                  </a:lnTo>
                  <a:lnTo>
                    <a:pt x="161131" y="1353802"/>
                  </a:lnTo>
                  <a:lnTo>
                    <a:pt x="158353" y="1338713"/>
                  </a:lnTo>
                  <a:lnTo>
                    <a:pt x="155972" y="1323227"/>
                  </a:lnTo>
                  <a:lnTo>
                    <a:pt x="153987" y="1307344"/>
                  </a:lnTo>
                  <a:lnTo>
                    <a:pt x="152003" y="1291859"/>
                  </a:lnTo>
                  <a:lnTo>
                    <a:pt x="150812" y="1276373"/>
                  </a:lnTo>
                  <a:lnTo>
                    <a:pt x="149225" y="1272402"/>
                  </a:lnTo>
                  <a:lnTo>
                    <a:pt x="146844" y="1268034"/>
                  </a:lnTo>
                  <a:lnTo>
                    <a:pt x="144462" y="1264857"/>
                  </a:lnTo>
                  <a:lnTo>
                    <a:pt x="141287" y="1262078"/>
                  </a:lnTo>
                  <a:lnTo>
                    <a:pt x="137715" y="1259695"/>
                  </a:lnTo>
                  <a:lnTo>
                    <a:pt x="133747" y="1257710"/>
                  </a:lnTo>
                  <a:lnTo>
                    <a:pt x="129778" y="1256916"/>
                  </a:lnTo>
                  <a:lnTo>
                    <a:pt x="125015" y="1256519"/>
                  </a:lnTo>
                  <a:lnTo>
                    <a:pt x="99219" y="1254136"/>
                  </a:lnTo>
                  <a:lnTo>
                    <a:pt x="74215" y="1251357"/>
                  </a:lnTo>
                  <a:lnTo>
                    <a:pt x="22622" y="1245401"/>
                  </a:lnTo>
                  <a:lnTo>
                    <a:pt x="20240" y="1245401"/>
                  </a:lnTo>
                  <a:lnTo>
                    <a:pt x="18256" y="1245004"/>
                  </a:lnTo>
                  <a:lnTo>
                    <a:pt x="15875" y="1244209"/>
                  </a:lnTo>
                  <a:lnTo>
                    <a:pt x="13890" y="1243415"/>
                  </a:lnTo>
                  <a:lnTo>
                    <a:pt x="11906" y="1242224"/>
                  </a:lnTo>
                  <a:lnTo>
                    <a:pt x="9922" y="1241033"/>
                  </a:lnTo>
                  <a:lnTo>
                    <a:pt x="6747" y="1237459"/>
                  </a:lnTo>
                  <a:lnTo>
                    <a:pt x="3969" y="1233488"/>
                  </a:lnTo>
                  <a:lnTo>
                    <a:pt x="1984" y="1228724"/>
                  </a:lnTo>
                  <a:lnTo>
                    <a:pt x="397" y="1222767"/>
                  </a:lnTo>
                  <a:lnTo>
                    <a:pt x="0" y="1219988"/>
                  </a:lnTo>
                  <a:lnTo>
                    <a:pt x="0" y="1217208"/>
                  </a:lnTo>
                  <a:lnTo>
                    <a:pt x="794" y="1196163"/>
                  </a:lnTo>
                  <a:lnTo>
                    <a:pt x="1984" y="1174721"/>
                  </a:lnTo>
                  <a:lnTo>
                    <a:pt x="3572" y="1153676"/>
                  </a:lnTo>
                  <a:lnTo>
                    <a:pt x="6350" y="1132631"/>
                  </a:lnTo>
                  <a:lnTo>
                    <a:pt x="9128" y="1111189"/>
                  </a:lnTo>
                  <a:lnTo>
                    <a:pt x="12700" y="1090541"/>
                  </a:lnTo>
                  <a:lnTo>
                    <a:pt x="16669" y="1069099"/>
                  </a:lnTo>
                  <a:lnTo>
                    <a:pt x="21034" y="1048451"/>
                  </a:lnTo>
                  <a:lnTo>
                    <a:pt x="23019" y="1043289"/>
                  </a:lnTo>
                  <a:lnTo>
                    <a:pt x="25797" y="1038127"/>
                  </a:lnTo>
                  <a:lnTo>
                    <a:pt x="29369" y="1034157"/>
                  </a:lnTo>
                  <a:lnTo>
                    <a:pt x="32940" y="1030583"/>
                  </a:lnTo>
                  <a:lnTo>
                    <a:pt x="37306" y="1028201"/>
                  </a:lnTo>
                  <a:lnTo>
                    <a:pt x="39290" y="1027406"/>
                  </a:lnTo>
                  <a:lnTo>
                    <a:pt x="41672" y="1026612"/>
                  </a:lnTo>
                  <a:lnTo>
                    <a:pt x="44053" y="1026612"/>
                  </a:lnTo>
                  <a:lnTo>
                    <a:pt x="46037" y="1026215"/>
                  </a:lnTo>
                  <a:lnTo>
                    <a:pt x="48419" y="1026612"/>
                  </a:lnTo>
                  <a:lnTo>
                    <a:pt x="50800" y="1027009"/>
                  </a:lnTo>
                  <a:lnTo>
                    <a:pt x="101600" y="1033760"/>
                  </a:lnTo>
                  <a:lnTo>
                    <a:pt x="127000" y="1037730"/>
                  </a:lnTo>
                  <a:lnTo>
                    <a:pt x="152400" y="1042098"/>
                  </a:lnTo>
                  <a:lnTo>
                    <a:pt x="156765" y="1042892"/>
                  </a:lnTo>
                  <a:lnTo>
                    <a:pt x="161131" y="1042892"/>
                  </a:lnTo>
                  <a:lnTo>
                    <a:pt x="165497" y="1042495"/>
                  </a:lnTo>
                  <a:lnTo>
                    <a:pt x="169862" y="1040907"/>
                  </a:lnTo>
                  <a:lnTo>
                    <a:pt x="173434" y="1038525"/>
                  </a:lnTo>
                  <a:lnTo>
                    <a:pt x="177006" y="1035745"/>
                  </a:lnTo>
                  <a:lnTo>
                    <a:pt x="179784" y="1032568"/>
                  </a:lnTo>
                  <a:lnTo>
                    <a:pt x="182165" y="1028995"/>
                  </a:lnTo>
                  <a:lnTo>
                    <a:pt x="187325" y="1014303"/>
                  </a:lnTo>
                  <a:lnTo>
                    <a:pt x="192881" y="1000008"/>
                  </a:lnTo>
                  <a:lnTo>
                    <a:pt x="198834" y="985316"/>
                  </a:lnTo>
                  <a:lnTo>
                    <a:pt x="205184" y="971022"/>
                  </a:lnTo>
                  <a:lnTo>
                    <a:pt x="211931" y="957124"/>
                  </a:lnTo>
                  <a:lnTo>
                    <a:pt x="218678" y="942432"/>
                  </a:lnTo>
                  <a:lnTo>
                    <a:pt x="225822" y="928932"/>
                  </a:lnTo>
                  <a:lnTo>
                    <a:pt x="233362" y="915034"/>
                  </a:lnTo>
                  <a:lnTo>
                    <a:pt x="241300" y="901931"/>
                  </a:lnTo>
                  <a:lnTo>
                    <a:pt x="249634" y="888430"/>
                  </a:lnTo>
                  <a:lnTo>
                    <a:pt x="258762" y="875327"/>
                  </a:lnTo>
                  <a:lnTo>
                    <a:pt x="267494" y="862620"/>
                  </a:lnTo>
                  <a:lnTo>
                    <a:pt x="276622" y="849517"/>
                  </a:lnTo>
                  <a:lnTo>
                    <a:pt x="286147" y="837207"/>
                  </a:lnTo>
                  <a:lnTo>
                    <a:pt x="295672" y="825295"/>
                  </a:lnTo>
                  <a:lnTo>
                    <a:pt x="305990" y="812986"/>
                  </a:lnTo>
                  <a:lnTo>
                    <a:pt x="307975" y="809015"/>
                  </a:lnTo>
                  <a:lnTo>
                    <a:pt x="309165" y="804647"/>
                  </a:lnTo>
                  <a:lnTo>
                    <a:pt x="309562" y="800279"/>
                  </a:lnTo>
                  <a:lnTo>
                    <a:pt x="309562" y="796309"/>
                  </a:lnTo>
                  <a:lnTo>
                    <a:pt x="308769" y="791941"/>
                  </a:lnTo>
                  <a:lnTo>
                    <a:pt x="307181" y="787970"/>
                  </a:lnTo>
                  <a:lnTo>
                    <a:pt x="304800" y="784396"/>
                  </a:lnTo>
                  <a:lnTo>
                    <a:pt x="301625" y="780823"/>
                  </a:lnTo>
                  <a:lnTo>
                    <a:pt x="237331" y="700614"/>
                  </a:lnTo>
                  <a:lnTo>
                    <a:pt x="235744" y="699025"/>
                  </a:lnTo>
                  <a:lnTo>
                    <a:pt x="234553" y="697437"/>
                  </a:lnTo>
                  <a:lnTo>
                    <a:pt x="233362" y="695452"/>
                  </a:lnTo>
                  <a:lnTo>
                    <a:pt x="232569" y="693069"/>
                  </a:lnTo>
                  <a:lnTo>
                    <a:pt x="231775" y="691084"/>
                  </a:lnTo>
                  <a:lnTo>
                    <a:pt x="231775" y="688701"/>
                  </a:lnTo>
                  <a:lnTo>
                    <a:pt x="231775" y="683936"/>
                  </a:lnTo>
                  <a:lnTo>
                    <a:pt x="232569" y="678774"/>
                  </a:lnTo>
                  <a:lnTo>
                    <a:pt x="234156" y="674010"/>
                  </a:lnTo>
                  <a:lnTo>
                    <a:pt x="236934" y="668848"/>
                  </a:lnTo>
                  <a:lnTo>
                    <a:pt x="240506" y="664480"/>
                  </a:lnTo>
                  <a:lnTo>
                    <a:pt x="256778" y="650185"/>
                  </a:lnTo>
                  <a:lnTo>
                    <a:pt x="272653" y="636287"/>
                  </a:lnTo>
                  <a:lnTo>
                    <a:pt x="288925" y="622390"/>
                  </a:lnTo>
                  <a:lnTo>
                    <a:pt x="305594" y="609286"/>
                  </a:lnTo>
                  <a:lnTo>
                    <a:pt x="322659" y="596183"/>
                  </a:lnTo>
                  <a:lnTo>
                    <a:pt x="339725" y="583874"/>
                  </a:lnTo>
                  <a:lnTo>
                    <a:pt x="357584" y="571961"/>
                  </a:lnTo>
                  <a:lnTo>
                    <a:pt x="375841" y="560446"/>
                  </a:lnTo>
                  <a:lnTo>
                    <a:pt x="381000" y="558064"/>
                  </a:lnTo>
                  <a:lnTo>
                    <a:pt x="386159" y="556475"/>
                  </a:lnTo>
                  <a:lnTo>
                    <a:pt x="391319" y="556078"/>
                  </a:lnTo>
                  <a:lnTo>
                    <a:pt x="396478" y="556475"/>
                  </a:lnTo>
                  <a:lnTo>
                    <a:pt x="401241" y="557667"/>
                  </a:lnTo>
                  <a:lnTo>
                    <a:pt x="403225" y="558461"/>
                  </a:lnTo>
                  <a:lnTo>
                    <a:pt x="405606" y="559652"/>
                  </a:lnTo>
                  <a:lnTo>
                    <a:pt x="407194" y="560843"/>
                  </a:lnTo>
                  <a:lnTo>
                    <a:pt x="408781" y="562431"/>
                  </a:lnTo>
                  <a:lnTo>
                    <a:pt x="410369" y="564020"/>
                  </a:lnTo>
                  <a:lnTo>
                    <a:pt x="411559" y="566005"/>
                  </a:lnTo>
                  <a:lnTo>
                    <a:pt x="427037" y="586653"/>
                  </a:lnTo>
                  <a:lnTo>
                    <a:pt x="442912" y="606904"/>
                  </a:lnTo>
                  <a:lnTo>
                    <a:pt x="457994" y="627552"/>
                  </a:lnTo>
                  <a:lnTo>
                    <a:pt x="472678" y="648200"/>
                  </a:lnTo>
                  <a:lnTo>
                    <a:pt x="475456" y="652170"/>
                  </a:lnTo>
                  <a:lnTo>
                    <a:pt x="478234" y="654950"/>
                  </a:lnTo>
                  <a:lnTo>
                    <a:pt x="481806" y="657729"/>
                  </a:lnTo>
                  <a:lnTo>
                    <a:pt x="486172" y="659318"/>
                  </a:lnTo>
                  <a:lnTo>
                    <a:pt x="490141" y="660509"/>
                  </a:lnTo>
                  <a:lnTo>
                    <a:pt x="494506" y="661303"/>
                  </a:lnTo>
                  <a:lnTo>
                    <a:pt x="498872" y="660906"/>
                  </a:lnTo>
                  <a:lnTo>
                    <a:pt x="503237" y="660112"/>
                  </a:lnTo>
                  <a:lnTo>
                    <a:pt x="517128" y="653759"/>
                  </a:lnTo>
                  <a:lnTo>
                    <a:pt x="531416" y="647406"/>
                  </a:lnTo>
                  <a:lnTo>
                    <a:pt x="546100" y="641449"/>
                  </a:lnTo>
                  <a:lnTo>
                    <a:pt x="560387" y="635890"/>
                  </a:lnTo>
                  <a:lnTo>
                    <a:pt x="575072" y="630331"/>
                  </a:lnTo>
                  <a:lnTo>
                    <a:pt x="590153" y="625566"/>
                  </a:lnTo>
                  <a:lnTo>
                    <a:pt x="604837" y="620404"/>
                  </a:lnTo>
                  <a:lnTo>
                    <a:pt x="619919" y="615640"/>
                  </a:lnTo>
                  <a:lnTo>
                    <a:pt x="635397" y="612066"/>
                  </a:lnTo>
                  <a:lnTo>
                    <a:pt x="650478" y="608492"/>
                  </a:lnTo>
                  <a:lnTo>
                    <a:pt x="665956" y="605713"/>
                  </a:lnTo>
                  <a:lnTo>
                    <a:pt x="681434" y="602933"/>
                  </a:lnTo>
                  <a:lnTo>
                    <a:pt x="696913" y="600154"/>
                  </a:lnTo>
                  <a:lnTo>
                    <a:pt x="711994" y="598168"/>
                  </a:lnTo>
                  <a:lnTo>
                    <a:pt x="727869" y="596580"/>
                  </a:lnTo>
                  <a:lnTo>
                    <a:pt x="743347" y="594992"/>
                  </a:lnTo>
                  <a:lnTo>
                    <a:pt x="747713" y="593403"/>
                  </a:lnTo>
                  <a:lnTo>
                    <a:pt x="751284" y="591418"/>
                  </a:lnTo>
                  <a:lnTo>
                    <a:pt x="754856" y="588638"/>
                  </a:lnTo>
                  <a:lnTo>
                    <a:pt x="757634" y="585462"/>
                  </a:lnTo>
                  <a:lnTo>
                    <a:pt x="760016" y="582285"/>
                  </a:lnTo>
                  <a:lnTo>
                    <a:pt x="762397" y="577917"/>
                  </a:lnTo>
                  <a:lnTo>
                    <a:pt x="763191" y="573550"/>
                  </a:lnTo>
                  <a:lnTo>
                    <a:pt x="763588" y="569182"/>
                  </a:lnTo>
                  <a:lnTo>
                    <a:pt x="765969" y="543769"/>
                  </a:lnTo>
                  <a:lnTo>
                    <a:pt x="768747" y="517959"/>
                  </a:lnTo>
                  <a:lnTo>
                    <a:pt x="771525" y="492943"/>
                  </a:lnTo>
                  <a:lnTo>
                    <a:pt x="774700" y="467133"/>
                  </a:lnTo>
                  <a:lnTo>
                    <a:pt x="774700" y="464751"/>
                  </a:lnTo>
                  <a:lnTo>
                    <a:pt x="775097" y="462766"/>
                  </a:lnTo>
                  <a:lnTo>
                    <a:pt x="775891" y="460383"/>
                  </a:lnTo>
                  <a:lnTo>
                    <a:pt x="776684" y="458398"/>
                  </a:lnTo>
                  <a:lnTo>
                    <a:pt x="777875" y="456412"/>
                  </a:lnTo>
                  <a:lnTo>
                    <a:pt x="779066" y="454824"/>
                  </a:lnTo>
                  <a:lnTo>
                    <a:pt x="782638" y="451250"/>
                  </a:lnTo>
                  <a:lnTo>
                    <a:pt x="786606" y="448471"/>
                  </a:lnTo>
                  <a:lnTo>
                    <a:pt x="791369" y="446486"/>
                  </a:lnTo>
                  <a:lnTo>
                    <a:pt x="796925" y="444897"/>
                  </a:lnTo>
                  <a:lnTo>
                    <a:pt x="802481" y="444500"/>
                  </a:lnTo>
                  <a:close/>
                  <a:moveTo>
                    <a:pt x="1780579" y="266729"/>
                  </a:moveTo>
                  <a:lnTo>
                    <a:pt x="1770667" y="267126"/>
                  </a:lnTo>
                  <a:lnTo>
                    <a:pt x="1761944" y="267921"/>
                  </a:lnTo>
                  <a:lnTo>
                    <a:pt x="1752824" y="269113"/>
                  </a:lnTo>
                  <a:lnTo>
                    <a:pt x="1744101" y="270304"/>
                  </a:lnTo>
                  <a:lnTo>
                    <a:pt x="1735378" y="272688"/>
                  </a:lnTo>
                  <a:lnTo>
                    <a:pt x="1727052" y="275071"/>
                  </a:lnTo>
                  <a:lnTo>
                    <a:pt x="1718329" y="277852"/>
                  </a:lnTo>
                  <a:lnTo>
                    <a:pt x="1710399" y="281030"/>
                  </a:lnTo>
                  <a:lnTo>
                    <a:pt x="1702469" y="284605"/>
                  </a:lnTo>
                  <a:lnTo>
                    <a:pt x="1694539" y="288578"/>
                  </a:lnTo>
                  <a:lnTo>
                    <a:pt x="1687005" y="292550"/>
                  </a:lnTo>
                  <a:lnTo>
                    <a:pt x="1679472" y="297317"/>
                  </a:lnTo>
                  <a:lnTo>
                    <a:pt x="1672731" y="302482"/>
                  </a:lnTo>
                  <a:lnTo>
                    <a:pt x="1665991" y="308043"/>
                  </a:lnTo>
                  <a:lnTo>
                    <a:pt x="1659250" y="313605"/>
                  </a:lnTo>
                  <a:lnTo>
                    <a:pt x="1653303" y="319563"/>
                  </a:lnTo>
                  <a:lnTo>
                    <a:pt x="1647355" y="325919"/>
                  </a:lnTo>
                  <a:lnTo>
                    <a:pt x="1641804" y="332275"/>
                  </a:lnTo>
                  <a:lnTo>
                    <a:pt x="1636253" y="339029"/>
                  </a:lnTo>
                  <a:lnTo>
                    <a:pt x="1631098" y="346179"/>
                  </a:lnTo>
                  <a:lnTo>
                    <a:pt x="1626340" y="353727"/>
                  </a:lnTo>
                  <a:lnTo>
                    <a:pt x="1621979" y="361275"/>
                  </a:lnTo>
                  <a:lnTo>
                    <a:pt x="1618014" y="368822"/>
                  </a:lnTo>
                  <a:lnTo>
                    <a:pt x="1614445" y="376767"/>
                  </a:lnTo>
                  <a:lnTo>
                    <a:pt x="1611273" y="384712"/>
                  </a:lnTo>
                  <a:lnTo>
                    <a:pt x="1608498" y="393055"/>
                  </a:lnTo>
                  <a:lnTo>
                    <a:pt x="1606119" y="401794"/>
                  </a:lnTo>
                  <a:lnTo>
                    <a:pt x="1604136" y="410534"/>
                  </a:lnTo>
                  <a:lnTo>
                    <a:pt x="1602550" y="419273"/>
                  </a:lnTo>
                  <a:lnTo>
                    <a:pt x="1601361" y="428410"/>
                  </a:lnTo>
                  <a:lnTo>
                    <a:pt x="1600568" y="437547"/>
                  </a:lnTo>
                  <a:lnTo>
                    <a:pt x="1600171" y="447081"/>
                  </a:lnTo>
                  <a:lnTo>
                    <a:pt x="1600568" y="456218"/>
                  </a:lnTo>
                  <a:lnTo>
                    <a:pt x="1601361" y="465354"/>
                  </a:lnTo>
                  <a:lnTo>
                    <a:pt x="1602550" y="474094"/>
                  </a:lnTo>
                  <a:lnTo>
                    <a:pt x="1604136" y="482833"/>
                  </a:lnTo>
                  <a:lnTo>
                    <a:pt x="1606119" y="491970"/>
                  </a:lnTo>
                  <a:lnTo>
                    <a:pt x="1608498" y="500312"/>
                  </a:lnTo>
                  <a:lnTo>
                    <a:pt x="1611273" y="508655"/>
                  </a:lnTo>
                  <a:lnTo>
                    <a:pt x="1614445" y="516997"/>
                  </a:lnTo>
                  <a:lnTo>
                    <a:pt x="1618014" y="524545"/>
                  </a:lnTo>
                  <a:lnTo>
                    <a:pt x="1621979" y="532490"/>
                  </a:lnTo>
                  <a:lnTo>
                    <a:pt x="1626340" y="540435"/>
                  </a:lnTo>
                  <a:lnTo>
                    <a:pt x="1631098" y="547585"/>
                  </a:lnTo>
                  <a:lnTo>
                    <a:pt x="1636253" y="554338"/>
                  </a:lnTo>
                  <a:lnTo>
                    <a:pt x="1641804" y="561092"/>
                  </a:lnTo>
                  <a:lnTo>
                    <a:pt x="1647355" y="567845"/>
                  </a:lnTo>
                  <a:lnTo>
                    <a:pt x="1653303" y="573804"/>
                  </a:lnTo>
                  <a:lnTo>
                    <a:pt x="1659250" y="580160"/>
                  </a:lnTo>
                  <a:lnTo>
                    <a:pt x="1665991" y="585721"/>
                  </a:lnTo>
                  <a:lnTo>
                    <a:pt x="1672731" y="591283"/>
                  </a:lnTo>
                  <a:lnTo>
                    <a:pt x="1679472" y="596050"/>
                  </a:lnTo>
                  <a:lnTo>
                    <a:pt x="1687005" y="600817"/>
                  </a:lnTo>
                  <a:lnTo>
                    <a:pt x="1694539" y="605186"/>
                  </a:lnTo>
                  <a:lnTo>
                    <a:pt x="1702469" y="609159"/>
                  </a:lnTo>
                  <a:lnTo>
                    <a:pt x="1710399" y="612734"/>
                  </a:lnTo>
                  <a:lnTo>
                    <a:pt x="1718329" y="615912"/>
                  </a:lnTo>
                  <a:lnTo>
                    <a:pt x="1727052" y="618693"/>
                  </a:lnTo>
                  <a:lnTo>
                    <a:pt x="1735378" y="621076"/>
                  </a:lnTo>
                  <a:lnTo>
                    <a:pt x="1744101" y="623063"/>
                  </a:lnTo>
                  <a:lnTo>
                    <a:pt x="1752824" y="624652"/>
                  </a:lnTo>
                  <a:lnTo>
                    <a:pt x="1761944" y="626241"/>
                  </a:lnTo>
                  <a:lnTo>
                    <a:pt x="1770667" y="626638"/>
                  </a:lnTo>
                  <a:lnTo>
                    <a:pt x="1780579" y="627035"/>
                  </a:lnTo>
                  <a:lnTo>
                    <a:pt x="1789699" y="626638"/>
                  </a:lnTo>
                  <a:lnTo>
                    <a:pt x="1798819" y="626241"/>
                  </a:lnTo>
                  <a:lnTo>
                    <a:pt x="1807542" y="624652"/>
                  </a:lnTo>
                  <a:lnTo>
                    <a:pt x="1816265" y="623063"/>
                  </a:lnTo>
                  <a:lnTo>
                    <a:pt x="1825384" y="621076"/>
                  </a:lnTo>
                  <a:lnTo>
                    <a:pt x="1833711" y="618693"/>
                  </a:lnTo>
                  <a:lnTo>
                    <a:pt x="1842037" y="615912"/>
                  </a:lnTo>
                  <a:lnTo>
                    <a:pt x="1850364" y="612734"/>
                  </a:lnTo>
                  <a:lnTo>
                    <a:pt x="1858294" y="609159"/>
                  </a:lnTo>
                  <a:lnTo>
                    <a:pt x="1866224" y="605186"/>
                  </a:lnTo>
                  <a:lnTo>
                    <a:pt x="1873757" y="600817"/>
                  </a:lnTo>
                  <a:lnTo>
                    <a:pt x="1880894" y="596050"/>
                  </a:lnTo>
                  <a:lnTo>
                    <a:pt x="1888031" y="591283"/>
                  </a:lnTo>
                  <a:lnTo>
                    <a:pt x="1894772" y="585721"/>
                  </a:lnTo>
                  <a:lnTo>
                    <a:pt x="1901116" y="580160"/>
                  </a:lnTo>
                  <a:lnTo>
                    <a:pt x="1907460" y="573804"/>
                  </a:lnTo>
                  <a:lnTo>
                    <a:pt x="1913804" y="567845"/>
                  </a:lnTo>
                  <a:lnTo>
                    <a:pt x="1919355" y="561092"/>
                  </a:lnTo>
                  <a:lnTo>
                    <a:pt x="1924509" y="554338"/>
                  </a:lnTo>
                  <a:lnTo>
                    <a:pt x="1929664" y="547585"/>
                  </a:lnTo>
                  <a:lnTo>
                    <a:pt x="1934026" y="540435"/>
                  </a:lnTo>
                  <a:lnTo>
                    <a:pt x="1938387" y="532490"/>
                  </a:lnTo>
                  <a:lnTo>
                    <a:pt x="1942352" y="524545"/>
                  </a:lnTo>
                  <a:lnTo>
                    <a:pt x="1945921" y="516997"/>
                  </a:lnTo>
                  <a:lnTo>
                    <a:pt x="1949093" y="508655"/>
                  </a:lnTo>
                  <a:lnTo>
                    <a:pt x="1951868" y="500312"/>
                  </a:lnTo>
                  <a:lnTo>
                    <a:pt x="1954247" y="491970"/>
                  </a:lnTo>
                  <a:lnTo>
                    <a:pt x="1957023" y="482833"/>
                  </a:lnTo>
                  <a:lnTo>
                    <a:pt x="1958212" y="474094"/>
                  </a:lnTo>
                  <a:lnTo>
                    <a:pt x="1959402" y="465354"/>
                  </a:lnTo>
                  <a:lnTo>
                    <a:pt x="1960195" y="456218"/>
                  </a:lnTo>
                  <a:lnTo>
                    <a:pt x="1960591" y="447081"/>
                  </a:lnTo>
                  <a:lnTo>
                    <a:pt x="1960195" y="437547"/>
                  </a:lnTo>
                  <a:lnTo>
                    <a:pt x="1959402" y="428410"/>
                  </a:lnTo>
                  <a:lnTo>
                    <a:pt x="1958212" y="419273"/>
                  </a:lnTo>
                  <a:lnTo>
                    <a:pt x="1957023" y="410534"/>
                  </a:lnTo>
                  <a:lnTo>
                    <a:pt x="1954247" y="401794"/>
                  </a:lnTo>
                  <a:lnTo>
                    <a:pt x="1951868" y="393055"/>
                  </a:lnTo>
                  <a:lnTo>
                    <a:pt x="1949093" y="384712"/>
                  </a:lnTo>
                  <a:lnTo>
                    <a:pt x="1945921" y="376767"/>
                  </a:lnTo>
                  <a:lnTo>
                    <a:pt x="1942352" y="368822"/>
                  </a:lnTo>
                  <a:lnTo>
                    <a:pt x="1938387" y="361275"/>
                  </a:lnTo>
                  <a:lnTo>
                    <a:pt x="1934026" y="353727"/>
                  </a:lnTo>
                  <a:lnTo>
                    <a:pt x="1929664" y="346179"/>
                  </a:lnTo>
                  <a:lnTo>
                    <a:pt x="1924509" y="339029"/>
                  </a:lnTo>
                  <a:lnTo>
                    <a:pt x="1919355" y="332275"/>
                  </a:lnTo>
                  <a:lnTo>
                    <a:pt x="1913804" y="325919"/>
                  </a:lnTo>
                  <a:lnTo>
                    <a:pt x="1907460" y="319563"/>
                  </a:lnTo>
                  <a:lnTo>
                    <a:pt x="1901116" y="313605"/>
                  </a:lnTo>
                  <a:lnTo>
                    <a:pt x="1894772" y="308043"/>
                  </a:lnTo>
                  <a:lnTo>
                    <a:pt x="1888031" y="302482"/>
                  </a:lnTo>
                  <a:lnTo>
                    <a:pt x="1880894" y="297317"/>
                  </a:lnTo>
                  <a:lnTo>
                    <a:pt x="1873757" y="292550"/>
                  </a:lnTo>
                  <a:lnTo>
                    <a:pt x="1866224" y="288578"/>
                  </a:lnTo>
                  <a:lnTo>
                    <a:pt x="1858294" y="284605"/>
                  </a:lnTo>
                  <a:lnTo>
                    <a:pt x="1850364" y="281030"/>
                  </a:lnTo>
                  <a:lnTo>
                    <a:pt x="1842037" y="277852"/>
                  </a:lnTo>
                  <a:lnTo>
                    <a:pt x="1833711" y="275071"/>
                  </a:lnTo>
                  <a:lnTo>
                    <a:pt x="1825384" y="272688"/>
                  </a:lnTo>
                  <a:lnTo>
                    <a:pt x="1816265" y="270304"/>
                  </a:lnTo>
                  <a:lnTo>
                    <a:pt x="1807542" y="269113"/>
                  </a:lnTo>
                  <a:lnTo>
                    <a:pt x="1798819" y="267921"/>
                  </a:lnTo>
                  <a:lnTo>
                    <a:pt x="1789699" y="267126"/>
                  </a:lnTo>
                  <a:lnTo>
                    <a:pt x="1780579" y="266729"/>
                  </a:lnTo>
                  <a:close/>
                  <a:moveTo>
                    <a:pt x="1769477" y="236538"/>
                  </a:moveTo>
                  <a:lnTo>
                    <a:pt x="1780579" y="236538"/>
                  </a:lnTo>
                  <a:lnTo>
                    <a:pt x="1791285" y="236538"/>
                  </a:lnTo>
                  <a:lnTo>
                    <a:pt x="1801594" y="237333"/>
                  </a:lnTo>
                  <a:lnTo>
                    <a:pt x="1812300" y="238922"/>
                  </a:lnTo>
                  <a:lnTo>
                    <a:pt x="1823005" y="240511"/>
                  </a:lnTo>
                  <a:lnTo>
                    <a:pt x="1832918" y="242894"/>
                  </a:lnTo>
                  <a:lnTo>
                    <a:pt x="1842830" y="245675"/>
                  </a:lnTo>
                  <a:lnTo>
                    <a:pt x="1852346" y="248853"/>
                  </a:lnTo>
                  <a:lnTo>
                    <a:pt x="1861862" y="252825"/>
                  </a:lnTo>
                  <a:lnTo>
                    <a:pt x="1871775" y="256798"/>
                  </a:lnTo>
                  <a:lnTo>
                    <a:pt x="1880498" y="261962"/>
                  </a:lnTo>
                  <a:lnTo>
                    <a:pt x="1889221" y="267126"/>
                  </a:lnTo>
                  <a:lnTo>
                    <a:pt x="1897944" y="272291"/>
                  </a:lnTo>
                  <a:lnTo>
                    <a:pt x="1905874" y="278249"/>
                  </a:lnTo>
                  <a:lnTo>
                    <a:pt x="1914200" y="284208"/>
                  </a:lnTo>
                  <a:lnTo>
                    <a:pt x="1921734" y="290961"/>
                  </a:lnTo>
                  <a:lnTo>
                    <a:pt x="1929268" y="297715"/>
                  </a:lnTo>
                  <a:lnTo>
                    <a:pt x="1936008" y="305660"/>
                  </a:lnTo>
                  <a:lnTo>
                    <a:pt x="1942352" y="313207"/>
                  </a:lnTo>
                  <a:lnTo>
                    <a:pt x="1948696" y="320755"/>
                  </a:lnTo>
                  <a:lnTo>
                    <a:pt x="1954644" y="329097"/>
                  </a:lnTo>
                  <a:lnTo>
                    <a:pt x="1960195" y="337440"/>
                  </a:lnTo>
                  <a:lnTo>
                    <a:pt x="1965349" y="346179"/>
                  </a:lnTo>
                  <a:lnTo>
                    <a:pt x="1970107" y="355713"/>
                  </a:lnTo>
                  <a:lnTo>
                    <a:pt x="1974072" y="364850"/>
                  </a:lnTo>
                  <a:lnTo>
                    <a:pt x="1978037" y="374384"/>
                  </a:lnTo>
                  <a:lnTo>
                    <a:pt x="1981209" y="384315"/>
                  </a:lnTo>
                  <a:lnTo>
                    <a:pt x="1983985" y="393849"/>
                  </a:lnTo>
                  <a:lnTo>
                    <a:pt x="1986364" y="404575"/>
                  </a:lnTo>
                  <a:lnTo>
                    <a:pt x="1988346" y="414903"/>
                  </a:lnTo>
                  <a:lnTo>
                    <a:pt x="1989536" y="425232"/>
                  </a:lnTo>
                  <a:lnTo>
                    <a:pt x="1990329" y="435958"/>
                  </a:lnTo>
                  <a:lnTo>
                    <a:pt x="1990725" y="447081"/>
                  </a:lnTo>
                  <a:lnTo>
                    <a:pt x="1990329" y="457807"/>
                  </a:lnTo>
                  <a:lnTo>
                    <a:pt x="1989536" y="468135"/>
                  </a:lnTo>
                  <a:lnTo>
                    <a:pt x="1988346" y="478861"/>
                  </a:lnTo>
                  <a:lnTo>
                    <a:pt x="1986364" y="489587"/>
                  </a:lnTo>
                  <a:lnTo>
                    <a:pt x="1983985" y="499518"/>
                  </a:lnTo>
                  <a:lnTo>
                    <a:pt x="1981209" y="509449"/>
                  </a:lnTo>
                  <a:lnTo>
                    <a:pt x="1978037" y="518983"/>
                  </a:lnTo>
                  <a:lnTo>
                    <a:pt x="1974072" y="528517"/>
                  </a:lnTo>
                  <a:lnTo>
                    <a:pt x="1970107" y="538051"/>
                  </a:lnTo>
                  <a:lnTo>
                    <a:pt x="1965349" y="547188"/>
                  </a:lnTo>
                  <a:lnTo>
                    <a:pt x="1960195" y="555927"/>
                  </a:lnTo>
                  <a:lnTo>
                    <a:pt x="1954644" y="564270"/>
                  </a:lnTo>
                  <a:lnTo>
                    <a:pt x="1948696" y="572612"/>
                  </a:lnTo>
                  <a:lnTo>
                    <a:pt x="1942352" y="580954"/>
                  </a:lnTo>
                  <a:lnTo>
                    <a:pt x="1936008" y="588502"/>
                  </a:lnTo>
                  <a:lnTo>
                    <a:pt x="1929268" y="595652"/>
                  </a:lnTo>
                  <a:lnTo>
                    <a:pt x="1921734" y="602406"/>
                  </a:lnTo>
                  <a:lnTo>
                    <a:pt x="1914200" y="609159"/>
                  </a:lnTo>
                  <a:lnTo>
                    <a:pt x="1905874" y="615118"/>
                  </a:lnTo>
                  <a:lnTo>
                    <a:pt x="1897944" y="621076"/>
                  </a:lnTo>
                  <a:lnTo>
                    <a:pt x="1889221" y="627035"/>
                  </a:lnTo>
                  <a:lnTo>
                    <a:pt x="1880498" y="631802"/>
                  </a:lnTo>
                  <a:lnTo>
                    <a:pt x="1871775" y="636569"/>
                  </a:lnTo>
                  <a:lnTo>
                    <a:pt x="1861862" y="640542"/>
                  </a:lnTo>
                  <a:lnTo>
                    <a:pt x="1852346" y="644514"/>
                  </a:lnTo>
                  <a:lnTo>
                    <a:pt x="1842830" y="647692"/>
                  </a:lnTo>
                  <a:lnTo>
                    <a:pt x="1832918" y="650473"/>
                  </a:lnTo>
                  <a:lnTo>
                    <a:pt x="1823005" y="652856"/>
                  </a:lnTo>
                  <a:lnTo>
                    <a:pt x="1812300" y="654843"/>
                  </a:lnTo>
                  <a:lnTo>
                    <a:pt x="1801594" y="656034"/>
                  </a:lnTo>
                  <a:lnTo>
                    <a:pt x="1791285" y="656829"/>
                  </a:lnTo>
                  <a:lnTo>
                    <a:pt x="1780579" y="657226"/>
                  </a:lnTo>
                  <a:lnTo>
                    <a:pt x="1769477" y="656829"/>
                  </a:lnTo>
                  <a:lnTo>
                    <a:pt x="1758772" y="656034"/>
                  </a:lnTo>
                  <a:lnTo>
                    <a:pt x="1748463" y="654843"/>
                  </a:lnTo>
                  <a:lnTo>
                    <a:pt x="1738154" y="652856"/>
                  </a:lnTo>
                  <a:lnTo>
                    <a:pt x="1727845" y="650473"/>
                  </a:lnTo>
                  <a:lnTo>
                    <a:pt x="1717536" y="647692"/>
                  </a:lnTo>
                  <a:lnTo>
                    <a:pt x="1708020" y="644514"/>
                  </a:lnTo>
                  <a:lnTo>
                    <a:pt x="1698504" y="640542"/>
                  </a:lnTo>
                  <a:lnTo>
                    <a:pt x="1689384" y="636569"/>
                  </a:lnTo>
                  <a:lnTo>
                    <a:pt x="1680265" y="631802"/>
                  </a:lnTo>
                  <a:lnTo>
                    <a:pt x="1671145" y="627035"/>
                  </a:lnTo>
                  <a:lnTo>
                    <a:pt x="1662819" y="621076"/>
                  </a:lnTo>
                  <a:lnTo>
                    <a:pt x="1654492" y="615118"/>
                  </a:lnTo>
                  <a:lnTo>
                    <a:pt x="1646562" y="609159"/>
                  </a:lnTo>
                  <a:lnTo>
                    <a:pt x="1639028" y="602406"/>
                  </a:lnTo>
                  <a:lnTo>
                    <a:pt x="1631495" y="595652"/>
                  </a:lnTo>
                  <a:lnTo>
                    <a:pt x="1624358" y="588502"/>
                  </a:lnTo>
                  <a:lnTo>
                    <a:pt x="1618014" y="580954"/>
                  </a:lnTo>
                  <a:lnTo>
                    <a:pt x="1611670" y="572612"/>
                  </a:lnTo>
                  <a:lnTo>
                    <a:pt x="1606119" y="564270"/>
                  </a:lnTo>
                  <a:lnTo>
                    <a:pt x="1600568" y="555927"/>
                  </a:lnTo>
                  <a:lnTo>
                    <a:pt x="1595413" y="547188"/>
                  </a:lnTo>
                  <a:lnTo>
                    <a:pt x="1591052" y="538051"/>
                  </a:lnTo>
                  <a:lnTo>
                    <a:pt x="1586294" y="528517"/>
                  </a:lnTo>
                  <a:lnTo>
                    <a:pt x="1582725" y="518983"/>
                  </a:lnTo>
                  <a:lnTo>
                    <a:pt x="1579553" y="509449"/>
                  </a:lnTo>
                  <a:lnTo>
                    <a:pt x="1576381" y="499518"/>
                  </a:lnTo>
                  <a:lnTo>
                    <a:pt x="1574399" y="489587"/>
                  </a:lnTo>
                  <a:lnTo>
                    <a:pt x="1572416" y="478861"/>
                  </a:lnTo>
                  <a:lnTo>
                    <a:pt x="1571227" y="468135"/>
                  </a:lnTo>
                  <a:lnTo>
                    <a:pt x="1570434" y="457807"/>
                  </a:lnTo>
                  <a:lnTo>
                    <a:pt x="1570037" y="447081"/>
                  </a:lnTo>
                  <a:lnTo>
                    <a:pt x="1570434" y="435958"/>
                  </a:lnTo>
                  <a:lnTo>
                    <a:pt x="1571227" y="425232"/>
                  </a:lnTo>
                  <a:lnTo>
                    <a:pt x="1572416" y="414903"/>
                  </a:lnTo>
                  <a:lnTo>
                    <a:pt x="1574399" y="404575"/>
                  </a:lnTo>
                  <a:lnTo>
                    <a:pt x="1576381" y="393849"/>
                  </a:lnTo>
                  <a:lnTo>
                    <a:pt x="1579553" y="384315"/>
                  </a:lnTo>
                  <a:lnTo>
                    <a:pt x="1582725" y="374384"/>
                  </a:lnTo>
                  <a:lnTo>
                    <a:pt x="1586294" y="364850"/>
                  </a:lnTo>
                  <a:lnTo>
                    <a:pt x="1591052" y="355713"/>
                  </a:lnTo>
                  <a:lnTo>
                    <a:pt x="1595413" y="346179"/>
                  </a:lnTo>
                  <a:lnTo>
                    <a:pt x="1600568" y="337440"/>
                  </a:lnTo>
                  <a:lnTo>
                    <a:pt x="1606119" y="329097"/>
                  </a:lnTo>
                  <a:lnTo>
                    <a:pt x="1611670" y="320755"/>
                  </a:lnTo>
                  <a:lnTo>
                    <a:pt x="1618014" y="313207"/>
                  </a:lnTo>
                  <a:lnTo>
                    <a:pt x="1624358" y="305660"/>
                  </a:lnTo>
                  <a:lnTo>
                    <a:pt x="1631495" y="297715"/>
                  </a:lnTo>
                  <a:lnTo>
                    <a:pt x="1639028" y="290961"/>
                  </a:lnTo>
                  <a:lnTo>
                    <a:pt x="1646562" y="284208"/>
                  </a:lnTo>
                  <a:lnTo>
                    <a:pt x="1654492" y="278249"/>
                  </a:lnTo>
                  <a:lnTo>
                    <a:pt x="1662819" y="272291"/>
                  </a:lnTo>
                  <a:lnTo>
                    <a:pt x="1671145" y="267126"/>
                  </a:lnTo>
                  <a:lnTo>
                    <a:pt x="1680265" y="261962"/>
                  </a:lnTo>
                  <a:lnTo>
                    <a:pt x="1689384" y="256798"/>
                  </a:lnTo>
                  <a:lnTo>
                    <a:pt x="1698504" y="252825"/>
                  </a:lnTo>
                  <a:lnTo>
                    <a:pt x="1708020" y="248853"/>
                  </a:lnTo>
                  <a:lnTo>
                    <a:pt x="1717536" y="245675"/>
                  </a:lnTo>
                  <a:lnTo>
                    <a:pt x="1727845" y="242894"/>
                  </a:lnTo>
                  <a:lnTo>
                    <a:pt x="1738154" y="240511"/>
                  </a:lnTo>
                  <a:lnTo>
                    <a:pt x="1748463" y="238922"/>
                  </a:lnTo>
                  <a:lnTo>
                    <a:pt x="1758772" y="237333"/>
                  </a:lnTo>
                  <a:lnTo>
                    <a:pt x="1769477" y="236538"/>
                  </a:lnTo>
                  <a:close/>
                  <a:moveTo>
                    <a:pt x="1775815" y="217488"/>
                  </a:moveTo>
                  <a:lnTo>
                    <a:pt x="1764301" y="218281"/>
                  </a:lnTo>
                  <a:lnTo>
                    <a:pt x="1752786" y="219472"/>
                  </a:lnTo>
                  <a:lnTo>
                    <a:pt x="1741669" y="221059"/>
                  </a:lnTo>
                  <a:lnTo>
                    <a:pt x="1730154" y="223441"/>
                  </a:lnTo>
                  <a:lnTo>
                    <a:pt x="1718243" y="226219"/>
                  </a:lnTo>
                  <a:lnTo>
                    <a:pt x="1707125" y="229791"/>
                  </a:lnTo>
                  <a:lnTo>
                    <a:pt x="1696405" y="233759"/>
                  </a:lnTo>
                  <a:lnTo>
                    <a:pt x="1685684" y="238125"/>
                  </a:lnTo>
                  <a:lnTo>
                    <a:pt x="1674964" y="243285"/>
                  </a:lnTo>
                  <a:lnTo>
                    <a:pt x="1665038" y="248841"/>
                  </a:lnTo>
                  <a:lnTo>
                    <a:pt x="1655509" y="254794"/>
                  </a:lnTo>
                  <a:lnTo>
                    <a:pt x="1646376" y="261541"/>
                  </a:lnTo>
                  <a:lnTo>
                    <a:pt x="1637641" y="268288"/>
                  </a:lnTo>
                  <a:lnTo>
                    <a:pt x="1628906" y="275035"/>
                  </a:lnTo>
                  <a:lnTo>
                    <a:pt x="1620568" y="282575"/>
                  </a:lnTo>
                  <a:lnTo>
                    <a:pt x="1613024" y="290513"/>
                  </a:lnTo>
                  <a:lnTo>
                    <a:pt x="1605877" y="298847"/>
                  </a:lnTo>
                  <a:lnTo>
                    <a:pt x="1598730" y="307578"/>
                  </a:lnTo>
                  <a:lnTo>
                    <a:pt x="1592377" y="316707"/>
                  </a:lnTo>
                  <a:lnTo>
                    <a:pt x="1586025" y="325835"/>
                  </a:lnTo>
                  <a:lnTo>
                    <a:pt x="1580466" y="334963"/>
                  </a:lnTo>
                  <a:lnTo>
                    <a:pt x="1575304" y="344885"/>
                  </a:lnTo>
                  <a:lnTo>
                    <a:pt x="1570937" y="355203"/>
                  </a:lnTo>
                  <a:lnTo>
                    <a:pt x="1566569" y="365125"/>
                  </a:lnTo>
                  <a:lnTo>
                    <a:pt x="1562995" y="375444"/>
                  </a:lnTo>
                  <a:lnTo>
                    <a:pt x="1559819" y="385763"/>
                  </a:lnTo>
                  <a:lnTo>
                    <a:pt x="1557039" y="396875"/>
                  </a:lnTo>
                  <a:lnTo>
                    <a:pt x="1555054" y="407988"/>
                  </a:lnTo>
                  <a:lnTo>
                    <a:pt x="1553466" y="418703"/>
                  </a:lnTo>
                  <a:lnTo>
                    <a:pt x="1552275" y="429816"/>
                  </a:lnTo>
                  <a:lnTo>
                    <a:pt x="1551481" y="440929"/>
                  </a:lnTo>
                  <a:lnTo>
                    <a:pt x="1551481" y="452438"/>
                  </a:lnTo>
                  <a:lnTo>
                    <a:pt x="1552275" y="463947"/>
                  </a:lnTo>
                  <a:lnTo>
                    <a:pt x="1553466" y="475060"/>
                  </a:lnTo>
                  <a:lnTo>
                    <a:pt x="1555054" y="486569"/>
                  </a:lnTo>
                  <a:lnTo>
                    <a:pt x="1557437" y="498079"/>
                  </a:lnTo>
                  <a:lnTo>
                    <a:pt x="1560216" y="509588"/>
                  </a:lnTo>
                  <a:lnTo>
                    <a:pt x="1563789" y="520700"/>
                  </a:lnTo>
                  <a:lnTo>
                    <a:pt x="1567760" y="531416"/>
                  </a:lnTo>
                  <a:lnTo>
                    <a:pt x="1572525" y="542529"/>
                  </a:lnTo>
                  <a:lnTo>
                    <a:pt x="1577290" y="552847"/>
                  </a:lnTo>
                  <a:lnTo>
                    <a:pt x="1582848" y="562769"/>
                  </a:lnTo>
                  <a:lnTo>
                    <a:pt x="1589201" y="572294"/>
                  </a:lnTo>
                  <a:lnTo>
                    <a:pt x="1595554" y="581819"/>
                  </a:lnTo>
                  <a:lnTo>
                    <a:pt x="1602304" y="590550"/>
                  </a:lnTo>
                  <a:lnTo>
                    <a:pt x="1609451" y="598885"/>
                  </a:lnTo>
                  <a:lnTo>
                    <a:pt x="1616995" y="607219"/>
                  </a:lnTo>
                  <a:lnTo>
                    <a:pt x="1624936" y="614760"/>
                  </a:lnTo>
                  <a:lnTo>
                    <a:pt x="1632877" y="621904"/>
                  </a:lnTo>
                  <a:lnTo>
                    <a:pt x="1642009" y="629047"/>
                  </a:lnTo>
                  <a:lnTo>
                    <a:pt x="1650744" y="635794"/>
                  </a:lnTo>
                  <a:lnTo>
                    <a:pt x="1659876" y="641747"/>
                  </a:lnTo>
                  <a:lnTo>
                    <a:pt x="1669405" y="647304"/>
                  </a:lnTo>
                  <a:lnTo>
                    <a:pt x="1678935" y="652066"/>
                  </a:lnTo>
                  <a:lnTo>
                    <a:pt x="1689258" y="656829"/>
                  </a:lnTo>
                  <a:lnTo>
                    <a:pt x="1699581" y="661194"/>
                  </a:lnTo>
                  <a:lnTo>
                    <a:pt x="1709905" y="664766"/>
                  </a:lnTo>
                  <a:lnTo>
                    <a:pt x="1720228" y="667941"/>
                  </a:lnTo>
                  <a:lnTo>
                    <a:pt x="1731345" y="670719"/>
                  </a:lnTo>
                  <a:lnTo>
                    <a:pt x="1742066" y="673101"/>
                  </a:lnTo>
                  <a:lnTo>
                    <a:pt x="1753183" y="674688"/>
                  </a:lnTo>
                  <a:lnTo>
                    <a:pt x="1764301" y="675879"/>
                  </a:lnTo>
                  <a:lnTo>
                    <a:pt x="1775815" y="676276"/>
                  </a:lnTo>
                  <a:lnTo>
                    <a:pt x="1786932" y="676276"/>
                  </a:lnTo>
                  <a:lnTo>
                    <a:pt x="1798447" y="675879"/>
                  </a:lnTo>
                  <a:lnTo>
                    <a:pt x="1809564" y="674688"/>
                  </a:lnTo>
                  <a:lnTo>
                    <a:pt x="1821476" y="673101"/>
                  </a:lnTo>
                  <a:lnTo>
                    <a:pt x="1832593" y="670322"/>
                  </a:lnTo>
                  <a:lnTo>
                    <a:pt x="1844108" y="667544"/>
                  </a:lnTo>
                  <a:lnTo>
                    <a:pt x="1855225" y="663972"/>
                  </a:lnTo>
                  <a:lnTo>
                    <a:pt x="1866740" y="660004"/>
                  </a:lnTo>
                  <a:lnTo>
                    <a:pt x="1877063" y="655241"/>
                  </a:lnTo>
                  <a:lnTo>
                    <a:pt x="1887386" y="650479"/>
                  </a:lnTo>
                  <a:lnTo>
                    <a:pt x="1897313" y="644922"/>
                  </a:lnTo>
                  <a:lnTo>
                    <a:pt x="1906842" y="638969"/>
                  </a:lnTo>
                  <a:lnTo>
                    <a:pt x="1916371" y="632619"/>
                  </a:lnTo>
                  <a:lnTo>
                    <a:pt x="1925503" y="625872"/>
                  </a:lnTo>
                  <a:lnTo>
                    <a:pt x="1933841" y="618332"/>
                  </a:lnTo>
                  <a:lnTo>
                    <a:pt x="1941782" y="610791"/>
                  </a:lnTo>
                  <a:lnTo>
                    <a:pt x="1949723" y="603250"/>
                  </a:lnTo>
                  <a:lnTo>
                    <a:pt x="1957267" y="594916"/>
                  </a:lnTo>
                  <a:lnTo>
                    <a:pt x="1964017" y="586185"/>
                  </a:lnTo>
                  <a:lnTo>
                    <a:pt x="1970370" y="577057"/>
                  </a:lnTo>
                  <a:lnTo>
                    <a:pt x="1976326" y="567929"/>
                  </a:lnTo>
                  <a:lnTo>
                    <a:pt x="1981884" y="558404"/>
                  </a:lnTo>
                  <a:lnTo>
                    <a:pt x="1987046" y="548879"/>
                  </a:lnTo>
                  <a:lnTo>
                    <a:pt x="1991811" y="538957"/>
                  </a:lnTo>
                  <a:lnTo>
                    <a:pt x="1995781" y="528638"/>
                  </a:lnTo>
                  <a:lnTo>
                    <a:pt x="1999752" y="518319"/>
                  </a:lnTo>
                  <a:lnTo>
                    <a:pt x="2003325" y="507604"/>
                  </a:lnTo>
                  <a:lnTo>
                    <a:pt x="2005708" y="496888"/>
                  </a:lnTo>
                  <a:lnTo>
                    <a:pt x="2008090" y="485775"/>
                  </a:lnTo>
                  <a:lnTo>
                    <a:pt x="2009678" y="475060"/>
                  </a:lnTo>
                  <a:lnTo>
                    <a:pt x="2010869" y="463947"/>
                  </a:lnTo>
                  <a:lnTo>
                    <a:pt x="2011266" y="452835"/>
                  </a:lnTo>
                  <a:lnTo>
                    <a:pt x="2011266" y="441325"/>
                  </a:lnTo>
                  <a:lnTo>
                    <a:pt x="2010869" y="429816"/>
                  </a:lnTo>
                  <a:lnTo>
                    <a:pt x="2009678" y="418703"/>
                  </a:lnTo>
                  <a:lnTo>
                    <a:pt x="2007693" y="407194"/>
                  </a:lnTo>
                  <a:lnTo>
                    <a:pt x="2005311" y="395288"/>
                  </a:lnTo>
                  <a:lnTo>
                    <a:pt x="2002531" y="384175"/>
                  </a:lnTo>
                  <a:lnTo>
                    <a:pt x="1998561" y="373063"/>
                  </a:lnTo>
                  <a:lnTo>
                    <a:pt x="1994590" y="361950"/>
                  </a:lnTo>
                  <a:lnTo>
                    <a:pt x="1990223" y="351632"/>
                  </a:lnTo>
                  <a:lnTo>
                    <a:pt x="1985061" y="340916"/>
                  </a:lnTo>
                  <a:lnTo>
                    <a:pt x="1979899" y="330994"/>
                  </a:lnTo>
                  <a:lnTo>
                    <a:pt x="1973943" y="321469"/>
                  </a:lnTo>
                  <a:lnTo>
                    <a:pt x="1967591" y="312341"/>
                  </a:lnTo>
                  <a:lnTo>
                    <a:pt x="1960841" y="303213"/>
                  </a:lnTo>
                  <a:lnTo>
                    <a:pt x="1953297" y="294482"/>
                  </a:lnTo>
                  <a:lnTo>
                    <a:pt x="1945753" y="286544"/>
                  </a:lnTo>
                  <a:lnTo>
                    <a:pt x="1937812" y="279003"/>
                  </a:lnTo>
                  <a:lnTo>
                    <a:pt x="1929474" y="271860"/>
                  </a:lnTo>
                  <a:lnTo>
                    <a:pt x="1921136" y="264716"/>
                  </a:lnTo>
                  <a:lnTo>
                    <a:pt x="1912004" y="258366"/>
                  </a:lnTo>
                  <a:lnTo>
                    <a:pt x="1902474" y="252016"/>
                  </a:lnTo>
                  <a:lnTo>
                    <a:pt x="1893342" y="246460"/>
                  </a:lnTo>
                  <a:lnTo>
                    <a:pt x="1883416" y="241300"/>
                  </a:lnTo>
                  <a:lnTo>
                    <a:pt x="1873490" y="236935"/>
                  </a:lnTo>
                  <a:lnTo>
                    <a:pt x="1863166" y="232569"/>
                  </a:lnTo>
                  <a:lnTo>
                    <a:pt x="1852843" y="228997"/>
                  </a:lnTo>
                  <a:lnTo>
                    <a:pt x="1842123" y="225822"/>
                  </a:lnTo>
                  <a:lnTo>
                    <a:pt x="1831402" y="223044"/>
                  </a:lnTo>
                  <a:lnTo>
                    <a:pt x="1820682" y="221059"/>
                  </a:lnTo>
                  <a:lnTo>
                    <a:pt x="1809564" y="219472"/>
                  </a:lnTo>
                  <a:lnTo>
                    <a:pt x="1798447" y="218281"/>
                  </a:lnTo>
                  <a:lnTo>
                    <a:pt x="1787330" y="217488"/>
                  </a:lnTo>
                  <a:lnTo>
                    <a:pt x="1775815" y="217488"/>
                  </a:lnTo>
                  <a:close/>
                  <a:moveTo>
                    <a:pt x="1712287" y="0"/>
                  </a:moveTo>
                  <a:lnTo>
                    <a:pt x="1715860" y="0"/>
                  </a:lnTo>
                  <a:lnTo>
                    <a:pt x="1718640" y="397"/>
                  </a:lnTo>
                  <a:lnTo>
                    <a:pt x="1721816" y="1191"/>
                  </a:lnTo>
                  <a:lnTo>
                    <a:pt x="1724198" y="2778"/>
                  </a:lnTo>
                  <a:lnTo>
                    <a:pt x="1726978" y="4366"/>
                  </a:lnTo>
                  <a:lnTo>
                    <a:pt x="1728566" y="6350"/>
                  </a:lnTo>
                  <a:lnTo>
                    <a:pt x="1729757" y="8731"/>
                  </a:lnTo>
                  <a:lnTo>
                    <a:pt x="1730551" y="11112"/>
                  </a:lnTo>
                  <a:lnTo>
                    <a:pt x="1737698" y="39687"/>
                  </a:lnTo>
                  <a:lnTo>
                    <a:pt x="1744448" y="68262"/>
                  </a:lnTo>
                  <a:lnTo>
                    <a:pt x="1744845" y="70644"/>
                  </a:lnTo>
                  <a:lnTo>
                    <a:pt x="1746036" y="73025"/>
                  </a:lnTo>
                  <a:lnTo>
                    <a:pt x="1747227" y="75406"/>
                  </a:lnTo>
                  <a:lnTo>
                    <a:pt x="1748816" y="77391"/>
                  </a:lnTo>
                  <a:lnTo>
                    <a:pt x="1750801" y="78978"/>
                  </a:lnTo>
                  <a:lnTo>
                    <a:pt x="1752786" y="80169"/>
                  </a:lnTo>
                  <a:lnTo>
                    <a:pt x="1755168" y="80962"/>
                  </a:lnTo>
                  <a:lnTo>
                    <a:pt x="1757551" y="81756"/>
                  </a:lnTo>
                  <a:lnTo>
                    <a:pt x="1775815" y="80962"/>
                  </a:lnTo>
                  <a:lnTo>
                    <a:pt x="1793682" y="81359"/>
                  </a:lnTo>
                  <a:lnTo>
                    <a:pt x="1811550" y="82153"/>
                  </a:lnTo>
                  <a:lnTo>
                    <a:pt x="1829814" y="84137"/>
                  </a:lnTo>
                  <a:lnTo>
                    <a:pt x="1847284" y="86916"/>
                  </a:lnTo>
                  <a:lnTo>
                    <a:pt x="1865152" y="90487"/>
                  </a:lnTo>
                  <a:lnTo>
                    <a:pt x="1882225" y="94853"/>
                  </a:lnTo>
                  <a:lnTo>
                    <a:pt x="1899298" y="100012"/>
                  </a:lnTo>
                  <a:lnTo>
                    <a:pt x="1902077" y="100409"/>
                  </a:lnTo>
                  <a:lnTo>
                    <a:pt x="1904460" y="100012"/>
                  </a:lnTo>
                  <a:lnTo>
                    <a:pt x="1906842" y="99616"/>
                  </a:lnTo>
                  <a:lnTo>
                    <a:pt x="1908827" y="98425"/>
                  </a:lnTo>
                  <a:lnTo>
                    <a:pt x="1911606" y="97234"/>
                  </a:lnTo>
                  <a:lnTo>
                    <a:pt x="1913195" y="95250"/>
                  </a:lnTo>
                  <a:lnTo>
                    <a:pt x="1914783" y="93266"/>
                  </a:lnTo>
                  <a:lnTo>
                    <a:pt x="1915974" y="91281"/>
                  </a:lnTo>
                  <a:lnTo>
                    <a:pt x="1944165" y="39687"/>
                  </a:lnTo>
                  <a:lnTo>
                    <a:pt x="1945356" y="37306"/>
                  </a:lnTo>
                  <a:lnTo>
                    <a:pt x="1947341" y="35322"/>
                  </a:lnTo>
                  <a:lnTo>
                    <a:pt x="1949326" y="34131"/>
                  </a:lnTo>
                  <a:lnTo>
                    <a:pt x="1952106" y="32941"/>
                  </a:lnTo>
                  <a:lnTo>
                    <a:pt x="1954885" y="32147"/>
                  </a:lnTo>
                  <a:lnTo>
                    <a:pt x="1958061" y="32147"/>
                  </a:lnTo>
                  <a:lnTo>
                    <a:pt x="1961238" y="32544"/>
                  </a:lnTo>
                  <a:lnTo>
                    <a:pt x="1964414" y="33734"/>
                  </a:lnTo>
                  <a:lnTo>
                    <a:pt x="1975532" y="38894"/>
                  </a:lnTo>
                  <a:lnTo>
                    <a:pt x="1986252" y="44053"/>
                  </a:lnTo>
                  <a:lnTo>
                    <a:pt x="1996972" y="50006"/>
                  </a:lnTo>
                  <a:lnTo>
                    <a:pt x="2008090" y="55959"/>
                  </a:lnTo>
                  <a:lnTo>
                    <a:pt x="2018413" y="61912"/>
                  </a:lnTo>
                  <a:lnTo>
                    <a:pt x="2028737" y="68659"/>
                  </a:lnTo>
                  <a:lnTo>
                    <a:pt x="2039060" y="75803"/>
                  </a:lnTo>
                  <a:lnTo>
                    <a:pt x="2049383" y="82550"/>
                  </a:lnTo>
                  <a:lnTo>
                    <a:pt x="2051765" y="84931"/>
                  </a:lnTo>
                  <a:lnTo>
                    <a:pt x="2053751" y="87312"/>
                  </a:lnTo>
                  <a:lnTo>
                    <a:pt x="2054942" y="90091"/>
                  </a:lnTo>
                  <a:lnTo>
                    <a:pt x="2055736" y="92472"/>
                  </a:lnTo>
                  <a:lnTo>
                    <a:pt x="2056133" y="95250"/>
                  </a:lnTo>
                  <a:lnTo>
                    <a:pt x="2056133" y="98028"/>
                  </a:lnTo>
                  <a:lnTo>
                    <a:pt x="2055339" y="100409"/>
                  </a:lnTo>
                  <a:lnTo>
                    <a:pt x="2054148" y="102791"/>
                  </a:lnTo>
                  <a:lnTo>
                    <a:pt x="2038663" y="128191"/>
                  </a:lnTo>
                  <a:lnTo>
                    <a:pt x="2023575" y="153194"/>
                  </a:lnTo>
                  <a:lnTo>
                    <a:pt x="2021987" y="155178"/>
                  </a:lnTo>
                  <a:lnTo>
                    <a:pt x="2021193" y="157559"/>
                  </a:lnTo>
                  <a:lnTo>
                    <a:pt x="2020398" y="159941"/>
                  </a:lnTo>
                  <a:lnTo>
                    <a:pt x="2020398" y="162322"/>
                  </a:lnTo>
                  <a:lnTo>
                    <a:pt x="2020398" y="164703"/>
                  </a:lnTo>
                  <a:lnTo>
                    <a:pt x="2021193" y="167481"/>
                  </a:lnTo>
                  <a:lnTo>
                    <a:pt x="2022384" y="169863"/>
                  </a:lnTo>
                  <a:lnTo>
                    <a:pt x="2023575" y="171847"/>
                  </a:lnTo>
                  <a:lnTo>
                    <a:pt x="2036678" y="184150"/>
                  </a:lnTo>
                  <a:lnTo>
                    <a:pt x="2049383" y="196850"/>
                  </a:lnTo>
                  <a:lnTo>
                    <a:pt x="2061295" y="210344"/>
                  </a:lnTo>
                  <a:lnTo>
                    <a:pt x="2072809" y="224234"/>
                  </a:lnTo>
                  <a:lnTo>
                    <a:pt x="2083133" y="238919"/>
                  </a:lnTo>
                  <a:lnTo>
                    <a:pt x="2092662" y="253603"/>
                  </a:lnTo>
                  <a:lnTo>
                    <a:pt x="2102191" y="269478"/>
                  </a:lnTo>
                  <a:lnTo>
                    <a:pt x="2110529" y="284956"/>
                  </a:lnTo>
                  <a:lnTo>
                    <a:pt x="2112514" y="286941"/>
                  </a:lnTo>
                  <a:lnTo>
                    <a:pt x="2114102" y="288528"/>
                  </a:lnTo>
                  <a:lnTo>
                    <a:pt x="2116485" y="289719"/>
                  </a:lnTo>
                  <a:lnTo>
                    <a:pt x="2118867" y="290513"/>
                  </a:lnTo>
                  <a:lnTo>
                    <a:pt x="2121249" y="290910"/>
                  </a:lnTo>
                  <a:lnTo>
                    <a:pt x="2123632" y="291307"/>
                  </a:lnTo>
                  <a:lnTo>
                    <a:pt x="2126014" y="290910"/>
                  </a:lnTo>
                  <a:lnTo>
                    <a:pt x="2128396" y="290116"/>
                  </a:lnTo>
                  <a:lnTo>
                    <a:pt x="2156984" y="281781"/>
                  </a:lnTo>
                  <a:lnTo>
                    <a:pt x="2185572" y="273844"/>
                  </a:lnTo>
                  <a:lnTo>
                    <a:pt x="2187954" y="273447"/>
                  </a:lnTo>
                  <a:lnTo>
                    <a:pt x="2190733" y="273050"/>
                  </a:lnTo>
                  <a:lnTo>
                    <a:pt x="2193116" y="273844"/>
                  </a:lnTo>
                  <a:lnTo>
                    <a:pt x="2195498" y="274638"/>
                  </a:lnTo>
                  <a:lnTo>
                    <a:pt x="2197880" y="276225"/>
                  </a:lnTo>
                  <a:lnTo>
                    <a:pt x="2200263" y="278210"/>
                  </a:lnTo>
                  <a:lnTo>
                    <a:pt x="2202248" y="280988"/>
                  </a:lnTo>
                  <a:lnTo>
                    <a:pt x="2203439" y="283766"/>
                  </a:lnTo>
                  <a:lnTo>
                    <a:pt x="2207807" y="295275"/>
                  </a:lnTo>
                  <a:lnTo>
                    <a:pt x="2211777" y="307182"/>
                  </a:lnTo>
                  <a:lnTo>
                    <a:pt x="2215350" y="318691"/>
                  </a:lnTo>
                  <a:lnTo>
                    <a:pt x="2218527" y="330200"/>
                  </a:lnTo>
                  <a:lnTo>
                    <a:pt x="2221703" y="342107"/>
                  </a:lnTo>
                  <a:lnTo>
                    <a:pt x="2224086" y="354410"/>
                  </a:lnTo>
                  <a:lnTo>
                    <a:pt x="2226468" y="366316"/>
                  </a:lnTo>
                  <a:lnTo>
                    <a:pt x="2228850" y="378222"/>
                  </a:lnTo>
                  <a:lnTo>
                    <a:pt x="2228850" y="381397"/>
                  </a:lnTo>
                  <a:lnTo>
                    <a:pt x="2228453" y="384572"/>
                  </a:lnTo>
                  <a:lnTo>
                    <a:pt x="2227659" y="387350"/>
                  </a:lnTo>
                  <a:lnTo>
                    <a:pt x="2226468" y="390128"/>
                  </a:lnTo>
                  <a:lnTo>
                    <a:pt x="2224880" y="392113"/>
                  </a:lnTo>
                  <a:lnTo>
                    <a:pt x="2222894" y="393700"/>
                  </a:lnTo>
                  <a:lnTo>
                    <a:pt x="2220512" y="394891"/>
                  </a:lnTo>
                  <a:lnTo>
                    <a:pt x="2217733" y="396082"/>
                  </a:lnTo>
                  <a:lnTo>
                    <a:pt x="2189542" y="403225"/>
                  </a:lnTo>
                  <a:lnTo>
                    <a:pt x="2160557" y="409972"/>
                  </a:lnTo>
                  <a:lnTo>
                    <a:pt x="2158175" y="410766"/>
                  </a:lnTo>
                  <a:lnTo>
                    <a:pt x="2155793" y="411560"/>
                  </a:lnTo>
                  <a:lnTo>
                    <a:pt x="2153808" y="412750"/>
                  </a:lnTo>
                  <a:lnTo>
                    <a:pt x="2151822" y="414338"/>
                  </a:lnTo>
                  <a:lnTo>
                    <a:pt x="2150234" y="416322"/>
                  </a:lnTo>
                  <a:lnTo>
                    <a:pt x="2149043" y="418307"/>
                  </a:lnTo>
                  <a:lnTo>
                    <a:pt x="2148249" y="420688"/>
                  </a:lnTo>
                  <a:lnTo>
                    <a:pt x="2147852" y="423069"/>
                  </a:lnTo>
                  <a:lnTo>
                    <a:pt x="2148249" y="440929"/>
                  </a:lnTo>
                  <a:lnTo>
                    <a:pt x="2147852" y="459185"/>
                  </a:lnTo>
                  <a:lnTo>
                    <a:pt x="2147058" y="477044"/>
                  </a:lnTo>
                  <a:lnTo>
                    <a:pt x="2145072" y="494904"/>
                  </a:lnTo>
                  <a:lnTo>
                    <a:pt x="2142293" y="512763"/>
                  </a:lnTo>
                  <a:lnTo>
                    <a:pt x="2138323" y="530225"/>
                  </a:lnTo>
                  <a:lnTo>
                    <a:pt x="2133955" y="547688"/>
                  </a:lnTo>
                  <a:lnTo>
                    <a:pt x="2128793" y="564754"/>
                  </a:lnTo>
                  <a:lnTo>
                    <a:pt x="2128396" y="567135"/>
                  </a:lnTo>
                  <a:lnTo>
                    <a:pt x="2128793" y="569913"/>
                  </a:lnTo>
                  <a:lnTo>
                    <a:pt x="2129190" y="572294"/>
                  </a:lnTo>
                  <a:lnTo>
                    <a:pt x="2130382" y="574279"/>
                  </a:lnTo>
                  <a:lnTo>
                    <a:pt x="2131573" y="576263"/>
                  </a:lnTo>
                  <a:lnTo>
                    <a:pt x="2133558" y="578247"/>
                  </a:lnTo>
                  <a:lnTo>
                    <a:pt x="2135543" y="580232"/>
                  </a:lnTo>
                  <a:lnTo>
                    <a:pt x="2137926" y="581025"/>
                  </a:lnTo>
                  <a:lnTo>
                    <a:pt x="2189542" y="609600"/>
                  </a:lnTo>
                  <a:lnTo>
                    <a:pt x="2191924" y="610791"/>
                  </a:lnTo>
                  <a:lnTo>
                    <a:pt x="2193910" y="612379"/>
                  </a:lnTo>
                  <a:lnTo>
                    <a:pt x="2195498" y="614760"/>
                  </a:lnTo>
                  <a:lnTo>
                    <a:pt x="2196292" y="617141"/>
                  </a:lnTo>
                  <a:lnTo>
                    <a:pt x="2197086" y="619919"/>
                  </a:lnTo>
                  <a:lnTo>
                    <a:pt x="2197086" y="623094"/>
                  </a:lnTo>
                  <a:lnTo>
                    <a:pt x="2196689" y="626666"/>
                  </a:lnTo>
                  <a:lnTo>
                    <a:pt x="2195498" y="629841"/>
                  </a:lnTo>
                  <a:lnTo>
                    <a:pt x="2190336" y="640557"/>
                  </a:lnTo>
                  <a:lnTo>
                    <a:pt x="2184778" y="651669"/>
                  </a:lnTo>
                  <a:lnTo>
                    <a:pt x="2178822" y="662385"/>
                  </a:lnTo>
                  <a:lnTo>
                    <a:pt x="2173263" y="673101"/>
                  </a:lnTo>
                  <a:lnTo>
                    <a:pt x="2166910" y="683816"/>
                  </a:lnTo>
                  <a:lnTo>
                    <a:pt x="2160557" y="693738"/>
                  </a:lnTo>
                  <a:lnTo>
                    <a:pt x="2153808" y="704057"/>
                  </a:lnTo>
                  <a:lnTo>
                    <a:pt x="2146661" y="713979"/>
                  </a:lnTo>
                  <a:lnTo>
                    <a:pt x="2144278" y="716360"/>
                  </a:lnTo>
                  <a:lnTo>
                    <a:pt x="2141896" y="718741"/>
                  </a:lnTo>
                  <a:lnTo>
                    <a:pt x="2138720" y="719932"/>
                  </a:lnTo>
                  <a:lnTo>
                    <a:pt x="2136337" y="721122"/>
                  </a:lnTo>
                  <a:lnTo>
                    <a:pt x="2133558" y="721519"/>
                  </a:lnTo>
                  <a:lnTo>
                    <a:pt x="2130779" y="721122"/>
                  </a:lnTo>
                  <a:lnTo>
                    <a:pt x="2128396" y="720329"/>
                  </a:lnTo>
                  <a:lnTo>
                    <a:pt x="2126014" y="719138"/>
                  </a:lnTo>
                  <a:lnTo>
                    <a:pt x="2101000" y="703660"/>
                  </a:lnTo>
                  <a:lnTo>
                    <a:pt x="2075589" y="688579"/>
                  </a:lnTo>
                  <a:lnTo>
                    <a:pt x="2073603" y="686991"/>
                  </a:lnTo>
                  <a:lnTo>
                    <a:pt x="2071221" y="686197"/>
                  </a:lnTo>
                  <a:lnTo>
                    <a:pt x="2068839" y="685801"/>
                  </a:lnTo>
                  <a:lnTo>
                    <a:pt x="2066456" y="685404"/>
                  </a:lnTo>
                  <a:lnTo>
                    <a:pt x="2064074" y="685801"/>
                  </a:lnTo>
                  <a:lnTo>
                    <a:pt x="2061692" y="686197"/>
                  </a:lnTo>
                  <a:lnTo>
                    <a:pt x="2059309" y="687388"/>
                  </a:lnTo>
                  <a:lnTo>
                    <a:pt x="2057324" y="688579"/>
                  </a:lnTo>
                  <a:lnTo>
                    <a:pt x="2044619" y="701676"/>
                  </a:lnTo>
                  <a:lnTo>
                    <a:pt x="2031913" y="713979"/>
                  </a:lnTo>
                  <a:lnTo>
                    <a:pt x="2018413" y="726282"/>
                  </a:lnTo>
                  <a:lnTo>
                    <a:pt x="2004913" y="737791"/>
                  </a:lnTo>
                  <a:lnTo>
                    <a:pt x="1989826" y="748110"/>
                  </a:lnTo>
                  <a:lnTo>
                    <a:pt x="1974738" y="757635"/>
                  </a:lnTo>
                  <a:lnTo>
                    <a:pt x="1959650" y="767160"/>
                  </a:lnTo>
                  <a:lnTo>
                    <a:pt x="1943371" y="775494"/>
                  </a:lnTo>
                  <a:lnTo>
                    <a:pt x="1941385" y="777082"/>
                  </a:lnTo>
                  <a:lnTo>
                    <a:pt x="1939797" y="779066"/>
                  </a:lnTo>
                  <a:lnTo>
                    <a:pt x="1938606" y="781447"/>
                  </a:lnTo>
                  <a:lnTo>
                    <a:pt x="1937812" y="783432"/>
                  </a:lnTo>
                  <a:lnTo>
                    <a:pt x="1937415" y="785813"/>
                  </a:lnTo>
                  <a:lnTo>
                    <a:pt x="1937018" y="788591"/>
                  </a:lnTo>
                  <a:lnTo>
                    <a:pt x="1937415" y="790972"/>
                  </a:lnTo>
                  <a:lnTo>
                    <a:pt x="1938209" y="793354"/>
                  </a:lnTo>
                  <a:lnTo>
                    <a:pt x="1946547" y="821532"/>
                  </a:lnTo>
                  <a:lnTo>
                    <a:pt x="1954488" y="849710"/>
                  </a:lnTo>
                  <a:lnTo>
                    <a:pt x="1955282" y="852488"/>
                  </a:lnTo>
                  <a:lnTo>
                    <a:pt x="1955282" y="854869"/>
                  </a:lnTo>
                  <a:lnTo>
                    <a:pt x="1954885" y="858044"/>
                  </a:lnTo>
                  <a:lnTo>
                    <a:pt x="1953694" y="860426"/>
                  </a:lnTo>
                  <a:lnTo>
                    <a:pt x="1952106" y="862807"/>
                  </a:lnTo>
                  <a:lnTo>
                    <a:pt x="1950120" y="864791"/>
                  </a:lnTo>
                  <a:lnTo>
                    <a:pt x="1947341" y="866776"/>
                  </a:lnTo>
                  <a:lnTo>
                    <a:pt x="1944562" y="868363"/>
                  </a:lnTo>
                  <a:lnTo>
                    <a:pt x="1933047" y="872332"/>
                  </a:lnTo>
                  <a:lnTo>
                    <a:pt x="1921533" y="876301"/>
                  </a:lnTo>
                  <a:lnTo>
                    <a:pt x="1910018" y="879873"/>
                  </a:lnTo>
                  <a:lnTo>
                    <a:pt x="1898107" y="883444"/>
                  </a:lnTo>
                  <a:lnTo>
                    <a:pt x="1886195" y="886223"/>
                  </a:lnTo>
                  <a:lnTo>
                    <a:pt x="1874284" y="889001"/>
                  </a:lnTo>
                  <a:lnTo>
                    <a:pt x="1861975" y="891382"/>
                  </a:lnTo>
                  <a:lnTo>
                    <a:pt x="1850064" y="893366"/>
                  </a:lnTo>
                  <a:lnTo>
                    <a:pt x="1846887" y="893763"/>
                  </a:lnTo>
                  <a:lnTo>
                    <a:pt x="1843711" y="893366"/>
                  </a:lnTo>
                  <a:lnTo>
                    <a:pt x="1840931" y="892176"/>
                  </a:lnTo>
                  <a:lnTo>
                    <a:pt x="1838152" y="890985"/>
                  </a:lnTo>
                  <a:lnTo>
                    <a:pt x="1836167" y="889398"/>
                  </a:lnTo>
                  <a:lnTo>
                    <a:pt x="1834182" y="887413"/>
                  </a:lnTo>
                  <a:lnTo>
                    <a:pt x="1832990" y="885032"/>
                  </a:lnTo>
                  <a:lnTo>
                    <a:pt x="1832593" y="882651"/>
                  </a:lnTo>
                  <a:lnTo>
                    <a:pt x="1825049" y="853679"/>
                  </a:lnTo>
                  <a:lnTo>
                    <a:pt x="1818300" y="825501"/>
                  </a:lnTo>
                  <a:lnTo>
                    <a:pt x="1817902" y="823119"/>
                  </a:lnTo>
                  <a:lnTo>
                    <a:pt x="1816711" y="820738"/>
                  </a:lnTo>
                  <a:lnTo>
                    <a:pt x="1815520" y="818357"/>
                  </a:lnTo>
                  <a:lnTo>
                    <a:pt x="1813535" y="816769"/>
                  </a:lnTo>
                  <a:lnTo>
                    <a:pt x="1811947" y="815182"/>
                  </a:lnTo>
                  <a:lnTo>
                    <a:pt x="1809564" y="813991"/>
                  </a:lnTo>
                  <a:lnTo>
                    <a:pt x="1807182" y="812801"/>
                  </a:lnTo>
                  <a:lnTo>
                    <a:pt x="1804800" y="812404"/>
                  </a:lnTo>
                  <a:lnTo>
                    <a:pt x="1786932" y="813197"/>
                  </a:lnTo>
                  <a:lnTo>
                    <a:pt x="1769065" y="812801"/>
                  </a:lnTo>
                  <a:lnTo>
                    <a:pt x="1751198" y="812007"/>
                  </a:lnTo>
                  <a:lnTo>
                    <a:pt x="1733331" y="810022"/>
                  </a:lnTo>
                  <a:lnTo>
                    <a:pt x="1715463" y="806847"/>
                  </a:lnTo>
                  <a:lnTo>
                    <a:pt x="1697993" y="803276"/>
                  </a:lnTo>
                  <a:lnTo>
                    <a:pt x="1680523" y="798513"/>
                  </a:lnTo>
                  <a:lnTo>
                    <a:pt x="1663053" y="793354"/>
                  </a:lnTo>
                  <a:lnTo>
                    <a:pt x="1660670" y="793354"/>
                  </a:lnTo>
                  <a:lnTo>
                    <a:pt x="1658288" y="793751"/>
                  </a:lnTo>
                  <a:lnTo>
                    <a:pt x="1655906" y="794147"/>
                  </a:lnTo>
                  <a:lnTo>
                    <a:pt x="1653523" y="795338"/>
                  </a:lnTo>
                  <a:lnTo>
                    <a:pt x="1651538" y="796529"/>
                  </a:lnTo>
                  <a:lnTo>
                    <a:pt x="1649553" y="798116"/>
                  </a:lnTo>
                  <a:lnTo>
                    <a:pt x="1648362" y="800101"/>
                  </a:lnTo>
                  <a:lnTo>
                    <a:pt x="1647171" y="802482"/>
                  </a:lnTo>
                  <a:lnTo>
                    <a:pt x="1618186" y="854076"/>
                  </a:lnTo>
                  <a:lnTo>
                    <a:pt x="1616995" y="856854"/>
                  </a:lnTo>
                  <a:lnTo>
                    <a:pt x="1615406" y="858838"/>
                  </a:lnTo>
                  <a:lnTo>
                    <a:pt x="1613024" y="860029"/>
                  </a:lnTo>
                  <a:lnTo>
                    <a:pt x="1610642" y="861219"/>
                  </a:lnTo>
                  <a:lnTo>
                    <a:pt x="1607862" y="861616"/>
                  </a:lnTo>
                  <a:lnTo>
                    <a:pt x="1604686" y="861616"/>
                  </a:lnTo>
                  <a:lnTo>
                    <a:pt x="1601510" y="861219"/>
                  </a:lnTo>
                  <a:lnTo>
                    <a:pt x="1598333" y="860426"/>
                  </a:lnTo>
                  <a:lnTo>
                    <a:pt x="1587216" y="854869"/>
                  </a:lnTo>
                  <a:lnTo>
                    <a:pt x="1576098" y="849313"/>
                  </a:lnTo>
                  <a:lnTo>
                    <a:pt x="1565378" y="843757"/>
                  </a:lnTo>
                  <a:lnTo>
                    <a:pt x="1555054" y="837804"/>
                  </a:lnTo>
                  <a:lnTo>
                    <a:pt x="1544334" y="831454"/>
                  </a:lnTo>
                  <a:lnTo>
                    <a:pt x="1533613" y="825104"/>
                  </a:lnTo>
                  <a:lnTo>
                    <a:pt x="1523687" y="818357"/>
                  </a:lnTo>
                  <a:lnTo>
                    <a:pt x="1513761" y="811213"/>
                  </a:lnTo>
                  <a:lnTo>
                    <a:pt x="1511379" y="808832"/>
                  </a:lnTo>
                  <a:lnTo>
                    <a:pt x="1509393" y="806451"/>
                  </a:lnTo>
                  <a:lnTo>
                    <a:pt x="1507805" y="803672"/>
                  </a:lnTo>
                  <a:lnTo>
                    <a:pt x="1507011" y="800894"/>
                  </a:lnTo>
                  <a:lnTo>
                    <a:pt x="1506614" y="798116"/>
                  </a:lnTo>
                  <a:lnTo>
                    <a:pt x="1507011" y="795735"/>
                  </a:lnTo>
                  <a:lnTo>
                    <a:pt x="1507408" y="793354"/>
                  </a:lnTo>
                  <a:lnTo>
                    <a:pt x="1508996" y="790972"/>
                  </a:lnTo>
                  <a:lnTo>
                    <a:pt x="1523687" y="765969"/>
                  </a:lnTo>
                  <a:lnTo>
                    <a:pt x="1539172" y="740569"/>
                  </a:lnTo>
                  <a:lnTo>
                    <a:pt x="1540363" y="738585"/>
                  </a:lnTo>
                  <a:lnTo>
                    <a:pt x="1541554" y="736204"/>
                  </a:lnTo>
                  <a:lnTo>
                    <a:pt x="1542349" y="733822"/>
                  </a:lnTo>
                  <a:lnTo>
                    <a:pt x="1542746" y="731441"/>
                  </a:lnTo>
                  <a:lnTo>
                    <a:pt x="1542349" y="729060"/>
                  </a:lnTo>
                  <a:lnTo>
                    <a:pt x="1541554" y="726679"/>
                  </a:lnTo>
                  <a:lnTo>
                    <a:pt x="1540363" y="724297"/>
                  </a:lnTo>
                  <a:lnTo>
                    <a:pt x="1539172" y="722313"/>
                  </a:lnTo>
                  <a:lnTo>
                    <a:pt x="1526069" y="709613"/>
                  </a:lnTo>
                  <a:lnTo>
                    <a:pt x="1513364" y="696913"/>
                  </a:lnTo>
                  <a:lnTo>
                    <a:pt x="1501849" y="683419"/>
                  </a:lnTo>
                  <a:lnTo>
                    <a:pt x="1489938" y="669529"/>
                  </a:lnTo>
                  <a:lnTo>
                    <a:pt x="1479615" y="654844"/>
                  </a:lnTo>
                  <a:lnTo>
                    <a:pt x="1470085" y="640160"/>
                  </a:lnTo>
                  <a:lnTo>
                    <a:pt x="1460953" y="624285"/>
                  </a:lnTo>
                  <a:lnTo>
                    <a:pt x="1452218" y="608410"/>
                  </a:lnTo>
                  <a:lnTo>
                    <a:pt x="1450630" y="606822"/>
                  </a:lnTo>
                  <a:lnTo>
                    <a:pt x="1448247" y="605235"/>
                  </a:lnTo>
                  <a:lnTo>
                    <a:pt x="1446262" y="604044"/>
                  </a:lnTo>
                  <a:lnTo>
                    <a:pt x="1443880" y="602854"/>
                  </a:lnTo>
                  <a:lnTo>
                    <a:pt x="1441498" y="602457"/>
                  </a:lnTo>
                  <a:lnTo>
                    <a:pt x="1439115" y="602457"/>
                  </a:lnTo>
                  <a:lnTo>
                    <a:pt x="1436733" y="602854"/>
                  </a:lnTo>
                  <a:lnTo>
                    <a:pt x="1433954" y="603647"/>
                  </a:lnTo>
                  <a:lnTo>
                    <a:pt x="1406160" y="611982"/>
                  </a:lnTo>
                  <a:lnTo>
                    <a:pt x="1377572" y="619522"/>
                  </a:lnTo>
                  <a:lnTo>
                    <a:pt x="1375190" y="620316"/>
                  </a:lnTo>
                  <a:lnTo>
                    <a:pt x="1372411" y="620713"/>
                  </a:lnTo>
                  <a:lnTo>
                    <a:pt x="1369631" y="619919"/>
                  </a:lnTo>
                  <a:lnTo>
                    <a:pt x="1367249" y="619126"/>
                  </a:lnTo>
                  <a:lnTo>
                    <a:pt x="1364867" y="617538"/>
                  </a:lnTo>
                  <a:lnTo>
                    <a:pt x="1362882" y="615157"/>
                  </a:lnTo>
                  <a:lnTo>
                    <a:pt x="1360896" y="612775"/>
                  </a:lnTo>
                  <a:lnTo>
                    <a:pt x="1359308" y="609600"/>
                  </a:lnTo>
                  <a:lnTo>
                    <a:pt x="1354941" y="598488"/>
                  </a:lnTo>
                  <a:lnTo>
                    <a:pt x="1350970" y="586979"/>
                  </a:lnTo>
                  <a:lnTo>
                    <a:pt x="1347397" y="575072"/>
                  </a:lnTo>
                  <a:lnTo>
                    <a:pt x="1343823" y="563166"/>
                  </a:lnTo>
                  <a:lnTo>
                    <a:pt x="1341044" y="551657"/>
                  </a:lnTo>
                  <a:lnTo>
                    <a:pt x="1338264" y="539750"/>
                  </a:lnTo>
                  <a:lnTo>
                    <a:pt x="1335882" y="527447"/>
                  </a:lnTo>
                  <a:lnTo>
                    <a:pt x="1333897" y="515541"/>
                  </a:lnTo>
                  <a:lnTo>
                    <a:pt x="1333500" y="512366"/>
                  </a:lnTo>
                  <a:lnTo>
                    <a:pt x="1333897" y="509191"/>
                  </a:lnTo>
                  <a:lnTo>
                    <a:pt x="1335088" y="506413"/>
                  </a:lnTo>
                  <a:lnTo>
                    <a:pt x="1336279" y="503635"/>
                  </a:lnTo>
                  <a:lnTo>
                    <a:pt x="1337867" y="501650"/>
                  </a:lnTo>
                  <a:lnTo>
                    <a:pt x="1339853" y="499666"/>
                  </a:lnTo>
                  <a:lnTo>
                    <a:pt x="1342235" y="498475"/>
                  </a:lnTo>
                  <a:lnTo>
                    <a:pt x="1345014" y="498079"/>
                  </a:lnTo>
                  <a:lnTo>
                    <a:pt x="1373602" y="490538"/>
                  </a:lnTo>
                  <a:lnTo>
                    <a:pt x="1401793" y="483394"/>
                  </a:lnTo>
                  <a:lnTo>
                    <a:pt x="1404969" y="482997"/>
                  </a:lnTo>
                  <a:lnTo>
                    <a:pt x="1407351" y="482204"/>
                  </a:lnTo>
                  <a:lnTo>
                    <a:pt x="1409336" y="481013"/>
                  </a:lnTo>
                  <a:lnTo>
                    <a:pt x="1411322" y="479029"/>
                  </a:lnTo>
                  <a:lnTo>
                    <a:pt x="1412513" y="477441"/>
                  </a:lnTo>
                  <a:lnTo>
                    <a:pt x="1414101" y="475060"/>
                  </a:lnTo>
                  <a:lnTo>
                    <a:pt x="1414895" y="473075"/>
                  </a:lnTo>
                  <a:lnTo>
                    <a:pt x="1415292" y="470297"/>
                  </a:lnTo>
                  <a:lnTo>
                    <a:pt x="1414895" y="452835"/>
                  </a:lnTo>
                  <a:lnTo>
                    <a:pt x="1414895" y="434579"/>
                  </a:lnTo>
                  <a:lnTo>
                    <a:pt x="1416086" y="416719"/>
                  </a:lnTo>
                  <a:lnTo>
                    <a:pt x="1417675" y="398860"/>
                  </a:lnTo>
                  <a:lnTo>
                    <a:pt x="1420454" y="381000"/>
                  </a:lnTo>
                  <a:lnTo>
                    <a:pt x="1424424" y="363538"/>
                  </a:lnTo>
                  <a:lnTo>
                    <a:pt x="1428792" y="346075"/>
                  </a:lnTo>
                  <a:lnTo>
                    <a:pt x="1433954" y="329010"/>
                  </a:lnTo>
                  <a:lnTo>
                    <a:pt x="1434351" y="326232"/>
                  </a:lnTo>
                  <a:lnTo>
                    <a:pt x="1433954" y="323850"/>
                  </a:lnTo>
                  <a:lnTo>
                    <a:pt x="1433160" y="321469"/>
                  </a:lnTo>
                  <a:lnTo>
                    <a:pt x="1432365" y="319485"/>
                  </a:lnTo>
                  <a:lnTo>
                    <a:pt x="1430777" y="317103"/>
                  </a:lnTo>
                  <a:lnTo>
                    <a:pt x="1429189" y="315516"/>
                  </a:lnTo>
                  <a:lnTo>
                    <a:pt x="1427204" y="313928"/>
                  </a:lnTo>
                  <a:lnTo>
                    <a:pt x="1424821" y="312738"/>
                  </a:lnTo>
                  <a:lnTo>
                    <a:pt x="1373205" y="284163"/>
                  </a:lnTo>
                  <a:lnTo>
                    <a:pt x="1370823" y="282972"/>
                  </a:lnTo>
                  <a:lnTo>
                    <a:pt x="1369234" y="280988"/>
                  </a:lnTo>
                  <a:lnTo>
                    <a:pt x="1367646" y="279003"/>
                  </a:lnTo>
                  <a:lnTo>
                    <a:pt x="1366455" y="276225"/>
                  </a:lnTo>
                  <a:lnTo>
                    <a:pt x="1366058" y="273447"/>
                  </a:lnTo>
                  <a:lnTo>
                    <a:pt x="1366058" y="270669"/>
                  </a:lnTo>
                  <a:lnTo>
                    <a:pt x="1366455" y="267494"/>
                  </a:lnTo>
                  <a:lnTo>
                    <a:pt x="1367249" y="264319"/>
                  </a:lnTo>
                  <a:lnTo>
                    <a:pt x="1372411" y="252810"/>
                  </a:lnTo>
                  <a:lnTo>
                    <a:pt x="1377969" y="242094"/>
                  </a:lnTo>
                  <a:lnTo>
                    <a:pt x="1383528" y="231378"/>
                  </a:lnTo>
                  <a:lnTo>
                    <a:pt x="1389484" y="220663"/>
                  </a:lnTo>
                  <a:lnTo>
                    <a:pt x="1395837" y="209947"/>
                  </a:lnTo>
                  <a:lnTo>
                    <a:pt x="1402190" y="199628"/>
                  </a:lnTo>
                  <a:lnTo>
                    <a:pt x="1409336" y="189706"/>
                  </a:lnTo>
                  <a:lnTo>
                    <a:pt x="1416483" y="179784"/>
                  </a:lnTo>
                  <a:lnTo>
                    <a:pt x="1418469" y="177403"/>
                  </a:lnTo>
                  <a:lnTo>
                    <a:pt x="1421248" y="175419"/>
                  </a:lnTo>
                  <a:lnTo>
                    <a:pt x="1423630" y="173831"/>
                  </a:lnTo>
                  <a:lnTo>
                    <a:pt x="1426410" y="173038"/>
                  </a:lnTo>
                  <a:lnTo>
                    <a:pt x="1429189" y="172641"/>
                  </a:lnTo>
                  <a:lnTo>
                    <a:pt x="1431571" y="173038"/>
                  </a:lnTo>
                  <a:lnTo>
                    <a:pt x="1434351" y="173831"/>
                  </a:lnTo>
                  <a:lnTo>
                    <a:pt x="1436336" y="175022"/>
                  </a:lnTo>
                  <a:lnTo>
                    <a:pt x="1462144" y="189706"/>
                  </a:lnTo>
                  <a:lnTo>
                    <a:pt x="1486761" y="205184"/>
                  </a:lnTo>
                  <a:lnTo>
                    <a:pt x="1489144" y="206375"/>
                  </a:lnTo>
                  <a:lnTo>
                    <a:pt x="1491526" y="207566"/>
                  </a:lnTo>
                  <a:lnTo>
                    <a:pt x="1493908" y="207963"/>
                  </a:lnTo>
                  <a:lnTo>
                    <a:pt x="1496688" y="208359"/>
                  </a:lnTo>
                  <a:lnTo>
                    <a:pt x="1499070" y="207963"/>
                  </a:lnTo>
                  <a:lnTo>
                    <a:pt x="1501452" y="207169"/>
                  </a:lnTo>
                  <a:lnTo>
                    <a:pt x="1503835" y="206375"/>
                  </a:lnTo>
                  <a:lnTo>
                    <a:pt x="1505820" y="205184"/>
                  </a:lnTo>
                  <a:lnTo>
                    <a:pt x="1518128" y="192088"/>
                  </a:lnTo>
                  <a:lnTo>
                    <a:pt x="1530834" y="179784"/>
                  </a:lnTo>
                  <a:lnTo>
                    <a:pt x="1544731" y="167878"/>
                  </a:lnTo>
                  <a:lnTo>
                    <a:pt x="1558231" y="155972"/>
                  </a:lnTo>
                  <a:lnTo>
                    <a:pt x="1572922" y="145653"/>
                  </a:lnTo>
                  <a:lnTo>
                    <a:pt x="1587613" y="136128"/>
                  </a:lnTo>
                  <a:lnTo>
                    <a:pt x="1603495" y="127000"/>
                  </a:lnTo>
                  <a:lnTo>
                    <a:pt x="1619377" y="118269"/>
                  </a:lnTo>
                  <a:lnTo>
                    <a:pt x="1620965" y="116284"/>
                  </a:lnTo>
                  <a:lnTo>
                    <a:pt x="1622553" y="114300"/>
                  </a:lnTo>
                  <a:lnTo>
                    <a:pt x="1623745" y="112316"/>
                  </a:lnTo>
                  <a:lnTo>
                    <a:pt x="1624936" y="109934"/>
                  </a:lnTo>
                  <a:lnTo>
                    <a:pt x="1625333" y="107553"/>
                  </a:lnTo>
                  <a:lnTo>
                    <a:pt x="1625333" y="105172"/>
                  </a:lnTo>
                  <a:lnTo>
                    <a:pt x="1624936" y="102791"/>
                  </a:lnTo>
                  <a:lnTo>
                    <a:pt x="1624142" y="100409"/>
                  </a:lnTo>
                  <a:lnTo>
                    <a:pt x="1615803" y="71834"/>
                  </a:lnTo>
                  <a:lnTo>
                    <a:pt x="1608260" y="44053"/>
                  </a:lnTo>
                  <a:lnTo>
                    <a:pt x="1607465" y="41275"/>
                  </a:lnTo>
                  <a:lnTo>
                    <a:pt x="1607465" y="38894"/>
                  </a:lnTo>
                  <a:lnTo>
                    <a:pt x="1607862" y="36116"/>
                  </a:lnTo>
                  <a:lnTo>
                    <a:pt x="1609054" y="33734"/>
                  </a:lnTo>
                  <a:lnTo>
                    <a:pt x="1610245" y="31353"/>
                  </a:lnTo>
                  <a:lnTo>
                    <a:pt x="1612627" y="28972"/>
                  </a:lnTo>
                  <a:lnTo>
                    <a:pt x="1615009" y="26987"/>
                  </a:lnTo>
                  <a:lnTo>
                    <a:pt x="1617789" y="25400"/>
                  </a:lnTo>
                  <a:lnTo>
                    <a:pt x="1629303" y="21034"/>
                  </a:lnTo>
                  <a:lnTo>
                    <a:pt x="1641215" y="17066"/>
                  </a:lnTo>
                  <a:lnTo>
                    <a:pt x="1652729" y="13494"/>
                  </a:lnTo>
                  <a:lnTo>
                    <a:pt x="1664641" y="10319"/>
                  </a:lnTo>
                  <a:lnTo>
                    <a:pt x="1676155" y="7541"/>
                  </a:lnTo>
                  <a:lnTo>
                    <a:pt x="1688464" y="4762"/>
                  </a:lnTo>
                  <a:lnTo>
                    <a:pt x="1700375" y="2381"/>
                  </a:lnTo>
                  <a:lnTo>
                    <a:pt x="1712287" y="0"/>
                  </a:lnTo>
                  <a:close/>
                </a:path>
              </a:pathLst>
            </a:custGeom>
            <a:solidFill>
              <a:schemeClr val="bg1"/>
            </a:solidFill>
            <a:ln>
              <a:noFill/>
            </a:ln>
            <a:extLst/>
          </p:spPr>
          <p:txBody>
            <a:bodyPr anchor="ctr">
              <a:scene3d>
                <a:camera prst="orthographicFront"/>
                <a:lightRig dir="t" rig="threePt"/>
              </a:scene3d>
              <a:sp3d>
                <a:contourClr>
                  <a:srgbClr val="FFFFFF"/>
                </a:contourClr>
              </a:sp3d>
            </a:bodyPr>
            <a:lstStyle/>
            <a:p>
              <a:pPr algn="ctr">
                <a:defRPr/>
              </a:pPr>
              <a:endParaRPr altLang="en-US" lang="zh-CN" sz="1280">
                <a:solidFill>
                  <a:srgbClr val="FFFFFF"/>
                </a:solidFill>
              </a:endParaRPr>
            </a:p>
          </p:txBody>
        </p:sp>
        <p:sp>
          <p:nvSpPr>
            <p:cNvPr id="98" name="MH_Other_11"/>
            <p:cNvSpPr>
              <a:spLocks noChangeAspect="1"/>
            </p:cNvSpPr>
            <p:nvPr>
              <p:custDataLst>
                <p:tags r:id="rId8"/>
              </p:custDataLst>
            </p:nvPr>
          </p:nvSpPr>
          <p:spPr bwMode="auto">
            <a:xfrm>
              <a:off x="7411119" y="4837868"/>
              <a:ext cx="348212" cy="343444"/>
            </a:xfrm>
            <a:custGeom>
              <a:gdLst>
                <a:gd fmla="*/ 615878 w 2390775" name="T0"/>
                <a:gd fmla="*/ 1467970 h 2365376" name="T1"/>
                <a:gd fmla="*/ 587250 w 2390775" name="T2"/>
                <a:gd fmla="*/ 1401697 h 2365376" name="T3"/>
                <a:gd fmla="*/ 1282649 w 2390775" name="T4"/>
                <a:gd fmla="*/ 1393474 h 2365376" name="T5"/>
                <a:gd fmla="*/ 1180915 w 2390775" name="T6"/>
                <a:gd fmla="*/ 1446870 h 2365376" name="T7"/>
                <a:gd fmla="*/ 1210073 w 2390775" name="T8"/>
                <a:gd fmla="*/ 1382167 h 2365376" name="T9"/>
                <a:gd fmla="*/ 653657 w 2390775" name="T10"/>
                <a:gd fmla="*/ 1314699 h 2365376" name="T11"/>
                <a:gd fmla="*/ 646041 w 2390775" name="T12"/>
                <a:gd fmla="*/ 1180275 h 2365376" name="T13"/>
                <a:gd fmla="*/ 589870 w 2390775" name="T14"/>
                <a:gd fmla="*/ 1105327 h 2365376" name="T15"/>
                <a:gd fmla="*/ 599516 w 2390775" name="T16"/>
                <a:gd fmla="*/ 1141280 h 2365376" name="T17"/>
                <a:gd fmla="*/ 579914 w 2390775" name="T18"/>
                <a:gd fmla="*/ 1158779 h 2365376" name="T19"/>
                <a:gd fmla="*/ 541333 w 2390775" name="T20"/>
                <a:gd fmla="*/ 1105965 h 2365376" name="T21"/>
                <a:gd fmla="*/ 1137260 w 2390775" name="T22"/>
                <a:gd fmla="*/ 1009231 h 2365376" name="T23"/>
                <a:gd fmla="*/ 1143562 w 2390775" name="T24"/>
                <a:gd fmla="*/ 1026145 h 2365376" name="T25"/>
                <a:gd fmla="*/ 1096615 w 2390775" name="T26"/>
                <a:gd fmla="*/ 1069549 h 2365376" name="T27"/>
                <a:gd fmla="*/ 1102602 w 2390775" name="T28"/>
                <a:gd fmla="*/ 1001572 h 2365376" name="T29"/>
                <a:gd fmla="*/ 972739 w 2390775" name="T30"/>
                <a:gd fmla="*/ 835988 h 2365376" name="T31"/>
                <a:gd fmla="*/ 989500 w 2390775" name="T32"/>
                <a:gd fmla="*/ 1138672 h 2365376" name="T33"/>
                <a:gd fmla="*/ 639427 w 2390775" name="T34"/>
                <a:gd fmla="*/ 1423644 h 2365376" name="T35"/>
                <a:gd fmla="*/ 599898 w 2390775" name="T36"/>
                <a:gd fmla="*/ 1003302 h 2365376" name="T37"/>
                <a:gd fmla="*/ 529694 w 2390775" name="T38"/>
                <a:gd fmla="*/ 1090596 h 2365376" name="T39"/>
                <a:gd fmla="*/ 602428 w 2390775" name="T40"/>
                <a:gd fmla="*/ 868249 h 2365376" name="T41"/>
                <a:gd fmla="*/ 861740 w 2390775" name="T42"/>
                <a:gd fmla="*/ 924231 h 2365376" name="T43"/>
                <a:gd fmla="*/ 755609 w 2390775" name="T44"/>
                <a:gd fmla="*/ 542052 h 2365376" name="T45"/>
                <a:gd fmla="*/ 929665 w 2390775" name="T46"/>
                <a:gd fmla="*/ 525915 h 2365376" name="T47"/>
                <a:gd fmla="*/ 909019 w 2390775" name="T48"/>
                <a:gd fmla="*/ 571798 h 2365376" name="T49"/>
                <a:gd fmla="*/ 936652 w 2390775" name="T50"/>
                <a:gd fmla="*/ 586353 h 2365376" name="T51"/>
                <a:gd fmla="*/ 928394 w 2390775" name="T52"/>
                <a:gd fmla="*/ 688879 h 2365376" name="T53"/>
                <a:gd fmla="*/ 840414 w 2390775" name="T54"/>
                <a:gd fmla="*/ 772101 h 2365376" name="T55"/>
                <a:gd fmla="*/ 742269 w 2390775" name="T56"/>
                <a:gd fmla="*/ 675588 h 2365376" name="T57"/>
                <a:gd fmla="*/ 738139 w 2390775" name="T58"/>
                <a:gd fmla="*/ 608504 h 2365376" name="T59"/>
                <a:gd fmla="*/ 761643 w 2390775" name="T60"/>
                <a:gd fmla="*/ 510093 h 2365376" name="T61"/>
                <a:gd fmla="*/ 617010 w 2390775" name="T62"/>
                <a:gd fmla="*/ 449064 h 2365376" name="T63"/>
                <a:gd fmla="*/ 350272 w 2390775" name="T64"/>
                <a:gd fmla="*/ 638327 h 2365376" name="T65"/>
                <a:gd fmla="*/ 215163 w 2390775" name="T66"/>
                <a:gd fmla="*/ 939947 h 2365376" name="T67"/>
                <a:gd fmla="*/ 256613 w 2390775" name="T68"/>
                <a:gd fmla="*/ 1277331 h 2365376" name="T69"/>
                <a:gd fmla="*/ 458486 w 2390775" name="T70"/>
                <a:gd fmla="*/ 1534008 h 2365376" name="T71"/>
                <a:gd fmla="*/ 767308 w 2390775" name="T72"/>
                <a:gd fmla="*/ 1655225 h 2365376" name="T73"/>
                <a:gd fmla="*/ 1101127 w 2390775" name="T74"/>
                <a:gd fmla="*/ 1596674 h 2365376" name="T75"/>
                <a:gd fmla="*/ 1347614 w 2390775" name="T76"/>
                <a:gd fmla="*/ 1383040 h 2365376" name="T77"/>
                <a:gd fmla="*/ 1453614 w 2390775" name="T78"/>
                <a:gd fmla="*/ 1066861 h 2365376" name="T79"/>
                <a:gd fmla="*/ 1378939 w 2390775" name="T80"/>
                <a:gd fmla="*/ 738024 h 2365376" name="T81"/>
                <a:gd fmla="*/ 1153652 w 2390775" name="T82"/>
                <a:gd fmla="*/ 501602 h 2365376" name="T83"/>
                <a:gd fmla="*/ 831224 w 2390775" name="T84"/>
                <a:gd fmla="*/ 411085 h 2365376" name="T85"/>
                <a:gd fmla="*/ 989432 w 2390775" name="T86"/>
                <a:gd fmla="*/ 315187 h 2365376" name="T87"/>
                <a:gd fmla="*/ 1471649 w 2390775" name="T88"/>
                <a:gd fmla="*/ 671876 h 2365376" name="T89"/>
                <a:gd fmla="*/ 1554866 w 2390775" name="T90"/>
                <a:gd fmla="*/ 1171938 h 2365376" name="T91"/>
                <a:gd fmla="*/ 1239716 w 2390775" name="T92"/>
                <a:gd fmla="*/ 1647313 h 2365376" name="T93"/>
                <a:gd fmla="*/ 646121 w 2390775" name="T94"/>
                <a:gd fmla="*/ 1748275 h 2365376" name="T95"/>
                <a:gd fmla="*/ 110112 w 2390775" name="T96"/>
                <a:gd fmla="*/ 1186813 h 2365376" name="T97"/>
                <a:gd fmla="*/ 251551 w 2390775" name="T98"/>
                <a:gd fmla="*/ 580725 h 2365376" name="T99"/>
                <a:gd fmla="*/ 1549044 w 2390775" name="T100"/>
                <a:gd fmla="*/ 160116 h 2365376" name="T101"/>
                <a:gd fmla="*/ 1461002 w 2390775" name="T102"/>
                <a:gd fmla="*/ 284475 h 2365376" name="T103"/>
                <a:gd fmla="*/ 1550307 w 2390775" name="T104"/>
                <a:gd fmla="*/ 426554 h 2365376" name="T105"/>
                <a:gd fmla="*/ 1719764 w 2390775" name="T106"/>
                <a:gd fmla="*/ 380038 h 2365376" name="T107"/>
                <a:gd fmla="*/ 1735543 w 2390775" name="T108"/>
                <a:gd fmla="*/ 232579 h 2365376" name="T109"/>
                <a:gd fmla="*/ 1705909 w 2390775" name="T110"/>
                <a:gd fmla="*/ 94508 h 2365376" name="T111"/>
                <a:gd fmla="*/ 1774050 w 2390775" name="T112"/>
                <a:gd fmla="*/ 148403 h 2365376" name="T113"/>
                <a:gd fmla="*/ 1781614 w 2390775" name="T114"/>
                <a:gd fmla="*/ 428769 h 2365376" name="T115"/>
                <a:gd fmla="*/ 1600166 w 2390775" name="T116"/>
                <a:gd fmla="*/ 516104 h 2365376" name="T117"/>
                <a:gd fmla="*/ 1452167 w 2390775" name="T118"/>
                <a:gd fmla="*/ 455349 h 2365376" name="T119"/>
                <a:gd fmla="*/ 1310478 w 2390775" name="T120"/>
                <a:gd fmla="*/ 259477 h 2365376" name="T121"/>
                <a:gd fmla="*/ 1562614 w 2390775" name="T122"/>
                <a:gd fmla="*/ 74046 h 236537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2365376" w="2390775">
                  <a:moveTo>
                    <a:pt x="761351" y="1739900"/>
                  </a:moveTo>
                  <a:lnTo>
                    <a:pt x="791690" y="1805294"/>
                  </a:lnTo>
                  <a:lnTo>
                    <a:pt x="794883" y="1808051"/>
                  </a:lnTo>
                  <a:lnTo>
                    <a:pt x="797278" y="1811991"/>
                  </a:lnTo>
                  <a:lnTo>
                    <a:pt x="800871" y="1817112"/>
                  </a:lnTo>
                  <a:lnTo>
                    <a:pt x="803266" y="1822233"/>
                  </a:lnTo>
                  <a:lnTo>
                    <a:pt x="804065" y="1825384"/>
                  </a:lnTo>
                  <a:lnTo>
                    <a:pt x="804863" y="1828536"/>
                  </a:lnTo>
                  <a:lnTo>
                    <a:pt x="804863" y="1831687"/>
                  </a:lnTo>
                  <a:lnTo>
                    <a:pt x="804863" y="1834839"/>
                  </a:lnTo>
                  <a:lnTo>
                    <a:pt x="804065" y="1837990"/>
                  </a:lnTo>
                  <a:lnTo>
                    <a:pt x="802867" y="1841142"/>
                  </a:lnTo>
                  <a:lnTo>
                    <a:pt x="801670" y="1842718"/>
                  </a:lnTo>
                  <a:lnTo>
                    <a:pt x="799674" y="1844687"/>
                  </a:lnTo>
                  <a:lnTo>
                    <a:pt x="797278" y="1845475"/>
                  </a:lnTo>
                  <a:lnTo>
                    <a:pt x="794484" y="1845869"/>
                  </a:lnTo>
                  <a:lnTo>
                    <a:pt x="790891" y="1846263"/>
                  </a:lnTo>
                  <a:lnTo>
                    <a:pt x="787698" y="1845869"/>
                  </a:lnTo>
                  <a:lnTo>
                    <a:pt x="784105" y="1845475"/>
                  </a:lnTo>
                  <a:lnTo>
                    <a:pt x="780512" y="1844293"/>
                  </a:lnTo>
                  <a:lnTo>
                    <a:pt x="776520" y="1842718"/>
                  </a:lnTo>
                  <a:lnTo>
                    <a:pt x="772927" y="1841142"/>
                  </a:lnTo>
                  <a:lnTo>
                    <a:pt x="768935" y="1839172"/>
                  </a:lnTo>
                  <a:lnTo>
                    <a:pt x="765343" y="1836809"/>
                  </a:lnTo>
                  <a:lnTo>
                    <a:pt x="761750" y="1834051"/>
                  </a:lnTo>
                  <a:lnTo>
                    <a:pt x="758955" y="1831294"/>
                  </a:lnTo>
                  <a:lnTo>
                    <a:pt x="756161" y="1827748"/>
                  </a:lnTo>
                  <a:lnTo>
                    <a:pt x="754165" y="1824597"/>
                  </a:lnTo>
                  <a:lnTo>
                    <a:pt x="748975" y="1815536"/>
                  </a:lnTo>
                  <a:lnTo>
                    <a:pt x="745782" y="1808839"/>
                  </a:lnTo>
                  <a:lnTo>
                    <a:pt x="743387" y="1803718"/>
                  </a:lnTo>
                  <a:lnTo>
                    <a:pt x="742588" y="1799385"/>
                  </a:lnTo>
                  <a:lnTo>
                    <a:pt x="742588" y="1795051"/>
                  </a:lnTo>
                  <a:lnTo>
                    <a:pt x="743387" y="1790718"/>
                  </a:lnTo>
                  <a:lnTo>
                    <a:pt x="746181" y="1778112"/>
                  </a:lnTo>
                  <a:lnTo>
                    <a:pt x="746979" y="1774173"/>
                  </a:lnTo>
                  <a:lnTo>
                    <a:pt x="746979" y="1772203"/>
                  </a:lnTo>
                  <a:lnTo>
                    <a:pt x="746181" y="1771021"/>
                  </a:lnTo>
                  <a:lnTo>
                    <a:pt x="745383" y="1770627"/>
                  </a:lnTo>
                  <a:lnTo>
                    <a:pt x="742987" y="1770627"/>
                  </a:lnTo>
                  <a:lnTo>
                    <a:pt x="742189" y="1770233"/>
                  </a:lnTo>
                  <a:lnTo>
                    <a:pt x="741790" y="1769839"/>
                  </a:lnTo>
                  <a:lnTo>
                    <a:pt x="738596" y="1761961"/>
                  </a:lnTo>
                  <a:lnTo>
                    <a:pt x="736999" y="1758021"/>
                  </a:lnTo>
                  <a:lnTo>
                    <a:pt x="736600" y="1756052"/>
                  </a:lnTo>
                  <a:lnTo>
                    <a:pt x="736600" y="1754476"/>
                  </a:lnTo>
                  <a:lnTo>
                    <a:pt x="742189" y="1750536"/>
                  </a:lnTo>
                  <a:lnTo>
                    <a:pt x="747379" y="1747385"/>
                  </a:lnTo>
                  <a:lnTo>
                    <a:pt x="750971" y="1745021"/>
                  </a:lnTo>
                  <a:lnTo>
                    <a:pt x="754165" y="1743839"/>
                  </a:lnTo>
                  <a:lnTo>
                    <a:pt x="758556" y="1741870"/>
                  </a:lnTo>
                  <a:lnTo>
                    <a:pt x="759754" y="1741870"/>
                  </a:lnTo>
                  <a:lnTo>
                    <a:pt x="761351" y="1739900"/>
                  </a:lnTo>
                  <a:close/>
                  <a:moveTo>
                    <a:pt x="1554438" y="1730375"/>
                  </a:moveTo>
                  <a:lnTo>
                    <a:pt x="1565575" y="1730375"/>
                  </a:lnTo>
                  <a:lnTo>
                    <a:pt x="1575916" y="1730375"/>
                  </a:lnTo>
                  <a:lnTo>
                    <a:pt x="1586258" y="1731163"/>
                  </a:lnTo>
                  <a:lnTo>
                    <a:pt x="1591031" y="1731951"/>
                  </a:lnTo>
                  <a:lnTo>
                    <a:pt x="1595008" y="1733133"/>
                  </a:lnTo>
                  <a:lnTo>
                    <a:pt x="1598986" y="1734314"/>
                  </a:lnTo>
                  <a:lnTo>
                    <a:pt x="1602168" y="1735890"/>
                  </a:lnTo>
                  <a:lnTo>
                    <a:pt x="1605350" y="1737860"/>
                  </a:lnTo>
                  <a:lnTo>
                    <a:pt x="1607339" y="1739830"/>
                  </a:lnTo>
                  <a:lnTo>
                    <a:pt x="1608929" y="1741799"/>
                  </a:lnTo>
                  <a:lnTo>
                    <a:pt x="1609725" y="1744951"/>
                  </a:lnTo>
                  <a:lnTo>
                    <a:pt x="1609725" y="1747708"/>
                  </a:lnTo>
                  <a:lnTo>
                    <a:pt x="1608929" y="1751648"/>
                  </a:lnTo>
                  <a:lnTo>
                    <a:pt x="1607339" y="1755193"/>
                  </a:lnTo>
                  <a:lnTo>
                    <a:pt x="1604554" y="1759920"/>
                  </a:lnTo>
                  <a:lnTo>
                    <a:pt x="1600577" y="1764648"/>
                  </a:lnTo>
                  <a:lnTo>
                    <a:pt x="1595804" y="1769769"/>
                  </a:lnTo>
                  <a:lnTo>
                    <a:pt x="1589042" y="1776072"/>
                  </a:lnTo>
                  <a:lnTo>
                    <a:pt x="1582678" y="1781193"/>
                  </a:lnTo>
                  <a:lnTo>
                    <a:pt x="1576314" y="1786314"/>
                  </a:lnTo>
                  <a:lnTo>
                    <a:pt x="1570348" y="1790647"/>
                  </a:lnTo>
                  <a:lnTo>
                    <a:pt x="1563586" y="1794193"/>
                  </a:lnTo>
                  <a:lnTo>
                    <a:pt x="1557222" y="1797738"/>
                  </a:lnTo>
                  <a:lnTo>
                    <a:pt x="1550461" y="1800496"/>
                  </a:lnTo>
                  <a:lnTo>
                    <a:pt x="1544097" y="1802466"/>
                  </a:lnTo>
                  <a:lnTo>
                    <a:pt x="1537733" y="1804829"/>
                  </a:lnTo>
                  <a:lnTo>
                    <a:pt x="1530971" y="1806799"/>
                  </a:lnTo>
                  <a:lnTo>
                    <a:pt x="1524607" y="1807981"/>
                  </a:lnTo>
                  <a:lnTo>
                    <a:pt x="1518243" y="1809163"/>
                  </a:lnTo>
                  <a:lnTo>
                    <a:pt x="1505117" y="1811132"/>
                  </a:lnTo>
                  <a:lnTo>
                    <a:pt x="1491992" y="1812314"/>
                  </a:lnTo>
                  <a:lnTo>
                    <a:pt x="1486026" y="1813102"/>
                  </a:lnTo>
                  <a:lnTo>
                    <a:pt x="1483241" y="1813890"/>
                  </a:lnTo>
                  <a:lnTo>
                    <a:pt x="1482048" y="1814678"/>
                  </a:lnTo>
                  <a:lnTo>
                    <a:pt x="1481253" y="1815072"/>
                  </a:lnTo>
                  <a:lnTo>
                    <a:pt x="1480855" y="1815859"/>
                  </a:lnTo>
                  <a:lnTo>
                    <a:pt x="1480855" y="1817041"/>
                  </a:lnTo>
                  <a:lnTo>
                    <a:pt x="1481253" y="1818617"/>
                  </a:lnTo>
                  <a:lnTo>
                    <a:pt x="1482048" y="1819799"/>
                  </a:lnTo>
                  <a:lnTo>
                    <a:pt x="1482048" y="1821375"/>
                  </a:lnTo>
                  <a:lnTo>
                    <a:pt x="1482048" y="1821769"/>
                  </a:lnTo>
                  <a:lnTo>
                    <a:pt x="1480855" y="1822556"/>
                  </a:lnTo>
                  <a:lnTo>
                    <a:pt x="1471309" y="1830829"/>
                  </a:lnTo>
                  <a:lnTo>
                    <a:pt x="1465343" y="1834375"/>
                  </a:lnTo>
                  <a:lnTo>
                    <a:pt x="1463354" y="1835556"/>
                  </a:lnTo>
                  <a:lnTo>
                    <a:pt x="1461365" y="1836738"/>
                  </a:lnTo>
                  <a:lnTo>
                    <a:pt x="1452615" y="1830041"/>
                  </a:lnTo>
                  <a:lnTo>
                    <a:pt x="1445853" y="1824132"/>
                  </a:lnTo>
                  <a:lnTo>
                    <a:pt x="1440285" y="1819405"/>
                  </a:lnTo>
                  <a:lnTo>
                    <a:pt x="1437103" y="1815072"/>
                  </a:lnTo>
                  <a:lnTo>
                    <a:pt x="1434716" y="1812314"/>
                  </a:lnTo>
                  <a:lnTo>
                    <a:pt x="1433125" y="1810344"/>
                  </a:lnTo>
                  <a:lnTo>
                    <a:pt x="1432330" y="1808375"/>
                  </a:lnTo>
                  <a:lnTo>
                    <a:pt x="1428750" y="1806799"/>
                  </a:lnTo>
                  <a:lnTo>
                    <a:pt x="1512675" y="1734314"/>
                  </a:lnTo>
                  <a:lnTo>
                    <a:pt x="1518641" y="1733527"/>
                  </a:lnTo>
                  <a:lnTo>
                    <a:pt x="1533755" y="1731951"/>
                  </a:lnTo>
                  <a:lnTo>
                    <a:pt x="1543699" y="1731163"/>
                  </a:lnTo>
                  <a:lnTo>
                    <a:pt x="1554438" y="1730375"/>
                  </a:lnTo>
                  <a:close/>
                  <a:moveTo>
                    <a:pt x="588962" y="1535113"/>
                  </a:moveTo>
                  <a:lnTo>
                    <a:pt x="694496" y="1535113"/>
                  </a:lnTo>
                  <a:lnTo>
                    <a:pt x="694496" y="1557872"/>
                  </a:lnTo>
                  <a:lnTo>
                    <a:pt x="694894" y="1558271"/>
                  </a:lnTo>
                  <a:lnTo>
                    <a:pt x="696885" y="1560268"/>
                  </a:lnTo>
                  <a:lnTo>
                    <a:pt x="698478" y="1560667"/>
                  </a:lnTo>
                  <a:lnTo>
                    <a:pt x="700469" y="1561466"/>
                  </a:lnTo>
                  <a:lnTo>
                    <a:pt x="704053" y="1561865"/>
                  </a:lnTo>
                  <a:lnTo>
                    <a:pt x="707239" y="1561865"/>
                  </a:lnTo>
                  <a:lnTo>
                    <a:pt x="711222" y="1561865"/>
                  </a:lnTo>
                  <a:lnTo>
                    <a:pt x="714407" y="1561466"/>
                  </a:lnTo>
                  <a:lnTo>
                    <a:pt x="716797" y="1560667"/>
                  </a:lnTo>
                  <a:lnTo>
                    <a:pt x="718390" y="1560268"/>
                  </a:lnTo>
                  <a:lnTo>
                    <a:pt x="720381" y="1558271"/>
                  </a:lnTo>
                  <a:lnTo>
                    <a:pt x="720779" y="1557872"/>
                  </a:lnTo>
                  <a:lnTo>
                    <a:pt x="720779" y="1535113"/>
                  </a:lnTo>
                  <a:lnTo>
                    <a:pt x="820737" y="1535113"/>
                  </a:lnTo>
                  <a:lnTo>
                    <a:pt x="820737" y="1644117"/>
                  </a:lnTo>
                  <a:lnTo>
                    <a:pt x="820339" y="1648908"/>
                  </a:lnTo>
                  <a:lnTo>
                    <a:pt x="819144" y="1652901"/>
                  </a:lnTo>
                  <a:lnTo>
                    <a:pt x="816755" y="1656894"/>
                  </a:lnTo>
                  <a:lnTo>
                    <a:pt x="814365" y="1660088"/>
                  </a:lnTo>
                  <a:lnTo>
                    <a:pt x="810781" y="1663283"/>
                  </a:lnTo>
                  <a:lnTo>
                    <a:pt x="806799" y="1665279"/>
                  </a:lnTo>
                  <a:lnTo>
                    <a:pt x="802418" y="1666477"/>
                  </a:lnTo>
                  <a:lnTo>
                    <a:pt x="797639" y="1666876"/>
                  </a:lnTo>
                  <a:lnTo>
                    <a:pt x="612060" y="1666876"/>
                  </a:lnTo>
                  <a:lnTo>
                    <a:pt x="607281" y="1666477"/>
                  </a:lnTo>
                  <a:lnTo>
                    <a:pt x="602901" y="1665279"/>
                  </a:lnTo>
                  <a:lnTo>
                    <a:pt x="598918" y="1663283"/>
                  </a:lnTo>
                  <a:lnTo>
                    <a:pt x="595732" y="1660088"/>
                  </a:lnTo>
                  <a:lnTo>
                    <a:pt x="592546" y="1656894"/>
                  </a:lnTo>
                  <a:lnTo>
                    <a:pt x="590555" y="1652901"/>
                  </a:lnTo>
                  <a:lnTo>
                    <a:pt x="589360" y="1648908"/>
                  </a:lnTo>
                  <a:lnTo>
                    <a:pt x="588962" y="1644117"/>
                  </a:lnTo>
                  <a:lnTo>
                    <a:pt x="588962" y="1535113"/>
                  </a:lnTo>
                  <a:close/>
                  <a:moveTo>
                    <a:pt x="612060" y="1476375"/>
                  </a:moveTo>
                  <a:lnTo>
                    <a:pt x="797639" y="1476375"/>
                  </a:lnTo>
                  <a:lnTo>
                    <a:pt x="802418" y="1476769"/>
                  </a:lnTo>
                  <a:lnTo>
                    <a:pt x="806799" y="1477950"/>
                  </a:lnTo>
                  <a:lnTo>
                    <a:pt x="810781" y="1480312"/>
                  </a:lnTo>
                  <a:lnTo>
                    <a:pt x="814365" y="1483068"/>
                  </a:lnTo>
                  <a:lnTo>
                    <a:pt x="816755" y="1486611"/>
                  </a:lnTo>
                  <a:lnTo>
                    <a:pt x="819144" y="1490155"/>
                  </a:lnTo>
                  <a:lnTo>
                    <a:pt x="820339" y="1494485"/>
                  </a:lnTo>
                  <a:lnTo>
                    <a:pt x="820737" y="1498816"/>
                  </a:lnTo>
                  <a:lnTo>
                    <a:pt x="820737" y="1525588"/>
                  </a:lnTo>
                  <a:lnTo>
                    <a:pt x="588962" y="1525588"/>
                  </a:lnTo>
                  <a:lnTo>
                    <a:pt x="588962" y="1498816"/>
                  </a:lnTo>
                  <a:lnTo>
                    <a:pt x="589360" y="1494485"/>
                  </a:lnTo>
                  <a:lnTo>
                    <a:pt x="590555" y="1490155"/>
                  </a:lnTo>
                  <a:lnTo>
                    <a:pt x="592546" y="1486611"/>
                  </a:lnTo>
                  <a:lnTo>
                    <a:pt x="595732" y="1483068"/>
                  </a:lnTo>
                  <a:lnTo>
                    <a:pt x="598918" y="1480312"/>
                  </a:lnTo>
                  <a:lnTo>
                    <a:pt x="602901" y="1477950"/>
                  </a:lnTo>
                  <a:lnTo>
                    <a:pt x="607281" y="1476769"/>
                  </a:lnTo>
                  <a:lnTo>
                    <a:pt x="612060" y="1476375"/>
                  </a:lnTo>
                  <a:close/>
                  <a:moveTo>
                    <a:pt x="725449" y="1381125"/>
                  </a:moveTo>
                  <a:lnTo>
                    <a:pt x="730525" y="1381524"/>
                  </a:lnTo>
                  <a:lnTo>
                    <a:pt x="732087" y="1381524"/>
                  </a:lnTo>
                  <a:lnTo>
                    <a:pt x="734430" y="1382322"/>
                  </a:lnTo>
                  <a:lnTo>
                    <a:pt x="737554" y="1384317"/>
                  </a:lnTo>
                  <a:lnTo>
                    <a:pt x="740287" y="1386312"/>
                  </a:lnTo>
                  <a:lnTo>
                    <a:pt x="743411" y="1389505"/>
                  </a:lnTo>
                  <a:lnTo>
                    <a:pt x="746535" y="1393096"/>
                  </a:lnTo>
                  <a:lnTo>
                    <a:pt x="749659" y="1397486"/>
                  </a:lnTo>
                  <a:lnTo>
                    <a:pt x="755906" y="1407063"/>
                  </a:lnTo>
                  <a:lnTo>
                    <a:pt x="761373" y="1417837"/>
                  </a:lnTo>
                  <a:lnTo>
                    <a:pt x="766059" y="1427813"/>
                  </a:lnTo>
                  <a:lnTo>
                    <a:pt x="769182" y="1437390"/>
                  </a:lnTo>
                  <a:lnTo>
                    <a:pt x="770744" y="1441780"/>
                  </a:lnTo>
                  <a:lnTo>
                    <a:pt x="771525" y="1445770"/>
                  </a:lnTo>
                  <a:lnTo>
                    <a:pt x="771525" y="1448164"/>
                  </a:lnTo>
                  <a:lnTo>
                    <a:pt x="771525" y="1450159"/>
                  </a:lnTo>
                  <a:lnTo>
                    <a:pt x="770744" y="1451357"/>
                  </a:lnTo>
                  <a:lnTo>
                    <a:pt x="769182" y="1452155"/>
                  </a:lnTo>
                  <a:lnTo>
                    <a:pt x="768011" y="1452155"/>
                  </a:lnTo>
                  <a:lnTo>
                    <a:pt x="766449" y="1450958"/>
                  </a:lnTo>
                  <a:lnTo>
                    <a:pt x="764887" y="1449760"/>
                  </a:lnTo>
                  <a:lnTo>
                    <a:pt x="762544" y="1448563"/>
                  </a:lnTo>
                  <a:lnTo>
                    <a:pt x="759030" y="1444174"/>
                  </a:lnTo>
                  <a:lnTo>
                    <a:pt x="755516" y="1439784"/>
                  </a:lnTo>
                  <a:lnTo>
                    <a:pt x="753173" y="1434996"/>
                  </a:lnTo>
                  <a:lnTo>
                    <a:pt x="752392" y="1433400"/>
                  </a:lnTo>
                  <a:lnTo>
                    <a:pt x="752392" y="1431404"/>
                  </a:lnTo>
                  <a:lnTo>
                    <a:pt x="752001" y="1428611"/>
                  </a:lnTo>
                  <a:lnTo>
                    <a:pt x="750830" y="1426616"/>
                  </a:lnTo>
                  <a:lnTo>
                    <a:pt x="748878" y="1425419"/>
                  </a:lnTo>
                  <a:lnTo>
                    <a:pt x="746925" y="1425020"/>
                  </a:lnTo>
                  <a:lnTo>
                    <a:pt x="746144" y="1425419"/>
                  </a:lnTo>
                  <a:lnTo>
                    <a:pt x="745363" y="1425818"/>
                  </a:lnTo>
                  <a:lnTo>
                    <a:pt x="744582" y="1426616"/>
                  </a:lnTo>
                  <a:lnTo>
                    <a:pt x="743411" y="1427414"/>
                  </a:lnTo>
                  <a:lnTo>
                    <a:pt x="742630" y="1428611"/>
                  </a:lnTo>
                  <a:lnTo>
                    <a:pt x="742240" y="1430207"/>
                  </a:lnTo>
                  <a:lnTo>
                    <a:pt x="741849" y="1432602"/>
                  </a:lnTo>
                  <a:lnTo>
                    <a:pt x="741849" y="1434597"/>
                  </a:lnTo>
                  <a:lnTo>
                    <a:pt x="741459" y="1439385"/>
                  </a:lnTo>
                  <a:lnTo>
                    <a:pt x="740678" y="1443376"/>
                  </a:lnTo>
                  <a:lnTo>
                    <a:pt x="739897" y="1445371"/>
                  </a:lnTo>
                  <a:lnTo>
                    <a:pt x="739116" y="1446967"/>
                  </a:lnTo>
                  <a:lnTo>
                    <a:pt x="737944" y="1448164"/>
                  </a:lnTo>
                  <a:lnTo>
                    <a:pt x="735992" y="1449361"/>
                  </a:lnTo>
                  <a:lnTo>
                    <a:pt x="734430" y="1450558"/>
                  </a:lnTo>
                  <a:lnTo>
                    <a:pt x="732868" y="1452155"/>
                  </a:lnTo>
                  <a:lnTo>
                    <a:pt x="730525" y="1452953"/>
                  </a:lnTo>
                  <a:lnTo>
                    <a:pt x="727792" y="1453352"/>
                  </a:lnTo>
                  <a:lnTo>
                    <a:pt x="721935" y="1454150"/>
                  </a:lnTo>
                  <a:lnTo>
                    <a:pt x="715297" y="1454150"/>
                  </a:lnTo>
                  <a:lnTo>
                    <a:pt x="712173" y="1453751"/>
                  </a:lnTo>
                  <a:lnTo>
                    <a:pt x="709049" y="1452953"/>
                  </a:lnTo>
                  <a:lnTo>
                    <a:pt x="706706" y="1452155"/>
                  </a:lnTo>
                  <a:lnTo>
                    <a:pt x="703973" y="1450558"/>
                  </a:lnTo>
                  <a:lnTo>
                    <a:pt x="701240" y="1448962"/>
                  </a:lnTo>
                  <a:lnTo>
                    <a:pt x="699287" y="1447366"/>
                  </a:lnTo>
                  <a:lnTo>
                    <a:pt x="694992" y="1442977"/>
                  </a:lnTo>
                  <a:lnTo>
                    <a:pt x="691478" y="1438188"/>
                  </a:lnTo>
                  <a:lnTo>
                    <a:pt x="687963" y="1432602"/>
                  </a:lnTo>
                  <a:lnTo>
                    <a:pt x="685230" y="1427015"/>
                  </a:lnTo>
                  <a:lnTo>
                    <a:pt x="682497" y="1421029"/>
                  </a:lnTo>
                  <a:lnTo>
                    <a:pt x="680544" y="1415044"/>
                  </a:lnTo>
                  <a:lnTo>
                    <a:pt x="678982" y="1409058"/>
                  </a:lnTo>
                  <a:lnTo>
                    <a:pt x="676249" y="1399082"/>
                  </a:lnTo>
                  <a:lnTo>
                    <a:pt x="675078" y="1392298"/>
                  </a:lnTo>
                  <a:lnTo>
                    <a:pt x="674687" y="1389106"/>
                  </a:lnTo>
                  <a:lnTo>
                    <a:pt x="674687" y="1388707"/>
                  </a:lnTo>
                  <a:lnTo>
                    <a:pt x="675078" y="1388308"/>
                  </a:lnTo>
                  <a:lnTo>
                    <a:pt x="676249" y="1387909"/>
                  </a:lnTo>
                  <a:lnTo>
                    <a:pt x="679373" y="1387111"/>
                  </a:lnTo>
                  <a:lnTo>
                    <a:pt x="683278" y="1385913"/>
                  </a:lnTo>
                  <a:lnTo>
                    <a:pt x="689525" y="1384716"/>
                  </a:lnTo>
                  <a:lnTo>
                    <a:pt x="698897" y="1383120"/>
                  </a:lnTo>
                  <a:lnTo>
                    <a:pt x="715297" y="1381524"/>
                  </a:lnTo>
                  <a:lnTo>
                    <a:pt x="725449" y="1381125"/>
                  </a:lnTo>
                  <a:close/>
                  <a:moveTo>
                    <a:pt x="1433588" y="1247775"/>
                  </a:moveTo>
                  <a:lnTo>
                    <a:pt x="1439124" y="1247775"/>
                  </a:lnTo>
                  <a:lnTo>
                    <a:pt x="1444264" y="1248175"/>
                  </a:lnTo>
                  <a:lnTo>
                    <a:pt x="1448614" y="1248976"/>
                  </a:lnTo>
                  <a:lnTo>
                    <a:pt x="1451382" y="1249776"/>
                  </a:lnTo>
                  <a:lnTo>
                    <a:pt x="1453359" y="1250977"/>
                  </a:lnTo>
                  <a:lnTo>
                    <a:pt x="1454150" y="1252178"/>
                  </a:lnTo>
                  <a:lnTo>
                    <a:pt x="1454150" y="1253779"/>
                  </a:lnTo>
                  <a:lnTo>
                    <a:pt x="1453359" y="1255380"/>
                  </a:lnTo>
                  <a:lnTo>
                    <a:pt x="1452173" y="1256981"/>
                  </a:lnTo>
                  <a:lnTo>
                    <a:pt x="1450196" y="1258582"/>
                  </a:lnTo>
                  <a:lnTo>
                    <a:pt x="1447428" y="1260183"/>
                  </a:lnTo>
                  <a:lnTo>
                    <a:pt x="1441892" y="1262985"/>
                  </a:lnTo>
                  <a:lnTo>
                    <a:pt x="1435565" y="1264986"/>
                  </a:lnTo>
                  <a:lnTo>
                    <a:pt x="1432402" y="1265387"/>
                  </a:lnTo>
                  <a:lnTo>
                    <a:pt x="1429634" y="1265787"/>
                  </a:lnTo>
                  <a:lnTo>
                    <a:pt x="1427261" y="1265787"/>
                  </a:lnTo>
                  <a:lnTo>
                    <a:pt x="1425284" y="1265387"/>
                  </a:lnTo>
                  <a:lnTo>
                    <a:pt x="1423703" y="1264986"/>
                  </a:lnTo>
                  <a:lnTo>
                    <a:pt x="1422516" y="1264586"/>
                  </a:lnTo>
                  <a:lnTo>
                    <a:pt x="1420539" y="1264586"/>
                  </a:lnTo>
                  <a:lnTo>
                    <a:pt x="1419353" y="1264986"/>
                  </a:lnTo>
                  <a:lnTo>
                    <a:pt x="1418562" y="1265787"/>
                  </a:lnTo>
                  <a:lnTo>
                    <a:pt x="1417376" y="1266588"/>
                  </a:lnTo>
                  <a:lnTo>
                    <a:pt x="1416980" y="1267388"/>
                  </a:lnTo>
                  <a:lnTo>
                    <a:pt x="1416585" y="1268589"/>
                  </a:lnTo>
                  <a:lnTo>
                    <a:pt x="1416190" y="1269790"/>
                  </a:lnTo>
                  <a:lnTo>
                    <a:pt x="1416585" y="1270990"/>
                  </a:lnTo>
                  <a:lnTo>
                    <a:pt x="1416585" y="1272191"/>
                  </a:lnTo>
                  <a:lnTo>
                    <a:pt x="1417376" y="1273392"/>
                  </a:lnTo>
                  <a:lnTo>
                    <a:pt x="1418562" y="1274993"/>
                  </a:lnTo>
                  <a:lnTo>
                    <a:pt x="1419748" y="1276194"/>
                  </a:lnTo>
                  <a:lnTo>
                    <a:pt x="1422121" y="1277395"/>
                  </a:lnTo>
                  <a:lnTo>
                    <a:pt x="1424098" y="1278596"/>
                  </a:lnTo>
                  <a:lnTo>
                    <a:pt x="1428843" y="1280597"/>
                  </a:lnTo>
                  <a:lnTo>
                    <a:pt x="1430820" y="1282198"/>
                  </a:lnTo>
                  <a:lnTo>
                    <a:pt x="1432402" y="1283799"/>
                  </a:lnTo>
                  <a:lnTo>
                    <a:pt x="1433588" y="1285000"/>
                  </a:lnTo>
                  <a:lnTo>
                    <a:pt x="1435170" y="1287001"/>
                  </a:lnTo>
                  <a:lnTo>
                    <a:pt x="1436356" y="1289003"/>
                  </a:lnTo>
                  <a:lnTo>
                    <a:pt x="1436751" y="1291404"/>
                  </a:lnTo>
                  <a:lnTo>
                    <a:pt x="1437542" y="1293406"/>
                  </a:lnTo>
                  <a:lnTo>
                    <a:pt x="1437542" y="1296608"/>
                  </a:lnTo>
                  <a:lnTo>
                    <a:pt x="1437542" y="1299009"/>
                  </a:lnTo>
                  <a:lnTo>
                    <a:pt x="1437147" y="1302612"/>
                  </a:lnTo>
                  <a:lnTo>
                    <a:pt x="1436356" y="1305414"/>
                  </a:lnTo>
                  <a:lnTo>
                    <a:pt x="1435170" y="1309416"/>
                  </a:lnTo>
                  <a:lnTo>
                    <a:pt x="1431611" y="1317422"/>
                  </a:lnTo>
                  <a:lnTo>
                    <a:pt x="1430029" y="1320624"/>
                  </a:lnTo>
                  <a:lnTo>
                    <a:pt x="1428052" y="1323826"/>
                  </a:lnTo>
                  <a:lnTo>
                    <a:pt x="1425680" y="1326628"/>
                  </a:lnTo>
                  <a:lnTo>
                    <a:pt x="1423307" y="1328629"/>
                  </a:lnTo>
                  <a:lnTo>
                    <a:pt x="1420539" y="1331431"/>
                  </a:lnTo>
                  <a:lnTo>
                    <a:pt x="1417771" y="1333032"/>
                  </a:lnTo>
                  <a:lnTo>
                    <a:pt x="1414608" y="1334633"/>
                  </a:lnTo>
                  <a:lnTo>
                    <a:pt x="1411445" y="1336635"/>
                  </a:lnTo>
                  <a:lnTo>
                    <a:pt x="1404722" y="1338636"/>
                  </a:lnTo>
                  <a:lnTo>
                    <a:pt x="1397605" y="1340237"/>
                  </a:lnTo>
                  <a:lnTo>
                    <a:pt x="1390487" y="1341038"/>
                  </a:lnTo>
                  <a:lnTo>
                    <a:pt x="1383370" y="1341438"/>
                  </a:lnTo>
                  <a:lnTo>
                    <a:pt x="1376252" y="1341438"/>
                  </a:lnTo>
                  <a:lnTo>
                    <a:pt x="1369530" y="1341038"/>
                  </a:lnTo>
                  <a:lnTo>
                    <a:pt x="1358063" y="1339437"/>
                  </a:lnTo>
                  <a:lnTo>
                    <a:pt x="1350154" y="1338236"/>
                  </a:lnTo>
                  <a:lnTo>
                    <a:pt x="1347386" y="1337435"/>
                  </a:lnTo>
                  <a:lnTo>
                    <a:pt x="1347386" y="1337835"/>
                  </a:lnTo>
                  <a:lnTo>
                    <a:pt x="1346991" y="1337435"/>
                  </a:lnTo>
                  <a:lnTo>
                    <a:pt x="1346200" y="1337035"/>
                  </a:lnTo>
                  <a:lnTo>
                    <a:pt x="1346200" y="1334633"/>
                  </a:lnTo>
                  <a:lnTo>
                    <a:pt x="1346991" y="1331831"/>
                  </a:lnTo>
                  <a:lnTo>
                    <a:pt x="1347782" y="1326228"/>
                  </a:lnTo>
                  <a:lnTo>
                    <a:pt x="1349363" y="1318623"/>
                  </a:lnTo>
                  <a:lnTo>
                    <a:pt x="1351736" y="1307415"/>
                  </a:lnTo>
                  <a:lnTo>
                    <a:pt x="1355295" y="1296608"/>
                  </a:lnTo>
                  <a:lnTo>
                    <a:pt x="1357667" y="1287402"/>
                  </a:lnTo>
                  <a:lnTo>
                    <a:pt x="1361621" y="1275794"/>
                  </a:lnTo>
                  <a:lnTo>
                    <a:pt x="1363994" y="1270190"/>
                  </a:lnTo>
                  <a:lnTo>
                    <a:pt x="1364785" y="1268589"/>
                  </a:lnTo>
                  <a:lnTo>
                    <a:pt x="1366762" y="1265787"/>
                  </a:lnTo>
                  <a:lnTo>
                    <a:pt x="1369925" y="1262985"/>
                  </a:lnTo>
                  <a:lnTo>
                    <a:pt x="1373484" y="1260183"/>
                  </a:lnTo>
                  <a:lnTo>
                    <a:pt x="1378229" y="1258182"/>
                  </a:lnTo>
                  <a:lnTo>
                    <a:pt x="1383765" y="1256181"/>
                  </a:lnTo>
                  <a:lnTo>
                    <a:pt x="1389301" y="1253779"/>
                  </a:lnTo>
                  <a:lnTo>
                    <a:pt x="1395628" y="1252578"/>
                  </a:lnTo>
                  <a:lnTo>
                    <a:pt x="1401954" y="1250977"/>
                  </a:lnTo>
                  <a:lnTo>
                    <a:pt x="1415399" y="1248976"/>
                  </a:lnTo>
                  <a:lnTo>
                    <a:pt x="1428052" y="1248175"/>
                  </a:lnTo>
                  <a:lnTo>
                    <a:pt x="1433588" y="1247775"/>
                  </a:lnTo>
                  <a:close/>
                  <a:moveTo>
                    <a:pt x="1155700" y="965200"/>
                  </a:moveTo>
                  <a:lnTo>
                    <a:pt x="1161653" y="965597"/>
                  </a:lnTo>
                  <a:lnTo>
                    <a:pt x="1167209" y="966787"/>
                  </a:lnTo>
                  <a:lnTo>
                    <a:pt x="1172766" y="968770"/>
                  </a:lnTo>
                  <a:lnTo>
                    <a:pt x="1177925" y="971944"/>
                  </a:lnTo>
                  <a:lnTo>
                    <a:pt x="1182687" y="975514"/>
                  </a:lnTo>
                  <a:lnTo>
                    <a:pt x="1187450" y="980274"/>
                  </a:lnTo>
                  <a:lnTo>
                    <a:pt x="1192213" y="985431"/>
                  </a:lnTo>
                  <a:lnTo>
                    <a:pt x="1196181" y="991381"/>
                  </a:lnTo>
                  <a:lnTo>
                    <a:pt x="1200150" y="998125"/>
                  </a:lnTo>
                  <a:lnTo>
                    <a:pt x="1204119" y="1005265"/>
                  </a:lnTo>
                  <a:lnTo>
                    <a:pt x="1207691" y="1012802"/>
                  </a:lnTo>
                  <a:lnTo>
                    <a:pt x="1211659" y="1021133"/>
                  </a:lnTo>
                  <a:lnTo>
                    <a:pt x="1214437" y="1029860"/>
                  </a:lnTo>
                  <a:lnTo>
                    <a:pt x="1217613" y="1038984"/>
                  </a:lnTo>
                  <a:lnTo>
                    <a:pt x="1220787" y="1048504"/>
                  </a:lnTo>
                  <a:lnTo>
                    <a:pt x="1225947" y="1068338"/>
                  </a:lnTo>
                  <a:lnTo>
                    <a:pt x="1230313" y="1089363"/>
                  </a:lnTo>
                  <a:lnTo>
                    <a:pt x="1234678" y="1111180"/>
                  </a:lnTo>
                  <a:lnTo>
                    <a:pt x="1237853" y="1133792"/>
                  </a:lnTo>
                  <a:lnTo>
                    <a:pt x="1241028" y="1155609"/>
                  </a:lnTo>
                  <a:lnTo>
                    <a:pt x="1243013" y="1177824"/>
                  </a:lnTo>
                  <a:lnTo>
                    <a:pt x="1245394" y="1198848"/>
                  </a:lnTo>
                  <a:lnTo>
                    <a:pt x="1246981" y="1219476"/>
                  </a:lnTo>
                  <a:lnTo>
                    <a:pt x="1246187" y="1186551"/>
                  </a:lnTo>
                  <a:lnTo>
                    <a:pt x="1342231" y="1244467"/>
                  </a:lnTo>
                  <a:lnTo>
                    <a:pt x="1323181" y="1340465"/>
                  </a:lnTo>
                  <a:lnTo>
                    <a:pt x="1248966" y="1309524"/>
                  </a:lnTo>
                  <a:lnTo>
                    <a:pt x="1245394" y="1284929"/>
                  </a:lnTo>
                  <a:lnTo>
                    <a:pt x="1239441" y="1242087"/>
                  </a:lnTo>
                  <a:lnTo>
                    <a:pt x="1231106" y="1373787"/>
                  </a:lnTo>
                  <a:lnTo>
                    <a:pt x="1230709" y="1379737"/>
                  </a:lnTo>
                  <a:lnTo>
                    <a:pt x="1230313" y="1386084"/>
                  </a:lnTo>
                  <a:lnTo>
                    <a:pt x="1230709" y="1392431"/>
                  </a:lnTo>
                  <a:lnTo>
                    <a:pt x="1232297" y="1399968"/>
                  </a:lnTo>
                  <a:lnTo>
                    <a:pt x="1234281" y="1407902"/>
                  </a:lnTo>
                  <a:lnTo>
                    <a:pt x="1237059" y="1417422"/>
                  </a:lnTo>
                  <a:lnTo>
                    <a:pt x="1241822" y="1428133"/>
                  </a:lnTo>
                  <a:lnTo>
                    <a:pt x="1247775" y="1440430"/>
                  </a:lnTo>
                  <a:lnTo>
                    <a:pt x="1231106" y="1440430"/>
                  </a:lnTo>
                  <a:lnTo>
                    <a:pt x="1242219" y="1446380"/>
                  </a:lnTo>
                  <a:lnTo>
                    <a:pt x="1256109" y="1453124"/>
                  </a:lnTo>
                  <a:lnTo>
                    <a:pt x="1287066" y="1467405"/>
                  </a:lnTo>
                  <a:lnTo>
                    <a:pt x="1313259" y="1479305"/>
                  </a:lnTo>
                  <a:lnTo>
                    <a:pt x="1323975" y="1483669"/>
                  </a:lnTo>
                  <a:lnTo>
                    <a:pt x="1501775" y="1720491"/>
                  </a:lnTo>
                  <a:lnTo>
                    <a:pt x="1401763" y="1798638"/>
                  </a:lnTo>
                  <a:lnTo>
                    <a:pt x="1210469" y="1576494"/>
                  </a:lnTo>
                  <a:lnTo>
                    <a:pt x="1080294" y="1561816"/>
                  </a:lnTo>
                  <a:lnTo>
                    <a:pt x="1080294" y="1563800"/>
                  </a:lnTo>
                  <a:lnTo>
                    <a:pt x="1080294" y="1567370"/>
                  </a:lnTo>
                  <a:lnTo>
                    <a:pt x="1079500" y="1575700"/>
                  </a:lnTo>
                  <a:lnTo>
                    <a:pt x="1077516" y="1587601"/>
                  </a:lnTo>
                  <a:lnTo>
                    <a:pt x="1074341" y="1601088"/>
                  </a:lnTo>
                  <a:lnTo>
                    <a:pt x="1066403" y="1633220"/>
                  </a:lnTo>
                  <a:lnTo>
                    <a:pt x="1056878" y="1669318"/>
                  </a:lnTo>
                  <a:lnTo>
                    <a:pt x="1046956" y="1703830"/>
                  </a:lnTo>
                  <a:lnTo>
                    <a:pt x="1038622" y="1733582"/>
                  </a:lnTo>
                  <a:lnTo>
                    <a:pt x="1030288" y="1762540"/>
                  </a:lnTo>
                  <a:lnTo>
                    <a:pt x="802481" y="1785548"/>
                  </a:lnTo>
                  <a:lnTo>
                    <a:pt x="770731" y="1731201"/>
                  </a:lnTo>
                  <a:lnTo>
                    <a:pt x="904081" y="1706210"/>
                  </a:lnTo>
                  <a:lnTo>
                    <a:pt x="903685" y="1489619"/>
                  </a:lnTo>
                  <a:lnTo>
                    <a:pt x="871935" y="1482479"/>
                  </a:lnTo>
                  <a:lnTo>
                    <a:pt x="869950" y="1471768"/>
                  </a:lnTo>
                  <a:lnTo>
                    <a:pt x="867966" y="1461851"/>
                  </a:lnTo>
                  <a:lnTo>
                    <a:pt x="866378" y="1453124"/>
                  </a:lnTo>
                  <a:lnTo>
                    <a:pt x="864791" y="1445190"/>
                  </a:lnTo>
                  <a:lnTo>
                    <a:pt x="863600" y="1428926"/>
                  </a:lnTo>
                  <a:lnTo>
                    <a:pt x="862806" y="1413455"/>
                  </a:lnTo>
                  <a:lnTo>
                    <a:pt x="862013" y="1373787"/>
                  </a:lnTo>
                  <a:lnTo>
                    <a:pt x="860822" y="1346812"/>
                  </a:lnTo>
                  <a:lnTo>
                    <a:pt x="858044" y="1312697"/>
                  </a:lnTo>
                  <a:lnTo>
                    <a:pt x="854472" y="1175444"/>
                  </a:lnTo>
                  <a:lnTo>
                    <a:pt x="843756" y="1181791"/>
                  </a:lnTo>
                  <a:lnTo>
                    <a:pt x="818753" y="1197658"/>
                  </a:lnTo>
                  <a:lnTo>
                    <a:pt x="802878" y="1208369"/>
                  </a:lnTo>
                  <a:lnTo>
                    <a:pt x="786606" y="1219476"/>
                  </a:lnTo>
                  <a:lnTo>
                    <a:pt x="770731" y="1230980"/>
                  </a:lnTo>
                  <a:lnTo>
                    <a:pt x="756841" y="1242087"/>
                  </a:lnTo>
                  <a:lnTo>
                    <a:pt x="754460" y="1250021"/>
                  </a:lnTo>
                  <a:lnTo>
                    <a:pt x="752872" y="1258351"/>
                  </a:lnTo>
                  <a:lnTo>
                    <a:pt x="752078" y="1266681"/>
                  </a:lnTo>
                  <a:lnTo>
                    <a:pt x="751285" y="1275805"/>
                  </a:lnTo>
                  <a:lnTo>
                    <a:pt x="751285" y="1284532"/>
                  </a:lnTo>
                  <a:lnTo>
                    <a:pt x="751681" y="1292863"/>
                  </a:lnTo>
                  <a:lnTo>
                    <a:pt x="752078" y="1301590"/>
                  </a:lnTo>
                  <a:lnTo>
                    <a:pt x="752872" y="1310317"/>
                  </a:lnTo>
                  <a:lnTo>
                    <a:pt x="754856" y="1325788"/>
                  </a:lnTo>
                  <a:lnTo>
                    <a:pt x="756444" y="1339275"/>
                  </a:lnTo>
                  <a:lnTo>
                    <a:pt x="758031" y="1350382"/>
                  </a:lnTo>
                  <a:lnTo>
                    <a:pt x="758031" y="1354349"/>
                  </a:lnTo>
                  <a:lnTo>
                    <a:pt x="756841" y="1357523"/>
                  </a:lnTo>
                  <a:lnTo>
                    <a:pt x="727869" y="1355539"/>
                  </a:lnTo>
                  <a:lnTo>
                    <a:pt x="715566" y="1354746"/>
                  </a:lnTo>
                  <a:lnTo>
                    <a:pt x="709613" y="1354746"/>
                  </a:lnTo>
                  <a:lnTo>
                    <a:pt x="704453" y="1355143"/>
                  </a:lnTo>
                  <a:lnTo>
                    <a:pt x="698897" y="1355539"/>
                  </a:lnTo>
                  <a:lnTo>
                    <a:pt x="693341" y="1356729"/>
                  </a:lnTo>
                  <a:lnTo>
                    <a:pt x="687785" y="1357919"/>
                  </a:lnTo>
                  <a:lnTo>
                    <a:pt x="682228" y="1359903"/>
                  </a:lnTo>
                  <a:lnTo>
                    <a:pt x="677069" y="1361886"/>
                  </a:lnTo>
                  <a:lnTo>
                    <a:pt x="671116" y="1364663"/>
                  </a:lnTo>
                  <a:lnTo>
                    <a:pt x="664766" y="1367836"/>
                  </a:lnTo>
                  <a:lnTo>
                    <a:pt x="658416" y="1372200"/>
                  </a:lnTo>
                  <a:lnTo>
                    <a:pt x="657225" y="1367043"/>
                  </a:lnTo>
                  <a:lnTo>
                    <a:pt x="655241" y="1361093"/>
                  </a:lnTo>
                  <a:lnTo>
                    <a:pt x="654050" y="1355143"/>
                  </a:lnTo>
                  <a:lnTo>
                    <a:pt x="653256" y="1348399"/>
                  </a:lnTo>
                  <a:lnTo>
                    <a:pt x="651669" y="1333325"/>
                  </a:lnTo>
                  <a:lnTo>
                    <a:pt x="650875" y="1316267"/>
                  </a:lnTo>
                  <a:lnTo>
                    <a:pt x="650875" y="1296830"/>
                  </a:lnTo>
                  <a:lnTo>
                    <a:pt x="651272" y="1274615"/>
                  </a:lnTo>
                  <a:lnTo>
                    <a:pt x="652066" y="1251211"/>
                  </a:lnTo>
                  <a:lnTo>
                    <a:pt x="653653" y="1225029"/>
                  </a:lnTo>
                  <a:lnTo>
                    <a:pt x="660797" y="1208369"/>
                  </a:lnTo>
                  <a:lnTo>
                    <a:pt x="667147" y="1194881"/>
                  </a:lnTo>
                  <a:lnTo>
                    <a:pt x="670322" y="1188931"/>
                  </a:lnTo>
                  <a:lnTo>
                    <a:pt x="673497" y="1183774"/>
                  </a:lnTo>
                  <a:lnTo>
                    <a:pt x="680244" y="1174254"/>
                  </a:lnTo>
                  <a:lnTo>
                    <a:pt x="687388" y="1164733"/>
                  </a:lnTo>
                  <a:lnTo>
                    <a:pt x="696119" y="1155213"/>
                  </a:lnTo>
                  <a:lnTo>
                    <a:pt x="706438" y="1143312"/>
                  </a:lnTo>
                  <a:lnTo>
                    <a:pt x="718741" y="1129031"/>
                  </a:lnTo>
                  <a:lnTo>
                    <a:pt x="738585" y="1108007"/>
                  </a:lnTo>
                  <a:lnTo>
                    <a:pt x="756047" y="1088966"/>
                  </a:lnTo>
                  <a:lnTo>
                    <a:pt x="785416" y="1057231"/>
                  </a:lnTo>
                  <a:lnTo>
                    <a:pt x="797719" y="1043744"/>
                  </a:lnTo>
                  <a:lnTo>
                    <a:pt x="809228" y="1032240"/>
                  </a:lnTo>
                  <a:lnTo>
                    <a:pt x="820738" y="1021926"/>
                  </a:lnTo>
                  <a:lnTo>
                    <a:pt x="831056" y="1012802"/>
                  </a:lnTo>
                  <a:lnTo>
                    <a:pt x="836613" y="1008439"/>
                  </a:lnTo>
                  <a:lnTo>
                    <a:pt x="842169" y="1004869"/>
                  </a:lnTo>
                  <a:lnTo>
                    <a:pt x="848122" y="1000902"/>
                  </a:lnTo>
                  <a:lnTo>
                    <a:pt x="854075" y="997331"/>
                  </a:lnTo>
                  <a:lnTo>
                    <a:pt x="860028" y="994555"/>
                  </a:lnTo>
                  <a:lnTo>
                    <a:pt x="866378" y="991381"/>
                  </a:lnTo>
                  <a:lnTo>
                    <a:pt x="873125" y="988208"/>
                  </a:lnTo>
                  <a:lnTo>
                    <a:pt x="880269" y="985828"/>
                  </a:lnTo>
                  <a:lnTo>
                    <a:pt x="895350" y="980274"/>
                  </a:lnTo>
                  <a:lnTo>
                    <a:pt x="912416" y="975117"/>
                  </a:lnTo>
                  <a:lnTo>
                    <a:pt x="932260" y="970753"/>
                  </a:lnTo>
                  <a:lnTo>
                    <a:pt x="954881" y="965597"/>
                  </a:lnTo>
                  <a:lnTo>
                    <a:pt x="963613" y="965993"/>
                  </a:lnTo>
                  <a:lnTo>
                    <a:pt x="979488" y="966787"/>
                  </a:lnTo>
                  <a:lnTo>
                    <a:pt x="1004491" y="968373"/>
                  </a:lnTo>
                  <a:lnTo>
                    <a:pt x="1089819" y="1240103"/>
                  </a:lnTo>
                  <a:lnTo>
                    <a:pt x="1081484" y="1159179"/>
                  </a:lnTo>
                  <a:lnTo>
                    <a:pt x="1077516" y="1013199"/>
                  </a:lnTo>
                  <a:lnTo>
                    <a:pt x="1071959" y="999315"/>
                  </a:lnTo>
                  <a:lnTo>
                    <a:pt x="1083072" y="980671"/>
                  </a:lnTo>
                  <a:lnTo>
                    <a:pt x="1107281" y="980671"/>
                  </a:lnTo>
                  <a:lnTo>
                    <a:pt x="1117600" y="999315"/>
                  </a:lnTo>
                  <a:lnTo>
                    <a:pt x="1112837" y="1015579"/>
                  </a:lnTo>
                  <a:lnTo>
                    <a:pt x="1142206" y="1228203"/>
                  </a:lnTo>
                  <a:lnTo>
                    <a:pt x="1137841" y="971944"/>
                  </a:lnTo>
                  <a:lnTo>
                    <a:pt x="1146572" y="967580"/>
                  </a:lnTo>
                  <a:lnTo>
                    <a:pt x="1148953" y="966390"/>
                  </a:lnTo>
                  <a:lnTo>
                    <a:pt x="1149350" y="965597"/>
                  </a:lnTo>
                  <a:lnTo>
                    <a:pt x="1155700" y="965200"/>
                  </a:lnTo>
                  <a:close/>
                  <a:moveTo>
                    <a:pt x="931148" y="736601"/>
                  </a:moveTo>
                  <a:lnTo>
                    <a:pt x="929554" y="751285"/>
                  </a:lnTo>
                  <a:lnTo>
                    <a:pt x="928757" y="762794"/>
                  </a:lnTo>
                  <a:lnTo>
                    <a:pt x="929155" y="762794"/>
                  </a:lnTo>
                  <a:lnTo>
                    <a:pt x="929554" y="751285"/>
                  </a:lnTo>
                  <a:lnTo>
                    <a:pt x="930351" y="746126"/>
                  </a:lnTo>
                  <a:lnTo>
                    <a:pt x="931148" y="741363"/>
                  </a:lnTo>
                  <a:lnTo>
                    <a:pt x="931148" y="736601"/>
                  </a:lnTo>
                  <a:close/>
                  <a:moveTo>
                    <a:pt x="949086" y="679054"/>
                  </a:moveTo>
                  <a:lnTo>
                    <a:pt x="948289" y="679847"/>
                  </a:lnTo>
                  <a:lnTo>
                    <a:pt x="945499" y="681435"/>
                  </a:lnTo>
                  <a:lnTo>
                    <a:pt x="943904" y="683419"/>
                  </a:lnTo>
                  <a:lnTo>
                    <a:pt x="941911" y="686991"/>
                  </a:lnTo>
                  <a:lnTo>
                    <a:pt x="945897" y="682625"/>
                  </a:lnTo>
                  <a:lnTo>
                    <a:pt x="948289" y="681038"/>
                  </a:lnTo>
                  <a:lnTo>
                    <a:pt x="950282" y="679054"/>
                  </a:lnTo>
                  <a:lnTo>
                    <a:pt x="949086" y="679054"/>
                  </a:lnTo>
                  <a:close/>
                  <a:moveTo>
                    <a:pt x="1038375" y="620713"/>
                  </a:moveTo>
                  <a:lnTo>
                    <a:pt x="1049138" y="620713"/>
                  </a:lnTo>
                  <a:lnTo>
                    <a:pt x="1059502" y="621110"/>
                  </a:lnTo>
                  <a:lnTo>
                    <a:pt x="1069866" y="622300"/>
                  </a:lnTo>
                  <a:lnTo>
                    <a:pt x="1079432" y="623491"/>
                  </a:lnTo>
                  <a:lnTo>
                    <a:pt x="1088999" y="625872"/>
                  </a:lnTo>
                  <a:lnTo>
                    <a:pt x="1098167" y="627857"/>
                  </a:lnTo>
                  <a:lnTo>
                    <a:pt x="1106937" y="630238"/>
                  </a:lnTo>
                  <a:lnTo>
                    <a:pt x="1115307" y="633413"/>
                  </a:lnTo>
                  <a:lnTo>
                    <a:pt x="1123678" y="636191"/>
                  </a:lnTo>
                  <a:lnTo>
                    <a:pt x="1130853" y="639763"/>
                  </a:lnTo>
                  <a:lnTo>
                    <a:pt x="1138028" y="642938"/>
                  </a:lnTo>
                  <a:lnTo>
                    <a:pt x="1144805" y="646510"/>
                  </a:lnTo>
                  <a:lnTo>
                    <a:pt x="1156365" y="652860"/>
                  </a:lnTo>
                  <a:lnTo>
                    <a:pt x="1166729" y="659607"/>
                  </a:lnTo>
                  <a:lnTo>
                    <a:pt x="1174701" y="664766"/>
                  </a:lnTo>
                  <a:lnTo>
                    <a:pt x="1180680" y="669529"/>
                  </a:lnTo>
                  <a:lnTo>
                    <a:pt x="1185862" y="673497"/>
                  </a:lnTo>
                  <a:lnTo>
                    <a:pt x="1185862" y="676275"/>
                  </a:lnTo>
                  <a:lnTo>
                    <a:pt x="1185862" y="684213"/>
                  </a:lnTo>
                  <a:lnTo>
                    <a:pt x="1185065" y="688975"/>
                  </a:lnTo>
                  <a:lnTo>
                    <a:pt x="1183869" y="694532"/>
                  </a:lnTo>
                  <a:lnTo>
                    <a:pt x="1182274" y="700088"/>
                  </a:lnTo>
                  <a:lnTo>
                    <a:pt x="1180281" y="704850"/>
                  </a:lnTo>
                  <a:lnTo>
                    <a:pt x="1179086" y="707629"/>
                  </a:lnTo>
                  <a:lnTo>
                    <a:pt x="1177093" y="710010"/>
                  </a:lnTo>
                  <a:lnTo>
                    <a:pt x="1175498" y="711994"/>
                  </a:lnTo>
                  <a:lnTo>
                    <a:pt x="1173505" y="713979"/>
                  </a:lnTo>
                  <a:lnTo>
                    <a:pt x="1170715" y="715963"/>
                  </a:lnTo>
                  <a:lnTo>
                    <a:pt x="1168323" y="717154"/>
                  </a:lnTo>
                  <a:lnTo>
                    <a:pt x="1165533" y="718344"/>
                  </a:lnTo>
                  <a:lnTo>
                    <a:pt x="1161945" y="719138"/>
                  </a:lnTo>
                  <a:lnTo>
                    <a:pt x="1158756" y="719535"/>
                  </a:lnTo>
                  <a:lnTo>
                    <a:pt x="1154770" y="719535"/>
                  </a:lnTo>
                  <a:lnTo>
                    <a:pt x="1150784" y="719138"/>
                  </a:lnTo>
                  <a:lnTo>
                    <a:pt x="1146001" y="718344"/>
                  </a:lnTo>
                  <a:lnTo>
                    <a:pt x="1140819" y="717154"/>
                  </a:lnTo>
                  <a:lnTo>
                    <a:pt x="1135238" y="715566"/>
                  </a:lnTo>
                  <a:lnTo>
                    <a:pt x="1129259" y="712788"/>
                  </a:lnTo>
                  <a:lnTo>
                    <a:pt x="1123678" y="710010"/>
                  </a:lnTo>
                  <a:lnTo>
                    <a:pt x="1120091" y="708819"/>
                  </a:lnTo>
                  <a:lnTo>
                    <a:pt x="1114112" y="707629"/>
                  </a:lnTo>
                  <a:lnTo>
                    <a:pt x="1098964" y="704850"/>
                  </a:lnTo>
                  <a:lnTo>
                    <a:pt x="1083418" y="702072"/>
                  </a:lnTo>
                  <a:lnTo>
                    <a:pt x="1077439" y="700882"/>
                  </a:lnTo>
                  <a:lnTo>
                    <a:pt x="1073852" y="700088"/>
                  </a:lnTo>
                  <a:lnTo>
                    <a:pt x="1104545" y="714772"/>
                  </a:lnTo>
                  <a:lnTo>
                    <a:pt x="1118895" y="721122"/>
                  </a:lnTo>
                  <a:lnTo>
                    <a:pt x="1125671" y="723504"/>
                  </a:lnTo>
                  <a:lnTo>
                    <a:pt x="1132448" y="725885"/>
                  </a:lnTo>
                  <a:lnTo>
                    <a:pt x="1138826" y="728266"/>
                  </a:lnTo>
                  <a:lnTo>
                    <a:pt x="1144805" y="729457"/>
                  </a:lnTo>
                  <a:lnTo>
                    <a:pt x="1150784" y="730647"/>
                  </a:lnTo>
                  <a:lnTo>
                    <a:pt x="1155966" y="731044"/>
                  </a:lnTo>
                  <a:lnTo>
                    <a:pt x="1161148" y="730647"/>
                  </a:lnTo>
                  <a:lnTo>
                    <a:pt x="1165931" y="729457"/>
                  </a:lnTo>
                  <a:lnTo>
                    <a:pt x="1170316" y="727869"/>
                  </a:lnTo>
                  <a:lnTo>
                    <a:pt x="1174302" y="725091"/>
                  </a:lnTo>
                  <a:lnTo>
                    <a:pt x="1175498" y="735410"/>
                  </a:lnTo>
                  <a:lnTo>
                    <a:pt x="1175897" y="744935"/>
                  </a:lnTo>
                  <a:lnTo>
                    <a:pt x="1175498" y="753666"/>
                  </a:lnTo>
                  <a:lnTo>
                    <a:pt x="1175099" y="762397"/>
                  </a:lnTo>
                  <a:lnTo>
                    <a:pt x="1176694" y="761207"/>
                  </a:lnTo>
                  <a:lnTo>
                    <a:pt x="1177491" y="760413"/>
                  </a:lnTo>
                  <a:lnTo>
                    <a:pt x="1178687" y="760016"/>
                  </a:lnTo>
                  <a:lnTo>
                    <a:pt x="1179086" y="760413"/>
                  </a:lnTo>
                  <a:lnTo>
                    <a:pt x="1179484" y="761207"/>
                  </a:lnTo>
                  <a:lnTo>
                    <a:pt x="1179883" y="763985"/>
                  </a:lnTo>
                  <a:lnTo>
                    <a:pt x="1180281" y="767954"/>
                  </a:lnTo>
                  <a:lnTo>
                    <a:pt x="1180281" y="773113"/>
                  </a:lnTo>
                  <a:lnTo>
                    <a:pt x="1179086" y="785813"/>
                  </a:lnTo>
                  <a:lnTo>
                    <a:pt x="1177491" y="800498"/>
                  </a:lnTo>
                  <a:lnTo>
                    <a:pt x="1175498" y="814388"/>
                  </a:lnTo>
                  <a:lnTo>
                    <a:pt x="1173505" y="826294"/>
                  </a:lnTo>
                  <a:lnTo>
                    <a:pt x="1171911" y="833438"/>
                  </a:lnTo>
                  <a:lnTo>
                    <a:pt x="1170715" y="834629"/>
                  </a:lnTo>
                  <a:lnTo>
                    <a:pt x="1170316" y="834232"/>
                  </a:lnTo>
                  <a:lnTo>
                    <a:pt x="1169519" y="842169"/>
                  </a:lnTo>
                  <a:lnTo>
                    <a:pt x="1168323" y="849710"/>
                  </a:lnTo>
                  <a:lnTo>
                    <a:pt x="1166729" y="856854"/>
                  </a:lnTo>
                  <a:lnTo>
                    <a:pt x="1165134" y="863998"/>
                  </a:lnTo>
                  <a:lnTo>
                    <a:pt x="1162742" y="870744"/>
                  </a:lnTo>
                  <a:lnTo>
                    <a:pt x="1160351" y="877491"/>
                  </a:lnTo>
                  <a:lnTo>
                    <a:pt x="1157959" y="883841"/>
                  </a:lnTo>
                  <a:lnTo>
                    <a:pt x="1154770" y="890191"/>
                  </a:lnTo>
                  <a:lnTo>
                    <a:pt x="1151980" y="896541"/>
                  </a:lnTo>
                  <a:lnTo>
                    <a:pt x="1148791" y="902098"/>
                  </a:lnTo>
                  <a:lnTo>
                    <a:pt x="1145602" y="907654"/>
                  </a:lnTo>
                  <a:lnTo>
                    <a:pt x="1141616" y="913210"/>
                  </a:lnTo>
                  <a:lnTo>
                    <a:pt x="1138028" y="918370"/>
                  </a:lnTo>
                  <a:lnTo>
                    <a:pt x="1134042" y="923529"/>
                  </a:lnTo>
                  <a:lnTo>
                    <a:pt x="1126070" y="932260"/>
                  </a:lnTo>
                  <a:lnTo>
                    <a:pt x="1117699" y="940595"/>
                  </a:lnTo>
                  <a:lnTo>
                    <a:pt x="1108531" y="947738"/>
                  </a:lnTo>
                  <a:lnTo>
                    <a:pt x="1099762" y="954088"/>
                  </a:lnTo>
                  <a:lnTo>
                    <a:pt x="1090593" y="959248"/>
                  </a:lnTo>
                  <a:lnTo>
                    <a:pt x="1081027" y="963216"/>
                  </a:lnTo>
                  <a:lnTo>
                    <a:pt x="1077041" y="964804"/>
                  </a:lnTo>
                  <a:lnTo>
                    <a:pt x="1072257" y="966391"/>
                  </a:lnTo>
                  <a:lnTo>
                    <a:pt x="1067474" y="967185"/>
                  </a:lnTo>
                  <a:lnTo>
                    <a:pt x="1063488" y="967979"/>
                  </a:lnTo>
                  <a:lnTo>
                    <a:pt x="1059103" y="968376"/>
                  </a:lnTo>
                  <a:lnTo>
                    <a:pt x="1054719" y="968376"/>
                  </a:lnTo>
                  <a:lnTo>
                    <a:pt x="1051530" y="968376"/>
                  </a:lnTo>
                  <a:lnTo>
                    <a:pt x="1047543" y="967979"/>
                  </a:lnTo>
                  <a:lnTo>
                    <a:pt x="1043956" y="967185"/>
                  </a:lnTo>
                  <a:lnTo>
                    <a:pt x="1039970" y="965995"/>
                  </a:lnTo>
                  <a:lnTo>
                    <a:pt x="1031998" y="962820"/>
                  </a:lnTo>
                  <a:lnTo>
                    <a:pt x="1023627" y="958851"/>
                  </a:lnTo>
                  <a:lnTo>
                    <a:pt x="1014857" y="953295"/>
                  </a:lnTo>
                  <a:lnTo>
                    <a:pt x="1006088" y="947341"/>
                  </a:lnTo>
                  <a:lnTo>
                    <a:pt x="997318" y="939801"/>
                  </a:lnTo>
                  <a:lnTo>
                    <a:pt x="988549" y="931863"/>
                  </a:lnTo>
                  <a:lnTo>
                    <a:pt x="979779" y="922338"/>
                  </a:lnTo>
                  <a:lnTo>
                    <a:pt x="971807" y="912813"/>
                  </a:lnTo>
                  <a:lnTo>
                    <a:pt x="963835" y="902098"/>
                  </a:lnTo>
                  <a:lnTo>
                    <a:pt x="956660" y="890985"/>
                  </a:lnTo>
                  <a:lnTo>
                    <a:pt x="949883" y="878682"/>
                  </a:lnTo>
                  <a:lnTo>
                    <a:pt x="943904" y="865982"/>
                  </a:lnTo>
                  <a:lnTo>
                    <a:pt x="941512" y="859632"/>
                  </a:lnTo>
                  <a:lnTo>
                    <a:pt x="938722" y="852885"/>
                  </a:lnTo>
                  <a:lnTo>
                    <a:pt x="936729" y="846138"/>
                  </a:lnTo>
                  <a:lnTo>
                    <a:pt x="934736" y="839391"/>
                  </a:lnTo>
                  <a:lnTo>
                    <a:pt x="933540" y="843757"/>
                  </a:lnTo>
                  <a:lnTo>
                    <a:pt x="931547" y="847329"/>
                  </a:lnTo>
                  <a:lnTo>
                    <a:pt x="929554" y="849710"/>
                  </a:lnTo>
                  <a:lnTo>
                    <a:pt x="928757" y="850107"/>
                  </a:lnTo>
                  <a:lnTo>
                    <a:pt x="927960" y="850504"/>
                  </a:lnTo>
                  <a:lnTo>
                    <a:pt x="926764" y="850107"/>
                  </a:lnTo>
                  <a:lnTo>
                    <a:pt x="925568" y="849710"/>
                  </a:lnTo>
                  <a:lnTo>
                    <a:pt x="924372" y="848123"/>
                  </a:lnTo>
                  <a:lnTo>
                    <a:pt x="923575" y="846535"/>
                  </a:lnTo>
                  <a:lnTo>
                    <a:pt x="921582" y="842963"/>
                  </a:lnTo>
                  <a:lnTo>
                    <a:pt x="920386" y="837407"/>
                  </a:lnTo>
                  <a:lnTo>
                    <a:pt x="918791" y="831057"/>
                  </a:lnTo>
                  <a:lnTo>
                    <a:pt x="917596" y="823516"/>
                  </a:lnTo>
                  <a:lnTo>
                    <a:pt x="917197" y="815182"/>
                  </a:lnTo>
                  <a:lnTo>
                    <a:pt x="916798" y="806054"/>
                  </a:lnTo>
                  <a:lnTo>
                    <a:pt x="917197" y="798116"/>
                  </a:lnTo>
                  <a:lnTo>
                    <a:pt x="917596" y="790576"/>
                  </a:lnTo>
                  <a:lnTo>
                    <a:pt x="918393" y="783829"/>
                  </a:lnTo>
                  <a:lnTo>
                    <a:pt x="919987" y="777479"/>
                  </a:lnTo>
                  <a:lnTo>
                    <a:pt x="921183" y="772319"/>
                  </a:lnTo>
                  <a:lnTo>
                    <a:pt x="922379" y="767954"/>
                  </a:lnTo>
                  <a:lnTo>
                    <a:pt x="924372" y="764779"/>
                  </a:lnTo>
                  <a:lnTo>
                    <a:pt x="925169" y="763588"/>
                  </a:lnTo>
                  <a:lnTo>
                    <a:pt x="926365" y="763191"/>
                  </a:lnTo>
                  <a:lnTo>
                    <a:pt x="923176" y="759619"/>
                  </a:lnTo>
                  <a:lnTo>
                    <a:pt x="920785" y="756444"/>
                  </a:lnTo>
                  <a:lnTo>
                    <a:pt x="918393" y="752476"/>
                  </a:lnTo>
                  <a:lnTo>
                    <a:pt x="916798" y="748507"/>
                  </a:lnTo>
                  <a:lnTo>
                    <a:pt x="915204" y="744538"/>
                  </a:lnTo>
                  <a:lnTo>
                    <a:pt x="914407" y="739776"/>
                  </a:lnTo>
                  <a:lnTo>
                    <a:pt x="913609" y="735807"/>
                  </a:lnTo>
                  <a:lnTo>
                    <a:pt x="913211" y="731044"/>
                  </a:lnTo>
                  <a:lnTo>
                    <a:pt x="912812" y="727076"/>
                  </a:lnTo>
                  <a:lnTo>
                    <a:pt x="912812" y="721916"/>
                  </a:lnTo>
                  <a:lnTo>
                    <a:pt x="913609" y="712391"/>
                  </a:lnTo>
                  <a:lnTo>
                    <a:pt x="915204" y="703263"/>
                  </a:lnTo>
                  <a:lnTo>
                    <a:pt x="917197" y="694135"/>
                  </a:lnTo>
                  <a:lnTo>
                    <a:pt x="920386" y="685007"/>
                  </a:lnTo>
                  <a:lnTo>
                    <a:pt x="923575" y="676672"/>
                  </a:lnTo>
                  <a:lnTo>
                    <a:pt x="927162" y="668735"/>
                  </a:lnTo>
                  <a:lnTo>
                    <a:pt x="930750" y="661988"/>
                  </a:lnTo>
                  <a:lnTo>
                    <a:pt x="934337" y="656035"/>
                  </a:lnTo>
                  <a:lnTo>
                    <a:pt x="937526" y="651272"/>
                  </a:lnTo>
                  <a:lnTo>
                    <a:pt x="940715" y="647700"/>
                  </a:lnTo>
                  <a:lnTo>
                    <a:pt x="943107" y="646113"/>
                  </a:lnTo>
                  <a:lnTo>
                    <a:pt x="955862" y="639763"/>
                  </a:lnTo>
                  <a:lnTo>
                    <a:pt x="968219" y="634604"/>
                  </a:lnTo>
                  <a:lnTo>
                    <a:pt x="980178" y="630238"/>
                  </a:lnTo>
                  <a:lnTo>
                    <a:pt x="992535" y="627063"/>
                  </a:lnTo>
                  <a:lnTo>
                    <a:pt x="1004493" y="624285"/>
                  </a:lnTo>
                  <a:lnTo>
                    <a:pt x="1016053" y="622300"/>
                  </a:lnTo>
                  <a:lnTo>
                    <a:pt x="1027214" y="621110"/>
                  </a:lnTo>
                  <a:lnTo>
                    <a:pt x="1038375" y="620713"/>
                  </a:lnTo>
                  <a:close/>
                  <a:moveTo>
                    <a:pt x="1043186" y="515586"/>
                  </a:moveTo>
                  <a:lnTo>
                    <a:pt x="1022934" y="515983"/>
                  </a:lnTo>
                  <a:lnTo>
                    <a:pt x="1002682" y="516777"/>
                  </a:lnTo>
                  <a:lnTo>
                    <a:pt x="982827" y="518364"/>
                  </a:lnTo>
                  <a:lnTo>
                    <a:pt x="962972" y="519952"/>
                  </a:lnTo>
                  <a:lnTo>
                    <a:pt x="943514" y="521937"/>
                  </a:lnTo>
                  <a:lnTo>
                    <a:pt x="924056" y="525113"/>
                  </a:lnTo>
                  <a:lnTo>
                    <a:pt x="904598" y="527891"/>
                  </a:lnTo>
                  <a:lnTo>
                    <a:pt x="885140" y="531861"/>
                  </a:lnTo>
                  <a:lnTo>
                    <a:pt x="866476" y="535830"/>
                  </a:lnTo>
                  <a:lnTo>
                    <a:pt x="847812" y="540594"/>
                  </a:lnTo>
                  <a:lnTo>
                    <a:pt x="829148" y="545754"/>
                  </a:lnTo>
                  <a:lnTo>
                    <a:pt x="810485" y="550914"/>
                  </a:lnTo>
                  <a:lnTo>
                    <a:pt x="792218" y="556869"/>
                  </a:lnTo>
                  <a:lnTo>
                    <a:pt x="774348" y="563220"/>
                  </a:lnTo>
                  <a:lnTo>
                    <a:pt x="756082" y="569968"/>
                  </a:lnTo>
                  <a:lnTo>
                    <a:pt x="738609" y="577113"/>
                  </a:lnTo>
                  <a:lnTo>
                    <a:pt x="721137" y="585449"/>
                  </a:lnTo>
                  <a:lnTo>
                    <a:pt x="704061" y="593388"/>
                  </a:lnTo>
                  <a:lnTo>
                    <a:pt x="686986" y="601724"/>
                  </a:lnTo>
                  <a:lnTo>
                    <a:pt x="670308" y="610457"/>
                  </a:lnTo>
                  <a:lnTo>
                    <a:pt x="653630" y="619587"/>
                  </a:lnTo>
                  <a:lnTo>
                    <a:pt x="637745" y="629114"/>
                  </a:lnTo>
                  <a:lnTo>
                    <a:pt x="621861" y="639037"/>
                  </a:lnTo>
                  <a:lnTo>
                    <a:pt x="605977" y="649755"/>
                  </a:lnTo>
                  <a:lnTo>
                    <a:pt x="590490" y="660473"/>
                  </a:lnTo>
                  <a:lnTo>
                    <a:pt x="575400" y="671190"/>
                  </a:lnTo>
                  <a:lnTo>
                    <a:pt x="559913" y="682702"/>
                  </a:lnTo>
                  <a:lnTo>
                    <a:pt x="545617" y="694610"/>
                  </a:lnTo>
                  <a:lnTo>
                    <a:pt x="531322" y="706519"/>
                  </a:lnTo>
                  <a:lnTo>
                    <a:pt x="517026" y="719221"/>
                  </a:lnTo>
                  <a:lnTo>
                    <a:pt x="503525" y="731924"/>
                  </a:lnTo>
                  <a:lnTo>
                    <a:pt x="490023" y="745023"/>
                  </a:lnTo>
                  <a:lnTo>
                    <a:pt x="476919" y="758520"/>
                  </a:lnTo>
                  <a:lnTo>
                    <a:pt x="464212" y="772413"/>
                  </a:lnTo>
                  <a:lnTo>
                    <a:pt x="451504" y="786306"/>
                  </a:lnTo>
                  <a:lnTo>
                    <a:pt x="439591" y="800596"/>
                  </a:lnTo>
                  <a:lnTo>
                    <a:pt x="427678" y="815680"/>
                  </a:lnTo>
                  <a:lnTo>
                    <a:pt x="416162" y="830368"/>
                  </a:lnTo>
                  <a:lnTo>
                    <a:pt x="405441" y="845452"/>
                  </a:lnTo>
                  <a:lnTo>
                    <a:pt x="394322" y="860933"/>
                  </a:lnTo>
                  <a:lnTo>
                    <a:pt x="383997" y="876811"/>
                  </a:lnTo>
                  <a:lnTo>
                    <a:pt x="374070" y="892689"/>
                  </a:lnTo>
                  <a:lnTo>
                    <a:pt x="364539" y="908964"/>
                  </a:lnTo>
                  <a:lnTo>
                    <a:pt x="355009" y="925636"/>
                  </a:lnTo>
                  <a:lnTo>
                    <a:pt x="346272" y="941911"/>
                  </a:lnTo>
                  <a:lnTo>
                    <a:pt x="337933" y="959377"/>
                  </a:lnTo>
                  <a:lnTo>
                    <a:pt x="329594" y="976048"/>
                  </a:lnTo>
                  <a:lnTo>
                    <a:pt x="322049" y="993911"/>
                  </a:lnTo>
                  <a:lnTo>
                    <a:pt x="314901" y="1011377"/>
                  </a:lnTo>
                  <a:lnTo>
                    <a:pt x="308151" y="1029240"/>
                  </a:lnTo>
                  <a:lnTo>
                    <a:pt x="301797" y="1047500"/>
                  </a:lnTo>
                  <a:lnTo>
                    <a:pt x="295840" y="1065362"/>
                  </a:lnTo>
                  <a:lnTo>
                    <a:pt x="290678" y="1084019"/>
                  </a:lnTo>
                  <a:lnTo>
                    <a:pt x="285516" y="1102676"/>
                  </a:lnTo>
                  <a:lnTo>
                    <a:pt x="280751" y="1121729"/>
                  </a:lnTo>
                  <a:lnTo>
                    <a:pt x="276780" y="1140783"/>
                  </a:lnTo>
                  <a:lnTo>
                    <a:pt x="272809" y="1159440"/>
                  </a:lnTo>
                  <a:lnTo>
                    <a:pt x="270029" y="1178890"/>
                  </a:lnTo>
                  <a:lnTo>
                    <a:pt x="266852" y="1198341"/>
                  </a:lnTo>
                  <a:lnTo>
                    <a:pt x="264867" y="1218188"/>
                  </a:lnTo>
                  <a:lnTo>
                    <a:pt x="263278" y="1237639"/>
                  </a:lnTo>
                  <a:lnTo>
                    <a:pt x="261690" y="1257883"/>
                  </a:lnTo>
                  <a:lnTo>
                    <a:pt x="260896" y="1277731"/>
                  </a:lnTo>
                  <a:lnTo>
                    <a:pt x="260498" y="1297975"/>
                  </a:lnTo>
                  <a:lnTo>
                    <a:pt x="260896" y="1318220"/>
                  </a:lnTo>
                  <a:lnTo>
                    <a:pt x="261690" y="1338067"/>
                  </a:lnTo>
                  <a:lnTo>
                    <a:pt x="263278" y="1357915"/>
                  </a:lnTo>
                  <a:lnTo>
                    <a:pt x="264867" y="1377763"/>
                  </a:lnTo>
                  <a:lnTo>
                    <a:pt x="266852" y="1397213"/>
                  </a:lnTo>
                  <a:lnTo>
                    <a:pt x="270029" y="1416664"/>
                  </a:lnTo>
                  <a:lnTo>
                    <a:pt x="272809" y="1436114"/>
                  </a:lnTo>
                  <a:lnTo>
                    <a:pt x="276780" y="1455168"/>
                  </a:lnTo>
                  <a:lnTo>
                    <a:pt x="280751" y="1474222"/>
                  </a:lnTo>
                  <a:lnTo>
                    <a:pt x="285516" y="1493275"/>
                  </a:lnTo>
                  <a:lnTo>
                    <a:pt x="290678" y="1511535"/>
                  </a:lnTo>
                  <a:lnTo>
                    <a:pt x="295840" y="1530192"/>
                  </a:lnTo>
                  <a:lnTo>
                    <a:pt x="301797" y="1548452"/>
                  </a:lnTo>
                  <a:lnTo>
                    <a:pt x="308151" y="1566314"/>
                  </a:lnTo>
                  <a:lnTo>
                    <a:pt x="314901" y="1584177"/>
                  </a:lnTo>
                  <a:lnTo>
                    <a:pt x="322049" y="1602040"/>
                  </a:lnTo>
                  <a:lnTo>
                    <a:pt x="329594" y="1619109"/>
                  </a:lnTo>
                  <a:lnTo>
                    <a:pt x="337933" y="1636575"/>
                  </a:lnTo>
                  <a:lnTo>
                    <a:pt x="346272" y="1653247"/>
                  </a:lnTo>
                  <a:lnTo>
                    <a:pt x="355009" y="1670316"/>
                  </a:lnTo>
                  <a:lnTo>
                    <a:pt x="364539" y="1686591"/>
                  </a:lnTo>
                  <a:lnTo>
                    <a:pt x="374070" y="1703262"/>
                  </a:lnTo>
                  <a:lnTo>
                    <a:pt x="383997" y="1719140"/>
                  </a:lnTo>
                  <a:lnTo>
                    <a:pt x="394322" y="1734622"/>
                  </a:lnTo>
                  <a:lnTo>
                    <a:pt x="405441" y="1750500"/>
                  </a:lnTo>
                  <a:lnTo>
                    <a:pt x="416162" y="1765584"/>
                  </a:lnTo>
                  <a:lnTo>
                    <a:pt x="427678" y="1780271"/>
                  </a:lnTo>
                  <a:lnTo>
                    <a:pt x="439591" y="1794958"/>
                  </a:lnTo>
                  <a:lnTo>
                    <a:pt x="451504" y="1809248"/>
                  </a:lnTo>
                  <a:lnTo>
                    <a:pt x="464212" y="1823142"/>
                  </a:lnTo>
                  <a:lnTo>
                    <a:pt x="476919" y="1837035"/>
                  </a:lnTo>
                  <a:lnTo>
                    <a:pt x="490023" y="1850531"/>
                  </a:lnTo>
                  <a:lnTo>
                    <a:pt x="503525" y="1863631"/>
                  </a:lnTo>
                  <a:lnTo>
                    <a:pt x="517026" y="1876333"/>
                  </a:lnTo>
                  <a:lnTo>
                    <a:pt x="531322" y="1889035"/>
                  </a:lnTo>
                  <a:lnTo>
                    <a:pt x="545617" y="1900944"/>
                  </a:lnTo>
                  <a:lnTo>
                    <a:pt x="559913" y="1912852"/>
                  </a:lnTo>
                  <a:lnTo>
                    <a:pt x="575400" y="1923967"/>
                  </a:lnTo>
                  <a:lnTo>
                    <a:pt x="590490" y="1935479"/>
                  </a:lnTo>
                  <a:lnTo>
                    <a:pt x="605977" y="1945799"/>
                  </a:lnTo>
                  <a:lnTo>
                    <a:pt x="621861" y="1956517"/>
                  </a:lnTo>
                  <a:lnTo>
                    <a:pt x="637745" y="1966044"/>
                  </a:lnTo>
                  <a:lnTo>
                    <a:pt x="653630" y="1975968"/>
                  </a:lnTo>
                  <a:lnTo>
                    <a:pt x="670308" y="1985097"/>
                  </a:lnTo>
                  <a:lnTo>
                    <a:pt x="686986" y="1994227"/>
                  </a:lnTo>
                  <a:lnTo>
                    <a:pt x="704061" y="2002563"/>
                  </a:lnTo>
                  <a:lnTo>
                    <a:pt x="721137" y="2010502"/>
                  </a:lnTo>
                  <a:lnTo>
                    <a:pt x="738609" y="2018044"/>
                  </a:lnTo>
                  <a:lnTo>
                    <a:pt x="756082" y="2025189"/>
                  </a:lnTo>
                  <a:lnTo>
                    <a:pt x="774348" y="2032335"/>
                  </a:lnTo>
                  <a:lnTo>
                    <a:pt x="792218" y="2038686"/>
                  </a:lnTo>
                  <a:lnTo>
                    <a:pt x="810485" y="2044640"/>
                  </a:lnTo>
                  <a:lnTo>
                    <a:pt x="829148" y="2050197"/>
                  </a:lnTo>
                  <a:lnTo>
                    <a:pt x="847812" y="2055358"/>
                  </a:lnTo>
                  <a:lnTo>
                    <a:pt x="866476" y="2059724"/>
                  </a:lnTo>
                  <a:lnTo>
                    <a:pt x="885140" y="2064091"/>
                  </a:lnTo>
                  <a:lnTo>
                    <a:pt x="904598" y="2067266"/>
                  </a:lnTo>
                  <a:lnTo>
                    <a:pt x="924056" y="2070839"/>
                  </a:lnTo>
                  <a:lnTo>
                    <a:pt x="943514" y="2073220"/>
                  </a:lnTo>
                  <a:lnTo>
                    <a:pt x="962972" y="2075999"/>
                  </a:lnTo>
                  <a:lnTo>
                    <a:pt x="982827" y="2077587"/>
                  </a:lnTo>
                  <a:lnTo>
                    <a:pt x="1002682" y="2078778"/>
                  </a:lnTo>
                  <a:lnTo>
                    <a:pt x="1022934" y="2079572"/>
                  </a:lnTo>
                  <a:lnTo>
                    <a:pt x="1043186" y="2079572"/>
                  </a:lnTo>
                  <a:lnTo>
                    <a:pt x="1063041" y="2079572"/>
                  </a:lnTo>
                  <a:lnTo>
                    <a:pt x="1083293" y="2078778"/>
                  </a:lnTo>
                  <a:lnTo>
                    <a:pt x="1103148" y="2077587"/>
                  </a:lnTo>
                  <a:lnTo>
                    <a:pt x="1122606" y="2075999"/>
                  </a:lnTo>
                  <a:lnTo>
                    <a:pt x="1142064" y="2073220"/>
                  </a:lnTo>
                  <a:lnTo>
                    <a:pt x="1161919" y="2070839"/>
                  </a:lnTo>
                  <a:lnTo>
                    <a:pt x="1180980" y="2067266"/>
                  </a:lnTo>
                  <a:lnTo>
                    <a:pt x="1200438" y="2064091"/>
                  </a:lnTo>
                  <a:lnTo>
                    <a:pt x="1219499" y="2059724"/>
                  </a:lnTo>
                  <a:lnTo>
                    <a:pt x="1237766" y="2055358"/>
                  </a:lnTo>
                  <a:lnTo>
                    <a:pt x="1256827" y="2050197"/>
                  </a:lnTo>
                  <a:lnTo>
                    <a:pt x="1275093" y="2044640"/>
                  </a:lnTo>
                  <a:lnTo>
                    <a:pt x="1293757" y="2038686"/>
                  </a:lnTo>
                  <a:lnTo>
                    <a:pt x="1311627" y="2032335"/>
                  </a:lnTo>
                  <a:lnTo>
                    <a:pt x="1329496" y="2025189"/>
                  </a:lnTo>
                  <a:lnTo>
                    <a:pt x="1347366" y="2018044"/>
                  </a:lnTo>
                  <a:lnTo>
                    <a:pt x="1364441" y="2010502"/>
                  </a:lnTo>
                  <a:lnTo>
                    <a:pt x="1381914" y="2002563"/>
                  </a:lnTo>
                  <a:lnTo>
                    <a:pt x="1398592" y="1994227"/>
                  </a:lnTo>
                  <a:lnTo>
                    <a:pt x="1415667" y="1985097"/>
                  </a:lnTo>
                  <a:lnTo>
                    <a:pt x="1431949" y="1975968"/>
                  </a:lnTo>
                  <a:lnTo>
                    <a:pt x="1447833" y="1966044"/>
                  </a:lnTo>
                  <a:lnTo>
                    <a:pt x="1464114" y="1956517"/>
                  </a:lnTo>
                  <a:lnTo>
                    <a:pt x="1479998" y="1945799"/>
                  </a:lnTo>
                  <a:lnTo>
                    <a:pt x="1495088" y="1935479"/>
                  </a:lnTo>
                  <a:lnTo>
                    <a:pt x="1510575" y="1923967"/>
                  </a:lnTo>
                  <a:lnTo>
                    <a:pt x="1525665" y="1912852"/>
                  </a:lnTo>
                  <a:lnTo>
                    <a:pt x="1539960" y="1900944"/>
                  </a:lnTo>
                  <a:lnTo>
                    <a:pt x="1554256" y="1889035"/>
                  </a:lnTo>
                  <a:lnTo>
                    <a:pt x="1568551" y="1876333"/>
                  </a:lnTo>
                  <a:lnTo>
                    <a:pt x="1582053" y="1863631"/>
                  </a:lnTo>
                  <a:lnTo>
                    <a:pt x="1595555" y="1850531"/>
                  </a:lnTo>
                  <a:lnTo>
                    <a:pt x="1608659" y="1837035"/>
                  </a:lnTo>
                  <a:lnTo>
                    <a:pt x="1621763" y="1823142"/>
                  </a:lnTo>
                  <a:lnTo>
                    <a:pt x="1634073" y="1809248"/>
                  </a:lnTo>
                  <a:lnTo>
                    <a:pt x="1646383" y="1794958"/>
                  </a:lnTo>
                  <a:lnTo>
                    <a:pt x="1657899" y="1780271"/>
                  </a:lnTo>
                  <a:lnTo>
                    <a:pt x="1669415" y="1765584"/>
                  </a:lnTo>
                  <a:lnTo>
                    <a:pt x="1680534" y="1750500"/>
                  </a:lnTo>
                  <a:lnTo>
                    <a:pt x="1691256" y="1734622"/>
                  </a:lnTo>
                  <a:lnTo>
                    <a:pt x="1701581" y="1719140"/>
                  </a:lnTo>
                  <a:lnTo>
                    <a:pt x="1711508" y="1703262"/>
                  </a:lnTo>
                  <a:lnTo>
                    <a:pt x="1721436" y="1686591"/>
                  </a:lnTo>
                  <a:lnTo>
                    <a:pt x="1730569" y="1670316"/>
                  </a:lnTo>
                  <a:lnTo>
                    <a:pt x="1739305" y="1653247"/>
                  </a:lnTo>
                  <a:lnTo>
                    <a:pt x="1748041" y="1636575"/>
                  </a:lnTo>
                  <a:lnTo>
                    <a:pt x="1755983" y="1619109"/>
                  </a:lnTo>
                  <a:lnTo>
                    <a:pt x="1763529" y="1602040"/>
                  </a:lnTo>
                  <a:lnTo>
                    <a:pt x="1770676" y="1584177"/>
                  </a:lnTo>
                  <a:lnTo>
                    <a:pt x="1777427" y="1566314"/>
                  </a:lnTo>
                  <a:lnTo>
                    <a:pt x="1783781" y="1548452"/>
                  </a:lnTo>
                  <a:lnTo>
                    <a:pt x="1789737" y="1530192"/>
                  </a:lnTo>
                  <a:lnTo>
                    <a:pt x="1795694" y="1511535"/>
                  </a:lnTo>
                  <a:lnTo>
                    <a:pt x="1800459" y="1493275"/>
                  </a:lnTo>
                  <a:lnTo>
                    <a:pt x="1804827" y="1474222"/>
                  </a:lnTo>
                  <a:lnTo>
                    <a:pt x="1809195" y="1455168"/>
                  </a:lnTo>
                  <a:lnTo>
                    <a:pt x="1812769" y="1436114"/>
                  </a:lnTo>
                  <a:lnTo>
                    <a:pt x="1816343" y="1416664"/>
                  </a:lnTo>
                  <a:lnTo>
                    <a:pt x="1818726" y="1397213"/>
                  </a:lnTo>
                  <a:lnTo>
                    <a:pt x="1820711" y="1377763"/>
                  </a:lnTo>
                  <a:lnTo>
                    <a:pt x="1823094" y="1357915"/>
                  </a:lnTo>
                  <a:lnTo>
                    <a:pt x="1824285" y="1338067"/>
                  </a:lnTo>
                  <a:lnTo>
                    <a:pt x="1824682" y="1318220"/>
                  </a:lnTo>
                  <a:lnTo>
                    <a:pt x="1825079" y="1297975"/>
                  </a:lnTo>
                  <a:lnTo>
                    <a:pt x="1824682" y="1277731"/>
                  </a:lnTo>
                  <a:lnTo>
                    <a:pt x="1824285" y="1257883"/>
                  </a:lnTo>
                  <a:lnTo>
                    <a:pt x="1823094" y="1237639"/>
                  </a:lnTo>
                  <a:lnTo>
                    <a:pt x="1820711" y="1218188"/>
                  </a:lnTo>
                  <a:lnTo>
                    <a:pt x="1818726" y="1198341"/>
                  </a:lnTo>
                  <a:lnTo>
                    <a:pt x="1816343" y="1178890"/>
                  </a:lnTo>
                  <a:lnTo>
                    <a:pt x="1812769" y="1159440"/>
                  </a:lnTo>
                  <a:lnTo>
                    <a:pt x="1809195" y="1140783"/>
                  </a:lnTo>
                  <a:lnTo>
                    <a:pt x="1804827" y="1121729"/>
                  </a:lnTo>
                  <a:lnTo>
                    <a:pt x="1800459" y="1102676"/>
                  </a:lnTo>
                  <a:lnTo>
                    <a:pt x="1795694" y="1084019"/>
                  </a:lnTo>
                  <a:lnTo>
                    <a:pt x="1789737" y="1065362"/>
                  </a:lnTo>
                  <a:lnTo>
                    <a:pt x="1783781" y="1047500"/>
                  </a:lnTo>
                  <a:lnTo>
                    <a:pt x="1777427" y="1029240"/>
                  </a:lnTo>
                  <a:lnTo>
                    <a:pt x="1770676" y="1011377"/>
                  </a:lnTo>
                  <a:lnTo>
                    <a:pt x="1763529" y="993911"/>
                  </a:lnTo>
                  <a:lnTo>
                    <a:pt x="1755983" y="976048"/>
                  </a:lnTo>
                  <a:lnTo>
                    <a:pt x="1748041" y="959377"/>
                  </a:lnTo>
                  <a:lnTo>
                    <a:pt x="1739305" y="941911"/>
                  </a:lnTo>
                  <a:lnTo>
                    <a:pt x="1730569" y="925636"/>
                  </a:lnTo>
                  <a:lnTo>
                    <a:pt x="1721436" y="908964"/>
                  </a:lnTo>
                  <a:lnTo>
                    <a:pt x="1711508" y="892689"/>
                  </a:lnTo>
                  <a:lnTo>
                    <a:pt x="1701581" y="876811"/>
                  </a:lnTo>
                  <a:lnTo>
                    <a:pt x="1691256" y="860933"/>
                  </a:lnTo>
                  <a:lnTo>
                    <a:pt x="1680534" y="845452"/>
                  </a:lnTo>
                  <a:lnTo>
                    <a:pt x="1669415" y="830368"/>
                  </a:lnTo>
                  <a:lnTo>
                    <a:pt x="1657899" y="815680"/>
                  </a:lnTo>
                  <a:lnTo>
                    <a:pt x="1646383" y="800596"/>
                  </a:lnTo>
                  <a:lnTo>
                    <a:pt x="1634073" y="786306"/>
                  </a:lnTo>
                  <a:lnTo>
                    <a:pt x="1621763" y="772413"/>
                  </a:lnTo>
                  <a:lnTo>
                    <a:pt x="1608659" y="758520"/>
                  </a:lnTo>
                  <a:lnTo>
                    <a:pt x="1595555" y="745023"/>
                  </a:lnTo>
                  <a:lnTo>
                    <a:pt x="1582053" y="731924"/>
                  </a:lnTo>
                  <a:lnTo>
                    <a:pt x="1568551" y="719221"/>
                  </a:lnTo>
                  <a:lnTo>
                    <a:pt x="1554256" y="706519"/>
                  </a:lnTo>
                  <a:lnTo>
                    <a:pt x="1539960" y="694610"/>
                  </a:lnTo>
                  <a:lnTo>
                    <a:pt x="1525665" y="682702"/>
                  </a:lnTo>
                  <a:lnTo>
                    <a:pt x="1510575" y="671190"/>
                  </a:lnTo>
                  <a:lnTo>
                    <a:pt x="1495088" y="660473"/>
                  </a:lnTo>
                  <a:lnTo>
                    <a:pt x="1479998" y="649755"/>
                  </a:lnTo>
                  <a:lnTo>
                    <a:pt x="1464114" y="639037"/>
                  </a:lnTo>
                  <a:lnTo>
                    <a:pt x="1447833" y="629114"/>
                  </a:lnTo>
                  <a:lnTo>
                    <a:pt x="1431949" y="619587"/>
                  </a:lnTo>
                  <a:lnTo>
                    <a:pt x="1415667" y="610457"/>
                  </a:lnTo>
                  <a:lnTo>
                    <a:pt x="1398592" y="601724"/>
                  </a:lnTo>
                  <a:lnTo>
                    <a:pt x="1381914" y="593388"/>
                  </a:lnTo>
                  <a:lnTo>
                    <a:pt x="1364441" y="585449"/>
                  </a:lnTo>
                  <a:lnTo>
                    <a:pt x="1347366" y="577113"/>
                  </a:lnTo>
                  <a:lnTo>
                    <a:pt x="1329496" y="569968"/>
                  </a:lnTo>
                  <a:lnTo>
                    <a:pt x="1311627" y="563220"/>
                  </a:lnTo>
                  <a:lnTo>
                    <a:pt x="1293757" y="556869"/>
                  </a:lnTo>
                  <a:lnTo>
                    <a:pt x="1275093" y="550914"/>
                  </a:lnTo>
                  <a:lnTo>
                    <a:pt x="1256827" y="545754"/>
                  </a:lnTo>
                  <a:lnTo>
                    <a:pt x="1237766" y="540594"/>
                  </a:lnTo>
                  <a:lnTo>
                    <a:pt x="1219499" y="535830"/>
                  </a:lnTo>
                  <a:lnTo>
                    <a:pt x="1200438" y="531861"/>
                  </a:lnTo>
                  <a:lnTo>
                    <a:pt x="1180980" y="527891"/>
                  </a:lnTo>
                  <a:lnTo>
                    <a:pt x="1161919" y="525113"/>
                  </a:lnTo>
                  <a:lnTo>
                    <a:pt x="1142064" y="521937"/>
                  </a:lnTo>
                  <a:lnTo>
                    <a:pt x="1122606" y="519952"/>
                  </a:lnTo>
                  <a:lnTo>
                    <a:pt x="1103148" y="518364"/>
                  </a:lnTo>
                  <a:lnTo>
                    <a:pt x="1083293" y="516777"/>
                  </a:lnTo>
                  <a:lnTo>
                    <a:pt x="1063041" y="515983"/>
                  </a:lnTo>
                  <a:lnTo>
                    <a:pt x="1043186" y="515586"/>
                  </a:lnTo>
                  <a:close/>
                  <a:moveTo>
                    <a:pt x="803734" y="280988"/>
                  </a:moveTo>
                  <a:lnTo>
                    <a:pt x="862902" y="391340"/>
                  </a:lnTo>
                  <a:lnTo>
                    <a:pt x="884743" y="387371"/>
                  </a:lnTo>
                  <a:lnTo>
                    <a:pt x="906980" y="383798"/>
                  </a:lnTo>
                  <a:lnTo>
                    <a:pt x="929218" y="380622"/>
                  </a:lnTo>
                  <a:lnTo>
                    <a:pt x="951456" y="378241"/>
                  </a:lnTo>
                  <a:lnTo>
                    <a:pt x="974488" y="376256"/>
                  </a:lnTo>
                  <a:lnTo>
                    <a:pt x="997122" y="374668"/>
                  </a:lnTo>
                  <a:lnTo>
                    <a:pt x="1019757" y="373874"/>
                  </a:lnTo>
                  <a:lnTo>
                    <a:pt x="1043186" y="373477"/>
                  </a:lnTo>
                  <a:lnTo>
                    <a:pt x="1059865" y="373874"/>
                  </a:lnTo>
                  <a:lnTo>
                    <a:pt x="1076940" y="374271"/>
                  </a:lnTo>
                  <a:lnTo>
                    <a:pt x="1093618" y="375462"/>
                  </a:lnTo>
                  <a:lnTo>
                    <a:pt x="1110693" y="376256"/>
                  </a:lnTo>
                  <a:lnTo>
                    <a:pt x="1127372" y="377844"/>
                  </a:lnTo>
                  <a:lnTo>
                    <a:pt x="1144050" y="379432"/>
                  </a:lnTo>
                  <a:lnTo>
                    <a:pt x="1160331" y="381019"/>
                  </a:lnTo>
                  <a:lnTo>
                    <a:pt x="1176612" y="383798"/>
                  </a:lnTo>
                  <a:lnTo>
                    <a:pt x="1193291" y="386180"/>
                  </a:lnTo>
                  <a:lnTo>
                    <a:pt x="1209572" y="388958"/>
                  </a:lnTo>
                  <a:lnTo>
                    <a:pt x="1225853" y="392134"/>
                  </a:lnTo>
                  <a:lnTo>
                    <a:pt x="1241737" y="395310"/>
                  </a:lnTo>
                  <a:lnTo>
                    <a:pt x="1257621" y="399279"/>
                  </a:lnTo>
                  <a:lnTo>
                    <a:pt x="1273505" y="403249"/>
                  </a:lnTo>
                  <a:lnTo>
                    <a:pt x="1289389" y="407218"/>
                  </a:lnTo>
                  <a:lnTo>
                    <a:pt x="1304876" y="411982"/>
                  </a:lnTo>
                  <a:lnTo>
                    <a:pt x="1370398" y="304805"/>
                  </a:lnTo>
                  <a:lnTo>
                    <a:pt x="1611439" y="417142"/>
                  </a:lnTo>
                  <a:lnTo>
                    <a:pt x="1570140" y="539800"/>
                  </a:lnTo>
                  <a:lnTo>
                    <a:pt x="1592775" y="555678"/>
                  </a:lnTo>
                  <a:lnTo>
                    <a:pt x="1614615" y="572747"/>
                  </a:lnTo>
                  <a:lnTo>
                    <a:pt x="1636059" y="589815"/>
                  </a:lnTo>
                  <a:lnTo>
                    <a:pt x="1656708" y="608075"/>
                  </a:lnTo>
                  <a:lnTo>
                    <a:pt x="1676960" y="626732"/>
                  </a:lnTo>
                  <a:lnTo>
                    <a:pt x="1696815" y="645389"/>
                  </a:lnTo>
                  <a:lnTo>
                    <a:pt x="1715876" y="665236"/>
                  </a:lnTo>
                  <a:lnTo>
                    <a:pt x="1734540" y="685481"/>
                  </a:lnTo>
                  <a:lnTo>
                    <a:pt x="1752410" y="706519"/>
                  </a:lnTo>
                  <a:lnTo>
                    <a:pt x="1769882" y="728351"/>
                  </a:lnTo>
                  <a:lnTo>
                    <a:pt x="1786560" y="750184"/>
                  </a:lnTo>
                  <a:lnTo>
                    <a:pt x="1802841" y="772413"/>
                  </a:lnTo>
                  <a:lnTo>
                    <a:pt x="1818329" y="795436"/>
                  </a:lnTo>
                  <a:lnTo>
                    <a:pt x="1832624" y="818856"/>
                  </a:lnTo>
                  <a:lnTo>
                    <a:pt x="1846920" y="842673"/>
                  </a:lnTo>
                  <a:lnTo>
                    <a:pt x="1860024" y="866887"/>
                  </a:lnTo>
                  <a:lnTo>
                    <a:pt x="1994642" y="834337"/>
                  </a:lnTo>
                  <a:lnTo>
                    <a:pt x="2085975" y="1084019"/>
                  </a:lnTo>
                  <a:lnTo>
                    <a:pt x="1954931" y="1149516"/>
                  </a:lnTo>
                  <a:lnTo>
                    <a:pt x="1958108" y="1167776"/>
                  </a:lnTo>
                  <a:lnTo>
                    <a:pt x="1960491" y="1185638"/>
                  </a:lnTo>
                  <a:lnTo>
                    <a:pt x="1962476" y="1204295"/>
                  </a:lnTo>
                  <a:lnTo>
                    <a:pt x="1964462" y="1222952"/>
                  </a:lnTo>
                  <a:lnTo>
                    <a:pt x="1965653" y="1241212"/>
                  </a:lnTo>
                  <a:lnTo>
                    <a:pt x="1966447" y="1259868"/>
                  </a:lnTo>
                  <a:lnTo>
                    <a:pt x="1967242" y="1278922"/>
                  </a:lnTo>
                  <a:lnTo>
                    <a:pt x="1967242" y="1297975"/>
                  </a:lnTo>
                  <a:lnTo>
                    <a:pt x="1967242" y="1315441"/>
                  </a:lnTo>
                  <a:lnTo>
                    <a:pt x="1966845" y="1332907"/>
                  </a:lnTo>
                  <a:lnTo>
                    <a:pt x="1966050" y="1349976"/>
                  </a:lnTo>
                  <a:lnTo>
                    <a:pt x="1964859" y="1367839"/>
                  </a:lnTo>
                  <a:lnTo>
                    <a:pt x="1962873" y="1385305"/>
                  </a:lnTo>
                  <a:lnTo>
                    <a:pt x="1961285" y="1401977"/>
                  </a:lnTo>
                  <a:lnTo>
                    <a:pt x="1959300" y="1419442"/>
                  </a:lnTo>
                  <a:lnTo>
                    <a:pt x="1957314" y="1436114"/>
                  </a:lnTo>
                  <a:lnTo>
                    <a:pt x="1954137" y="1453183"/>
                  </a:lnTo>
                  <a:lnTo>
                    <a:pt x="1951357" y="1469855"/>
                  </a:lnTo>
                  <a:lnTo>
                    <a:pt x="1947784" y="1486527"/>
                  </a:lnTo>
                  <a:lnTo>
                    <a:pt x="1944210" y="1503199"/>
                  </a:lnTo>
                  <a:lnTo>
                    <a:pt x="1940239" y="1519871"/>
                  </a:lnTo>
                  <a:lnTo>
                    <a:pt x="1935871" y="1535749"/>
                  </a:lnTo>
                  <a:lnTo>
                    <a:pt x="1931899" y="1552024"/>
                  </a:lnTo>
                  <a:lnTo>
                    <a:pt x="1926737" y="1568299"/>
                  </a:lnTo>
                  <a:lnTo>
                    <a:pt x="2061355" y="1650468"/>
                  </a:lnTo>
                  <a:lnTo>
                    <a:pt x="1949372" y="1891020"/>
                  </a:lnTo>
                  <a:lnTo>
                    <a:pt x="1791723" y="1838623"/>
                  </a:lnTo>
                  <a:lnTo>
                    <a:pt x="1776633" y="1859264"/>
                  </a:lnTo>
                  <a:lnTo>
                    <a:pt x="1761146" y="1879112"/>
                  </a:lnTo>
                  <a:lnTo>
                    <a:pt x="1744468" y="1898165"/>
                  </a:lnTo>
                  <a:lnTo>
                    <a:pt x="1728186" y="1917219"/>
                  </a:lnTo>
                  <a:lnTo>
                    <a:pt x="1710714" y="1935876"/>
                  </a:lnTo>
                  <a:lnTo>
                    <a:pt x="1693241" y="1954135"/>
                  </a:lnTo>
                  <a:lnTo>
                    <a:pt x="1674975" y="1971204"/>
                  </a:lnTo>
                  <a:lnTo>
                    <a:pt x="1655914" y="1988670"/>
                  </a:lnTo>
                  <a:lnTo>
                    <a:pt x="1636853" y="2004945"/>
                  </a:lnTo>
                  <a:lnTo>
                    <a:pt x="1616998" y="2021220"/>
                  </a:lnTo>
                  <a:lnTo>
                    <a:pt x="1597143" y="2036701"/>
                  </a:lnTo>
                  <a:lnTo>
                    <a:pt x="1576494" y="2051388"/>
                  </a:lnTo>
                  <a:lnTo>
                    <a:pt x="1555844" y="2066075"/>
                  </a:lnTo>
                  <a:lnTo>
                    <a:pt x="1534401" y="2079572"/>
                  </a:lnTo>
                  <a:lnTo>
                    <a:pt x="1512957" y="2093068"/>
                  </a:lnTo>
                  <a:lnTo>
                    <a:pt x="1491117" y="2105770"/>
                  </a:lnTo>
                  <a:lnTo>
                    <a:pt x="1531621" y="2274474"/>
                  </a:lnTo>
                  <a:lnTo>
                    <a:pt x="1281844" y="2365376"/>
                  </a:lnTo>
                  <a:lnTo>
                    <a:pt x="1202821" y="2207787"/>
                  </a:lnTo>
                  <a:lnTo>
                    <a:pt x="1183363" y="2210962"/>
                  </a:lnTo>
                  <a:lnTo>
                    <a:pt x="1163508" y="2213741"/>
                  </a:lnTo>
                  <a:lnTo>
                    <a:pt x="1144050" y="2216123"/>
                  </a:lnTo>
                  <a:lnTo>
                    <a:pt x="1124195" y="2218504"/>
                  </a:lnTo>
                  <a:lnTo>
                    <a:pt x="1103943" y="2219695"/>
                  </a:lnTo>
                  <a:lnTo>
                    <a:pt x="1083690" y="2220886"/>
                  </a:lnTo>
                  <a:lnTo>
                    <a:pt x="1063438" y="2221680"/>
                  </a:lnTo>
                  <a:lnTo>
                    <a:pt x="1043186" y="2221680"/>
                  </a:lnTo>
                  <a:lnTo>
                    <a:pt x="1013007" y="2221283"/>
                  </a:lnTo>
                  <a:lnTo>
                    <a:pt x="983224" y="2220092"/>
                  </a:lnTo>
                  <a:lnTo>
                    <a:pt x="954235" y="2217711"/>
                  </a:lnTo>
                  <a:lnTo>
                    <a:pt x="924850" y="2214535"/>
                  </a:lnTo>
                  <a:lnTo>
                    <a:pt x="895862" y="2210565"/>
                  </a:lnTo>
                  <a:lnTo>
                    <a:pt x="867270" y="2205405"/>
                  </a:lnTo>
                  <a:lnTo>
                    <a:pt x="839076" y="2199451"/>
                  </a:lnTo>
                  <a:lnTo>
                    <a:pt x="810882" y="2192703"/>
                  </a:lnTo>
                  <a:lnTo>
                    <a:pt x="715180" y="2341162"/>
                  </a:lnTo>
                  <a:lnTo>
                    <a:pt x="474536" y="2229222"/>
                  </a:lnTo>
                  <a:lnTo>
                    <a:pt x="524968" y="2062900"/>
                  </a:lnTo>
                  <a:lnTo>
                    <a:pt x="504716" y="2049006"/>
                  </a:lnTo>
                  <a:lnTo>
                    <a:pt x="484464" y="2033525"/>
                  </a:lnTo>
                  <a:lnTo>
                    <a:pt x="465006" y="2018441"/>
                  </a:lnTo>
                  <a:lnTo>
                    <a:pt x="445945" y="2002960"/>
                  </a:lnTo>
                  <a:lnTo>
                    <a:pt x="427281" y="1986288"/>
                  </a:lnTo>
                  <a:lnTo>
                    <a:pt x="408617" y="1969616"/>
                  </a:lnTo>
                  <a:lnTo>
                    <a:pt x="390748" y="1952151"/>
                  </a:lnTo>
                  <a:lnTo>
                    <a:pt x="373672" y="1934685"/>
                  </a:lnTo>
                  <a:lnTo>
                    <a:pt x="356597" y="1916028"/>
                  </a:lnTo>
                  <a:lnTo>
                    <a:pt x="340316" y="1897371"/>
                  </a:lnTo>
                  <a:lnTo>
                    <a:pt x="324432" y="1878715"/>
                  </a:lnTo>
                  <a:lnTo>
                    <a:pt x="308548" y="1858867"/>
                  </a:lnTo>
                  <a:lnTo>
                    <a:pt x="293855" y="1839020"/>
                  </a:lnTo>
                  <a:lnTo>
                    <a:pt x="279559" y="1818775"/>
                  </a:lnTo>
                  <a:lnTo>
                    <a:pt x="265661" y="1797737"/>
                  </a:lnTo>
                  <a:lnTo>
                    <a:pt x="252556" y="1776301"/>
                  </a:lnTo>
                  <a:lnTo>
                    <a:pt x="91333" y="1811630"/>
                  </a:lnTo>
                  <a:lnTo>
                    <a:pt x="0" y="1562345"/>
                  </a:lnTo>
                  <a:lnTo>
                    <a:pt x="138191" y="1488512"/>
                  </a:lnTo>
                  <a:lnTo>
                    <a:pt x="133426" y="1465092"/>
                  </a:lnTo>
                  <a:lnTo>
                    <a:pt x="129852" y="1441672"/>
                  </a:lnTo>
                  <a:lnTo>
                    <a:pt x="126278" y="1418251"/>
                  </a:lnTo>
                  <a:lnTo>
                    <a:pt x="123498" y="1394434"/>
                  </a:lnTo>
                  <a:lnTo>
                    <a:pt x="121513" y="1370220"/>
                  </a:lnTo>
                  <a:lnTo>
                    <a:pt x="119527" y="1346403"/>
                  </a:lnTo>
                  <a:lnTo>
                    <a:pt x="118733" y="1322189"/>
                  </a:lnTo>
                  <a:lnTo>
                    <a:pt x="118336" y="1297975"/>
                  </a:lnTo>
                  <a:lnTo>
                    <a:pt x="118733" y="1269395"/>
                  </a:lnTo>
                  <a:lnTo>
                    <a:pt x="119924" y="1240418"/>
                  </a:lnTo>
                  <a:lnTo>
                    <a:pt x="122704" y="1211837"/>
                  </a:lnTo>
                  <a:lnTo>
                    <a:pt x="125484" y="1184051"/>
                  </a:lnTo>
                  <a:lnTo>
                    <a:pt x="129455" y="1155867"/>
                  </a:lnTo>
                  <a:lnTo>
                    <a:pt x="134220" y="1128478"/>
                  </a:lnTo>
                  <a:lnTo>
                    <a:pt x="139780" y="1101088"/>
                  </a:lnTo>
                  <a:lnTo>
                    <a:pt x="146133" y="1074095"/>
                  </a:lnTo>
                  <a:lnTo>
                    <a:pt x="24223" y="995896"/>
                  </a:lnTo>
                  <a:lnTo>
                    <a:pt x="136603" y="755344"/>
                  </a:lnTo>
                  <a:lnTo>
                    <a:pt x="268043" y="794642"/>
                  </a:lnTo>
                  <a:lnTo>
                    <a:pt x="283530" y="772016"/>
                  </a:lnTo>
                  <a:lnTo>
                    <a:pt x="299017" y="750184"/>
                  </a:lnTo>
                  <a:lnTo>
                    <a:pt x="315696" y="728351"/>
                  </a:lnTo>
                  <a:lnTo>
                    <a:pt x="332771" y="707313"/>
                  </a:lnTo>
                  <a:lnTo>
                    <a:pt x="350243" y="686274"/>
                  </a:lnTo>
                  <a:lnTo>
                    <a:pt x="368907" y="666824"/>
                  </a:lnTo>
                  <a:lnTo>
                    <a:pt x="387571" y="646976"/>
                  </a:lnTo>
                  <a:lnTo>
                    <a:pt x="407426" y="627923"/>
                  </a:lnTo>
                  <a:lnTo>
                    <a:pt x="427281" y="609266"/>
                  </a:lnTo>
                  <a:lnTo>
                    <a:pt x="447930" y="591403"/>
                  </a:lnTo>
                  <a:lnTo>
                    <a:pt x="468977" y="574334"/>
                  </a:lnTo>
                  <a:lnTo>
                    <a:pt x="490420" y="557662"/>
                  </a:lnTo>
                  <a:lnTo>
                    <a:pt x="512261" y="541784"/>
                  </a:lnTo>
                  <a:lnTo>
                    <a:pt x="535293" y="526303"/>
                  </a:lnTo>
                  <a:lnTo>
                    <a:pt x="557928" y="511616"/>
                  </a:lnTo>
                  <a:lnTo>
                    <a:pt x="581754" y="497723"/>
                  </a:lnTo>
                  <a:lnTo>
                    <a:pt x="554354" y="371890"/>
                  </a:lnTo>
                  <a:lnTo>
                    <a:pt x="803734" y="280988"/>
                  </a:lnTo>
                  <a:close/>
                  <a:moveTo>
                    <a:pt x="2013752" y="186531"/>
                  </a:moveTo>
                  <a:lnTo>
                    <a:pt x="2001871" y="186928"/>
                  </a:lnTo>
                  <a:lnTo>
                    <a:pt x="1989594" y="188119"/>
                  </a:lnTo>
                  <a:lnTo>
                    <a:pt x="1978109" y="190103"/>
                  </a:lnTo>
                  <a:lnTo>
                    <a:pt x="1966624" y="192881"/>
                  </a:lnTo>
                  <a:lnTo>
                    <a:pt x="1955139" y="196453"/>
                  </a:lnTo>
                  <a:lnTo>
                    <a:pt x="1944050" y="200819"/>
                  </a:lnTo>
                  <a:lnTo>
                    <a:pt x="1932962" y="205978"/>
                  </a:lnTo>
                  <a:lnTo>
                    <a:pt x="1922269" y="211534"/>
                  </a:lnTo>
                  <a:lnTo>
                    <a:pt x="1914348" y="216297"/>
                  </a:lnTo>
                  <a:lnTo>
                    <a:pt x="1906823" y="221853"/>
                  </a:lnTo>
                  <a:lnTo>
                    <a:pt x="1899695" y="227409"/>
                  </a:lnTo>
                  <a:lnTo>
                    <a:pt x="1892962" y="233363"/>
                  </a:lnTo>
                  <a:lnTo>
                    <a:pt x="1886230" y="239713"/>
                  </a:lnTo>
                  <a:lnTo>
                    <a:pt x="1880289" y="246063"/>
                  </a:lnTo>
                  <a:lnTo>
                    <a:pt x="1874349" y="252809"/>
                  </a:lnTo>
                  <a:lnTo>
                    <a:pt x="1869200" y="259953"/>
                  </a:lnTo>
                  <a:lnTo>
                    <a:pt x="1864052" y="267097"/>
                  </a:lnTo>
                  <a:lnTo>
                    <a:pt x="1859300" y="274241"/>
                  </a:lnTo>
                  <a:lnTo>
                    <a:pt x="1855339" y="281781"/>
                  </a:lnTo>
                  <a:lnTo>
                    <a:pt x="1850983" y="289719"/>
                  </a:lnTo>
                  <a:lnTo>
                    <a:pt x="1847419" y="297656"/>
                  </a:lnTo>
                  <a:lnTo>
                    <a:pt x="1844646" y="305594"/>
                  </a:lnTo>
                  <a:lnTo>
                    <a:pt x="1841874" y="313928"/>
                  </a:lnTo>
                  <a:lnTo>
                    <a:pt x="1839102" y="322263"/>
                  </a:lnTo>
                  <a:lnTo>
                    <a:pt x="1837518" y="330597"/>
                  </a:lnTo>
                  <a:lnTo>
                    <a:pt x="1835934" y="339328"/>
                  </a:lnTo>
                  <a:lnTo>
                    <a:pt x="1834350" y="348059"/>
                  </a:lnTo>
                  <a:lnTo>
                    <a:pt x="1833557" y="356791"/>
                  </a:lnTo>
                  <a:lnTo>
                    <a:pt x="1833557" y="365125"/>
                  </a:lnTo>
                  <a:lnTo>
                    <a:pt x="1833557" y="373856"/>
                  </a:lnTo>
                  <a:lnTo>
                    <a:pt x="1833953" y="382984"/>
                  </a:lnTo>
                  <a:lnTo>
                    <a:pt x="1835142" y="391716"/>
                  </a:lnTo>
                  <a:lnTo>
                    <a:pt x="1836726" y="400050"/>
                  </a:lnTo>
                  <a:lnTo>
                    <a:pt x="1838310" y="409178"/>
                  </a:lnTo>
                  <a:lnTo>
                    <a:pt x="1840290" y="417513"/>
                  </a:lnTo>
                  <a:lnTo>
                    <a:pt x="1843458" y="426244"/>
                  </a:lnTo>
                  <a:lnTo>
                    <a:pt x="1846230" y="434578"/>
                  </a:lnTo>
                  <a:lnTo>
                    <a:pt x="1850191" y="443310"/>
                  </a:lnTo>
                  <a:lnTo>
                    <a:pt x="1853755" y="451247"/>
                  </a:lnTo>
                  <a:lnTo>
                    <a:pt x="1858507" y="459581"/>
                  </a:lnTo>
                  <a:lnTo>
                    <a:pt x="1864844" y="469503"/>
                  </a:lnTo>
                  <a:lnTo>
                    <a:pt x="1871973" y="479028"/>
                  </a:lnTo>
                  <a:lnTo>
                    <a:pt x="1879497" y="488156"/>
                  </a:lnTo>
                  <a:lnTo>
                    <a:pt x="1887418" y="496888"/>
                  </a:lnTo>
                  <a:lnTo>
                    <a:pt x="1896527" y="504428"/>
                  </a:lnTo>
                  <a:lnTo>
                    <a:pt x="1905239" y="511969"/>
                  </a:lnTo>
                  <a:lnTo>
                    <a:pt x="1914744" y="518716"/>
                  </a:lnTo>
                  <a:lnTo>
                    <a:pt x="1924645" y="524669"/>
                  </a:lnTo>
                  <a:lnTo>
                    <a:pt x="1934942" y="529828"/>
                  </a:lnTo>
                  <a:lnTo>
                    <a:pt x="1945635" y="534988"/>
                  </a:lnTo>
                  <a:lnTo>
                    <a:pt x="1956723" y="538956"/>
                  </a:lnTo>
                  <a:lnTo>
                    <a:pt x="1967812" y="542131"/>
                  </a:lnTo>
                  <a:lnTo>
                    <a:pt x="1979297" y="545306"/>
                  </a:lnTo>
                  <a:lnTo>
                    <a:pt x="1990782" y="546894"/>
                  </a:lnTo>
                  <a:lnTo>
                    <a:pt x="2002267" y="548085"/>
                  </a:lnTo>
                  <a:lnTo>
                    <a:pt x="2014544" y="548481"/>
                  </a:lnTo>
                  <a:lnTo>
                    <a:pt x="2026425" y="548085"/>
                  </a:lnTo>
                  <a:lnTo>
                    <a:pt x="2038306" y="546894"/>
                  </a:lnTo>
                  <a:lnTo>
                    <a:pt x="2049791" y="544910"/>
                  </a:lnTo>
                  <a:lnTo>
                    <a:pt x="2061672" y="542131"/>
                  </a:lnTo>
                  <a:lnTo>
                    <a:pt x="2073157" y="538560"/>
                  </a:lnTo>
                  <a:lnTo>
                    <a:pt x="2084246" y="534194"/>
                  </a:lnTo>
                  <a:lnTo>
                    <a:pt x="2095335" y="529035"/>
                  </a:lnTo>
                  <a:lnTo>
                    <a:pt x="2106028" y="523081"/>
                  </a:lnTo>
                  <a:lnTo>
                    <a:pt x="2113552" y="518716"/>
                  </a:lnTo>
                  <a:lnTo>
                    <a:pt x="2121077" y="513556"/>
                  </a:lnTo>
                  <a:lnTo>
                    <a:pt x="2128206" y="508000"/>
                  </a:lnTo>
                  <a:lnTo>
                    <a:pt x="2134938" y="502047"/>
                  </a:lnTo>
                  <a:lnTo>
                    <a:pt x="2141275" y="496491"/>
                  </a:lnTo>
                  <a:lnTo>
                    <a:pt x="2147215" y="490141"/>
                  </a:lnTo>
                  <a:lnTo>
                    <a:pt x="2153156" y="483394"/>
                  </a:lnTo>
                  <a:lnTo>
                    <a:pt x="2158304" y="476647"/>
                  </a:lnTo>
                  <a:lnTo>
                    <a:pt x="2163452" y="469503"/>
                  </a:lnTo>
                  <a:lnTo>
                    <a:pt x="2168601" y="461566"/>
                  </a:lnTo>
                  <a:lnTo>
                    <a:pt x="2172957" y="454025"/>
                  </a:lnTo>
                  <a:lnTo>
                    <a:pt x="2176917" y="446485"/>
                  </a:lnTo>
                  <a:lnTo>
                    <a:pt x="2180482" y="438150"/>
                  </a:lnTo>
                  <a:lnTo>
                    <a:pt x="2183650" y="430213"/>
                  </a:lnTo>
                  <a:lnTo>
                    <a:pt x="2186818" y="421481"/>
                  </a:lnTo>
                  <a:lnTo>
                    <a:pt x="2189195" y="412750"/>
                  </a:lnTo>
                  <a:lnTo>
                    <a:pt x="2191175" y="404019"/>
                  </a:lnTo>
                  <a:lnTo>
                    <a:pt x="2192363" y="395288"/>
                  </a:lnTo>
                  <a:lnTo>
                    <a:pt x="2193947" y="386159"/>
                  </a:lnTo>
                  <a:lnTo>
                    <a:pt x="2194739" y="377428"/>
                  </a:lnTo>
                  <a:lnTo>
                    <a:pt x="2194739" y="368697"/>
                  </a:lnTo>
                  <a:lnTo>
                    <a:pt x="2194739" y="359569"/>
                  </a:lnTo>
                  <a:lnTo>
                    <a:pt x="2194343" y="351234"/>
                  </a:lnTo>
                  <a:lnTo>
                    <a:pt x="2192759" y="342503"/>
                  </a:lnTo>
                  <a:lnTo>
                    <a:pt x="2191571" y="333375"/>
                  </a:lnTo>
                  <a:lnTo>
                    <a:pt x="2189591" y="325041"/>
                  </a:lnTo>
                  <a:lnTo>
                    <a:pt x="2187610" y="316706"/>
                  </a:lnTo>
                  <a:lnTo>
                    <a:pt x="2184838" y="308372"/>
                  </a:lnTo>
                  <a:lnTo>
                    <a:pt x="2181670" y="299641"/>
                  </a:lnTo>
                  <a:lnTo>
                    <a:pt x="2178106" y="291703"/>
                  </a:lnTo>
                  <a:lnTo>
                    <a:pt x="2174145" y="283766"/>
                  </a:lnTo>
                  <a:lnTo>
                    <a:pt x="2169789" y="275828"/>
                  </a:lnTo>
                  <a:lnTo>
                    <a:pt x="2163452" y="265509"/>
                  </a:lnTo>
                  <a:lnTo>
                    <a:pt x="2156324" y="255984"/>
                  </a:lnTo>
                  <a:lnTo>
                    <a:pt x="2148799" y="247253"/>
                  </a:lnTo>
                  <a:lnTo>
                    <a:pt x="2140879" y="238522"/>
                  </a:lnTo>
                  <a:lnTo>
                    <a:pt x="2131770" y="230584"/>
                  </a:lnTo>
                  <a:lnTo>
                    <a:pt x="2123057" y="223441"/>
                  </a:lnTo>
                  <a:lnTo>
                    <a:pt x="2113552" y="216694"/>
                  </a:lnTo>
                  <a:lnTo>
                    <a:pt x="2103255" y="210344"/>
                  </a:lnTo>
                  <a:lnTo>
                    <a:pt x="2093355" y="204788"/>
                  </a:lnTo>
                  <a:lnTo>
                    <a:pt x="2082662" y="200422"/>
                  </a:lnTo>
                  <a:lnTo>
                    <a:pt x="2071969" y="196056"/>
                  </a:lnTo>
                  <a:lnTo>
                    <a:pt x="2060484" y="192881"/>
                  </a:lnTo>
                  <a:lnTo>
                    <a:pt x="2048999" y="190103"/>
                  </a:lnTo>
                  <a:lnTo>
                    <a:pt x="2037118" y="188119"/>
                  </a:lnTo>
                  <a:lnTo>
                    <a:pt x="2025633" y="186928"/>
                  </a:lnTo>
                  <a:lnTo>
                    <a:pt x="2013752" y="186531"/>
                  </a:lnTo>
                  <a:close/>
                  <a:moveTo>
                    <a:pt x="2066028" y="0"/>
                  </a:moveTo>
                  <a:lnTo>
                    <a:pt x="2156324" y="23812"/>
                  </a:lnTo>
                  <a:lnTo>
                    <a:pt x="2146027" y="100013"/>
                  </a:lnTo>
                  <a:lnTo>
                    <a:pt x="2140916" y="118533"/>
                  </a:lnTo>
                  <a:lnTo>
                    <a:pt x="2134542" y="115094"/>
                  </a:lnTo>
                  <a:lnTo>
                    <a:pt x="2132671" y="114357"/>
                  </a:lnTo>
                  <a:lnTo>
                    <a:pt x="2132562" y="114300"/>
                  </a:lnTo>
                  <a:lnTo>
                    <a:pt x="2123453" y="110728"/>
                  </a:lnTo>
                  <a:lnTo>
                    <a:pt x="2132671" y="114357"/>
                  </a:lnTo>
                  <a:lnTo>
                    <a:pt x="2140879" y="118666"/>
                  </a:lnTo>
                  <a:lnTo>
                    <a:pt x="2140916" y="118533"/>
                  </a:lnTo>
                  <a:lnTo>
                    <a:pt x="2144839" y="120650"/>
                  </a:lnTo>
                  <a:lnTo>
                    <a:pt x="2153552" y="125413"/>
                  </a:lnTo>
                  <a:lnTo>
                    <a:pt x="2167413" y="133747"/>
                  </a:lnTo>
                  <a:lnTo>
                    <a:pt x="2174145" y="138113"/>
                  </a:lnTo>
                  <a:lnTo>
                    <a:pt x="2180878" y="142875"/>
                  </a:lnTo>
                  <a:lnTo>
                    <a:pt x="2181274" y="143272"/>
                  </a:lnTo>
                  <a:lnTo>
                    <a:pt x="2187610" y="148034"/>
                  </a:lnTo>
                  <a:lnTo>
                    <a:pt x="2193947" y="153194"/>
                  </a:lnTo>
                  <a:lnTo>
                    <a:pt x="2205432" y="163909"/>
                  </a:lnTo>
                  <a:lnTo>
                    <a:pt x="2212560" y="170656"/>
                  </a:lnTo>
                  <a:lnTo>
                    <a:pt x="2221273" y="180181"/>
                  </a:lnTo>
                  <a:lnTo>
                    <a:pt x="2226433" y="186128"/>
                  </a:lnTo>
                  <a:lnTo>
                    <a:pt x="2226422" y="186134"/>
                  </a:lnTo>
                  <a:lnTo>
                    <a:pt x="2229194" y="189309"/>
                  </a:lnTo>
                  <a:lnTo>
                    <a:pt x="2226433" y="186128"/>
                  </a:lnTo>
                  <a:lnTo>
                    <a:pt x="2244639" y="175419"/>
                  </a:lnTo>
                  <a:lnTo>
                    <a:pt x="2315925" y="143669"/>
                  </a:lnTo>
                  <a:lnTo>
                    <a:pt x="2363053" y="224234"/>
                  </a:lnTo>
                  <a:lnTo>
                    <a:pt x="2302064" y="270669"/>
                  </a:lnTo>
                  <a:lnTo>
                    <a:pt x="2280282" y="283369"/>
                  </a:lnTo>
                  <a:lnTo>
                    <a:pt x="2284242" y="296466"/>
                  </a:lnTo>
                  <a:lnTo>
                    <a:pt x="2287015" y="309166"/>
                  </a:lnTo>
                  <a:lnTo>
                    <a:pt x="2289787" y="322263"/>
                  </a:lnTo>
                  <a:lnTo>
                    <a:pt x="2291371" y="335359"/>
                  </a:lnTo>
                  <a:lnTo>
                    <a:pt x="2292559" y="348456"/>
                  </a:lnTo>
                  <a:lnTo>
                    <a:pt x="2293351" y="361553"/>
                  </a:lnTo>
                  <a:lnTo>
                    <a:pt x="2293351" y="374650"/>
                  </a:lnTo>
                  <a:lnTo>
                    <a:pt x="2292559" y="387350"/>
                  </a:lnTo>
                  <a:lnTo>
                    <a:pt x="2318301" y="394097"/>
                  </a:lnTo>
                  <a:lnTo>
                    <a:pt x="2390775" y="422275"/>
                  </a:lnTo>
                  <a:lnTo>
                    <a:pt x="2367409" y="512763"/>
                  </a:lnTo>
                  <a:lnTo>
                    <a:pt x="2291371" y="502047"/>
                  </a:lnTo>
                  <a:lnTo>
                    <a:pt x="2262857" y="494506"/>
                  </a:lnTo>
                  <a:lnTo>
                    <a:pt x="2256916" y="506016"/>
                  </a:lnTo>
                  <a:lnTo>
                    <a:pt x="2250183" y="517128"/>
                  </a:lnTo>
                  <a:lnTo>
                    <a:pt x="2243451" y="527447"/>
                  </a:lnTo>
                  <a:lnTo>
                    <a:pt x="2235926" y="537766"/>
                  </a:lnTo>
                  <a:lnTo>
                    <a:pt x="2228006" y="547688"/>
                  </a:lnTo>
                  <a:lnTo>
                    <a:pt x="2219293" y="557610"/>
                  </a:lnTo>
                  <a:lnTo>
                    <a:pt x="2210580" y="566738"/>
                  </a:lnTo>
                  <a:lnTo>
                    <a:pt x="2201075" y="575469"/>
                  </a:lnTo>
                  <a:lnTo>
                    <a:pt x="2216125" y="601266"/>
                  </a:lnTo>
                  <a:lnTo>
                    <a:pt x="2247807" y="671910"/>
                  </a:lnTo>
                  <a:lnTo>
                    <a:pt x="2167413" y="719932"/>
                  </a:lnTo>
                  <a:lnTo>
                    <a:pt x="2121077" y="658416"/>
                  </a:lnTo>
                  <a:lnTo>
                    <a:pt x="2105632" y="632222"/>
                  </a:lnTo>
                  <a:lnTo>
                    <a:pt x="2110780" y="629841"/>
                  </a:lnTo>
                  <a:lnTo>
                    <a:pt x="2115929" y="627857"/>
                  </a:lnTo>
                  <a:lnTo>
                    <a:pt x="2104048" y="632222"/>
                  </a:lnTo>
                  <a:lnTo>
                    <a:pt x="2092563" y="635794"/>
                  </a:lnTo>
                  <a:lnTo>
                    <a:pt x="2083058" y="638969"/>
                  </a:lnTo>
                  <a:lnTo>
                    <a:pt x="2067217" y="642541"/>
                  </a:lnTo>
                  <a:lnTo>
                    <a:pt x="2059296" y="643732"/>
                  </a:lnTo>
                  <a:lnTo>
                    <a:pt x="2050583" y="644922"/>
                  </a:lnTo>
                  <a:lnTo>
                    <a:pt x="2048999" y="644922"/>
                  </a:lnTo>
                  <a:lnTo>
                    <a:pt x="2033554" y="646907"/>
                  </a:lnTo>
                  <a:lnTo>
                    <a:pt x="2018505" y="647303"/>
                  </a:lnTo>
                  <a:lnTo>
                    <a:pt x="2014544" y="647700"/>
                  </a:lnTo>
                  <a:lnTo>
                    <a:pt x="2008208" y="647303"/>
                  </a:lnTo>
                  <a:lnTo>
                    <a:pt x="2002617" y="647117"/>
                  </a:lnTo>
                  <a:lnTo>
                    <a:pt x="1994743" y="646510"/>
                  </a:lnTo>
                  <a:lnTo>
                    <a:pt x="1984842" y="645716"/>
                  </a:lnTo>
                  <a:lnTo>
                    <a:pt x="1996327" y="646907"/>
                  </a:lnTo>
                  <a:lnTo>
                    <a:pt x="2002617" y="647117"/>
                  </a:lnTo>
                  <a:lnTo>
                    <a:pt x="2005039" y="647303"/>
                  </a:lnTo>
                  <a:lnTo>
                    <a:pt x="1994347" y="687785"/>
                  </a:lnTo>
                  <a:lnTo>
                    <a:pt x="1970189" y="747713"/>
                  </a:lnTo>
                  <a:lnTo>
                    <a:pt x="1879497" y="724297"/>
                  </a:lnTo>
                  <a:lnTo>
                    <a:pt x="1886230" y="662385"/>
                  </a:lnTo>
                  <a:lnTo>
                    <a:pt x="1896923" y="621507"/>
                  </a:lnTo>
                  <a:lnTo>
                    <a:pt x="1904447" y="625078"/>
                  </a:lnTo>
                  <a:lnTo>
                    <a:pt x="1893754" y="619919"/>
                  </a:lnTo>
                  <a:lnTo>
                    <a:pt x="1883061" y="614363"/>
                  </a:lnTo>
                  <a:lnTo>
                    <a:pt x="1874745" y="609997"/>
                  </a:lnTo>
                  <a:lnTo>
                    <a:pt x="1860884" y="601663"/>
                  </a:lnTo>
                  <a:lnTo>
                    <a:pt x="1854151" y="596900"/>
                  </a:lnTo>
                  <a:lnTo>
                    <a:pt x="1847419" y="592535"/>
                  </a:lnTo>
                  <a:lnTo>
                    <a:pt x="1846627" y="592138"/>
                  </a:lnTo>
                  <a:lnTo>
                    <a:pt x="1840290" y="586978"/>
                  </a:lnTo>
                  <a:lnTo>
                    <a:pt x="1834350" y="581819"/>
                  </a:lnTo>
                  <a:lnTo>
                    <a:pt x="1822469" y="571103"/>
                  </a:lnTo>
                  <a:lnTo>
                    <a:pt x="1815736" y="564356"/>
                  </a:lnTo>
                  <a:lnTo>
                    <a:pt x="1809516" y="557841"/>
                  </a:lnTo>
                  <a:lnTo>
                    <a:pt x="1805439" y="553244"/>
                  </a:lnTo>
                  <a:lnTo>
                    <a:pt x="1799103" y="545703"/>
                  </a:lnTo>
                  <a:lnTo>
                    <a:pt x="1807023" y="555228"/>
                  </a:lnTo>
                  <a:lnTo>
                    <a:pt x="1809516" y="557841"/>
                  </a:lnTo>
                  <a:lnTo>
                    <a:pt x="1811776" y="560388"/>
                  </a:lnTo>
                  <a:lnTo>
                    <a:pt x="1779697" y="579438"/>
                  </a:lnTo>
                  <a:lnTo>
                    <a:pt x="1720292" y="604044"/>
                  </a:lnTo>
                  <a:lnTo>
                    <a:pt x="1673164" y="523875"/>
                  </a:lnTo>
                  <a:lnTo>
                    <a:pt x="1721480" y="484585"/>
                  </a:lnTo>
                  <a:lnTo>
                    <a:pt x="1752767" y="465931"/>
                  </a:lnTo>
                  <a:lnTo>
                    <a:pt x="1748410" y="452835"/>
                  </a:lnTo>
                  <a:lnTo>
                    <a:pt x="1744450" y="439341"/>
                  </a:lnTo>
                  <a:lnTo>
                    <a:pt x="1741282" y="425847"/>
                  </a:lnTo>
                  <a:lnTo>
                    <a:pt x="1738510" y="412353"/>
                  </a:lnTo>
                  <a:lnTo>
                    <a:pt x="1736530" y="398860"/>
                  </a:lnTo>
                  <a:lnTo>
                    <a:pt x="1735737" y="385366"/>
                  </a:lnTo>
                  <a:lnTo>
                    <a:pt x="1734945" y="371475"/>
                  </a:lnTo>
                  <a:lnTo>
                    <a:pt x="1735341" y="357981"/>
                  </a:lnTo>
                  <a:lnTo>
                    <a:pt x="1704451" y="350441"/>
                  </a:lnTo>
                  <a:lnTo>
                    <a:pt x="1644650" y="325438"/>
                  </a:lnTo>
                  <a:lnTo>
                    <a:pt x="1668412" y="235347"/>
                  </a:lnTo>
                  <a:lnTo>
                    <a:pt x="1730193" y="242094"/>
                  </a:lnTo>
                  <a:lnTo>
                    <a:pt x="1760687" y="250031"/>
                  </a:lnTo>
                  <a:lnTo>
                    <a:pt x="1766628" y="237331"/>
                  </a:lnTo>
                  <a:lnTo>
                    <a:pt x="1773361" y="225028"/>
                  </a:lnTo>
                  <a:lnTo>
                    <a:pt x="1781281" y="213519"/>
                  </a:lnTo>
                  <a:lnTo>
                    <a:pt x="1789202" y="201613"/>
                  </a:lnTo>
                  <a:lnTo>
                    <a:pt x="1797915" y="190500"/>
                  </a:lnTo>
                  <a:lnTo>
                    <a:pt x="1807023" y="179784"/>
                  </a:lnTo>
                  <a:lnTo>
                    <a:pt x="1816924" y="169069"/>
                  </a:lnTo>
                  <a:lnTo>
                    <a:pt x="1827221" y="159544"/>
                  </a:lnTo>
                  <a:lnTo>
                    <a:pt x="1812964" y="135334"/>
                  </a:lnTo>
                  <a:lnTo>
                    <a:pt x="1788410" y="75406"/>
                  </a:lnTo>
                  <a:lnTo>
                    <a:pt x="1868804" y="27781"/>
                  </a:lnTo>
                  <a:lnTo>
                    <a:pt x="1907219" y="76994"/>
                  </a:lnTo>
                  <a:lnTo>
                    <a:pt x="1923061" y="102791"/>
                  </a:lnTo>
                  <a:lnTo>
                    <a:pt x="1917516" y="105172"/>
                  </a:lnTo>
                  <a:lnTo>
                    <a:pt x="1912368" y="107156"/>
                  </a:lnTo>
                  <a:lnTo>
                    <a:pt x="1924249" y="102791"/>
                  </a:lnTo>
                  <a:lnTo>
                    <a:pt x="1935734" y="99219"/>
                  </a:lnTo>
                  <a:lnTo>
                    <a:pt x="1945239" y="96044"/>
                  </a:lnTo>
                  <a:lnTo>
                    <a:pt x="1961080" y="92869"/>
                  </a:lnTo>
                  <a:lnTo>
                    <a:pt x="1969001" y="91281"/>
                  </a:lnTo>
                  <a:lnTo>
                    <a:pt x="1977317" y="89694"/>
                  </a:lnTo>
                  <a:lnTo>
                    <a:pt x="1979297" y="89694"/>
                  </a:lnTo>
                  <a:lnTo>
                    <a:pt x="1994347" y="88106"/>
                  </a:lnTo>
                  <a:lnTo>
                    <a:pt x="2009792" y="87709"/>
                  </a:lnTo>
                  <a:lnTo>
                    <a:pt x="2013752" y="87709"/>
                  </a:lnTo>
                  <a:lnTo>
                    <a:pt x="2019693" y="87709"/>
                  </a:lnTo>
                  <a:lnTo>
                    <a:pt x="2031970" y="88503"/>
                  </a:lnTo>
                  <a:lnTo>
                    <a:pt x="2043455" y="89297"/>
                  </a:lnTo>
                  <a:lnTo>
                    <a:pt x="2034346" y="88503"/>
                  </a:lnTo>
                  <a:lnTo>
                    <a:pt x="2038306" y="72628"/>
                  </a:lnTo>
                  <a:lnTo>
                    <a:pt x="2066028" y="0"/>
                  </a:lnTo>
                  <a:close/>
                </a:path>
              </a:pathLst>
            </a:custGeom>
            <a:solidFill>
              <a:schemeClr val="bg1"/>
            </a:solidFill>
            <a:ln>
              <a:noFill/>
            </a:ln>
            <a:extLst/>
          </p:spPr>
          <p:txBody>
            <a:bodyPr anchor="ctr">
              <a:scene3d>
                <a:camera prst="orthographicFront"/>
                <a:lightRig dir="t" rig="threePt"/>
              </a:scene3d>
              <a:sp3d>
                <a:contourClr>
                  <a:srgbClr val="FFFFFF"/>
                </a:contourClr>
              </a:sp3d>
            </a:bodyPr>
            <a:lstStyle/>
            <a:p>
              <a:pPr algn="ctr">
                <a:defRPr/>
              </a:pPr>
              <a:endParaRPr altLang="en-US" lang="zh-CN" sz="1280">
                <a:solidFill>
                  <a:schemeClr val="accent1"/>
                </a:solidFill>
                <a:latin typeface="+mn-ea"/>
              </a:endParaRPr>
            </a:p>
          </p:txBody>
        </p:sp>
      </p:grpSp>
      <p:grpSp>
        <p:nvGrpSpPr>
          <p:cNvPr id="5" name="组合 6"/>
          <p:cNvGrpSpPr/>
          <p:nvPr/>
        </p:nvGrpSpPr>
        <p:grpSpPr>
          <a:xfrm>
            <a:off x="4502761" y="1080886"/>
            <a:ext cx="3804971" cy="766518"/>
            <a:chOff x="6003678" y="1441071"/>
            <a:chExt cx="5073295" cy="1022080"/>
          </a:xfrm>
        </p:grpSpPr>
        <p:sp>
          <p:nvSpPr>
            <p:cNvPr id="76" name="任意多边形 75"/>
            <p:cNvSpPr/>
            <p:nvPr/>
          </p:nvSpPr>
          <p:spPr>
            <a:xfrm flipH="1">
              <a:off x="6003678" y="1753999"/>
              <a:ext cx="1772319" cy="709152"/>
            </a:xfrm>
            <a:custGeom>
              <a:gdLst>
                <a:gd fmla="*/ 1282700 w 1282700" name="connsiteX0"/>
                <a:gd fmla="*/ 609600 h 609600" name="connsiteY0"/>
                <a:gd fmla="*/ 838200 w 1282700" name="connsiteX1"/>
                <a:gd fmla="*/ 0 h 609600" name="connsiteY1"/>
                <a:gd fmla="*/ 0 w 1282700" name="connsiteX2"/>
                <a:gd fmla="*/ 0 h 609600" name="connsiteY2"/>
              </a:gdLst>
              <a:cxnLst>
                <a:cxn ang="0">
                  <a:pos x="connsiteX0" y="connsiteY0"/>
                </a:cxn>
                <a:cxn ang="0">
                  <a:pos x="connsiteX1" y="connsiteY1"/>
                </a:cxn>
                <a:cxn ang="0">
                  <a:pos x="connsiteX2" y="connsiteY2"/>
                </a:cxn>
              </a:cxnLst>
              <a:rect b="b" l="l" r="r" t="t"/>
              <a:pathLst>
                <a:path h="609600" w="1282700">
                  <a:moveTo>
                    <a:pt x="1282700" y="609600"/>
                  </a:moveTo>
                  <a:lnTo>
                    <a:pt x="838200" y="0"/>
                  </a:lnTo>
                  <a:lnTo>
                    <a:pt x="0" y="0"/>
                  </a:lnTo>
                </a:path>
              </a:pathLst>
            </a:custGeom>
            <a:ln w="19050">
              <a:solidFill>
                <a:schemeClr val="bg2">
                  <a:lumMod val="50000"/>
                </a:schemeClr>
              </a:solidFill>
              <a:prstDash val="sysDot"/>
              <a:tailEnd type="ova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sz="128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79" name="MH_Text_1"/>
            <p:cNvSpPr txBox="1">
              <a:spLocks noChangeArrowheads="1"/>
            </p:cNvSpPr>
            <p:nvPr>
              <p:custDataLst>
                <p:tags r:id="rId9"/>
              </p:custDataLst>
            </p:nvPr>
          </p:nvSpPr>
          <p:spPr bwMode="auto">
            <a:xfrm>
              <a:off x="8013718" y="1441071"/>
              <a:ext cx="3063255" cy="5731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bIns="0" lIns="0" rIns="0" tIns="0">
              <a:norm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nSpc>
                  <a:spcPct val="150000"/>
                </a:lnSpc>
                <a:defRPr/>
              </a:pPr>
              <a:r>
                <a:rPr altLang="en-US" lang="zh-CN" sz="924">
                  <a:solidFill>
                    <a:schemeClr val="tx1">
                      <a:lumMod val="50000"/>
                      <a:lumOff val="50000"/>
                    </a:schemeClr>
                  </a:solidFill>
                  <a:latin charset="-122" panose="020b0503020204020204" pitchFamily="34" typeface="微软雅黑"/>
                  <a:ea charset="-122" panose="020b0503020204020204" pitchFamily="34" typeface="微软雅黑"/>
                </a:rPr>
                <a:t>此处添加详细文本描述，建议与标题相关并符合整体语言风格，语言描述尽量简洁生动。</a:t>
              </a:r>
            </a:p>
          </p:txBody>
        </p:sp>
      </p:grpSp>
      <p:grpSp>
        <p:nvGrpSpPr>
          <p:cNvPr id="6" name="组合 7"/>
          <p:cNvGrpSpPr/>
          <p:nvPr/>
        </p:nvGrpSpPr>
        <p:grpSpPr>
          <a:xfrm>
            <a:off x="443677" y="1421784"/>
            <a:ext cx="2727795" cy="863221"/>
            <a:chOff x="591567" y="1895626"/>
            <a:chExt cx="3637060" cy="1151024"/>
          </a:xfrm>
        </p:grpSpPr>
        <p:sp>
          <p:nvSpPr>
            <p:cNvPr id="3" name="任意多边形 2"/>
            <p:cNvSpPr/>
            <p:nvPr/>
          </p:nvSpPr>
          <p:spPr>
            <a:xfrm>
              <a:off x="3655550" y="2272415"/>
              <a:ext cx="573077" cy="774235"/>
            </a:xfrm>
            <a:custGeom>
              <a:gdLst>
                <a:gd fmla="*/ 1282700 w 1282700" name="connsiteX0"/>
                <a:gd fmla="*/ 609600 h 609600" name="connsiteY0"/>
                <a:gd fmla="*/ 838200 w 1282700" name="connsiteX1"/>
                <a:gd fmla="*/ 0 h 609600" name="connsiteY1"/>
                <a:gd fmla="*/ 0 w 1282700" name="connsiteX2"/>
                <a:gd fmla="*/ 0 h 609600" name="connsiteY2"/>
              </a:gdLst>
              <a:cxnLst>
                <a:cxn ang="0">
                  <a:pos x="connsiteX0" y="connsiteY0"/>
                </a:cxn>
                <a:cxn ang="0">
                  <a:pos x="connsiteX1" y="connsiteY1"/>
                </a:cxn>
                <a:cxn ang="0">
                  <a:pos x="connsiteX2" y="connsiteY2"/>
                </a:cxn>
              </a:cxnLst>
              <a:rect b="b" l="l" r="r" t="t"/>
              <a:pathLst>
                <a:path h="609600" w="1282700">
                  <a:moveTo>
                    <a:pt x="1282700" y="609600"/>
                  </a:moveTo>
                  <a:lnTo>
                    <a:pt x="838200" y="0"/>
                  </a:lnTo>
                  <a:lnTo>
                    <a:pt x="0" y="0"/>
                  </a:lnTo>
                </a:path>
              </a:pathLst>
            </a:custGeom>
            <a:ln w="19050">
              <a:solidFill>
                <a:schemeClr val="bg2">
                  <a:lumMod val="50000"/>
                </a:schemeClr>
              </a:solidFill>
              <a:prstDash val="sysDot"/>
              <a:tailEnd type="ova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sz="128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80" name="MH_Text_1"/>
            <p:cNvSpPr txBox="1">
              <a:spLocks noChangeArrowheads="1"/>
            </p:cNvSpPr>
            <p:nvPr>
              <p:custDataLst>
                <p:tags r:id="rId10"/>
              </p:custDataLst>
            </p:nvPr>
          </p:nvSpPr>
          <p:spPr bwMode="auto">
            <a:xfrm>
              <a:off x="591567" y="1895626"/>
              <a:ext cx="3063255" cy="5731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bIns="0" lIns="0" rIns="0" tIns="0">
              <a:norm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r">
                <a:lnSpc>
                  <a:spcPct val="150000"/>
                </a:lnSpc>
                <a:defRPr/>
              </a:pPr>
              <a:r>
                <a:rPr altLang="en-US" lang="zh-CN" sz="924">
                  <a:solidFill>
                    <a:schemeClr val="tx1">
                      <a:lumMod val="50000"/>
                      <a:lumOff val="50000"/>
                    </a:schemeClr>
                  </a:solidFill>
                  <a:latin charset="-122" panose="020b0503020204020204" pitchFamily="34" typeface="微软雅黑"/>
                  <a:ea charset="-122" panose="020b0503020204020204" pitchFamily="34" typeface="微软雅黑"/>
                </a:rPr>
                <a:t>此处添加详细文本描述，建议与标题相关并符合整体语言风格，语言描述尽量简洁生动。</a:t>
              </a:r>
            </a:p>
          </p:txBody>
        </p:sp>
      </p:grpSp>
      <p:grpSp>
        <p:nvGrpSpPr>
          <p:cNvPr id="7" name="组合 8"/>
          <p:cNvGrpSpPr/>
          <p:nvPr/>
        </p:nvGrpSpPr>
        <p:grpSpPr>
          <a:xfrm>
            <a:off x="664847" y="3706171"/>
            <a:ext cx="3230847" cy="576929"/>
            <a:chOff x="886461" y="4941640"/>
            <a:chExt cx="4307796" cy="769281"/>
          </a:xfrm>
        </p:grpSpPr>
        <p:sp>
          <p:nvSpPr>
            <p:cNvPr id="77" name="任意多边形 76"/>
            <p:cNvSpPr/>
            <p:nvPr/>
          </p:nvSpPr>
          <p:spPr>
            <a:xfrm flipV="1">
              <a:off x="4047773" y="4941640"/>
              <a:ext cx="1146484" cy="553021"/>
            </a:xfrm>
            <a:custGeom>
              <a:gdLst>
                <a:gd fmla="*/ 1282700 w 1282700" name="connsiteX0"/>
                <a:gd fmla="*/ 609600 h 609600" name="connsiteY0"/>
                <a:gd fmla="*/ 838200 w 1282700" name="connsiteX1"/>
                <a:gd fmla="*/ 0 h 609600" name="connsiteY1"/>
                <a:gd fmla="*/ 0 w 1282700" name="connsiteX2"/>
                <a:gd fmla="*/ 0 h 609600" name="connsiteY2"/>
              </a:gdLst>
              <a:cxnLst>
                <a:cxn ang="0">
                  <a:pos x="connsiteX0" y="connsiteY0"/>
                </a:cxn>
                <a:cxn ang="0">
                  <a:pos x="connsiteX1" y="connsiteY1"/>
                </a:cxn>
                <a:cxn ang="0">
                  <a:pos x="connsiteX2" y="connsiteY2"/>
                </a:cxn>
              </a:cxnLst>
              <a:rect b="b" l="l" r="r" t="t"/>
              <a:pathLst>
                <a:path h="609600" w="1282700">
                  <a:moveTo>
                    <a:pt x="1282700" y="609600"/>
                  </a:moveTo>
                  <a:lnTo>
                    <a:pt x="838200" y="0"/>
                  </a:lnTo>
                  <a:lnTo>
                    <a:pt x="0" y="0"/>
                  </a:lnTo>
                </a:path>
              </a:pathLst>
            </a:custGeom>
            <a:ln w="19050">
              <a:solidFill>
                <a:schemeClr val="bg2">
                  <a:lumMod val="50000"/>
                </a:schemeClr>
              </a:solidFill>
              <a:prstDash val="sysDot"/>
              <a:tailEnd type="ova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sz="128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81" name="MH_Text_1"/>
            <p:cNvSpPr txBox="1">
              <a:spLocks noChangeArrowheads="1"/>
            </p:cNvSpPr>
            <p:nvPr>
              <p:custDataLst>
                <p:tags r:id="rId11"/>
              </p:custDataLst>
            </p:nvPr>
          </p:nvSpPr>
          <p:spPr bwMode="auto">
            <a:xfrm>
              <a:off x="886461" y="5137740"/>
              <a:ext cx="3063255" cy="5731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bIns="0" lIns="0" rIns="0" tIns="0">
              <a:norm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r">
                <a:lnSpc>
                  <a:spcPct val="150000"/>
                </a:lnSpc>
                <a:defRPr/>
              </a:pPr>
              <a:r>
                <a:rPr altLang="en-US" lang="zh-CN" sz="924">
                  <a:solidFill>
                    <a:schemeClr val="tx1">
                      <a:lumMod val="50000"/>
                      <a:lumOff val="50000"/>
                    </a:schemeClr>
                  </a:solidFill>
                  <a:latin charset="-122" panose="020b0503020204020204" pitchFamily="34" typeface="微软雅黑"/>
                  <a:ea charset="-122" panose="020b0503020204020204" pitchFamily="34" typeface="微软雅黑"/>
                </a:rPr>
                <a:t>此处添加详细文本描述，建议与标题相关并符合整体语言风格，语言描述尽量简洁生动。</a:t>
              </a:r>
            </a:p>
          </p:txBody>
        </p:sp>
      </p:grpSp>
      <p:grpSp>
        <p:nvGrpSpPr>
          <p:cNvPr id="8" name="组合 9"/>
          <p:cNvGrpSpPr/>
          <p:nvPr/>
        </p:nvGrpSpPr>
        <p:grpSpPr>
          <a:xfrm>
            <a:off x="4746633" y="3853237"/>
            <a:ext cx="3756988" cy="736805"/>
            <a:chOff x="6328844" y="5137740"/>
            <a:chExt cx="5009317" cy="982461"/>
          </a:xfrm>
        </p:grpSpPr>
        <p:sp>
          <p:nvSpPr>
            <p:cNvPr id="78" name="任意多边形 77"/>
            <p:cNvSpPr/>
            <p:nvPr/>
          </p:nvSpPr>
          <p:spPr>
            <a:xfrm flipH="1" flipV="1">
              <a:off x="6328844" y="5137740"/>
              <a:ext cx="1772319" cy="818560"/>
            </a:xfrm>
            <a:custGeom>
              <a:gdLst>
                <a:gd fmla="*/ 1282700 w 1282700" name="connsiteX0"/>
                <a:gd fmla="*/ 609600 h 609600" name="connsiteY0"/>
                <a:gd fmla="*/ 838200 w 1282700" name="connsiteX1"/>
                <a:gd fmla="*/ 0 h 609600" name="connsiteY1"/>
                <a:gd fmla="*/ 0 w 1282700" name="connsiteX2"/>
                <a:gd fmla="*/ 0 h 609600" name="connsiteY2"/>
              </a:gdLst>
              <a:cxnLst>
                <a:cxn ang="0">
                  <a:pos x="connsiteX0" y="connsiteY0"/>
                </a:cxn>
                <a:cxn ang="0">
                  <a:pos x="connsiteX1" y="connsiteY1"/>
                </a:cxn>
                <a:cxn ang="0">
                  <a:pos x="connsiteX2" y="connsiteY2"/>
                </a:cxn>
              </a:cxnLst>
              <a:rect b="b" l="l" r="r" t="t"/>
              <a:pathLst>
                <a:path h="609600" w="1282700">
                  <a:moveTo>
                    <a:pt x="1282700" y="609600"/>
                  </a:moveTo>
                  <a:lnTo>
                    <a:pt x="838200" y="0"/>
                  </a:lnTo>
                  <a:lnTo>
                    <a:pt x="0" y="0"/>
                  </a:lnTo>
                </a:path>
              </a:pathLst>
            </a:custGeom>
            <a:ln w="19050">
              <a:solidFill>
                <a:schemeClr val="bg2">
                  <a:lumMod val="50000"/>
                </a:schemeClr>
              </a:solidFill>
              <a:prstDash val="sysDot"/>
              <a:tailEnd type="ova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sz="128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82" name="MH_Text_1"/>
            <p:cNvSpPr txBox="1">
              <a:spLocks noChangeArrowheads="1"/>
            </p:cNvSpPr>
            <p:nvPr>
              <p:custDataLst>
                <p:tags r:id="rId12"/>
              </p:custDataLst>
            </p:nvPr>
          </p:nvSpPr>
          <p:spPr bwMode="auto">
            <a:xfrm>
              <a:off x="8274906" y="5547020"/>
              <a:ext cx="3063255" cy="5731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bIns="0" lIns="0" rIns="0" tIns="0">
              <a:norm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nSpc>
                  <a:spcPct val="150000"/>
                </a:lnSpc>
                <a:defRPr/>
              </a:pPr>
              <a:r>
                <a:rPr altLang="en-US" lang="zh-CN" sz="924">
                  <a:solidFill>
                    <a:schemeClr val="tx1">
                      <a:lumMod val="50000"/>
                      <a:lumOff val="50000"/>
                    </a:schemeClr>
                  </a:solidFill>
                  <a:latin charset="-122" panose="020b0503020204020204" pitchFamily="34" typeface="微软雅黑"/>
                  <a:ea charset="-122" panose="020b0503020204020204" pitchFamily="34" typeface="微软雅黑"/>
                </a:rPr>
                <a:t>此处添加详细文本描述，建议与标题相关并符合整体语言风格，语言描述尽量简洁生动。</a:t>
              </a:r>
            </a:p>
          </p:txBody>
        </p:sp>
      </p:grpSp>
      <p:sp>
        <p:nvSpPr>
          <p:cNvPr id="56" name="矩形 55"/>
          <p:cNvSpPr/>
          <p:nvPr/>
        </p:nvSpPr>
        <p:spPr>
          <a:xfrm>
            <a:off x="1708067" y="2752240"/>
            <a:ext cx="6171491" cy="19096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84" lIns="68567" rIns="68567" rtlCol="0" tIns="34284"/>
          <a:lstStyle/>
          <a:p>
            <a:pPr algn="ctr"/>
            <a:endParaRPr altLang="en-US" lang="zh-CN" sz="1280"/>
          </a:p>
        </p:txBody>
      </p:sp>
    </p:spTree>
    <p:extLst>
      <p:ext uri="{BB962C8B-B14F-4D97-AF65-F5344CB8AC3E}">
        <p14:creationId val="171883704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grpId="0" id="5" nodeType="afterEffect" presetClass="entr" presetID="2" presetSubtype="8">
                                  <p:stCondLst>
                                    <p:cond delay="0"/>
                                  </p:stCondLst>
                                  <p:childTnLst>
                                    <p:set>
                                      <p:cBhvr>
                                        <p:cTn dur="1" fill="hold" id="6">
                                          <p:stCondLst>
                                            <p:cond delay="0"/>
                                          </p:stCondLst>
                                        </p:cTn>
                                        <p:tgtEl>
                                          <p:spTgt spid="41"/>
                                        </p:tgtEl>
                                        <p:attrNameLst>
                                          <p:attrName>style.visibility</p:attrName>
                                        </p:attrNameLst>
                                      </p:cBhvr>
                                      <p:to>
                                        <p:strVal val="visible"/>
                                      </p:to>
                                    </p:set>
                                    <p:anim calcmode="lin" valueType="num">
                                      <p:cBhvr additive="base">
                                        <p:cTn dur="500" fill="hold" id="7"/>
                                        <p:tgtEl>
                                          <p:spTgt spid="41"/>
                                        </p:tgtEl>
                                        <p:attrNameLst>
                                          <p:attrName>ppt_x</p:attrName>
                                        </p:attrNameLst>
                                      </p:cBhvr>
                                      <p:tavLst>
                                        <p:tav tm="0">
                                          <p:val>
                                            <p:strVal val="0-#ppt_w/2"/>
                                          </p:val>
                                        </p:tav>
                                        <p:tav tm="100000">
                                          <p:val>
                                            <p:strVal val="#ppt_x"/>
                                          </p:val>
                                        </p:tav>
                                      </p:tavLst>
                                    </p:anim>
                                    <p:anim calcmode="lin" valueType="num">
                                      <p:cBhvr additive="base">
                                        <p:cTn dur="500" fill="hold" id="8"/>
                                        <p:tgtEl>
                                          <p:spTgt spid="41"/>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10" presetSubtype="0">
                                  <p:stCondLst>
                                    <p:cond delay="0"/>
                                  </p:stCondLst>
                                  <p:childTnLst>
                                    <p:set>
                                      <p:cBhvr>
                                        <p:cTn dur="1" fill="hold" id="11">
                                          <p:stCondLst>
                                            <p:cond delay="0"/>
                                          </p:stCondLst>
                                        </p:cTn>
                                        <p:tgtEl>
                                          <p:spTgt spid="56"/>
                                        </p:tgtEl>
                                        <p:attrNameLst>
                                          <p:attrName>style.visibility</p:attrName>
                                        </p:attrNameLst>
                                      </p:cBhvr>
                                      <p:to>
                                        <p:strVal val="visible"/>
                                      </p:to>
                                    </p:set>
                                    <p:animEffect filter="fade" transition="in">
                                      <p:cBhvr>
                                        <p:cTn dur="500" id="12"/>
                                        <p:tgtEl>
                                          <p:spTgt spid="56"/>
                                        </p:tgtEl>
                                      </p:cBhvr>
                                    </p:animEffect>
                                  </p:childTnLst>
                                </p:cTn>
                              </p:par>
                            </p:childTnLst>
                          </p:cTn>
                        </p:par>
                        <p:par>
                          <p:cTn fill="hold" id="13" nodeType="afterGroup">
                            <p:stCondLst>
                              <p:cond delay="1000"/>
                            </p:stCondLst>
                            <p:childTnLst>
                              <p:par>
                                <p:cTn fill="hold" id="14" nodeType="afterEffect" presetClass="entr" presetID="22" presetSubtype="4">
                                  <p:stCondLst>
                                    <p:cond delay="0"/>
                                  </p:stCondLst>
                                  <p:childTnLst>
                                    <p:set>
                                      <p:cBhvr>
                                        <p:cTn dur="1" fill="hold" id="15">
                                          <p:stCondLst>
                                            <p:cond delay="0"/>
                                          </p:stCondLst>
                                        </p:cTn>
                                        <p:tgtEl>
                                          <p:spTgt spid="2"/>
                                        </p:tgtEl>
                                        <p:attrNameLst>
                                          <p:attrName>style.visibility</p:attrName>
                                        </p:attrNameLst>
                                      </p:cBhvr>
                                      <p:to>
                                        <p:strVal val="visible"/>
                                      </p:to>
                                    </p:set>
                                    <p:animEffect filter="wipe(down)" transition="in">
                                      <p:cBhvr>
                                        <p:cTn dur="500" id="16"/>
                                        <p:tgtEl>
                                          <p:spTgt spid="2"/>
                                        </p:tgtEl>
                                      </p:cBhvr>
                                    </p:animEffect>
                                  </p:childTnLst>
                                </p:cTn>
                              </p:par>
                              <p:par>
                                <p:cTn fill="hold" id="17" nodeType="withEffect" presetClass="entr" presetID="22" presetSubtype="1">
                                  <p:stCondLst>
                                    <p:cond delay="0"/>
                                  </p:stCondLst>
                                  <p:childTnLst>
                                    <p:set>
                                      <p:cBhvr>
                                        <p:cTn dur="1" fill="hold" id="18">
                                          <p:stCondLst>
                                            <p:cond delay="0"/>
                                          </p:stCondLst>
                                        </p:cTn>
                                        <p:tgtEl>
                                          <p:spTgt spid="4"/>
                                        </p:tgtEl>
                                        <p:attrNameLst>
                                          <p:attrName>style.visibility</p:attrName>
                                        </p:attrNameLst>
                                      </p:cBhvr>
                                      <p:to>
                                        <p:strVal val="visible"/>
                                      </p:to>
                                    </p:set>
                                    <p:animEffect filter="wipe(up)" transition="in">
                                      <p:cBhvr>
                                        <p:cTn dur="500" id="19"/>
                                        <p:tgtEl>
                                          <p:spTgt spid="4"/>
                                        </p:tgtEl>
                                      </p:cBhvr>
                                    </p:animEffect>
                                  </p:childTnLst>
                                </p:cTn>
                              </p:par>
                            </p:childTnLst>
                          </p:cTn>
                        </p:par>
                        <p:par>
                          <p:cTn fill="hold" id="20" nodeType="afterGroup">
                            <p:stCondLst>
                              <p:cond delay="1500"/>
                            </p:stCondLst>
                            <p:childTnLst>
                              <p:par>
                                <p:cTn fill="hold" id="21" nodeType="afterEffect" presetClass="entr" presetID="22" presetSubtype="1">
                                  <p:stCondLst>
                                    <p:cond delay="0"/>
                                  </p:stCondLst>
                                  <p:childTnLst>
                                    <p:set>
                                      <p:cBhvr>
                                        <p:cTn dur="1" fill="hold" id="22">
                                          <p:stCondLst>
                                            <p:cond delay="0"/>
                                          </p:stCondLst>
                                        </p:cTn>
                                        <p:tgtEl>
                                          <p:spTgt spid="8"/>
                                        </p:tgtEl>
                                        <p:attrNameLst>
                                          <p:attrName>style.visibility</p:attrName>
                                        </p:attrNameLst>
                                      </p:cBhvr>
                                      <p:to>
                                        <p:strVal val="visible"/>
                                      </p:to>
                                    </p:set>
                                    <p:animEffect filter="wipe(up)" transition="in">
                                      <p:cBhvr>
                                        <p:cTn dur="500" id="23"/>
                                        <p:tgtEl>
                                          <p:spTgt spid="8"/>
                                        </p:tgtEl>
                                      </p:cBhvr>
                                    </p:animEffect>
                                  </p:childTnLst>
                                </p:cTn>
                              </p:par>
                              <p:par>
                                <p:cTn fill="hold" id="24" nodeType="withEffect" presetClass="entr" presetID="22" presetSubtype="4">
                                  <p:stCondLst>
                                    <p:cond delay="0"/>
                                  </p:stCondLst>
                                  <p:childTnLst>
                                    <p:set>
                                      <p:cBhvr>
                                        <p:cTn dur="1" fill="hold" id="25">
                                          <p:stCondLst>
                                            <p:cond delay="0"/>
                                          </p:stCondLst>
                                        </p:cTn>
                                        <p:tgtEl>
                                          <p:spTgt spid="6"/>
                                        </p:tgtEl>
                                        <p:attrNameLst>
                                          <p:attrName>style.visibility</p:attrName>
                                        </p:attrNameLst>
                                      </p:cBhvr>
                                      <p:to>
                                        <p:strVal val="visible"/>
                                      </p:to>
                                    </p:set>
                                    <p:animEffect filter="wipe(down)" transition="in">
                                      <p:cBhvr>
                                        <p:cTn dur="500" id="26"/>
                                        <p:tgtEl>
                                          <p:spTgt spid="6"/>
                                        </p:tgtEl>
                                      </p:cBhvr>
                                    </p:animEffect>
                                  </p:childTnLst>
                                </p:cTn>
                              </p:par>
                              <p:par>
                                <p:cTn fill="hold" id="27" nodeType="withEffect" presetClass="entr" presetID="22" presetSubtype="4">
                                  <p:stCondLst>
                                    <p:cond delay="0"/>
                                  </p:stCondLst>
                                  <p:childTnLst>
                                    <p:set>
                                      <p:cBhvr>
                                        <p:cTn dur="1" fill="hold" id="28">
                                          <p:stCondLst>
                                            <p:cond delay="0"/>
                                          </p:stCondLst>
                                        </p:cTn>
                                        <p:tgtEl>
                                          <p:spTgt spid="5"/>
                                        </p:tgtEl>
                                        <p:attrNameLst>
                                          <p:attrName>style.visibility</p:attrName>
                                        </p:attrNameLst>
                                      </p:cBhvr>
                                      <p:to>
                                        <p:strVal val="visible"/>
                                      </p:to>
                                    </p:set>
                                    <p:animEffect filter="wipe(down)" transition="in">
                                      <p:cBhvr>
                                        <p:cTn dur="500" id="29"/>
                                        <p:tgtEl>
                                          <p:spTgt spid="5"/>
                                        </p:tgtEl>
                                      </p:cBhvr>
                                    </p:animEffect>
                                  </p:childTnLst>
                                </p:cTn>
                              </p:par>
                              <p:par>
                                <p:cTn fill="hold" id="30" nodeType="withEffect" presetClass="entr" presetID="22" presetSubtype="1">
                                  <p:stCondLst>
                                    <p:cond delay="0"/>
                                  </p:stCondLst>
                                  <p:childTnLst>
                                    <p:set>
                                      <p:cBhvr>
                                        <p:cTn dur="1" fill="hold" id="31">
                                          <p:stCondLst>
                                            <p:cond delay="0"/>
                                          </p:stCondLst>
                                        </p:cTn>
                                        <p:tgtEl>
                                          <p:spTgt spid="7"/>
                                        </p:tgtEl>
                                        <p:attrNameLst>
                                          <p:attrName>style.visibility</p:attrName>
                                        </p:attrNameLst>
                                      </p:cBhvr>
                                      <p:to>
                                        <p:strVal val="visible"/>
                                      </p:to>
                                    </p:set>
                                    <p:animEffect filter="wipe(up)" transition="in">
                                      <p:cBhvr>
                                        <p:cTn dur="500" id="32"/>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1"/>
      <p:bldP grpId="0" spid="56"/>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2" name="Rectangle 81"/>
          <p:cNvSpPr/>
          <p:nvPr/>
        </p:nvSpPr>
        <p:spPr>
          <a:xfrm>
            <a:off x="5179689" y="1618764"/>
            <a:ext cx="3035048" cy="2459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p>
        </p:txBody>
      </p:sp>
      <p:sp>
        <p:nvSpPr>
          <p:cNvPr id="85" name="Rectangle 84"/>
          <p:cNvSpPr/>
          <p:nvPr/>
        </p:nvSpPr>
        <p:spPr>
          <a:xfrm>
            <a:off x="5179689" y="2728697"/>
            <a:ext cx="3035048" cy="2459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p>
        </p:txBody>
      </p:sp>
      <p:grpSp>
        <p:nvGrpSpPr>
          <p:cNvPr id="6" name="Group 5"/>
          <p:cNvGrpSpPr/>
          <p:nvPr/>
        </p:nvGrpSpPr>
        <p:grpSpPr>
          <a:xfrm>
            <a:off x="5166041" y="2720844"/>
            <a:ext cx="1263373" cy="292388"/>
            <a:chOff x="7085761" y="3940834"/>
            <a:chExt cx="1684497" cy="389851"/>
          </a:xfrm>
        </p:grpSpPr>
        <p:sp>
          <p:nvSpPr>
            <p:cNvPr id="86" name="Rectangle 85"/>
            <p:cNvSpPr/>
            <p:nvPr/>
          </p:nvSpPr>
          <p:spPr>
            <a:xfrm>
              <a:off x="7103958" y="3951300"/>
              <a:ext cx="1666300" cy="3278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87" name="Content Placeholder 2"/>
            <p:cNvSpPr txBox="1"/>
            <p:nvPr/>
          </p:nvSpPr>
          <p:spPr>
            <a:xfrm>
              <a:off x="7085761" y="3940834"/>
              <a:ext cx="716891" cy="386080"/>
            </a:xfrm>
            <a:prstGeom prst="rect">
              <a:avLst/>
            </a:prstGeom>
            <a:noFill/>
          </p:spPr>
          <p:txBody>
            <a:bodyPr bIns="60960" lIns="121920" rIns="121920" rtlCol="0" tIns="60960" vert="horz" wrap="square">
              <a:sp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b="1" lang="en-US" sz="1100">
                  <a:solidFill>
                    <a:schemeClr val="bg1"/>
                  </a:solidFill>
                </a:rPr>
                <a:t>45%</a:t>
              </a:r>
            </a:p>
          </p:txBody>
        </p:sp>
      </p:grpSp>
      <p:sp>
        <p:nvSpPr>
          <p:cNvPr id="88" name="Rectangle 87"/>
          <p:cNvSpPr/>
          <p:nvPr/>
        </p:nvSpPr>
        <p:spPr>
          <a:xfrm>
            <a:off x="5179689" y="2356531"/>
            <a:ext cx="3035048" cy="2459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p>
        </p:txBody>
      </p:sp>
      <p:grpSp>
        <p:nvGrpSpPr>
          <p:cNvPr id="5" name="Group 4"/>
          <p:cNvGrpSpPr/>
          <p:nvPr/>
        </p:nvGrpSpPr>
        <p:grpSpPr>
          <a:xfrm>
            <a:off x="5166040" y="2347678"/>
            <a:ext cx="2275056" cy="292388"/>
            <a:chOff x="7085761" y="3443267"/>
            <a:chExt cx="3033408" cy="389849"/>
          </a:xfrm>
        </p:grpSpPr>
        <p:sp>
          <p:nvSpPr>
            <p:cNvPr id="89" name="Rectangle 88"/>
            <p:cNvSpPr/>
            <p:nvPr/>
          </p:nvSpPr>
          <p:spPr>
            <a:xfrm>
              <a:off x="7103958" y="3455079"/>
              <a:ext cx="3015211" cy="32788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90" name="Content Placeholder 2"/>
            <p:cNvSpPr txBox="1"/>
            <p:nvPr/>
          </p:nvSpPr>
          <p:spPr>
            <a:xfrm>
              <a:off x="7085761" y="3443267"/>
              <a:ext cx="716891" cy="386078"/>
            </a:xfrm>
            <a:prstGeom prst="rect">
              <a:avLst/>
            </a:prstGeom>
            <a:noFill/>
          </p:spPr>
          <p:txBody>
            <a:bodyPr bIns="60960" lIns="121920" rIns="121920" rtlCol="0" tIns="60960" vert="horz" wrap="square">
              <a:sp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b="1" lang="en-US" sz="1100">
                  <a:solidFill>
                    <a:schemeClr val="bg1"/>
                  </a:solidFill>
                </a:rPr>
                <a:t>75%</a:t>
              </a:r>
            </a:p>
          </p:txBody>
        </p:sp>
      </p:grpSp>
      <p:sp>
        <p:nvSpPr>
          <p:cNvPr id="91" name="Rectangle 90"/>
          <p:cNvSpPr/>
          <p:nvPr/>
        </p:nvSpPr>
        <p:spPr>
          <a:xfrm>
            <a:off x="5179689" y="1984730"/>
            <a:ext cx="3035048" cy="2459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p>
        </p:txBody>
      </p:sp>
      <p:grpSp>
        <p:nvGrpSpPr>
          <p:cNvPr id="4" name="Group 3"/>
          <p:cNvGrpSpPr/>
          <p:nvPr/>
        </p:nvGrpSpPr>
        <p:grpSpPr>
          <a:xfrm>
            <a:off x="5166041" y="1975875"/>
            <a:ext cx="1798971" cy="292388"/>
            <a:chOff x="7085761" y="2947532"/>
            <a:chExt cx="2398628" cy="389849"/>
          </a:xfrm>
        </p:grpSpPr>
        <p:sp>
          <p:nvSpPr>
            <p:cNvPr id="92" name="Rectangle 91"/>
            <p:cNvSpPr/>
            <p:nvPr/>
          </p:nvSpPr>
          <p:spPr>
            <a:xfrm>
              <a:off x="7103958" y="2959344"/>
              <a:ext cx="2380431" cy="3278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93" name="Content Placeholder 2"/>
            <p:cNvSpPr txBox="1"/>
            <p:nvPr/>
          </p:nvSpPr>
          <p:spPr>
            <a:xfrm>
              <a:off x="7085762" y="2947532"/>
              <a:ext cx="716891" cy="386078"/>
            </a:xfrm>
            <a:prstGeom prst="rect">
              <a:avLst/>
            </a:prstGeom>
            <a:noFill/>
          </p:spPr>
          <p:txBody>
            <a:bodyPr bIns="60960" lIns="121920" rIns="121920" rtlCol="0" tIns="60960" vert="horz" wrap="square">
              <a:sp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b="1" lang="en-US" sz="1100">
                  <a:solidFill>
                    <a:schemeClr val="bg1"/>
                  </a:solidFill>
                </a:rPr>
                <a:t>62%</a:t>
              </a:r>
            </a:p>
          </p:txBody>
        </p:sp>
      </p:grpSp>
      <p:sp>
        <p:nvSpPr>
          <p:cNvPr id="95" name="TextBox 94"/>
          <p:cNvSpPr txBox="1"/>
          <p:nvPr/>
        </p:nvSpPr>
        <p:spPr>
          <a:xfrm>
            <a:off x="4804801" y="1175273"/>
            <a:ext cx="1508734" cy="342886"/>
          </a:xfrm>
          <a:prstGeom prst="rect">
            <a:avLst/>
          </a:prstGeom>
          <a:noFill/>
        </p:spPr>
        <p:txBody>
          <a:bodyPr bIns="34283" lIns="68567" rIns="68567" rtlCol="0" tIns="34283" wrap="none">
            <a:spAutoFit/>
          </a:bodyPr>
          <a:lstStyle/>
          <a:p>
            <a:r>
              <a:rPr altLang="en-US" b="1" lang="zh-CN">
                <a:solidFill>
                  <a:schemeClr val="tx2"/>
                </a:solidFill>
                <a:cs typeface="Lato Regular"/>
              </a:rPr>
              <a:t>点击添加内容</a:t>
            </a:r>
          </a:p>
        </p:txBody>
      </p:sp>
      <p:grpSp>
        <p:nvGrpSpPr>
          <p:cNvPr id="99" name="Group 98"/>
          <p:cNvGrpSpPr/>
          <p:nvPr/>
        </p:nvGrpSpPr>
        <p:grpSpPr>
          <a:xfrm>
            <a:off x="4804802" y="1972654"/>
            <a:ext cx="248719" cy="249144"/>
            <a:chOff x="7275629" y="3973834"/>
            <a:chExt cx="464344" cy="465138"/>
          </a:xfrm>
          <a:solidFill>
            <a:schemeClr val="tx2">
              <a:lumMod val="40000"/>
              <a:lumOff val="60000"/>
            </a:schemeClr>
          </a:solidFill>
        </p:grpSpPr>
        <p:sp>
          <p:nvSpPr>
            <p:cNvPr id="142" name="AutoShape 37"/>
            <p:cNvSpPr/>
            <p:nvPr/>
          </p:nvSpPr>
          <p:spPr bwMode="auto">
            <a:xfrm>
              <a:off x="7275629" y="4017490"/>
              <a:ext cx="423069" cy="421482"/>
            </a:xfrm>
            <a:custGeom>
              <a:gdLst>
                <a:gd fmla="+- 0 10849 98" name="T0"/>
                <a:gd fmla="*/ T0 w 21502" name="T1"/>
                <a:gd fmla="*/ 10800 h 21600" name="T2"/>
                <a:gd fmla="+- 0 10849 98" name="T3"/>
                <a:gd fmla="*/ T3 w 21502" name="T4"/>
                <a:gd fmla="*/ 10800 h 21600" name="T5"/>
                <a:gd fmla="+- 0 10849 98" name="T6"/>
                <a:gd fmla="*/ T6 w 21502" name="T7"/>
                <a:gd fmla="*/ 10800 h 21600" name="T8"/>
                <a:gd fmla="+- 0 10849 98" name="T9"/>
                <a:gd fmla="*/ T9 w 21502" name="T10"/>
                <a:gd fmla="*/ 10800 h 21600" name="T11"/>
              </a:gdLst>
              <a:cxnLst>
                <a:cxn ang="0">
                  <a:pos x="T1" y="T2"/>
                </a:cxn>
                <a:cxn ang="0">
                  <a:pos x="T4" y="T5"/>
                </a:cxn>
                <a:cxn ang="0">
                  <a:pos x="T7" y="T8"/>
                </a:cxn>
                <a:cxn ang="0">
                  <a:pos x="T10" y="T11"/>
                </a:cxn>
              </a:cxnLst>
              <a:rect b="b" l="0" r="r" t="0"/>
              <a:pathLst>
                <a:path h="21600" w="21502">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155" name="AutoShape 38"/>
            <p:cNvSpPr/>
            <p:nvPr/>
          </p:nvSpPr>
          <p:spPr bwMode="auto">
            <a:xfrm>
              <a:off x="7478829" y="4206403"/>
              <a:ext cx="72231" cy="730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156" name="AutoShape 39"/>
            <p:cNvSpPr/>
            <p:nvPr/>
          </p:nvSpPr>
          <p:spPr bwMode="auto">
            <a:xfrm>
              <a:off x="7667742" y="3973834"/>
              <a:ext cx="72231" cy="730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157" name="AutoShape 40"/>
            <p:cNvSpPr/>
            <p:nvPr/>
          </p:nvSpPr>
          <p:spPr bwMode="auto">
            <a:xfrm>
              <a:off x="7391517" y="4192115"/>
              <a:ext cx="57944" cy="579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158" name="AutoShape 41"/>
            <p:cNvSpPr/>
            <p:nvPr/>
          </p:nvSpPr>
          <p:spPr bwMode="auto">
            <a:xfrm>
              <a:off x="7449460" y="4293715"/>
              <a:ext cx="29369" cy="285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159" name="AutoShape 42"/>
            <p:cNvSpPr/>
            <p:nvPr/>
          </p:nvSpPr>
          <p:spPr bwMode="auto">
            <a:xfrm>
              <a:off x="7682029" y="4075434"/>
              <a:ext cx="28575" cy="293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grpSp>
      <p:grpSp>
        <p:nvGrpSpPr>
          <p:cNvPr id="160" name="Group 159"/>
          <p:cNvGrpSpPr/>
          <p:nvPr/>
        </p:nvGrpSpPr>
        <p:grpSpPr>
          <a:xfrm>
            <a:off x="4826439" y="2735204"/>
            <a:ext cx="211352" cy="241486"/>
            <a:chOff x="9162373" y="3045147"/>
            <a:chExt cx="406400" cy="464344"/>
          </a:xfrm>
          <a:solidFill>
            <a:schemeClr val="tx2">
              <a:lumMod val="40000"/>
              <a:lumOff val="60000"/>
            </a:schemeClr>
          </a:solidFill>
        </p:grpSpPr>
        <p:sp>
          <p:nvSpPr>
            <p:cNvPr id="161" name="AutoShape 48"/>
            <p:cNvSpPr/>
            <p:nvPr/>
          </p:nvSpPr>
          <p:spPr bwMode="auto">
            <a:xfrm>
              <a:off x="9162373" y="3045147"/>
              <a:ext cx="406400" cy="4643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7425"/>
                  </a:moveTo>
                  <a:cubicBezTo>
                    <a:pt x="5687" y="7425"/>
                    <a:pt x="1542" y="6064"/>
                    <a:pt x="1542" y="4387"/>
                  </a:cubicBezTo>
                  <a:cubicBezTo>
                    <a:pt x="1542" y="2709"/>
                    <a:pt x="5687" y="1350"/>
                    <a:pt x="10800" y="1350"/>
                  </a:cubicBezTo>
                  <a:cubicBezTo>
                    <a:pt x="15912" y="1350"/>
                    <a:pt x="20057" y="2709"/>
                    <a:pt x="20057" y="4387"/>
                  </a:cubicBezTo>
                  <a:cubicBezTo>
                    <a:pt x="20057" y="6064"/>
                    <a:pt x="15912" y="7425"/>
                    <a:pt x="10800" y="7425"/>
                  </a:cubicBezTo>
                  <a:moveTo>
                    <a:pt x="20057" y="9112"/>
                  </a:moveTo>
                  <a:lnTo>
                    <a:pt x="20054" y="9112"/>
                  </a:lnTo>
                  <a:cubicBezTo>
                    <a:pt x="20054" y="9119"/>
                    <a:pt x="20057" y="9127"/>
                    <a:pt x="20057" y="9133"/>
                  </a:cubicBezTo>
                  <a:cubicBezTo>
                    <a:pt x="20057" y="10800"/>
                    <a:pt x="15912" y="12150"/>
                    <a:pt x="10800" y="12150"/>
                  </a:cubicBezTo>
                  <a:cubicBezTo>
                    <a:pt x="5687" y="12150"/>
                    <a:pt x="1542" y="10800"/>
                    <a:pt x="1542" y="9133"/>
                  </a:cubicBezTo>
                  <a:cubicBezTo>
                    <a:pt x="1542" y="9127"/>
                    <a:pt x="1545" y="9119"/>
                    <a:pt x="1545" y="9112"/>
                  </a:cubicBezTo>
                  <a:lnTo>
                    <a:pt x="1542" y="9112"/>
                  </a:lnTo>
                  <a:lnTo>
                    <a:pt x="1542" y="6793"/>
                  </a:lnTo>
                  <a:cubicBezTo>
                    <a:pt x="3564" y="8140"/>
                    <a:pt x="7271" y="8774"/>
                    <a:pt x="10800" y="8774"/>
                  </a:cubicBezTo>
                  <a:cubicBezTo>
                    <a:pt x="14328" y="8774"/>
                    <a:pt x="18035" y="8140"/>
                    <a:pt x="20057" y="6793"/>
                  </a:cubicBezTo>
                  <a:cubicBezTo>
                    <a:pt x="20057" y="6793"/>
                    <a:pt x="20057" y="9112"/>
                    <a:pt x="20057" y="9112"/>
                  </a:cubicBezTo>
                  <a:close/>
                  <a:moveTo>
                    <a:pt x="20057" y="13162"/>
                  </a:moveTo>
                  <a:lnTo>
                    <a:pt x="20054" y="13162"/>
                  </a:lnTo>
                  <a:cubicBezTo>
                    <a:pt x="20054" y="13169"/>
                    <a:pt x="20057" y="13177"/>
                    <a:pt x="20057" y="13183"/>
                  </a:cubicBezTo>
                  <a:cubicBezTo>
                    <a:pt x="20057" y="14850"/>
                    <a:pt x="15912" y="16200"/>
                    <a:pt x="10800" y="16200"/>
                  </a:cubicBezTo>
                  <a:cubicBezTo>
                    <a:pt x="5687" y="16200"/>
                    <a:pt x="1542" y="14850"/>
                    <a:pt x="1542" y="13183"/>
                  </a:cubicBezTo>
                  <a:cubicBezTo>
                    <a:pt x="1542" y="13177"/>
                    <a:pt x="1545" y="13169"/>
                    <a:pt x="1545" y="13162"/>
                  </a:cubicBezTo>
                  <a:lnTo>
                    <a:pt x="1542" y="13162"/>
                  </a:lnTo>
                  <a:lnTo>
                    <a:pt x="1542" y="10640"/>
                  </a:lnTo>
                  <a:cubicBezTo>
                    <a:pt x="3136" y="12077"/>
                    <a:pt x="6982" y="12825"/>
                    <a:pt x="10800" y="12825"/>
                  </a:cubicBezTo>
                  <a:cubicBezTo>
                    <a:pt x="14617" y="12825"/>
                    <a:pt x="18463" y="12077"/>
                    <a:pt x="20057" y="10640"/>
                  </a:cubicBezTo>
                  <a:cubicBezTo>
                    <a:pt x="20057" y="10640"/>
                    <a:pt x="20057" y="13162"/>
                    <a:pt x="20057" y="13162"/>
                  </a:cubicBezTo>
                  <a:close/>
                  <a:moveTo>
                    <a:pt x="20057" y="17212"/>
                  </a:moveTo>
                  <a:cubicBezTo>
                    <a:pt x="20057" y="18889"/>
                    <a:pt x="15912" y="20249"/>
                    <a:pt x="10800" y="20249"/>
                  </a:cubicBezTo>
                  <a:cubicBezTo>
                    <a:pt x="5687" y="20249"/>
                    <a:pt x="1542" y="18889"/>
                    <a:pt x="1542" y="17212"/>
                  </a:cubicBezTo>
                  <a:lnTo>
                    <a:pt x="1542" y="14690"/>
                  </a:lnTo>
                  <a:cubicBezTo>
                    <a:pt x="3136" y="16127"/>
                    <a:pt x="6982" y="16875"/>
                    <a:pt x="10800" y="16875"/>
                  </a:cubicBezTo>
                  <a:cubicBezTo>
                    <a:pt x="14617" y="16875"/>
                    <a:pt x="18463" y="16127"/>
                    <a:pt x="20057" y="14690"/>
                  </a:cubicBezTo>
                  <a:cubicBezTo>
                    <a:pt x="20057" y="14690"/>
                    <a:pt x="20057" y="17212"/>
                    <a:pt x="20057" y="17212"/>
                  </a:cubicBezTo>
                  <a:close/>
                  <a:moveTo>
                    <a:pt x="10800" y="0"/>
                  </a:moveTo>
                  <a:cubicBezTo>
                    <a:pt x="5598" y="0"/>
                    <a:pt x="0" y="1372"/>
                    <a:pt x="0" y="4387"/>
                  </a:cubicBezTo>
                  <a:lnTo>
                    <a:pt x="0" y="17212"/>
                  </a:lnTo>
                  <a:cubicBezTo>
                    <a:pt x="0" y="20226"/>
                    <a:pt x="5598" y="21599"/>
                    <a:pt x="10800" y="21599"/>
                  </a:cubicBezTo>
                  <a:cubicBezTo>
                    <a:pt x="16001" y="21599"/>
                    <a:pt x="21599" y="20226"/>
                    <a:pt x="21599" y="17212"/>
                  </a:cubicBezTo>
                  <a:lnTo>
                    <a:pt x="21599" y="4387"/>
                  </a:lnTo>
                  <a:cubicBezTo>
                    <a:pt x="21599" y="1372"/>
                    <a:pt x="16001"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162" name="AutoShape 49"/>
            <p:cNvSpPr/>
            <p:nvPr/>
          </p:nvSpPr>
          <p:spPr bwMode="auto">
            <a:xfrm>
              <a:off x="9481460" y="3407890"/>
              <a:ext cx="29369" cy="285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163" name="AutoShape 50"/>
            <p:cNvSpPr/>
            <p:nvPr/>
          </p:nvSpPr>
          <p:spPr bwMode="auto">
            <a:xfrm>
              <a:off x="9481460" y="3320578"/>
              <a:ext cx="29369" cy="293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164" name="AutoShape 51"/>
            <p:cNvSpPr/>
            <p:nvPr/>
          </p:nvSpPr>
          <p:spPr bwMode="auto">
            <a:xfrm>
              <a:off x="9481460" y="3233265"/>
              <a:ext cx="29369" cy="293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grpSp>
      <p:grpSp>
        <p:nvGrpSpPr>
          <p:cNvPr id="165" name="Group 164"/>
          <p:cNvGrpSpPr/>
          <p:nvPr/>
        </p:nvGrpSpPr>
        <p:grpSpPr>
          <a:xfrm>
            <a:off x="4849823" y="1614874"/>
            <a:ext cx="170915" cy="249144"/>
            <a:chOff x="3582988" y="3510757"/>
            <a:chExt cx="319088" cy="465138"/>
          </a:xfrm>
          <a:solidFill>
            <a:schemeClr val="tx2">
              <a:lumMod val="40000"/>
              <a:lumOff val="60000"/>
            </a:schemeClr>
          </a:solidFill>
        </p:grpSpPr>
        <p:sp>
          <p:nvSpPr>
            <p:cNvPr id="166" name="AutoShape 113"/>
            <p:cNvSpPr/>
            <p:nvPr/>
          </p:nvSpPr>
          <p:spPr bwMode="auto">
            <a:xfrm>
              <a:off x="3582988" y="3510757"/>
              <a:ext cx="319088" cy="46513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167" name="AutoShape 114"/>
            <p:cNvSpPr/>
            <p:nvPr/>
          </p:nvSpPr>
          <p:spPr bwMode="auto">
            <a:xfrm>
              <a:off x="3655219" y="3583782"/>
              <a:ext cx="94456" cy="9445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grpSp>
      <p:grpSp>
        <p:nvGrpSpPr>
          <p:cNvPr id="168" name="Group 167"/>
          <p:cNvGrpSpPr/>
          <p:nvPr/>
        </p:nvGrpSpPr>
        <p:grpSpPr>
          <a:xfrm>
            <a:off x="4836176" y="2353928"/>
            <a:ext cx="186645" cy="249144"/>
            <a:chOff x="2639219" y="3510757"/>
            <a:chExt cx="348456" cy="465138"/>
          </a:xfrm>
          <a:solidFill>
            <a:schemeClr val="tx2">
              <a:lumMod val="40000"/>
              <a:lumOff val="60000"/>
            </a:schemeClr>
          </a:solidFill>
        </p:grpSpPr>
        <p:sp>
          <p:nvSpPr>
            <p:cNvPr id="169" name="AutoShape 115"/>
            <p:cNvSpPr/>
            <p:nvPr/>
          </p:nvSpPr>
          <p:spPr bwMode="auto">
            <a:xfrm>
              <a:off x="2639219" y="3510757"/>
              <a:ext cx="348456" cy="46513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170" name="AutoShape 116"/>
            <p:cNvSpPr/>
            <p:nvPr/>
          </p:nvSpPr>
          <p:spPr bwMode="auto">
            <a:xfrm>
              <a:off x="2784475" y="3786982"/>
              <a:ext cx="57944" cy="873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grpSp>
      <p:sp>
        <p:nvSpPr>
          <p:cNvPr id="171" name="Rectangle 170"/>
          <p:cNvSpPr/>
          <p:nvPr/>
        </p:nvSpPr>
        <p:spPr>
          <a:xfrm>
            <a:off x="5179689" y="3093346"/>
            <a:ext cx="3035048" cy="2459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p>
        </p:txBody>
      </p:sp>
      <p:grpSp>
        <p:nvGrpSpPr>
          <p:cNvPr id="7" name="Group 6"/>
          <p:cNvGrpSpPr/>
          <p:nvPr/>
        </p:nvGrpSpPr>
        <p:grpSpPr>
          <a:xfrm>
            <a:off x="5166041" y="3085494"/>
            <a:ext cx="1668370" cy="292388"/>
            <a:chOff x="7085761" y="4427033"/>
            <a:chExt cx="2224493" cy="389851"/>
          </a:xfrm>
        </p:grpSpPr>
        <p:sp>
          <p:nvSpPr>
            <p:cNvPr id="172" name="Rectangle 171"/>
            <p:cNvSpPr/>
            <p:nvPr/>
          </p:nvSpPr>
          <p:spPr>
            <a:xfrm>
              <a:off x="7103957" y="4437499"/>
              <a:ext cx="2206297" cy="3278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73" name="Content Placeholder 2"/>
            <p:cNvSpPr txBox="1"/>
            <p:nvPr/>
          </p:nvSpPr>
          <p:spPr>
            <a:xfrm>
              <a:off x="7085761" y="4427032"/>
              <a:ext cx="716891" cy="386080"/>
            </a:xfrm>
            <a:prstGeom prst="rect">
              <a:avLst/>
            </a:prstGeom>
            <a:noFill/>
          </p:spPr>
          <p:txBody>
            <a:bodyPr bIns="60960" lIns="121920" rIns="121920" rtlCol="0" tIns="60960" vert="horz" wrap="square">
              <a:sp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b="1" lang="en-US" sz="1100">
                  <a:solidFill>
                    <a:schemeClr val="bg1"/>
                  </a:solidFill>
                </a:rPr>
                <a:t>58%</a:t>
              </a:r>
            </a:p>
          </p:txBody>
        </p:sp>
      </p:grpSp>
      <p:sp>
        <p:nvSpPr>
          <p:cNvPr id="179" name="AutoShape 47"/>
          <p:cNvSpPr/>
          <p:nvPr/>
        </p:nvSpPr>
        <p:spPr bwMode="auto">
          <a:xfrm>
            <a:off x="4824486" y="3109557"/>
            <a:ext cx="217345" cy="217345"/>
          </a:xfrm>
          <a:custGeom>
            <a:gdLst>
              <a:gd fmla="+- 0 10853 107" name="T0"/>
              <a:gd fmla="*/ T0 w 21493" name="T1"/>
              <a:gd fmla="*/ 10800 h 21600" name="T2"/>
              <a:gd fmla="+- 0 10853 107" name="T3"/>
              <a:gd fmla="*/ T3 w 21493" name="T4"/>
              <a:gd fmla="*/ 10800 h 21600" name="T5"/>
              <a:gd fmla="+- 0 10853 107" name="T6"/>
              <a:gd fmla="*/ T6 w 21493" name="T7"/>
              <a:gd fmla="*/ 10800 h 21600" name="T8"/>
              <a:gd fmla="+- 0 10853 107" name="T9"/>
              <a:gd fmla="*/ T9 w 21493" name="T10"/>
              <a:gd fmla="*/ 10800 h 21600" name="T11"/>
            </a:gdLst>
            <a:cxnLst>
              <a:cxn ang="0">
                <a:pos x="T1" y="T2"/>
              </a:cxn>
              <a:cxn ang="0">
                <a:pos x="T4" y="T5"/>
              </a:cxn>
              <a:cxn ang="0">
                <a:pos x="T7" y="T8"/>
              </a:cxn>
              <a:cxn ang="0">
                <a:pos x="T10" y="T11"/>
              </a:cxn>
            </a:cxnLst>
            <a:rect b="b" l="0" r="r" t="0"/>
            <a:pathLst>
              <a:path h="21600" w="21493">
                <a:moveTo>
                  <a:pt x="20123" y="3375"/>
                </a:moveTo>
                <a:lnTo>
                  <a:pt x="8704" y="5400"/>
                </a:lnTo>
                <a:lnTo>
                  <a:pt x="8704" y="4725"/>
                </a:lnTo>
                <a:lnTo>
                  <a:pt x="8704" y="3375"/>
                </a:lnTo>
                <a:lnTo>
                  <a:pt x="20123" y="1350"/>
                </a:lnTo>
                <a:lnTo>
                  <a:pt x="20123" y="2700"/>
                </a:lnTo>
                <a:cubicBezTo>
                  <a:pt x="20123" y="2700"/>
                  <a:pt x="20123" y="3375"/>
                  <a:pt x="20123" y="3375"/>
                </a:cubicBezTo>
                <a:close/>
                <a:moveTo>
                  <a:pt x="17901" y="18014"/>
                </a:moveTo>
                <a:cubicBezTo>
                  <a:pt x="16291" y="18553"/>
                  <a:pt x="14628" y="18025"/>
                  <a:pt x="14187" y="16839"/>
                </a:cubicBezTo>
                <a:cubicBezTo>
                  <a:pt x="13745" y="15651"/>
                  <a:pt x="14691" y="14251"/>
                  <a:pt x="16300" y="13712"/>
                </a:cubicBezTo>
                <a:cubicBezTo>
                  <a:pt x="17910" y="13173"/>
                  <a:pt x="19573" y="13699"/>
                  <a:pt x="20014" y="14886"/>
                </a:cubicBezTo>
                <a:cubicBezTo>
                  <a:pt x="20456" y="16074"/>
                  <a:pt x="19510" y="17474"/>
                  <a:pt x="17901" y="18014"/>
                </a:cubicBezTo>
                <a:moveTo>
                  <a:pt x="5163" y="20039"/>
                </a:moveTo>
                <a:cubicBezTo>
                  <a:pt x="3554" y="20578"/>
                  <a:pt x="1890" y="20050"/>
                  <a:pt x="1450" y="18864"/>
                </a:cubicBezTo>
                <a:cubicBezTo>
                  <a:pt x="1008" y="17676"/>
                  <a:pt x="1954" y="16276"/>
                  <a:pt x="3562" y="15737"/>
                </a:cubicBezTo>
                <a:cubicBezTo>
                  <a:pt x="5172" y="15198"/>
                  <a:pt x="6836" y="15724"/>
                  <a:pt x="7277" y="16911"/>
                </a:cubicBezTo>
                <a:cubicBezTo>
                  <a:pt x="7719" y="18099"/>
                  <a:pt x="6773" y="19499"/>
                  <a:pt x="5163" y="20039"/>
                </a:cubicBezTo>
                <a:moveTo>
                  <a:pt x="21012" y="316"/>
                </a:moveTo>
                <a:cubicBezTo>
                  <a:pt x="20770" y="110"/>
                  <a:pt x="20463" y="0"/>
                  <a:pt x="20149" y="0"/>
                </a:cubicBezTo>
                <a:cubicBezTo>
                  <a:pt x="20072" y="0"/>
                  <a:pt x="19993" y="6"/>
                  <a:pt x="19916" y="21"/>
                </a:cubicBezTo>
                <a:lnTo>
                  <a:pt x="8497" y="2046"/>
                </a:lnTo>
                <a:cubicBezTo>
                  <a:pt x="7855" y="2159"/>
                  <a:pt x="7387" y="2719"/>
                  <a:pt x="7387" y="3375"/>
                </a:cubicBezTo>
                <a:lnTo>
                  <a:pt x="7387" y="4725"/>
                </a:lnTo>
                <a:lnTo>
                  <a:pt x="7387" y="5400"/>
                </a:lnTo>
                <a:lnTo>
                  <a:pt x="7387" y="14964"/>
                </a:lnTo>
                <a:cubicBezTo>
                  <a:pt x="6706" y="14467"/>
                  <a:pt x="5822" y="14175"/>
                  <a:pt x="4839" y="14175"/>
                </a:cubicBezTo>
                <a:cubicBezTo>
                  <a:pt x="4268" y="14175"/>
                  <a:pt x="3696" y="14269"/>
                  <a:pt x="3139" y="14455"/>
                </a:cubicBezTo>
                <a:cubicBezTo>
                  <a:pt x="1865" y="14882"/>
                  <a:pt x="843" y="15739"/>
                  <a:pt x="336" y="16807"/>
                </a:cubicBezTo>
                <a:cubicBezTo>
                  <a:pt x="-56" y="17633"/>
                  <a:pt x="-107" y="18530"/>
                  <a:pt x="192" y="19336"/>
                </a:cubicBezTo>
                <a:cubicBezTo>
                  <a:pt x="703" y="20711"/>
                  <a:pt x="2155" y="21599"/>
                  <a:pt x="3892" y="21599"/>
                </a:cubicBezTo>
                <a:cubicBezTo>
                  <a:pt x="4462" y="21599"/>
                  <a:pt x="5033" y="21506"/>
                  <a:pt x="5590" y="21319"/>
                </a:cubicBezTo>
                <a:cubicBezTo>
                  <a:pt x="6865" y="20893"/>
                  <a:pt x="7887" y="20036"/>
                  <a:pt x="8394" y="18969"/>
                </a:cubicBezTo>
                <a:cubicBezTo>
                  <a:pt x="8612" y="18509"/>
                  <a:pt x="8714" y="18027"/>
                  <a:pt x="8718" y="17549"/>
                </a:cubicBezTo>
                <a:lnTo>
                  <a:pt x="8730" y="17549"/>
                </a:lnTo>
                <a:lnTo>
                  <a:pt x="8730" y="6750"/>
                </a:lnTo>
                <a:cubicBezTo>
                  <a:pt x="8807" y="6750"/>
                  <a:pt x="8886" y="6743"/>
                  <a:pt x="8964" y="6730"/>
                </a:cubicBezTo>
                <a:lnTo>
                  <a:pt x="20149" y="4746"/>
                </a:lnTo>
                <a:lnTo>
                  <a:pt x="20149" y="12939"/>
                </a:lnTo>
                <a:cubicBezTo>
                  <a:pt x="19468" y="12442"/>
                  <a:pt x="18584" y="12150"/>
                  <a:pt x="17600" y="12150"/>
                </a:cubicBezTo>
                <a:cubicBezTo>
                  <a:pt x="17030" y="12150"/>
                  <a:pt x="16459" y="12244"/>
                  <a:pt x="15902" y="12430"/>
                </a:cubicBezTo>
                <a:cubicBezTo>
                  <a:pt x="14628" y="12857"/>
                  <a:pt x="13606" y="13714"/>
                  <a:pt x="13098" y="14782"/>
                </a:cubicBezTo>
                <a:cubicBezTo>
                  <a:pt x="12706" y="15608"/>
                  <a:pt x="12656" y="16505"/>
                  <a:pt x="12955" y="17311"/>
                </a:cubicBezTo>
                <a:cubicBezTo>
                  <a:pt x="13466" y="18686"/>
                  <a:pt x="14918" y="19575"/>
                  <a:pt x="16653" y="19575"/>
                </a:cubicBezTo>
                <a:cubicBezTo>
                  <a:pt x="17224" y="19575"/>
                  <a:pt x="17796" y="19481"/>
                  <a:pt x="18352" y="19294"/>
                </a:cubicBezTo>
                <a:cubicBezTo>
                  <a:pt x="19627" y="18868"/>
                  <a:pt x="20649" y="18011"/>
                  <a:pt x="21157" y="16944"/>
                </a:cubicBezTo>
                <a:cubicBezTo>
                  <a:pt x="21374" y="16484"/>
                  <a:pt x="21477" y="16002"/>
                  <a:pt x="21480" y="15525"/>
                </a:cubicBezTo>
                <a:lnTo>
                  <a:pt x="21493" y="15525"/>
                </a:lnTo>
                <a:lnTo>
                  <a:pt x="21493" y="3375"/>
                </a:lnTo>
                <a:lnTo>
                  <a:pt x="21493" y="2700"/>
                </a:lnTo>
                <a:lnTo>
                  <a:pt x="21493" y="1350"/>
                </a:lnTo>
                <a:cubicBezTo>
                  <a:pt x="21493" y="951"/>
                  <a:pt x="21317" y="572"/>
                  <a:pt x="21012" y="316"/>
                </a:cubicBezTo>
              </a:path>
            </a:pathLst>
          </a:custGeom>
          <a:solidFill>
            <a:schemeClr val="tx2">
              <a:lumMod val="40000"/>
              <a:lumOff val="60000"/>
            </a:schemeClr>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grpSp>
        <p:nvGrpSpPr>
          <p:cNvPr id="180" name="Group 179"/>
          <p:cNvGrpSpPr/>
          <p:nvPr/>
        </p:nvGrpSpPr>
        <p:grpSpPr>
          <a:xfrm>
            <a:off x="4913643" y="3681144"/>
            <a:ext cx="428917" cy="428917"/>
            <a:chOff x="8204317" y="2115665"/>
            <a:chExt cx="464344" cy="464344"/>
          </a:xfrm>
          <a:solidFill>
            <a:schemeClr val="tx2"/>
          </a:solidFill>
        </p:grpSpPr>
        <p:sp>
          <p:nvSpPr>
            <p:cNvPr id="181" name="AutoShape 81"/>
            <p:cNvSpPr/>
            <p:nvPr/>
          </p:nvSpPr>
          <p:spPr bwMode="auto">
            <a:xfrm>
              <a:off x="8204317" y="2115665"/>
              <a:ext cx="464344" cy="4643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35" y="9811"/>
                  </a:moveTo>
                  <a:cubicBezTo>
                    <a:pt x="20220" y="10144"/>
                    <a:pt x="20081" y="10800"/>
                    <a:pt x="18899" y="10800"/>
                  </a:cubicBezTo>
                  <a:lnTo>
                    <a:pt x="17549" y="10800"/>
                  </a:lnTo>
                  <a:cubicBezTo>
                    <a:pt x="17363" y="10800"/>
                    <a:pt x="17212" y="10950"/>
                    <a:pt x="17212" y="11137"/>
                  </a:cubicBezTo>
                  <a:cubicBezTo>
                    <a:pt x="17212" y="11324"/>
                    <a:pt x="17363" y="11475"/>
                    <a:pt x="17549" y="11475"/>
                  </a:cubicBezTo>
                  <a:lnTo>
                    <a:pt x="18858" y="11475"/>
                  </a:lnTo>
                  <a:cubicBezTo>
                    <a:pt x="19870" y="11475"/>
                    <a:pt x="20003" y="12314"/>
                    <a:pt x="19938" y="12719"/>
                  </a:cubicBezTo>
                  <a:cubicBezTo>
                    <a:pt x="19855" y="13223"/>
                    <a:pt x="19618" y="14175"/>
                    <a:pt x="18478" y="14175"/>
                  </a:cubicBezTo>
                  <a:lnTo>
                    <a:pt x="16874" y="14175"/>
                  </a:lnTo>
                  <a:cubicBezTo>
                    <a:pt x="16688" y="14175"/>
                    <a:pt x="16537" y="14325"/>
                    <a:pt x="16537" y="14512"/>
                  </a:cubicBezTo>
                  <a:cubicBezTo>
                    <a:pt x="16537" y="14699"/>
                    <a:pt x="16688" y="14850"/>
                    <a:pt x="16874" y="14850"/>
                  </a:cubicBezTo>
                  <a:lnTo>
                    <a:pt x="18203" y="14850"/>
                  </a:lnTo>
                  <a:cubicBezTo>
                    <a:pt x="19343" y="14850"/>
                    <a:pt x="19243" y="15718"/>
                    <a:pt x="19079" y="16237"/>
                  </a:cubicBezTo>
                  <a:cubicBezTo>
                    <a:pt x="18864" y="16918"/>
                    <a:pt x="18732" y="17549"/>
                    <a:pt x="17297" y="17549"/>
                  </a:cubicBezTo>
                  <a:lnTo>
                    <a:pt x="16196" y="17549"/>
                  </a:lnTo>
                  <a:cubicBezTo>
                    <a:pt x="16009" y="17549"/>
                    <a:pt x="15859" y="17700"/>
                    <a:pt x="15859" y="17887"/>
                  </a:cubicBezTo>
                  <a:cubicBezTo>
                    <a:pt x="15859" y="18073"/>
                    <a:pt x="16009" y="18225"/>
                    <a:pt x="16196" y="18225"/>
                  </a:cubicBezTo>
                  <a:lnTo>
                    <a:pt x="17255" y="18225"/>
                  </a:lnTo>
                  <a:cubicBezTo>
                    <a:pt x="17993" y="18225"/>
                    <a:pt x="18027" y="18923"/>
                    <a:pt x="17950" y="19174"/>
                  </a:cubicBezTo>
                  <a:cubicBezTo>
                    <a:pt x="17866" y="19448"/>
                    <a:pt x="17767" y="19651"/>
                    <a:pt x="17762" y="19660"/>
                  </a:cubicBezTo>
                  <a:cubicBezTo>
                    <a:pt x="17558" y="20028"/>
                    <a:pt x="17229" y="20249"/>
                    <a:pt x="16534" y="20249"/>
                  </a:cubicBezTo>
                  <a:lnTo>
                    <a:pt x="12844" y="20249"/>
                  </a:lnTo>
                  <a:cubicBezTo>
                    <a:pt x="10990" y="20249"/>
                    <a:pt x="9151" y="19829"/>
                    <a:pt x="9104" y="19818"/>
                  </a:cubicBezTo>
                  <a:cubicBezTo>
                    <a:pt x="6299" y="19172"/>
                    <a:pt x="6152" y="19122"/>
                    <a:pt x="5976" y="19072"/>
                  </a:cubicBezTo>
                  <a:cubicBezTo>
                    <a:pt x="5976" y="19072"/>
                    <a:pt x="5405" y="18976"/>
                    <a:pt x="5405" y="18478"/>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100"/>
                  </a:cubicBezTo>
                  <a:cubicBezTo>
                    <a:pt x="18899" y="8100"/>
                    <a:pt x="18852" y="8196"/>
                    <a:pt x="19448" y="8353"/>
                  </a:cubicBezTo>
                  <a:cubicBezTo>
                    <a:pt x="20187" y="8564"/>
                    <a:pt x="20249" y="9175"/>
                    <a:pt x="20249" y="9386"/>
                  </a:cubicBezTo>
                  <a:cubicBezTo>
                    <a:pt x="20249" y="9618"/>
                    <a:pt x="20243" y="9584"/>
                    <a:pt x="20235" y="9811"/>
                  </a:cubicBezTo>
                  <a:moveTo>
                    <a:pt x="4724" y="19575"/>
                  </a:moveTo>
                  <a:cubicBezTo>
                    <a:pt x="4724" y="19948"/>
                    <a:pt x="4423" y="20249"/>
                    <a:pt x="4049" y="20249"/>
                  </a:cubicBezTo>
                  <a:lnTo>
                    <a:pt x="2024" y="20249"/>
                  </a:lnTo>
                  <a:cubicBezTo>
                    <a:pt x="1652" y="20249"/>
                    <a:pt x="1349" y="19948"/>
                    <a:pt x="1349" y="19575"/>
                  </a:cubicBezTo>
                  <a:lnTo>
                    <a:pt x="1349" y="8774"/>
                  </a:lnTo>
                  <a:cubicBezTo>
                    <a:pt x="1349" y="8401"/>
                    <a:pt x="1652" y="8100"/>
                    <a:pt x="2024" y="8100"/>
                  </a:cubicBezTo>
                  <a:lnTo>
                    <a:pt x="4049" y="8100"/>
                  </a:lnTo>
                  <a:cubicBezTo>
                    <a:pt x="4423" y="8100"/>
                    <a:pt x="4724" y="8401"/>
                    <a:pt x="4724" y="8774"/>
                  </a:cubicBezTo>
                  <a:cubicBezTo>
                    <a:pt x="4724" y="8774"/>
                    <a:pt x="4724" y="19575"/>
                    <a:pt x="4724" y="19575"/>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5"/>
                  </a:lnTo>
                  <a:cubicBezTo>
                    <a:pt x="0" y="20691"/>
                    <a:pt x="908" y="21599"/>
                    <a:pt x="2024" y="21599"/>
                  </a:cubicBezTo>
                  <a:lnTo>
                    <a:pt x="4049" y="21599"/>
                  </a:lnTo>
                  <a:cubicBezTo>
                    <a:pt x="4853" y="21599"/>
                    <a:pt x="5525" y="21114"/>
                    <a:pt x="5850" y="20434"/>
                  </a:cubicBezTo>
                  <a:cubicBezTo>
                    <a:pt x="5859" y="20437"/>
                    <a:pt x="5873" y="20441"/>
                    <a:pt x="5882" y="20442"/>
                  </a:cubicBezTo>
                  <a:cubicBezTo>
                    <a:pt x="5927" y="20454"/>
                    <a:pt x="5979" y="20467"/>
                    <a:pt x="6044" y="20485"/>
                  </a:cubicBezTo>
                  <a:cubicBezTo>
                    <a:pt x="6056" y="20487"/>
                    <a:pt x="6062" y="20488"/>
                    <a:pt x="6074" y="20492"/>
                  </a:cubicBezTo>
                  <a:cubicBezTo>
                    <a:pt x="6464" y="20588"/>
                    <a:pt x="7212" y="20768"/>
                    <a:pt x="8812" y="21135"/>
                  </a:cubicBezTo>
                  <a:cubicBezTo>
                    <a:pt x="9155" y="21213"/>
                    <a:pt x="10966" y="21599"/>
                    <a:pt x="12844" y="21599"/>
                  </a:cubicBezTo>
                  <a:lnTo>
                    <a:pt x="16534" y="21599"/>
                  </a:lnTo>
                  <a:cubicBezTo>
                    <a:pt x="17659" y="21599"/>
                    <a:pt x="18469" y="21167"/>
                    <a:pt x="18952" y="20298"/>
                  </a:cubicBezTo>
                  <a:cubicBezTo>
                    <a:pt x="18958" y="20285"/>
                    <a:pt x="19114" y="19982"/>
                    <a:pt x="19240" y="19572"/>
                  </a:cubicBezTo>
                  <a:cubicBezTo>
                    <a:pt x="19336" y="19263"/>
                    <a:pt x="19371" y="18827"/>
                    <a:pt x="19256" y="18384"/>
                  </a:cubicBezTo>
                  <a:cubicBezTo>
                    <a:pt x="19981" y="17886"/>
                    <a:pt x="20214" y="17133"/>
                    <a:pt x="20366" y="16643"/>
                  </a:cubicBezTo>
                  <a:cubicBezTo>
                    <a:pt x="20620" y="15838"/>
                    <a:pt x="20544" y="15235"/>
                    <a:pt x="20367" y="14803"/>
                  </a:cubicBezTo>
                  <a:cubicBezTo>
                    <a:pt x="20775" y="14418"/>
                    <a:pt x="21122" y="13831"/>
                    <a:pt x="21269" y="12935"/>
                  </a:cubicBezTo>
                  <a:cubicBezTo>
                    <a:pt x="21361" y="12380"/>
                    <a:pt x="21263" y="11809"/>
                    <a:pt x="21007" y="11334"/>
                  </a:cubicBezTo>
                  <a:cubicBezTo>
                    <a:pt x="21389" y="10905"/>
                    <a:pt x="21564" y="10365"/>
                    <a:pt x="21583" y="9865"/>
                  </a:cubicBezTo>
                  <a:lnTo>
                    <a:pt x="21591" y="9724"/>
                  </a:lnTo>
                  <a:cubicBezTo>
                    <a:pt x="21596" y="9635"/>
                    <a:pt x="21600" y="9581"/>
                    <a:pt x="21600" y="9386"/>
                  </a:cubicBezTo>
                  <a:cubicBezTo>
                    <a:pt x="21600" y="8533"/>
                    <a:pt x="21010" y="7446"/>
                    <a:pt x="19686" y="706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182" name="AutoShape 82"/>
            <p:cNvSpPr/>
            <p:nvPr/>
          </p:nvSpPr>
          <p:spPr bwMode="auto">
            <a:xfrm>
              <a:off x="8247973" y="2492697"/>
              <a:ext cx="43657" cy="4365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4400"/>
                  </a:moveTo>
                  <a:cubicBezTo>
                    <a:pt x="8820" y="14400"/>
                    <a:pt x="7200" y="12782"/>
                    <a:pt x="7200" y="10800"/>
                  </a:cubicBezTo>
                  <a:cubicBezTo>
                    <a:pt x="7200" y="8817"/>
                    <a:pt x="8820" y="7200"/>
                    <a:pt x="10800" y="7200"/>
                  </a:cubicBezTo>
                  <a:cubicBezTo>
                    <a:pt x="12779" y="7200"/>
                    <a:pt x="14400" y="8817"/>
                    <a:pt x="14400" y="10800"/>
                  </a:cubicBezTo>
                  <a:cubicBezTo>
                    <a:pt x="14400" y="12782"/>
                    <a:pt x="12779" y="14400"/>
                    <a:pt x="10800" y="14400"/>
                  </a:cubicBezTo>
                  <a:moveTo>
                    <a:pt x="10800" y="0"/>
                  </a:moveTo>
                  <a:cubicBezTo>
                    <a:pt x="4837" y="0"/>
                    <a:pt x="0" y="4837"/>
                    <a:pt x="0" y="10800"/>
                  </a:cubicBezTo>
                  <a:cubicBezTo>
                    <a:pt x="0" y="16762"/>
                    <a:pt x="4837" y="21599"/>
                    <a:pt x="10800" y="21599"/>
                  </a:cubicBezTo>
                  <a:cubicBezTo>
                    <a:pt x="16762" y="21599"/>
                    <a:pt x="21600" y="16762"/>
                    <a:pt x="21600" y="10800"/>
                  </a:cubicBezTo>
                  <a:cubicBezTo>
                    <a:pt x="21600" y="4837"/>
                    <a:pt x="16762"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grpSp>
      <p:sp>
        <p:nvSpPr>
          <p:cNvPr id="253" name="TextBox 252"/>
          <p:cNvSpPr txBox="1"/>
          <p:nvPr/>
        </p:nvSpPr>
        <p:spPr>
          <a:xfrm>
            <a:off x="5404276" y="3599035"/>
            <a:ext cx="746760" cy="251460"/>
          </a:xfrm>
          <a:prstGeom prst="rect">
            <a:avLst/>
          </a:prstGeom>
          <a:noFill/>
        </p:spPr>
        <p:txBody>
          <a:bodyPr bIns="34290" lIns="68580" rIns="68580" rtlCol="0" tIns="34290" wrap="none">
            <a:spAutoFit/>
          </a:bodyPr>
          <a:lstStyle/>
          <a:p>
            <a:r>
              <a:rPr altLang="en-US" b="1" lang="zh-CN" sz="1200">
                <a:solidFill>
                  <a:schemeClr val="tx2"/>
                </a:solidFill>
                <a:cs typeface="Lato Regular"/>
              </a:rPr>
              <a:t>添加内容</a:t>
            </a:r>
          </a:p>
        </p:txBody>
      </p:sp>
      <p:sp>
        <p:nvSpPr>
          <p:cNvPr id="254" name="TextBox 253"/>
          <p:cNvSpPr txBox="1"/>
          <p:nvPr/>
        </p:nvSpPr>
        <p:spPr>
          <a:xfrm>
            <a:off x="5382884" y="3762907"/>
            <a:ext cx="697521" cy="434326"/>
          </a:xfrm>
          <a:prstGeom prst="rect">
            <a:avLst/>
          </a:prstGeom>
          <a:noFill/>
        </p:spPr>
        <p:txBody>
          <a:bodyPr bIns="34283" lIns="68567" rIns="68567" rtlCol="0" tIns="34283" wrap="none">
            <a:spAutoFit/>
          </a:bodyPr>
          <a:lstStyle/>
          <a:p>
            <a:r>
              <a:rPr b="1" lang="en-US" sz="2400">
                <a:solidFill>
                  <a:schemeClr val="accent2"/>
                </a:solidFill>
                <a:cs typeface="Lato Light"/>
              </a:rPr>
              <a:t>87K</a:t>
            </a:r>
          </a:p>
        </p:txBody>
      </p:sp>
      <p:grpSp>
        <p:nvGrpSpPr>
          <p:cNvPr id="255" name="Group 254"/>
          <p:cNvGrpSpPr/>
          <p:nvPr/>
        </p:nvGrpSpPr>
        <p:grpSpPr>
          <a:xfrm flipV="1">
            <a:off x="6600247" y="3697566"/>
            <a:ext cx="428917" cy="428917"/>
            <a:chOff x="8204317" y="2115665"/>
            <a:chExt cx="464344" cy="464344"/>
          </a:xfrm>
          <a:solidFill>
            <a:schemeClr val="tx2"/>
          </a:solidFill>
        </p:grpSpPr>
        <p:sp>
          <p:nvSpPr>
            <p:cNvPr id="256" name="AutoShape 81"/>
            <p:cNvSpPr/>
            <p:nvPr/>
          </p:nvSpPr>
          <p:spPr bwMode="auto">
            <a:xfrm>
              <a:off x="8204317" y="2115665"/>
              <a:ext cx="464344" cy="4643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35" y="9811"/>
                  </a:moveTo>
                  <a:cubicBezTo>
                    <a:pt x="20220" y="10144"/>
                    <a:pt x="20081" y="10800"/>
                    <a:pt x="18899" y="10800"/>
                  </a:cubicBezTo>
                  <a:lnTo>
                    <a:pt x="17549" y="10800"/>
                  </a:lnTo>
                  <a:cubicBezTo>
                    <a:pt x="17363" y="10800"/>
                    <a:pt x="17212" y="10950"/>
                    <a:pt x="17212" y="11137"/>
                  </a:cubicBezTo>
                  <a:cubicBezTo>
                    <a:pt x="17212" y="11324"/>
                    <a:pt x="17363" y="11475"/>
                    <a:pt x="17549" y="11475"/>
                  </a:cubicBezTo>
                  <a:lnTo>
                    <a:pt x="18858" y="11475"/>
                  </a:lnTo>
                  <a:cubicBezTo>
                    <a:pt x="19870" y="11475"/>
                    <a:pt x="20003" y="12314"/>
                    <a:pt x="19938" y="12719"/>
                  </a:cubicBezTo>
                  <a:cubicBezTo>
                    <a:pt x="19855" y="13223"/>
                    <a:pt x="19618" y="14175"/>
                    <a:pt x="18478" y="14175"/>
                  </a:cubicBezTo>
                  <a:lnTo>
                    <a:pt x="16874" y="14175"/>
                  </a:lnTo>
                  <a:cubicBezTo>
                    <a:pt x="16688" y="14175"/>
                    <a:pt x="16537" y="14325"/>
                    <a:pt x="16537" y="14512"/>
                  </a:cubicBezTo>
                  <a:cubicBezTo>
                    <a:pt x="16537" y="14699"/>
                    <a:pt x="16688" y="14850"/>
                    <a:pt x="16874" y="14850"/>
                  </a:cubicBezTo>
                  <a:lnTo>
                    <a:pt x="18203" y="14850"/>
                  </a:lnTo>
                  <a:cubicBezTo>
                    <a:pt x="19343" y="14850"/>
                    <a:pt x="19243" y="15718"/>
                    <a:pt x="19079" y="16237"/>
                  </a:cubicBezTo>
                  <a:cubicBezTo>
                    <a:pt x="18864" y="16918"/>
                    <a:pt x="18732" y="17549"/>
                    <a:pt x="17297" y="17549"/>
                  </a:cubicBezTo>
                  <a:lnTo>
                    <a:pt x="16196" y="17549"/>
                  </a:lnTo>
                  <a:cubicBezTo>
                    <a:pt x="16009" y="17549"/>
                    <a:pt x="15859" y="17700"/>
                    <a:pt x="15859" y="17887"/>
                  </a:cubicBezTo>
                  <a:cubicBezTo>
                    <a:pt x="15859" y="18073"/>
                    <a:pt x="16009" y="18225"/>
                    <a:pt x="16196" y="18225"/>
                  </a:cubicBezTo>
                  <a:lnTo>
                    <a:pt x="17255" y="18225"/>
                  </a:lnTo>
                  <a:cubicBezTo>
                    <a:pt x="17993" y="18225"/>
                    <a:pt x="18027" y="18923"/>
                    <a:pt x="17950" y="19174"/>
                  </a:cubicBezTo>
                  <a:cubicBezTo>
                    <a:pt x="17866" y="19448"/>
                    <a:pt x="17767" y="19651"/>
                    <a:pt x="17762" y="19660"/>
                  </a:cubicBezTo>
                  <a:cubicBezTo>
                    <a:pt x="17558" y="20028"/>
                    <a:pt x="17229" y="20249"/>
                    <a:pt x="16534" y="20249"/>
                  </a:cubicBezTo>
                  <a:lnTo>
                    <a:pt x="12844" y="20249"/>
                  </a:lnTo>
                  <a:cubicBezTo>
                    <a:pt x="10990" y="20249"/>
                    <a:pt x="9151" y="19829"/>
                    <a:pt x="9104" y="19818"/>
                  </a:cubicBezTo>
                  <a:cubicBezTo>
                    <a:pt x="6299" y="19172"/>
                    <a:pt x="6152" y="19122"/>
                    <a:pt x="5976" y="19072"/>
                  </a:cubicBezTo>
                  <a:cubicBezTo>
                    <a:pt x="5976" y="19072"/>
                    <a:pt x="5405" y="18976"/>
                    <a:pt x="5405" y="18478"/>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100"/>
                  </a:cubicBezTo>
                  <a:cubicBezTo>
                    <a:pt x="18899" y="8100"/>
                    <a:pt x="18852" y="8196"/>
                    <a:pt x="19448" y="8353"/>
                  </a:cubicBezTo>
                  <a:cubicBezTo>
                    <a:pt x="20187" y="8564"/>
                    <a:pt x="20249" y="9175"/>
                    <a:pt x="20249" y="9386"/>
                  </a:cubicBezTo>
                  <a:cubicBezTo>
                    <a:pt x="20249" y="9618"/>
                    <a:pt x="20243" y="9584"/>
                    <a:pt x="20235" y="9811"/>
                  </a:cubicBezTo>
                  <a:moveTo>
                    <a:pt x="4724" y="19575"/>
                  </a:moveTo>
                  <a:cubicBezTo>
                    <a:pt x="4724" y="19948"/>
                    <a:pt x="4423" y="20249"/>
                    <a:pt x="4049" y="20249"/>
                  </a:cubicBezTo>
                  <a:lnTo>
                    <a:pt x="2024" y="20249"/>
                  </a:lnTo>
                  <a:cubicBezTo>
                    <a:pt x="1652" y="20249"/>
                    <a:pt x="1349" y="19948"/>
                    <a:pt x="1349" y="19575"/>
                  </a:cubicBezTo>
                  <a:lnTo>
                    <a:pt x="1349" y="8774"/>
                  </a:lnTo>
                  <a:cubicBezTo>
                    <a:pt x="1349" y="8401"/>
                    <a:pt x="1652" y="8100"/>
                    <a:pt x="2024" y="8100"/>
                  </a:cubicBezTo>
                  <a:lnTo>
                    <a:pt x="4049" y="8100"/>
                  </a:lnTo>
                  <a:cubicBezTo>
                    <a:pt x="4423" y="8100"/>
                    <a:pt x="4724" y="8401"/>
                    <a:pt x="4724" y="8774"/>
                  </a:cubicBezTo>
                  <a:cubicBezTo>
                    <a:pt x="4724" y="8774"/>
                    <a:pt x="4724" y="19575"/>
                    <a:pt x="4724" y="19575"/>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5"/>
                  </a:lnTo>
                  <a:cubicBezTo>
                    <a:pt x="0" y="20691"/>
                    <a:pt x="908" y="21599"/>
                    <a:pt x="2024" y="21599"/>
                  </a:cubicBezTo>
                  <a:lnTo>
                    <a:pt x="4049" y="21599"/>
                  </a:lnTo>
                  <a:cubicBezTo>
                    <a:pt x="4853" y="21599"/>
                    <a:pt x="5525" y="21114"/>
                    <a:pt x="5850" y="20434"/>
                  </a:cubicBezTo>
                  <a:cubicBezTo>
                    <a:pt x="5859" y="20437"/>
                    <a:pt x="5873" y="20441"/>
                    <a:pt x="5882" y="20442"/>
                  </a:cubicBezTo>
                  <a:cubicBezTo>
                    <a:pt x="5927" y="20454"/>
                    <a:pt x="5979" y="20467"/>
                    <a:pt x="6044" y="20485"/>
                  </a:cubicBezTo>
                  <a:cubicBezTo>
                    <a:pt x="6056" y="20487"/>
                    <a:pt x="6062" y="20488"/>
                    <a:pt x="6074" y="20492"/>
                  </a:cubicBezTo>
                  <a:cubicBezTo>
                    <a:pt x="6464" y="20588"/>
                    <a:pt x="7212" y="20768"/>
                    <a:pt x="8812" y="21135"/>
                  </a:cubicBezTo>
                  <a:cubicBezTo>
                    <a:pt x="9155" y="21213"/>
                    <a:pt x="10966" y="21599"/>
                    <a:pt x="12844" y="21599"/>
                  </a:cubicBezTo>
                  <a:lnTo>
                    <a:pt x="16534" y="21599"/>
                  </a:lnTo>
                  <a:cubicBezTo>
                    <a:pt x="17659" y="21599"/>
                    <a:pt x="18469" y="21167"/>
                    <a:pt x="18952" y="20298"/>
                  </a:cubicBezTo>
                  <a:cubicBezTo>
                    <a:pt x="18958" y="20285"/>
                    <a:pt x="19114" y="19982"/>
                    <a:pt x="19240" y="19572"/>
                  </a:cubicBezTo>
                  <a:cubicBezTo>
                    <a:pt x="19336" y="19263"/>
                    <a:pt x="19371" y="18827"/>
                    <a:pt x="19256" y="18384"/>
                  </a:cubicBezTo>
                  <a:cubicBezTo>
                    <a:pt x="19981" y="17886"/>
                    <a:pt x="20214" y="17133"/>
                    <a:pt x="20366" y="16643"/>
                  </a:cubicBezTo>
                  <a:cubicBezTo>
                    <a:pt x="20620" y="15838"/>
                    <a:pt x="20544" y="15235"/>
                    <a:pt x="20367" y="14803"/>
                  </a:cubicBezTo>
                  <a:cubicBezTo>
                    <a:pt x="20775" y="14418"/>
                    <a:pt x="21122" y="13831"/>
                    <a:pt x="21269" y="12935"/>
                  </a:cubicBezTo>
                  <a:cubicBezTo>
                    <a:pt x="21361" y="12380"/>
                    <a:pt x="21263" y="11809"/>
                    <a:pt x="21007" y="11334"/>
                  </a:cubicBezTo>
                  <a:cubicBezTo>
                    <a:pt x="21389" y="10905"/>
                    <a:pt x="21564" y="10365"/>
                    <a:pt x="21583" y="9865"/>
                  </a:cubicBezTo>
                  <a:lnTo>
                    <a:pt x="21591" y="9724"/>
                  </a:lnTo>
                  <a:cubicBezTo>
                    <a:pt x="21596" y="9635"/>
                    <a:pt x="21600" y="9581"/>
                    <a:pt x="21600" y="9386"/>
                  </a:cubicBezTo>
                  <a:cubicBezTo>
                    <a:pt x="21600" y="8533"/>
                    <a:pt x="21010" y="7446"/>
                    <a:pt x="19686" y="706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257" name="AutoShape 82"/>
            <p:cNvSpPr/>
            <p:nvPr/>
          </p:nvSpPr>
          <p:spPr bwMode="auto">
            <a:xfrm>
              <a:off x="8247973" y="2492697"/>
              <a:ext cx="43657" cy="4365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4400"/>
                  </a:moveTo>
                  <a:cubicBezTo>
                    <a:pt x="8820" y="14400"/>
                    <a:pt x="7200" y="12782"/>
                    <a:pt x="7200" y="10800"/>
                  </a:cubicBezTo>
                  <a:cubicBezTo>
                    <a:pt x="7200" y="8817"/>
                    <a:pt x="8820" y="7200"/>
                    <a:pt x="10800" y="7200"/>
                  </a:cubicBezTo>
                  <a:cubicBezTo>
                    <a:pt x="12779" y="7200"/>
                    <a:pt x="14400" y="8817"/>
                    <a:pt x="14400" y="10800"/>
                  </a:cubicBezTo>
                  <a:cubicBezTo>
                    <a:pt x="14400" y="12782"/>
                    <a:pt x="12779" y="14400"/>
                    <a:pt x="10800" y="14400"/>
                  </a:cubicBezTo>
                  <a:moveTo>
                    <a:pt x="10800" y="0"/>
                  </a:moveTo>
                  <a:cubicBezTo>
                    <a:pt x="4837" y="0"/>
                    <a:pt x="0" y="4837"/>
                    <a:pt x="0" y="10800"/>
                  </a:cubicBezTo>
                  <a:cubicBezTo>
                    <a:pt x="0" y="16762"/>
                    <a:pt x="4837" y="21599"/>
                    <a:pt x="10800" y="21599"/>
                  </a:cubicBezTo>
                  <a:cubicBezTo>
                    <a:pt x="16762" y="21599"/>
                    <a:pt x="21600" y="16762"/>
                    <a:pt x="21600" y="10800"/>
                  </a:cubicBezTo>
                  <a:cubicBezTo>
                    <a:pt x="21600" y="4837"/>
                    <a:pt x="16762"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46"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grpSp>
      <p:sp>
        <p:nvSpPr>
          <p:cNvPr id="258" name="TextBox 257"/>
          <p:cNvSpPr txBox="1"/>
          <p:nvPr/>
        </p:nvSpPr>
        <p:spPr>
          <a:xfrm>
            <a:off x="7090881" y="3599035"/>
            <a:ext cx="746760" cy="251460"/>
          </a:xfrm>
          <a:prstGeom prst="rect">
            <a:avLst/>
          </a:prstGeom>
          <a:noFill/>
        </p:spPr>
        <p:txBody>
          <a:bodyPr bIns="34290" lIns="68580" rIns="68580" rtlCol="0" tIns="34290" wrap="none">
            <a:spAutoFit/>
          </a:bodyPr>
          <a:lstStyle/>
          <a:p>
            <a:r>
              <a:rPr altLang="en-US" b="1" lang="zh-CN" sz="1200">
                <a:solidFill>
                  <a:schemeClr val="tx2"/>
                </a:solidFill>
                <a:cs typeface="Lato Regular"/>
              </a:rPr>
              <a:t>添加内容</a:t>
            </a:r>
          </a:p>
        </p:txBody>
      </p:sp>
      <p:sp>
        <p:nvSpPr>
          <p:cNvPr id="259" name="TextBox 258"/>
          <p:cNvSpPr txBox="1"/>
          <p:nvPr/>
        </p:nvSpPr>
        <p:spPr>
          <a:xfrm>
            <a:off x="7069487" y="3762907"/>
            <a:ext cx="697521" cy="434326"/>
          </a:xfrm>
          <a:prstGeom prst="rect">
            <a:avLst/>
          </a:prstGeom>
          <a:noFill/>
        </p:spPr>
        <p:txBody>
          <a:bodyPr bIns="34283" lIns="68567" rIns="68567" rtlCol="0" tIns="34283" wrap="none">
            <a:spAutoFit/>
          </a:bodyPr>
          <a:lstStyle/>
          <a:p>
            <a:r>
              <a:rPr b="1" lang="en-US" sz="2400">
                <a:solidFill>
                  <a:schemeClr val="accent5"/>
                </a:solidFill>
                <a:cs typeface="Lato Light"/>
              </a:rPr>
              <a:t>36K</a:t>
            </a:r>
          </a:p>
        </p:txBody>
      </p:sp>
      <p:grpSp>
        <p:nvGrpSpPr>
          <p:cNvPr id="2" name="Group 1"/>
          <p:cNvGrpSpPr/>
          <p:nvPr/>
        </p:nvGrpSpPr>
        <p:grpSpPr>
          <a:xfrm>
            <a:off x="1024286" y="1245658"/>
            <a:ext cx="2892029" cy="2950370"/>
            <a:chOff x="955676" y="1981200"/>
            <a:chExt cx="3856038" cy="3933827"/>
          </a:xfrm>
        </p:grpSpPr>
        <p:sp>
          <p:nvSpPr>
            <p:cNvPr id="55" name="Freeform 18"/>
            <p:cNvSpPr/>
            <p:nvPr/>
          </p:nvSpPr>
          <p:spPr bwMode="auto">
            <a:xfrm>
              <a:off x="955676" y="4983164"/>
              <a:ext cx="1225550" cy="660400"/>
            </a:xfrm>
            <a:custGeom>
              <a:gdLst>
                <a:gd fmla="*/ 0 w 772" name="T0"/>
                <a:gd fmla="*/ 171 h 416" name="T1"/>
                <a:gd fmla="*/ 623 w 772" name="T2"/>
                <a:gd fmla="*/ 0 h 416" name="T3"/>
                <a:gd fmla="*/ 772 w 772" name="T4"/>
                <a:gd fmla="*/ 104 h 416" name="T5"/>
                <a:gd fmla="*/ 636 w 772" name="T6"/>
                <a:gd fmla="*/ 416 h 416" name="T7"/>
                <a:gd fmla="*/ 553 w 772" name="T8"/>
                <a:gd fmla="*/ 386 h 416" name="T9"/>
                <a:gd fmla="*/ 80 w 772" name="T10"/>
                <a:gd fmla="*/ 198 h 416" name="T11"/>
                <a:gd fmla="*/ 0 w 772" name="T12"/>
                <a:gd fmla="*/ 171 h 416" name="T13"/>
              </a:gdLst>
              <a:cxnLst>
                <a:cxn ang="0">
                  <a:pos x="T0" y="T1"/>
                </a:cxn>
                <a:cxn ang="0">
                  <a:pos x="T2" y="T3"/>
                </a:cxn>
                <a:cxn ang="0">
                  <a:pos x="T4" y="T5"/>
                </a:cxn>
                <a:cxn ang="0">
                  <a:pos x="T6" y="T7"/>
                </a:cxn>
                <a:cxn ang="0">
                  <a:pos x="T8" y="T9"/>
                </a:cxn>
                <a:cxn ang="0">
                  <a:pos x="T10" y="T11"/>
                </a:cxn>
                <a:cxn ang="0">
                  <a:pos x="T12" y="T13"/>
                </a:cxn>
              </a:cxnLst>
              <a:rect b="b" l="0" r="r" t="0"/>
              <a:pathLst>
                <a:path h="416" w="772">
                  <a:moveTo>
                    <a:pt x="0" y="171"/>
                  </a:moveTo>
                  <a:lnTo>
                    <a:pt x="623" y="0"/>
                  </a:lnTo>
                  <a:lnTo>
                    <a:pt x="772" y="104"/>
                  </a:lnTo>
                  <a:lnTo>
                    <a:pt x="636" y="416"/>
                  </a:lnTo>
                  <a:lnTo>
                    <a:pt x="553" y="386"/>
                  </a:lnTo>
                  <a:lnTo>
                    <a:pt x="80" y="198"/>
                  </a:lnTo>
                  <a:lnTo>
                    <a:pt x="0" y="171"/>
                  </a:lnTo>
                  <a:close/>
                </a:path>
              </a:pathLst>
            </a:custGeom>
            <a:solidFill>
              <a:schemeClr val="bg1">
                <a:lumMod val="75000"/>
              </a:schemeClr>
            </a:solidFill>
            <a:ln>
              <a:noFill/>
            </a:ln>
          </p:spPr>
          <p:txBody>
            <a:bodyPr anchor="t" anchorCtr="0" bIns="45720" compatLnSpc="1" lIns="91440" numCol="1" rIns="91440" tIns="45720" vert="horz" wrap="square">
              <a:prstTxWarp prst="textNoShape">
                <a:avLst/>
              </a:prstTxWarp>
            </a:bodyPr>
            <a:lstStyle/>
            <a:p>
              <a:endParaRPr lang="en-US"/>
            </a:p>
          </p:txBody>
        </p:sp>
        <p:sp>
          <p:nvSpPr>
            <p:cNvPr id="56" name="Freeform 19"/>
            <p:cNvSpPr/>
            <p:nvPr/>
          </p:nvSpPr>
          <p:spPr bwMode="auto">
            <a:xfrm>
              <a:off x="981076" y="5186364"/>
              <a:ext cx="3830638" cy="728663"/>
            </a:xfrm>
            <a:custGeom>
              <a:gdLst>
                <a:gd fmla="*/ 690 w 2665" name="T0"/>
                <a:gd fmla="*/ 318 h 507" name="T1"/>
                <a:gd fmla="*/ 0 w 2665" name="T2"/>
                <a:gd fmla="*/ 47 h 507" name="T3"/>
                <a:gd fmla="*/ 0 w 2665" name="T4"/>
                <a:gd fmla="*/ 129 h 507" name="T5"/>
                <a:gd fmla="*/ 639 w 2665" name="T6"/>
                <a:gd fmla="*/ 369 h 507" name="T7"/>
                <a:gd fmla="*/ 1627 w 2665" name="T8"/>
                <a:gd fmla="*/ 507 h 507" name="T9"/>
                <a:gd fmla="*/ 2665 w 2665" name="T10"/>
                <a:gd fmla="*/ 121 h 507" name="T11"/>
                <a:gd fmla="*/ 2663 w 2665" name="T12"/>
                <a:gd fmla="*/ 58 h 507" name="T13"/>
                <a:gd fmla="*/ 1258 w 2665" name="T14"/>
                <a:gd fmla="*/ 56 h 507" name="T15"/>
                <a:gd fmla="*/ 690 w 2665" name="T16"/>
                <a:gd fmla="*/ 318 h 50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07" w="2665">
                  <a:moveTo>
                    <a:pt x="690" y="318"/>
                  </a:moveTo>
                  <a:cubicBezTo>
                    <a:pt x="690" y="318"/>
                    <a:pt x="300" y="0"/>
                    <a:pt x="0" y="47"/>
                  </a:cubicBezTo>
                  <a:cubicBezTo>
                    <a:pt x="0" y="129"/>
                    <a:pt x="0" y="129"/>
                    <a:pt x="0" y="129"/>
                  </a:cubicBezTo>
                  <a:cubicBezTo>
                    <a:pt x="0" y="129"/>
                    <a:pt x="352" y="107"/>
                    <a:pt x="639" y="369"/>
                  </a:cubicBezTo>
                  <a:cubicBezTo>
                    <a:pt x="1627" y="507"/>
                    <a:pt x="1627" y="507"/>
                    <a:pt x="1627" y="507"/>
                  </a:cubicBezTo>
                  <a:cubicBezTo>
                    <a:pt x="2665" y="121"/>
                    <a:pt x="2665" y="121"/>
                    <a:pt x="2665" y="121"/>
                  </a:cubicBezTo>
                  <a:cubicBezTo>
                    <a:pt x="2663" y="58"/>
                    <a:pt x="2663" y="58"/>
                    <a:pt x="2663" y="58"/>
                  </a:cubicBezTo>
                  <a:cubicBezTo>
                    <a:pt x="1258" y="56"/>
                    <a:pt x="1258" y="56"/>
                    <a:pt x="1258" y="56"/>
                  </a:cubicBezTo>
                  <a:lnTo>
                    <a:pt x="690" y="318"/>
                  </a:ln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lang="en-US"/>
            </a:p>
          </p:txBody>
        </p:sp>
        <p:sp>
          <p:nvSpPr>
            <p:cNvPr id="57" name="Freeform 20"/>
            <p:cNvSpPr/>
            <p:nvPr/>
          </p:nvSpPr>
          <p:spPr bwMode="auto">
            <a:xfrm>
              <a:off x="1965326" y="5111751"/>
              <a:ext cx="2841625" cy="703263"/>
            </a:xfrm>
            <a:custGeom>
              <a:gdLst>
                <a:gd fmla="*/ 0 w 1790" name="T0"/>
                <a:gd fmla="*/ 335 h 443" name="T1"/>
                <a:gd fmla="*/ 851 w 1790" name="T2"/>
                <a:gd fmla="*/ 443 h 443" name="T3"/>
                <a:gd fmla="*/ 1790 w 1790" name="T4"/>
                <a:gd fmla="*/ 100 h 443" name="T5"/>
                <a:gd fmla="*/ 949 w 1790" name="T6"/>
                <a:gd fmla="*/ 0 h 443" name="T7"/>
                <a:gd fmla="*/ 0 w 1790" name="T8"/>
                <a:gd fmla="*/ 335 h 443" name="T9"/>
              </a:gdLst>
              <a:cxnLst>
                <a:cxn ang="0">
                  <a:pos x="T0" y="T1"/>
                </a:cxn>
                <a:cxn ang="0">
                  <a:pos x="T2" y="T3"/>
                </a:cxn>
                <a:cxn ang="0">
                  <a:pos x="T4" y="T5"/>
                </a:cxn>
                <a:cxn ang="0">
                  <a:pos x="T6" y="T7"/>
                </a:cxn>
                <a:cxn ang="0">
                  <a:pos x="T8" y="T9"/>
                </a:cxn>
              </a:cxnLst>
              <a:rect b="b" l="0" r="r" t="0"/>
              <a:pathLst>
                <a:path h="442" w="1790">
                  <a:moveTo>
                    <a:pt x="0" y="335"/>
                  </a:moveTo>
                  <a:lnTo>
                    <a:pt x="851" y="443"/>
                  </a:lnTo>
                  <a:lnTo>
                    <a:pt x="1790" y="100"/>
                  </a:lnTo>
                  <a:lnTo>
                    <a:pt x="949" y="0"/>
                  </a:lnTo>
                  <a:lnTo>
                    <a:pt x="0" y="335"/>
                  </a:lnTo>
                  <a:close/>
                </a:path>
              </a:pathLst>
            </a:custGeom>
            <a:solidFill>
              <a:schemeClr val="bg1">
                <a:lumMod val="75000"/>
              </a:schemeClr>
            </a:solidFill>
            <a:ln>
              <a:noFill/>
            </a:ln>
          </p:spPr>
          <p:txBody>
            <a:bodyPr anchor="t" anchorCtr="0" bIns="45720" compatLnSpc="1" lIns="91440" numCol="1" rIns="91440" tIns="45720" vert="horz" wrap="square">
              <a:prstTxWarp prst="textNoShape">
                <a:avLst/>
              </a:prstTxWarp>
            </a:bodyPr>
            <a:lstStyle/>
            <a:p>
              <a:endParaRPr lang="en-US"/>
            </a:p>
          </p:txBody>
        </p:sp>
        <p:sp>
          <p:nvSpPr>
            <p:cNvPr id="58" name="Freeform 21"/>
            <p:cNvSpPr/>
            <p:nvPr/>
          </p:nvSpPr>
          <p:spPr bwMode="auto">
            <a:xfrm>
              <a:off x="1965326" y="5111751"/>
              <a:ext cx="2801938" cy="606425"/>
            </a:xfrm>
            <a:custGeom>
              <a:gdLst>
                <a:gd fmla="*/ 0 w 1765" name="T0"/>
                <a:gd fmla="*/ 335 h 382" name="T1"/>
                <a:gd fmla="*/ 825 w 1765" name="T2"/>
                <a:gd fmla="*/ 382 h 382" name="T3"/>
                <a:gd fmla="*/ 1765 w 1765" name="T4"/>
                <a:gd fmla="*/ 38 h 382" name="T5"/>
                <a:gd fmla="*/ 949 w 1765" name="T6"/>
                <a:gd fmla="*/ 0 h 382" name="T7"/>
                <a:gd fmla="*/ 0 w 1765" name="T8"/>
                <a:gd fmla="*/ 335 h 382" name="T9"/>
              </a:gdLst>
              <a:cxnLst>
                <a:cxn ang="0">
                  <a:pos x="T0" y="T1"/>
                </a:cxn>
                <a:cxn ang="0">
                  <a:pos x="T2" y="T3"/>
                </a:cxn>
                <a:cxn ang="0">
                  <a:pos x="T4" y="T5"/>
                </a:cxn>
                <a:cxn ang="0">
                  <a:pos x="T6" y="T7"/>
                </a:cxn>
                <a:cxn ang="0">
                  <a:pos x="T8" y="T9"/>
                </a:cxn>
              </a:cxnLst>
              <a:rect b="b" l="0" r="r" t="0"/>
              <a:pathLst>
                <a:path h="382" w="1765">
                  <a:moveTo>
                    <a:pt x="0" y="335"/>
                  </a:moveTo>
                  <a:lnTo>
                    <a:pt x="825" y="382"/>
                  </a:lnTo>
                  <a:lnTo>
                    <a:pt x="1765" y="38"/>
                  </a:lnTo>
                  <a:lnTo>
                    <a:pt x="949" y="0"/>
                  </a:lnTo>
                  <a:lnTo>
                    <a:pt x="0" y="335"/>
                  </a:lnTo>
                  <a:close/>
                </a:path>
              </a:pathLst>
            </a:custGeom>
            <a:solidFill>
              <a:schemeClr val="bg2">
                <a:lumMod val="90000"/>
              </a:schemeClr>
            </a:solidFill>
            <a:ln>
              <a:noFill/>
            </a:ln>
          </p:spPr>
          <p:txBody>
            <a:bodyPr anchor="t" anchorCtr="0" bIns="45720" compatLnSpc="1" lIns="91440" numCol="1" rIns="91440" tIns="45720" vert="horz" wrap="square">
              <a:prstTxWarp prst="textNoShape">
                <a:avLst/>
              </a:prstTxWarp>
            </a:bodyPr>
            <a:lstStyle/>
            <a:p>
              <a:endParaRPr lang="en-US"/>
            </a:p>
          </p:txBody>
        </p:sp>
        <p:sp>
          <p:nvSpPr>
            <p:cNvPr id="59" name="Freeform 22"/>
            <p:cNvSpPr/>
            <p:nvPr/>
          </p:nvSpPr>
          <p:spPr bwMode="auto">
            <a:xfrm>
              <a:off x="1981201" y="5075239"/>
              <a:ext cx="2755900" cy="577850"/>
            </a:xfrm>
            <a:custGeom>
              <a:gdLst>
                <a:gd fmla="*/ 1037 w 1917" name="T0"/>
                <a:gd fmla="*/ 25 h 402" name="T1"/>
                <a:gd fmla="*/ 1917 w 1917" name="T2"/>
                <a:gd fmla="*/ 0 h 402" name="T3"/>
                <a:gd fmla="*/ 906 w 1917" name="T4"/>
                <a:gd fmla="*/ 402 h 402" name="T5"/>
                <a:gd fmla="*/ 0 w 1917" name="T6"/>
                <a:gd fmla="*/ 390 h 402" name="T7"/>
                <a:gd fmla="*/ 1037 w 1917" name="T8"/>
                <a:gd fmla="*/ 25 h 402" name="T9"/>
              </a:gdLst>
              <a:cxnLst>
                <a:cxn ang="0">
                  <a:pos x="T0" y="T1"/>
                </a:cxn>
                <a:cxn ang="0">
                  <a:pos x="T2" y="T3"/>
                </a:cxn>
                <a:cxn ang="0">
                  <a:pos x="T4" y="T5"/>
                </a:cxn>
                <a:cxn ang="0">
                  <a:pos x="T6" y="T7"/>
                </a:cxn>
                <a:cxn ang="0">
                  <a:pos x="T8" y="T9"/>
                </a:cxn>
              </a:cxnLst>
              <a:rect b="b" l="0" r="r" t="0"/>
              <a:pathLst>
                <a:path h="402" w="1917">
                  <a:moveTo>
                    <a:pt x="1037" y="25"/>
                  </a:moveTo>
                  <a:cubicBezTo>
                    <a:pt x="1037" y="25"/>
                    <a:pt x="1703" y="67"/>
                    <a:pt x="1917" y="0"/>
                  </a:cubicBezTo>
                  <a:cubicBezTo>
                    <a:pt x="906" y="402"/>
                    <a:pt x="906" y="402"/>
                    <a:pt x="906" y="402"/>
                  </a:cubicBezTo>
                  <a:cubicBezTo>
                    <a:pt x="0" y="390"/>
                    <a:pt x="0" y="390"/>
                    <a:pt x="0" y="390"/>
                  </a:cubicBezTo>
                  <a:lnTo>
                    <a:pt x="1037" y="25"/>
                  </a:lnTo>
                  <a:close/>
                </a:path>
              </a:pathLst>
            </a:custGeom>
            <a:solidFill>
              <a:schemeClr val="bg2"/>
            </a:solidFill>
            <a:ln>
              <a:noFill/>
            </a:ln>
          </p:spPr>
          <p:txBody>
            <a:bodyPr anchor="t" anchorCtr="0" bIns="45720" compatLnSpc="1" lIns="91440" numCol="1" rIns="91440" tIns="45720" vert="horz" wrap="square">
              <a:prstTxWarp prst="textNoShape">
                <a:avLst/>
              </a:prstTxWarp>
            </a:bodyPr>
            <a:lstStyle/>
            <a:p>
              <a:endParaRPr lang="en-US"/>
            </a:p>
          </p:txBody>
        </p:sp>
        <p:sp>
          <p:nvSpPr>
            <p:cNvPr id="60" name="Freeform 23"/>
            <p:cNvSpPr/>
            <p:nvPr/>
          </p:nvSpPr>
          <p:spPr bwMode="auto">
            <a:xfrm>
              <a:off x="974726" y="4510089"/>
              <a:ext cx="2497138" cy="1133475"/>
            </a:xfrm>
            <a:custGeom>
              <a:gdLst>
                <a:gd fmla="*/ 689 w 1738" name="T0"/>
                <a:gd fmla="*/ 789 h 789" name="T1"/>
                <a:gd fmla="*/ 0 w 1738" name="T2"/>
                <a:gd fmla="*/ 465 h 789" name="T3"/>
                <a:gd fmla="*/ 1250 w 1738" name="T4"/>
                <a:gd fmla="*/ 0 h 789" name="T5"/>
                <a:gd fmla="*/ 1738 w 1738" name="T6"/>
                <a:gd fmla="*/ 419 h 789" name="T7"/>
                <a:gd fmla="*/ 689 w 1738" name="T8"/>
                <a:gd fmla="*/ 789 h 789" name="T9"/>
              </a:gdLst>
              <a:cxnLst>
                <a:cxn ang="0">
                  <a:pos x="T0" y="T1"/>
                </a:cxn>
                <a:cxn ang="0">
                  <a:pos x="T2" y="T3"/>
                </a:cxn>
                <a:cxn ang="0">
                  <a:pos x="T4" y="T5"/>
                </a:cxn>
                <a:cxn ang="0">
                  <a:pos x="T6" y="T7"/>
                </a:cxn>
                <a:cxn ang="0">
                  <a:pos x="T8" y="T9"/>
                </a:cxn>
              </a:cxnLst>
              <a:rect b="b" l="0" r="r" t="0"/>
              <a:pathLst>
                <a:path h="789" w="1738">
                  <a:moveTo>
                    <a:pt x="689" y="789"/>
                  </a:moveTo>
                  <a:cubicBezTo>
                    <a:pt x="689" y="789"/>
                    <a:pt x="333" y="454"/>
                    <a:pt x="0" y="465"/>
                  </a:cubicBezTo>
                  <a:cubicBezTo>
                    <a:pt x="1250" y="0"/>
                    <a:pt x="1250" y="0"/>
                    <a:pt x="1250" y="0"/>
                  </a:cubicBezTo>
                  <a:cubicBezTo>
                    <a:pt x="1250" y="0"/>
                    <a:pt x="1647" y="17"/>
                    <a:pt x="1738" y="419"/>
                  </a:cubicBezTo>
                  <a:lnTo>
                    <a:pt x="689" y="789"/>
                  </a:lnTo>
                  <a:close/>
                </a:path>
              </a:pathLst>
            </a:custGeom>
            <a:solidFill>
              <a:schemeClr val="bg1">
                <a:lumMod val="75000"/>
              </a:schemeClr>
            </a:solidFill>
            <a:ln>
              <a:noFill/>
            </a:ln>
          </p:spPr>
          <p:txBody>
            <a:bodyPr anchor="t" anchorCtr="0" bIns="45720" compatLnSpc="1" lIns="91440" numCol="1" rIns="91440" tIns="45720" vert="horz" wrap="square">
              <a:prstTxWarp prst="textNoShape">
                <a:avLst/>
              </a:prstTxWarp>
            </a:bodyPr>
            <a:lstStyle/>
            <a:p>
              <a:endParaRPr lang="en-US"/>
            </a:p>
          </p:txBody>
        </p:sp>
        <p:sp>
          <p:nvSpPr>
            <p:cNvPr id="61" name="Freeform 24"/>
            <p:cNvSpPr/>
            <p:nvPr/>
          </p:nvSpPr>
          <p:spPr bwMode="auto">
            <a:xfrm>
              <a:off x="987426" y="4419601"/>
              <a:ext cx="2484438" cy="1223963"/>
            </a:xfrm>
            <a:custGeom>
              <a:gdLst>
                <a:gd fmla="*/ 680 w 1729" name="T0"/>
                <a:gd fmla="*/ 851 h 851" name="T1"/>
                <a:gd fmla="*/ 0 w 1729" name="T2"/>
                <a:gd fmla="*/ 479 h 851" name="T3"/>
                <a:gd fmla="*/ 1243 w 1729" name="T4"/>
                <a:gd fmla="*/ 0 h 851" name="T5"/>
                <a:gd fmla="*/ 1729 w 1729" name="T6"/>
                <a:gd fmla="*/ 481 h 851" name="T7"/>
                <a:gd fmla="*/ 680 w 1729" name="T8"/>
                <a:gd fmla="*/ 851 h 851" name="T9"/>
              </a:gdLst>
              <a:cxnLst>
                <a:cxn ang="0">
                  <a:pos x="T0" y="T1"/>
                </a:cxn>
                <a:cxn ang="0">
                  <a:pos x="T2" y="T3"/>
                </a:cxn>
                <a:cxn ang="0">
                  <a:pos x="T4" y="T5"/>
                </a:cxn>
                <a:cxn ang="0">
                  <a:pos x="T6" y="T7"/>
                </a:cxn>
                <a:cxn ang="0">
                  <a:pos x="T8" y="T9"/>
                </a:cxn>
              </a:cxnLst>
              <a:rect b="b" l="0" r="r" t="0"/>
              <a:pathLst>
                <a:path h="851" w="1729">
                  <a:moveTo>
                    <a:pt x="680" y="851"/>
                  </a:moveTo>
                  <a:cubicBezTo>
                    <a:pt x="680" y="851"/>
                    <a:pt x="420" y="471"/>
                    <a:pt x="0" y="479"/>
                  </a:cubicBezTo>
                  <a:cubicBezTo>
                    <a:pt x="1243" y="0"/>
                    <a:pt x="1243" y="0"/>
                    <a:pt x="1243" y="0"/>
                  </a:cubicBezTo>
                  <a:cubicBezTo>
                    <a:pt x="1243" y="0"/>
                    <a:pt x="1574" y="109"/>
                    <a:pt x="1729" y="481"/>
                  </a:cubicBezTo>
                  <a:lnTo>
                    <a:pt x="680" y="851"/>
                  </a:lnTo>
                  <a:close/>
                </a:path>
              </a:pathLst>
            </a:custGeom>
            <a:solidFill>
              <a:schemeClr val="bg1">
                <a:lumMod val="85000"/>
              </a:schemeClr>
            </a:solidFill>
            <a:ln>
              <a:noFill/>
            </a:ln>
          </p:spPr>
          <p:txBody>
            <a:bodyPr anchor="t" anchorCtr="0" bIns="45720" compatLnSpc="1" lIns="91440" numCol="1" rIns="91440" tIns="45720" vert="horz" wrap="square">
              <a:prstTxWarp prst="textNoShape">
                <a:avLst/>
              </a:prstTxWarp>
            </a:bodyPr>
            <a:lstStyle/>
            <a:p>
              <a:endParaRPr lang="en-US"/>
            </a:p>
          </p:txBody>
        </p:sp>
        <p:sp>
          <p:nvSpPr>
            <p:cNvPr id="62" name="Freeform 25"/>
            <p:cNvSpPr/>
            <p:nvPr/>
          </p:nvSpPr>
          <p:spPr bwMode="auto">
            <a:xfrm>
              <a:off x="1060451" y="4351339"/>
              <a:ext cx="2411413" cy="1292225"/>
            </a:xfrm>
            <a:custGeom>
              <a:gdLst>
                <a:gd fmla="*/ 629 w 1678" name="T0"/>
                <a:gd fmla="*/ 899 h 899" name="T1"/>
                <a:gd fmla="*/ 0 w 1678" name="T2"/>
                <a:gd fmla="*/ 434 h 899" name="T3"/>
                <a:gd fmla="*/ 1170 w 1678" name="T4"/>
                <a:gd fmla="*/ 0 h 899" name="T5"/>
                <a:gd fmla="*/ 1678 w 1678" name="T6"/>
                <a:gd fmla="*/ 529 h 899" name="T7"/>
                <a:gd fmla="*/ 629 w 1678" name="T8"/>
                <a:gd fmla="*/ 899 h 899" name="T9"/>
              </a:gdLst>
              <a:cxnLst>
                <a:cxn ang="0">
                  <a:pos x="T0" y="T1"/>
                </a:cxn>
                <a:cxn ang="0">
                  <a:pos x="T2" y="T3"/>
                </a:cxn>
                <a:cxn ang="0">
                  <a:pos x="T4" y="T5"/>
                </a:cxn>
                <a:cxn ang="0">
                  <a:pos x="T6" y="T7"/>
                </a:cxn>
                <a:cxn ang="0">
                  <a:pos x="T8" y="T9"/>
                </a:cxn>
              </a:cxnLst>
              <a:rect b="b" l="0" r="r" t="0"/>
              <a:pathLst>
                <a:path h="899" w="1678">
                  <a:moveTo>
                    <a:pt x="629" y="899"/>
                  </a:moveTo>
                  <a:cubicBezTo>
                    <a:pt x="629" y="899"/>
                    <a:pt x="499" y="428"/>
                    <a:pt x="0" y="434"/>
                  </a:cubicBezTo>
                  <a:cubicBezTo>
                    <a:pt x="1170" y="0"/>
                    <a:pt x="1170" y="0"/>
                    <a:pt x="1170" y="0"/>
                  </a:cubicBezTo>
                  <a:cubicBezTo>
                    <a:pt x="1170" y="0"/>
                    <a:pt x="1602" y="41"/>
                    <a:pt x="1678" y="529"/>
                  </a:cubicBezTo>
                  <a:lnTo>
                    <a:pt x="629" y="899"/>
                  </a:lnTo>
                  <a:close/>
                </a:path>
              </a:pathLst>
            </a:custGeom>
            <a:solidFill>
              <a:schemeClr val="bg1">
                <a:lumMod val="95000"/>
              </a:schemeClr>
            </a:solidFill>
            <a:ln>
              <a:noFill/>
            </a:ln>
          </p:spPr>
          <p:txBody>
            <a:bodyPr anchor="t" anchorCtr="0" bIns="45720" compatLnSpc="1" lIns="91440" numCol="1" rIns="91440" tIns="45720" vert="horz" wrap="square">
              <a:prstTxWarp prst="textNoShape">
                <a:avLst/>
              </a:prstTxWarp>
            </a:bodyPr>
            <a:lstStyle/>
            <a:p>
              <a:endParaRPr lang="en-US"/>
            </a:p>
          </p:txBody>
        </p:sp>
        <p:sp>
          <p:nvSpPr>
            <p:cNvPr id="144" name="Freeform 143"/>
            <p:cNvSpPr>
              <a:spLocks noChangeArrowheads="1"/>
            </p:cNvSpPr>
            <p:nvPr/>
          </p:nvSpPr>
          <p:spPr bwMode="auto">
            <a:xfrm>
              <a:off x="3314700" y="1981200"/>
              <a:ext cx="500064" cy="585788"/>
            </a:xfrm>
            <a:custGeom>
              <a:gdLst>
                <a:gd fmla="*/ 250032 w 500064" name="connsiteX0"/>
                <a:gd fmla="*/ 0 h 585788" name="connsiteY0"/>
                <a:gd fmla="*/ 500064 w 500064" name="connsiteX1"/>
                <a:gd fmla="*/ 250032 h 585788" name="connsiteY1"/>
                <a:gd fmla="*/ 250032 w 500064" name="connsiteX2"/>
                <a:gd fmla="*/ 500064 h 585788" name="connsiteY2"/>
                <a:gd fmla="*/ 239993 w 500064" name="connsiteX3"/>
                <a:gd fmla="*/ 499052 h 585788" name="connsiteY3"/>
                <a:gd fmla="*/ 138113 w 500064" name="connsiteX4"/>
                <a:gd fmla="*/ 585788 h 585788" name="connsiteY4"/>
                <a:gd fmla="*/ 127000 w 500064" name="connsiteX5"/>
                <a:gd fmla="*/ 465138 h 585788" name="connsiteY5"/>
                <a:gd fmla="*/ 131002 w 500064" name="connsiteX6"/>
                <a:gd fmla="*/ 465780 h 585788" name="connsiteY6"/>
                <a:gd fmla="*/ 73233 w 500064" name="connsiteX7"/>
                <a:gd fmla="*/ 426831 h 585788" name="connsiteY7"/>
                <a:gd fmla="*/ 0 w 500064" name="connsiteX8"/>
                <a:gd fmla="*/ 250032 h 585788" name="connsiteY8"/>
                <a:gd fmla="*/ 250032 w 500064" name="connsiteX9"/>
                <a:gd fmla="*/ 0 h 585788"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585788" w="500064">
                  <a:moveTo>
                    <a:pt x="250032" y="0"/>
                  </a:moveTo>
                  <a:cubicBezTo>
                    <a:pt x="388121" y="0"/>
                    <a:pt x="500064" y="111943"/>
                    <a:pt x="500064" y="250032"/>
                  </a:cubicBezTo>
                  <a:cubicBezTo>
                    <a:pt x="500064" y="388121"/>
                    <a:pt x="388121" y="500064"/>
                    <a:pt x="250032" y="500064"/>
                  </a:cubicBezTo>
                  <a:lnTo>
                    <a:pt x="239993" y="499052"/>
                  </a:lnTo>
                  <a:lnTo>
                    <a:pt x="138113" y="585788"/>
                  </a:lnTo>
                  <a:lnTo>
                    <a:pt x="127000" y="465138"/>
                  </a:lnTo>
                  <a:lnTo>
                    <a:pt x="131002" y="465780"/>
                  </a:lnTo>
                  <a:lnTo>
                    <a:pt x="73233" y="426831"/>
                  </a:lnTo>
                  <a:cubicBezTo>
                    <a:pt x="27986" y="381585"/>
                    <a:pt x="0" y="319077"/>
                    <a:pt x="0" y="250032"/>
                  </a:cubicBezTo>
                  <a:cubicBezTo>
                    <a:pt x="0" y="111943"/>
                    <a:pt x="111943" y="0"/>
                    <a:pt x="250032" y="0"/>
                  </a:cubicBezTo>
                  <a:close/>
                </a:path>
              </a:pathLst>
            </a:custGeom>
            <a:solidFill>
              <a:schemeClr val="accent4"/>
            </a:solidFill>
            <a:ln>
              <a:noFill/>
            </a:ln>
          </p:spPr>
          <p:txBody>
            <a:bodyPr anchor="t" anchorCtr="0" bIns="45720" compatLnSpc="1" lIns="91440" numCol="1" rIns="91440" tIns="45720" vert="horz" wrap="square">
              <a:prstTxWarp prst="textNoShape">
                <a:avLst/>
              </a:prstTxWarp>
              <a:noAutofit/>
            </a:bodyPr>
            <a:lstStyle/>
            <a:p>
              <a:endParaRPr lang="en-US"/>
            </a:p>
          </p:txBody>
        </p:sp>
        <p:sp>
          <p:nvSpPr>
            <p:cNvPr id="65" name="Freeform 28"/>
            <p:cNvSpPr/>
            <p:nvPr/>
          </p:nvSpPr>
          <p:spPr bwMode="auto">
            <a:xfrm>
              <a:off x="3481389" y="2112964"/>
              <a:ext cx="63500" cy="268288"/>
            </a:xfrm>
            <a:custGeom>
              <a:gdLst>
                <a:gd fmla="*/ 40 w 40" name="T0"/>
                <a:gd fmla="*/ 135 h 169" name="T1"/>
                <a:gd fmla="*/ 27 w 40" name="T2"/>
                <a:gd fmla="*/ 169 h 169" name="T3"/>
                <a:gd fmla="*/ 12 w 40" name="T4"/>
                <a:gd fmla="*/ 169 h 169" name="T5"/>
                <a:gd fmla="*/ 0 w 40" name="T6"/>
                <a:gd fmla="*/ 135 h 169" name="T7"/>
                <a:gd fmla="*/ 0 w 40" name="T8"/>
                <a:gd fmla="*/ 0 h 169" name="T9"/>
                <a:gd fmla="*/ 40 w 40" name="T10"/>
                <a:gd fmla="*/ 0 h 169" name="T11"/>
                <a:gd fmla="*/ 40 w 40" name="T12"/>
                <a:gd fmla="*/ 135 h 169" name="T13"/>
              </a:gdLst>
              <a:cxnLst>
                <a:cxn ang="0">
                  <a:pos x="T0" y="T1"/>
                </a:cxn>
                <a:cxn ang="0">
                  <a:pos x="T2" y="T3"/>
                </a:cxn>
                <a:cxn ang="0">
                  <a:pos x="T4" y="T5"/>
                </a:cxn>
                <a:cxn ang="0">
                  <a:pos x="T6" y="T7"/>
                </a:cxn>
                <a:cxn ang="0">
                  <a:pos x="T8" y="T9"/>
                </a:cxn>
                <a:cxn ang="0">
                  <a:pos x="T10" y="T11"/>
                </a:cxn>
                <a:cxn ang="0">
                  <a:pos x="T12" y="T13"/>
                </a:cxn>
              </a:cxnLst>
              <a:rect b="b" l="0" r="r" t="0"/>
              <a:pathLst>
                <a:path h="169" w="40">
                  <a:moveTo>
                    <a:pt x="40" y="135"/>
                  </a:moveTo>
                  <a:lnTo>
                    <a:pt x="27" y="169"/>
                  </a:lnTo>
                  <a:lnTo>
                    <a:pt x="12" y="169"/>
                  </a:lnTo>
                  <a:lnTo>
                    <a:pt x="0" y="135"/>
                  </a:lnTo>
                  <a:lnTo>
                    <a:pt x="0" y="0"/>
                  </a:lnTo>
                  <a:lnTo>
                    <a:pt x="40" y="0"/>
                  </a:lnTo>
                  <a:lnTo>
                    <a:pt x="40" y="135"/>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66" name="Freeform 29"/>
            <p:cNvSpPr/>
            <p:nvPr/>
          </p:nvSpPr>
          <p:spPr bwMode="auto">
            <a:xfrm>
              <a:off x="3481389" y="2065339"/>
              <a:ext cx="63500" cy="76200"/>
            </a:xfrm>
            <a:custGeom>
              <a:gdLst>
                <a:gd fmla="*/ 44 w 44" name="T0"/>
                <a:gd fmla="*/ 32 h 54" name="T1"/>
                <a:gd fmla="*/ 22 w 44" name="T2"/>
                <a:gd fmla="*/ 54 h 54" name="T3"/>
                <a:gd fmla="*/ 22 w 44" name="T4"/>
                <a:gd fmla="*/ 54 h 54" name="T5"/>
                <a:gd fmla="*/ 0 w 44" name="T6"/>
                <a:gd fmla="*/ 32 h 54" name="T7"/>
                <a:gd fmla="*/ 0 w 44" name="T8"/>
                <a:gd fmla="*/ 12 h 54" name="T9"/>
                <a:gd fmla="*/ 22 w 44" name="T10"/>
                <a:gd fmla="*/ 2 h 54" name="T11"/>
                <a:gd fmla="*/ 22 w 44" name="T12"/>
                <a:gd fmla="*/ 2 h 54" name="T13"/>
                <a:gd fmla="*/ 44 w 44" name="T14"/>
                <a:gd fmla="*/ 12 h 54" name="T15"/>
                <a:gd fmla="*/ 44 w 44" name="T16"/>
                <a:gd fmla="*/ 32 h 5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4" w="44">
                  <a:moveTo>
                    <a:pt x="44" y="32"/>
                  </a:moveTo>
                  <a:cubicBezTo>
                    <a:pt x="44" y="44"/>
                    <a:pt x="34" y="54"/>
                    <a:pt x="22" y="54"/>
                  </a:cubicBezTo>
                  <a:cubicBezTo>
                    <a:pt x="22" y="54"/>
                    <a:pt x="22" y="54"/>
                    <a:pt x="22" y="54"/>
                  </a:cubicBezTo>
                  <a:cubicBezTo>
                    <a:pt x="10" y="54"/>
                    <a:pt x="0" y="44"/>
                    <a:pt x="0" y="32"/>
                  </a:cubicBezTo>
                  <a:cubicBezTo>
                    <a:pt x="0" y="12"/>
                    <a:pt x="0" y="12"/>
                    <a:pt x="0" y="12"/>
                  </a:cubicBezTo>
                  <a:cubicBezTo>
                    <a:pt x="0" y="0"/>
                    <a:pt x="10" y="2"/>
                    <a:pt x="22" y="2"/>
                  </a:cubicBezTo>
                  <a:cubicBezTo>
                    <a:pt x="22" y="2"/>
                    <a:pt x="22" y="2"/>
                    <a:pt x="22" y="2"/>
                  </a:cubicBezTo>
                  <a:cubicBezTo>
                    <a:pt x="34" y="2"/>
                    <a:pt x="44" y="0"/>
                    <a:pt x="44" y="12"/>
                  </a:cubicBezTo>
                  <a:lnTo>
                    <a:pt x="44" y="32"/>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67" name="Rectangle 30"/>
            <p:cNvSpPr>
              <a:spLocks noChangeArrowheads="1"/>
            </p:cNvSpPr>
            <p:nvPr/>
          </p:nvSpPr>
          <p:spPr bwMode="auto">
            <a:xfrm>
              <a:off x="3476626" y="2095501"/>
              <a:ext cx="69850" cy="66675"/>
            </a:xfrm>
            <a:prstGeom prst="rect">
              <a:avLst/>
            </a:pr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68" name="Freeform 31"/>
            <p:cNvSpPr/>
            <p:nvPr/>
          </p:nvSpPr>
          <p:spPr bwMode="auto">
            <a:xfrm>
              <a:off x="3498851" y="2371726"/>
              <a:ext cx="25400" cy="39688"/>
            </a:xfrm>
            <a:custGeom>
              <a:gdLst>
                <a:gd fmla="*/ 0 w 17" name="T0"/>
                <a:gd fmla="*/ 5 h 27" name="T1"/>
                <a:gd fmla="*/ 6 w 17" name="T2"/>
                <a:gd fmla="*/ 21 h 27" name="T3"/>
                <a:gd fmla="*/ 17 w 17" name="T4"/>
                <a:gd fmla="*/ 6 h 27" name="T5"/>
                <a:gd fmla="*/ 0 w 17" name="T6"/>
                <a:gd fmla="*/ 5 h 27" name="T7"/>
              </a:gdLst>
              <a:cxnLst>
                <a:cxn ang="0">
                  <a:pos x="T0" y="T1"/>
                </a:cxn>
                <a:cxn ang="0">
                  <a:pos x="T2" y="T3"/>
                </a:cxn>
                <a:cxn ang="0">
                  <a:pos x="T4" y="T5"/>
                </a:cxn>
                <a:cxn ang="0">
                  <a:pos x="T6" y="T7"/>
                </a:cxn>
              </a:cxnLst>
              <a:rect b="b" l="0" r="r" t="0"/>
              <a:pathLst>
                <a:path h="27" w="17">
                  <a:moveTo>
                    <a:pt x="0" y="5"/>
                  </a:moveTo>
                  <a:cubicBezTo>
                    <a:pt x="0" y="5"/>
                    <a:pt x="4" y="18"/>
                    <a:pt x="6" y="21"/>
                  </a:cubicBezTo>
                  <a:cubicBezTo>
                    <a:pt x="8" y="25"/>
                    <a:pt x="11" y="27"/>
                    <a:pt x="17" y="6"/>
                  </a:cubicBezTo>
                  <a:cubicBezTo>
                    <a:pt x="17" y="6"/>
                    <a:pt x="10" y="0"/>
                    <a:pt x="0" y="5"/>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69" name="Freeform 32"/>
            <p:cNvSpPr/>
            <p:nvPr/>
          </p:nvSpPr>
          <p:spPr bwMode="auto">
            <a:xfrm>
              <a:off x="3575051" y="2112964"/>
              <a:ext cx="63500" cy="268288"/>
            </a:xfrm>
            <a:custGeom>
              <a:gdLst>
                <a:gd fmla="*/ 40 w 40" name="T0"/>
                <a:gd fmla="*/ 135 h 169" name="T1"/>
                <a:gd fmla="*/ 28 w 40" name="T2"/>
                <a:gd fmla="*/ 169 h 169" name="T3"/>
                <a:gd fmla="*/ 13 w 40" name="T4"/>
                <a:gd fmla="*/ 169 h 169" name="T5"/>
                <a:gd fmla="*/ 0 w 40" name="T6"/>
                <a:gd fmla="*/ 135 h 169" name="T7"/>
                <a:gd fmla="*/ 0 w 40" name="T8"/>
                <a:gd fmla="*/ 0 h 169" name="T9"/>
                <a:gd fmla="*/ 40 w 40" name="T10"/>
                <a:gd fmla="*/ 0 h 169" name="T11"/>
                <a:gd fmla="*/ 40 w 40" name="T12"/>
                <a:gd fmla="*/ 135 h 169" name="T13"/>
              </a:gdLst>
              <a:cxnLst>
                <a:cxn ang="0">
                  <a:pos x="T0" y="T1"/>
                </a:cxn>
                <a:cxn ang="0">
                  <a:pos x="T2" y="T3"/>
                </a:cxn>
                <a:cxn ang="0">
                  <a:pos x="T4" y="T5"/>
                </a:cxn>
                <a:cxn ang="0">
                  <a:pos x="T6" y="T7"/>
                </a:cxn>
                <a:cxn ang="0">
                  <a:pos x="T8" y="T9"/>
                </a:cxn>
                <a:cxn ang="0">
                  <a:pos x="T10" y="T11"/>
                </a:cxn>
                <a:cxn ang="0">
                  <a:pos x="T12" y="T13"/>
                </a:cxn>
              </a:cxnLst>
              <a:rect b="b" l="0" r="r" t="0"/>
              <a:pathLst>
                <a:path h="169" w="40">
                  <a:moveTo>
                    <a:pt x="40" y="135"/>
                  </a:moveTo>
                  <a:lnTo>
                    <a:pt x="28" y="169"/>
                  </a:lnTo>
                  <a:lnTo>
                    <a:pt x="13" y="169"/>
                  </a:lnTo>
                  <a:lnTo>
                    <a:pt x="0" y="135"/>
                  </a:lnTo>
                  <a:lnTo>
                    <a:pt x="0" y="0"/>
                  </a:lnTo>
                  <a:lnTo>
                    <a:pt x="40" y="0"/>
                  </a:lnTo>
                  <a:lnTo>
                    <a:pt x="40" y="135"/>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70" name="Freeform 33"/>
            <p:cNvSpPr/>
            <p:nvPr/>
          </p:nvSpPr>
          <p:spPr bwMode="auto">
            <a:xfrm>
              <a:off x="3575051" y="2065339"/>
              <a:ext cx="63500" cy="76200"/>
            </a:xfrm>
            <a:custGeom>
              <a:gdLst>
                <a:gd fmla="*/ 44 w 44" name="T0"/>
                <a:gd fmla="*/ 32 h 54" name="T1"/>
                <a:gd fmla="*/ 22 w 44" name="T2"/>
                <a:gd fmla="*/ 54 h 54" name="T3"/>
                <a:gd fmla="*/ 22 w 44" name="T4"/>
                <a:gd fmla="*/ 54 h 54" name="T5"/>
                <a:gd fmla="*/ 0 w 44" name="T6"/>
                <a:gd fmla="*/ 32 h 54" name="T7"/>
                <a:gd fmla="*/ 0 w 44" name="T8"/>
                <a:gd fmla="*/ 12 h 54" name="T9"/>
                <a:gd fmla="*/ 22 w 44" name="T10"/>
                <a:gd fmla="*/ 2 h 54" name="T11"/>
                <a:gd fmla="*/ 22 w 44" name="T12"/>
                <a:gd fmla="*/ 2 h 54" name="T13"/>
                <a:gd fmla="*/ 44 w 44" name="T14"/>
                <a:gd fmla="*/ 12 h 54" name="T15"/>
                <a:gd fmla="*/ 44 w 44" name="T16"/>
                <a:gd fmla="*/ 32 h 5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4" w="44">
                  <a:moveTo>
                    <a:pt x="44" y="32"/>
                  </a:moveTo>
                  <a:cubicBezTo>
                    <a:pt x="44" y="44"/>
                    <a:pt x="34" y="54"/>
                    <a:pt x="22" y="54"/>
                  </a:cubicBezTo>
                  <a:cubicBezTo>
                    <a:pt x="22" y="54"/>
                    <a:pt x="22" y="54"/>
                    <a:pt x="22" y="54"/>
                  </a:cubicBezTo>
                  <a:cubicBezTo>
                    <a:pt x="10" y="54"/>
                    <a:pt x="0" y="44"/>
                    <a:pt x="0" y="32"/>
                  </a:cubicBezTo>
                  <a:cubicBezTo>
                    <a:pt x="0" y="12"/>
                    <a:pt x="0" y="12"/>
                    <a:pt x="0" y="12"/>
                  </a:cubicBezTo>
                  <a:cubicBezTo>
                    <a:pt x="0" y="0"/>
                    <a:pt x="10" y="2"/>
                    <a:pt x="22" y="2"/>
                  </a:cubicBezTo>
                  <a:cubicBezTo>
                    <a:pt x="22" y="2"/>
                    <a:pt x="22" y="2"/>
                    <a:pt x="22" y="2"/>
                  </a:cubicBezTo>
                  <a:cubicBezTo>
                    <a:pt x="34" y="2"/>
                    <a:pt x="44" y="0"/>
                    <a:pt x="44" y="12"/>
                  </a:cubicBezTo>
                  <a:lnTo>
                    <a:pt x="44" y="32"/>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71" name="Rectangle 34"/>
            <p:cNvSpPr>
              <a:spLocks noChangeArrowheads="1"/>
            </p:cNvSpPr>
            <p:nvPr/>
          </p:nvSpPr>
          <p:spPr bwMode="auto">
            <a:xfrm>
              <a:off x="3573464" y="2095501"/>
              <a:ext cx="69850" cy="66675"/>
            </a:xfrm>
            <a:prstGeom prst="rect">
              <a:avLst/>
            </a:pr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72" name="Freeform 35"/>
            <p:cNvSpPr/>
            <p:nvPr/>
          </p:nvSpPr>
          <p:spPr bwMode="auto">
            <a:xfrm>
              <a:off x="3594101" y="2371726"/>
              <a:ext cx="25400" cy="39688"/>
            </a:xfrm>
            <a:custGeom>
              <a:gdLst>
                <a:gd fmla="*/ 0 w 17" name="T0"/>
                <a:gd fmla="*/ 5 h 27" name="T1"/>
                <a:gd fmla="*/ 6 w 17" name="T2"/>
                <a:gd fmla="*/ 21 h 27" name="T3"/>
                <a:gd fmla="*/ 17 w 17" name="T4"/>
                <a:gd fmla="*/ 6 h 27" name="T5"/>
                <a:gd fmla="*/ 0 w 17" name="T6"/>
                <a:gd fmla="*/ 5 h 27" name="T7"/>
              </a:gdLst>
              <a:cxnLst>
                <a:cxn ang="0">
                  <a:pos x="T0" y="T1"/>
                </a:cxn>
                <a:cxn ang="0">
                  <a:pos x="T2" y="T3"/>
                </a:cxn>
                <a:cxn ang="0">
                  <a:pos x="T4" y="T5"/>
                </a:cxn>
                <a:cxn ang="0">
                  <a:pos x="T6" y="T7"/>
                </a:cxn>
              </a:cxnLst>
              <a:rect b="b" l="0" r="r" t="0"/>
              <a:pathLst>
                <a:path h="27" w="17">
                  <a:moveTo>
                    <a:pt x="0" y="5"/>
                  </a:moveTo>
                  <a:cubicBezTo>
                    <a:pt x="0" y="5"/>
                    <a:pt x="5" y="18"/>
                    <a:pt x="6" y="21"/>
                  </a:cubicBezTo>
                  <a:cubicBezTo>
                    <a:pt x="8" y="25"/>
                    <a:pt x="11" y="27"/>
                    <a:pt x="17" y="6"/>
                  </a:cubicBezTo>
                  <a:cubicBezTo>
                    <a:pt x="17" y="6"/>
                    <a:pt x="10" y="0"/>
                    <a:pt x="0" y="5"/>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73" name="Freeform 36"/>
            <p:cNvSpPr/>
            <p:nvPr/>
          </p:nvSpPr>
          <p:spPr bwMode="auto">
            <a:xfrm>
              <a:off x="3635376" y="2108201"/>
              <a:ext cx="22225" cy="136525"/>
            </a:xfrm>
            <a:custGeom>
              <a:gdLst>
                <a:gd fmla="*/ 1 w 16" name="T0"/>
                <a:gd fmla="*/ 1 h 95" name="T1"/>
                <a:gd fmla="*/ 14 w 16" name="T2"/>
                <a:gd fmla="*/ 11 h 95" name="T3"/>
                <a:gd fmla="*/ 14 w 16" name="T4"/>
                <a:gd fmla="*/ 89 h 95" name="T5"/>
                <a:gd fmla="*/ 10 w 16" name="T6"/>
                <a:gd fmla="*/ 95 h 95" name="T7"/>
                <a:gd fmla="*/ 10 w 16" name="T8"/>
                <a:gd fmla="*/ 33 h 95" name="T9"/>
                <a:gd fmla="*/ 5 w 16" name="T10"/>
                <a:gd fmla="*/ 26 h 95" name="T11"/>
                <a:gd fmla="*/ 0 w 16" name="T12"/>
                <a:gd fmla="*/ 0 h 95" name="T13"/>
              </a:gdLst>
              <a:cxnLst>
                <a:cxn ang="0">
                  <a:pos x="T0" y="T1"/>
                </a:cxn>
                <a:cxn ang="0">
                  <a:pos x="T2" y="T3"/>
                </a:cxn>
                <a:cxn ang="0">
                  <a:pos x="T4" y="T5"/>
                </a:cxn>
                <a:cxn ang="0">
                  <a:pos x="T6" y="T7"/>
                </a:cxn>
                <a:cxn ang="0">
                  <a:pos x="T8" y="T9"/>
                </a:cxn>
                <a:cxn ang="0">
                  <a:pos x="T10" y="T11"/>
                </a:cxn>
                <a:cxn ang="0">
                  <a:pos x="T12" y="T13"/>
                </a:cxn>
              </a:cxnLst>
              <a:rect b="b" l="0" r="r" t="0"/>
              <a:pathLst>
                <a:path h="95" w="16">
                  <a:moveTo>
                    <a:pt x="1" y="1"/>
                  </a:moveTo>
                  <a:cubicBezTo>
                    <a:pt x="1" y="1"/>
                    <a:pt x="13" y="7"/>
                    <a:pt x="14" y="11"/>
                  </a:cubicBezTo>
                  <a:cubicBezTo>
                    <a:pt x="14" y="15"/>
                    <a:pt x="14" y="89"/>
                    <a:pt x="14" y="89"/>
                  </a:cubicBezTo>
                  <a:cubicBezTo>
                    <a:pt x="14" y="89"/>
                    <a:pt x="16" y="95"/>
                    <a:pt x="10" y="95"/>
                  </a:cubicBezTo>
                  <a:cubicBezTo>
                    <a:pt x="10" y="33"/>
                    <a:pt x="10" y="33"/>
                    <a:pt x="10" y="33"/>
                  </a:cubicBezTo>
                  <a:cubicBezTo>
                    <a:pt x="5" y="26"/>
                    <a:pt x="5" y="26"/>
                    <a:pt x="5" y="26"/>
                  </a:cubicBezTo>
                  <a:cubicBezTo>
                    <a:pt x="0" y="0"/>
                    <a:pt x="0" y="0"/>
                    <a:pt x="0" y="0"/>
                  </a:cubicBezTo>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39" name="Freeform 138"/>
            <p:cNvSpPr>
              <a:spLocks noChangeArrowheads="1"/>
            </p:cNvSpPr>
            <p:nvPr/>
          </p:nvSpPr>
          <p:spPr bwMode="auto">
            <a:xfrm>
              <a:off x="2641601" y="4198939"/>
              <a:ext cx="844550" cy="990600"/>
            </a:xfrm>
            <a:custGeom>
              <a:gdLst>
                <a:gd fmla="*/ 422275 w 844550" name="connsiteX0"/>
                <a:gd fmla="*/ 0 h 990600" name="connsiteY0"/>
                <a:gd fmla="*/ 844550 w 844550" name="connsiteX1"/>
                <a:gd fmla="*/ 423069 h 990600" name="connsiteY1"/>
                <a:gd fmla="*/ 422275 w 844550" name="connsiteX2"/>
                <a:gd fmla="*/ 846138 h 990600" name="connsiteY2"/>
                <a:gd fmla="*/ 405694 w 844550" name="connsiteX3"/>
                <a:gd fmla="*/ 844464 h 990600" name="connsiteY3"/>
                <a:gd fmla="*/ 233363 w 844550" name="connsiteX4"/>
                <a:gd fmla="*/ 990600 h 990600" name="connsiteY4"/>
                <a:gd fmla="*/ 214489 w 844550" name="connsiteX5"/>
                <a:gd fmla="*/ 789281 h 990600" name="connsiteY5"/>
                <a:gd fmla="*/ 186177 w 844550" name="connsiteX6"/>
                <a:gd fmla="*/ 773885 h 990600" name="connsiteY6"/>
                <a:gd fmla="*/ 0 w 844550" name="connsiteX7"/>
                <a:gd fmla="*/ 423069 h 990600" name="connsiteY7"/>
                <a:gd fmla="*/ 422275 w 844550" name="connsiteX8"/>
                <a:gd fmla="*/ 0 h 99060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90600" w="844550">
                  <a:moveTo>
                    <a:pt x="422275" y="0"/>
                  </a:moveTo>
                  <a:cubicBezTo>
                    <a:pt x="655491" y="0"/>
                    <a:pt x="844550" y="189414"/>
                    <a:pt x="844550" y="423069"/>
                  </a:cubicBezTo>
                  <a:cubicBezTo>
                    <a:pt x="844550" y="656724"/>
                    <a:pt x="655491" y="846138"/>
                    <a:pt x="422275" y="846138"/>
                  </a:cubicBezTo>
                  <a:lnTo>
                    <a:pt x="405694" y="844464"/>
                  </a:lnTo>
                  <a:lnTo>
                    <a:pt x="233363" y="990600"/>
                  </a:lnTo>
                  <a:lnTo>
                    <a:pt x="214489" y="789281"/>
                  </a:lnTo>
                  <a:lnTo>
                    <a:pt x="186177" y="773885"/>
                  </a:lnTo>
                  <a:cubicBezTo>
                    <a:pt x="73851" y="697856"/>
                    <a:pt x="0" y="569104"/>
                    <a:pt x="0" y="423069"/>
                  </a:cubicBezTo>
                  <a:cubicBezTo>
                    <a:pt x="0" y="189414"/>
                    <a:pt x="189059" y="0"/>
                    <a:pt x="422275" y="0"/>
                  </a:cubicBezTo>
                  <a:close/>
                </a:path>
              </a:pathLst>
            </a:custGeom>
            <a:solidFill>
              <a:schemeClr val="accent1"/>
            </a:solidFill>
            <a:ln>
              <a:noFill/>
            </a:ln>
          </p:spPr>
          <p:txBody>
            <a:bodyPr anchor="t" anchorCtr="0" bIns="45720" compatLnSpc="1" lIns="91440" numCol="1" rIns="91440" tIns="45720" vert="horz" wrap="square">
              <a:prstTxWarp prst="textNoShape">
                <a:avLst/>
              </a:prstTxWarp>
              <a:noAutofit/>
            </a:bodyPr>
            <a:lstStyle/>
            <a:p>
              <a:endParaRPr lang="en-US"/>
            </a:p>
          </p:txBody>
        </p:sp>
        <p:sp>
          <p:nvSpPr>
            <p:cNvPr id="140" name="Freeform 139"/>
            <p:cNvSpPr>
              <a:spLocks noChangeArrowheads="1"/>
            </p:cNvSpPr>
            <p:nvPr/>
          </p:nvSpPr>
          <p:spPr bwMode="auto">
            <a:xfrm>
              <a:off x="3697289" y="4030664"/>
              <a:ext cx="554038" cy="646113"/>
            </a:xfrm>
            <a:custGeom>
              <a:gdLst>
                <a:gd fmla="*/ 277019 w 554038" name="connsiteX0"/>
                <a:gd fmla="*/ 0 h 646113" name="connsiteY0"/>
                <a:gd fmla="*/ 554038 w 554038" name="connsiteX1"/>
                <a:gd fmla="*/ 276225 h 646113" name="connsiteY1"/>
                <a:gd fmla="*/ 277019 w 554038" name="connsiteX2"/>
                <a:gd fmla="*/ 552450 h 646113" name="connsiteY2"/>
                <a:gd fmla="*/ 266356 w 554038" name="connsiteX3"/>
                <a:gd fmla="*/ 551378 h 646113" name="connsiteY3"/>
                <a:gd fmla="*/ 152400 w 554038" name="connsiteX4"/>
                <a:gd fmla="*/ 646113 h 646113" name="connsiteY4"/>
                <a:gd fmla="*/ 141401 w 554038" name="connsiteX5"/>
                <a:gd fmla="*/ 515703 h 646113" name="connsiteY5"/>
                <a:gd fmla="*/ 122135 w 554038" name="connsiteX6"/>
                <a:gd fmla="*/ 505275 h 646113" name="connsiteY6"/>
                <a:gd fmla="*/ 0 w 554038" name="connsiteX7"/>
                <a:gd fmla="*/ 276225 h 646113" name="connsiteY7"/>
                <a:gd fmla="*/ 277019 w 554038" name="connsiteX8"/>
                <a:gd fmla="*/ 0 h 646113"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646113" w="554038">
                  <a:moveTo>
                    <a:pt x="277019" y="0"/>
                  </a:moveTo>
                  <a:cubicBezTo>
                    <a:pt x="430012" y="0"/>
                    <a:pt x="554038" y="123670"/>
                    <a:pt x="554038" y="276225"/>
                  </a:cubicBezTo>
                  <a:cubicBezTo>
                    <a:pt x="554038" y="428780"/>
                    <a:pt x="430012" y="552450"/>
                    <a:pt x="277019" y="552450"/>
                  </a:cubicBezTo>
                  <a:lnTo>
                    <a:pt x="266356" y="551378"/>
                  </a:lnTo>
                  <a:lnTo>
                    <a:pt x="152400" y="646113"/>
                  </a:lnTo>
                  <a:lnTo>
                    <a:pt x="141401" y="515703"/>
                  </a:lnTo>
                  <a:lnTo>
                    <a:pt x="122135" y="505275"/>
                  </a:lnTo>
                  <a:cubicBezTo>
                    <a:pt x="48448" y="455636"/>
                    <a:pt x="0" y="371572"/>
                    <a:pt x="0" y="276225"/>
                  </a:cubicBezTo>
                  <a:cubicBezTo>
                    <a:pt x="0" y="123670"/>
                    <a:pt x="124026" y="0"/>
                    <a:pt x="277019" y="0"/>
                  </a:cubicBezTo>
                  <a:close/>
                </a:path>
              </a:pathLst>
            </a:custGeom>
            <a:solidFill>
              <a:schemeClr val="accent2"/>
            </a:solidFill>
            <a:ln>
              <a:noFill/>
            </a:ln>
          </p:spPr>
          <p:txBody>
            <a:bodyPr anchor="t" anchorCtr="0" bIns="45720" compatLnSpc="1" lIns="91440" numCol="1" rIns="91440" tIns="45720" vert="horz" wrap="square">
              <a:prstTxWarp prst="textNoShape">
                <a:avLst/>
              </a:prstTxWarp>
              <a:noAutofit/>
            </a:bodyPr>
            <a:lstStyle/>
            <a:p>
              <a:endParaRPr lang="en-US"/>
            </a:p>
          </p:txBody>
        </p:sp>
        <p:sp>
          <p:nvSpPr>
            <p:cNvPr id="150" name="Freeform 149"/>
            <p:cNvSpPr>
              <a:spLocks noChangeArrowheads="1"/>
            </p:cNvSpPr>
            <p:nvPr/>
          </p:nvSpPr>
          <p:spPr bwMode="auto">
            <a:xfrm>
              <a:off x="3392489" y="3292476"/>
              <a:ext cx="668338" cy="781050"/>
            </a:xfrm>
            <a:custGeom>
              <a:gdLst>
                <a:gd fmla="*/ 334169 w 668338" name="connsiteX0"/>
                <a:gd fmla="*/ 0 h 781050" name="connsiteY0"/>
                <a:gd fmla="*/ 668338 w 668338" name="connsiteX1"/>
                <a:gd fmla="*/ 334169 h 781050" name="connsiteY1"/>
                <a:gd fmla="*/ 334169 w 668338" name="connsiteX2"/>
                <a:gd fmla="*/ 668338 h 781050" name="connsiteY2"/>
                <a:gd fmla="*/ 318611 w 668338" name="connsiteX3"/>
                <a:gd fmla="*/ 666770 h 781050" name="connsiteY3"/>
                <a:gd fmla="*/ 182563 w 668338" name="connsiteX4"/>
                <a:gd fmla="*/ 781050 h 781050" name="connsiteY4"/>
                <a:gd fmla="*/ 168307 w 668338" name="connsiteX5"/>
                <a:gd fmla="*/ 622652 h 781050" name="connsiteY5"/>
                <a:gd fmla="*/ 147332 w 668338" name="connsiteX6"/>
                <a:gd fmla="*/ 611267 h 781050" name="connsiteY6"/>
                <a:gd fmla="*/ 0 w 668338" name="connsiteX7"/>
                <a:gd fmla="*/ 334169 h 781050" name="connsiteY7"/>
                <a:gd fmla="*/ 334169 w 668338" name="connsiteX8"/>
                <a:gd fmla="*/ 0 h 78105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781050" w="668338">
                  <a:moveTo>
                    <a:pt x="334169" y="0"/>
                  </a:moveTo>
                  <a:cubicBezTo>
                    <a:pt x="518725" y="0"/>
                    <a:pt x="668338" y="149613"/>
                    <a:pt x="668338" y="334169"/>
                  </a:cubicBezTo>
                  <a:cubicBezTo>
                    <a:pt x="668338" y="518725"/>
                    <a:pt x="518725" y="668338"/>
                    <a:pt x="334169" y="668338"/>
                  </a:cubicBezTo>
                  <a:lnTo>
                    <a:pt x="318611" y="666770"/>
                  </a:lnTo>
                  <a:lnTo>
                    <a:pt x="182563" y="781050"/>
                  </a:lnTo>
                  <a:lnTo>
                    <a:pt x="168307" y="622652"/>
                  </a:lnTo>
                  <a:lnTo>
                    <a:pt x="147332" y="611267"/>
                  </a:lnTo>
                  <a:cubicBezTo>
                    <a:pt x="58443" y="551215"/>
                    <a:pt x="0" y="449517"/>
                    <a:pt x="0" y="334169"/>
                  </a:cubicBezTo>
                  <a:cubicBezTo>
                    <a:pt x="0" y="149613"/>
                    <a:pt x="149613" y="0"/>
                    <a:pt x="334169" y="0"/>
                  </a:cubicBezTo>
                  <a:close/>
                </a:path>
              </a:pathLst>
            </a:custGeom>
            <a:solidFill>
              <a:schemeClr val="accent4"/>
            </a:solidFill>
            <a:ln>
              <a:noFill/>
            </a:ln>
          </p:spPr>
          <p:txBody>
            <a:bodyPr anchor="t" anchorCtr="0" bIns="45720" compatLnSpc="1" lIns="91440" numCol="1" rIns="91440" tIns="45720" vert="horz" wrap="square">
              <a:prstTxWarp prst="textNoShape">
                <a:avLst/>
              </a:prstTxWarp>
              <a:noAutofit/>
            </a:bodyPr>
            <a:lstStyle/>
            <a:p>
              <a:endParaRPr lang="en-US"/>
            </a:p>
          </p:txBody>
        </p:sp>
        <p:sp>
          <p:nvSpPr>
            <p:cNvPr id="149" name="Freeform 148"/>
            <p:cNvSpPr>
              <a:spLocks noChangeArrowheads="1"/>
            </p:cNvSpPr>
            <p:nvPr/>
          </p:nvSpPr>
          <p:spPr bwMode="auto">
            <a:xfrm>
              <a:off x="2767014" y="2592389"/>
              <a:ext cx="668338" cy="781050"/>
            </a:xfrm>
            <a:custGeom>
              <a:gdLst>
                <a:gd fmla="*/ 334169 w 668338" name="connsiteX0"/>
                <a:gd fmla="*/ 0 h 781050" name="connsiteY0"/>
                <a:gd fmla="*/ 668338 w 668338" name="connsiteX1"/>
                <a:gd fmla="*/ 334169 h 781050" name="connsiteY1"/>
                <a:gd fmla="*/ 334169 w 668338" name="connsiteX2"/>
                <a:gd fmla="*/ 668338 h 781050" name="connsiteY2"/>
                <a:gd fmla="*/ 320262 w 668338" name="connsiteX3"/>
                <a:gd fmla="*/ 666936 h 781050" name="connsiteY3"/>
                <a:gd fmla="*/ 184150 w 668338" name="connsiteX4"/>
                <a:gd fmla="*/ 781050 h 781050" name="connsiteY4"/>
                <a:gd fmla="*/ 169975 w 668338" name="connsiteX5"/>
                <a:gd fmla="*/ 623557 h 781050" name="connsiteY5"/>
                <a:gd fmla="*/ 147332 w 668338" name="connsiteX6"/>
                <a:gd fmla="*/ 611267 h 781050" name="connsiteY6"/>
                <a:gd fmla="*/ 0 w 668338" name="connsiteX7"/>
                <a:gd fmla="*/ 334169 h 781050" name="connsiteY7"/>
                <a:gd fmla="*/ 334169 w 668338" name="connsiteX8"/>
                <a:gd fmla="*/ 0 h 78105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781050" w="668338">
                  <a:moveTo>
                    <a:pt x="334169" y="0"/>
                  </a:moveTo>
                  <a:cubicBezTo>
                    <a:pt x="518725" y="0"/>
                    <a:pt x="668338" y="149613"/>
                    <a:pt x="668338" y="334169"/>
                  </a:cubicBezTo>
                  <a:cubicBezTo>
                    <a:pt x="668338" y="518725"/>
                    <a:pt x="518725" y="668338"/>
                    <a:pt x="334169" y="668338"/>
                  </a:cubicBezTo>
                  <a:lnTo>
                    <a:pt x="320262" y="666936"/>
                  </a:lnTo>
                  <a:lnTo>
                    <a:pt x="184150" y="781050"/>
                  </a:lnTo>
                  <a:lnTo>
                    <a:pt x="169975" y="623557"/>
                  </a:lnTo>
                  <a:lnTo>
                    <a:pt x="147332" y="611267"/>
                  </a:lnTo>
                  <a:cubicBezTo>
                    <a:pt x="58443" y="551215"/>
                    <a:pt x="0" y="449517"/>
                    <a:pt x="0" y="334169"/>
                  </a:cubicBezTo>
                  <a:cubicBezTo>
                    <a:pt x="0" y="149613"/>
                    <a:pt x="149613" y="0"/>
                    <a:pt x="334169" y="0"/>
                  </a:cubicBezTo>
                  <a:close/>
                </a:path>
              </a:pathLst>
            </a:custGeom>
            <a:solidFill>
              <a:schemeClr val="accent3"/>
            </a:solidFill>
            <a:ln>
              <a:noFill/>
            </a:ln>
          </p:spPr>
          <p:txBody>
            <a:bodyPr anchor="t" anchorCtr="0" bIns="45720" compatLnSpc="1" lIns="91440" numCol="1" rIns="91440" tIns="45720" vert="horz" wrap="square">
              <a:prstTxWarp prst="textNoShape">
                <a:avLst/>
              </a:prstTxWarp>
              <a:noAutofit/>
            </a:bodyPr>
            <a:lstStyle/>
            <a:p>
              <a:endParaRPr lang="en-US"/>
            </a:p>
          </p:txBody>
        </p:sp>
        <p:sp>
          <p:nvSpPr>
            <p:cNvPr id="141" name="Freeform 140"/>
            <p:cNvSpPr>
              <a:spLocks noChangeArrowheads="1"/>
            </p:cNvSpPr>
            <p:nvPr/>
          </p:nvSpPr>
          <p:spPr bwMode="auto">
            <a:xfrm>
              <a:off x="4257676" y="3316289"/>
              <a:ext cx="528638" cy="619125"/>
            </a:xfrm>
            <a:custGeom>
              <a:gdLst>
                <a:gd fmla="*/ 264319 w 528638" name="connsiteX0"/>
                <a:gd fmla="*/ 0 h 619125" name="connsiteY0"/>
                <a:gd fmla="*/ 528638 w 528638" name="connsiteX1"/>
                <a:gd fmla="*/ 264319 h 619125" name="connsiteY1"/>
                <a:gd fmla="*/ 264319 w 528638" name="connsiteX2"/>
                <a:gd fmla="*/ 528638 h 619125" name="connsiteY2"/>
                <a:gd fmla="*/ 252554 w 528638" name="connsiteX3"/>
                <a:gd fmla="*/ 527452 h 619125" name="connsiteY3"/>
                <a:gd fmla="*/ 144463 w 528638" name="connsiteX4"/>
                <a:gd fmla="*/ 619125 h 619125" name="connsiteY4"/>
                <a:gd fmla="*/ 133350 w 528638" name="connsiteX5"/>
                <a:gd fmla="*/ 493712 h 619125" name="connsiteY5"/>
                <a:gd fmla="*/ 136051 w 528638" name="connsiteX6"/>
                <a:gd fmla="*/ 494089 h 619125" name="connsiteY6"/>
                <a:gd fmla="*/ 116536 w 528638" name="connsiteX7"/>
                <a:gd fmla="*/ 483497 h 619125" name="connsiteY7"/>
                <a:gd fmla="*/ 0 w 528638" name="connsiteX8"/>
                <a:gd fmla="*/ 264319 h 619125" name="connsiteY8"/>
                <a:gd fmla="*/ 264319 w 528638" name="connsiteX9"/>
                <a:gd fmla="*/ 0 h 61912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619125" w="528638">
                  <a:moveTo>
                    <a:pt x="264319" y="0"/>
                  </a:moveTo>
                  <a:cubicBezTo>
                    <a:pt x="410298" y="0"/>
                    <a:pt x="528638" y="118340"/>
                    <a:pt x="528638" y="264319"/>
                  </a:cubicBezTo>
                  <a:cubicBezTo>
                    <a:pt x="528638" y="410298"/>
                    <a:pt x="410298" y="528638"/>
                    <a:pt x="264319" y="528638"/>
                  </a:cubicBezTo>
                  <a:lnTo>
                    <a:pt x="252554" y="527452"/>
                  </a:lnTo>
                  <a:lnTo>
                    <a:pt x="144463" y="619125"/>
                  </a:lnTo>
                  <a:lnTo>
                    <a:pt x="133350" y="493712"/>
                  </a:lnTo>
                  <a:lnTo>
                    <a:pt x="136051" y="494089"/>
                  </a:lnTo>
                  <a:lnTo>
                    <a:pt x="116536" y="483497"/>
                  </a:lnTo>
                  <a:cubicBezTo>
                    <a:pt x="46227" y="435996"/>
                    <a:pt x="0" y="355556"/>
                    <a:pt x="0" y="264319"/>
                  </a:cubicBezTo>
                  <a:cubicBezTo>
                    <a:pt x="0" y="118340"/>
                    <a:pt x="118340" y="0"/>
                    <a:pt x="264319" y="0"/>
                  </a:cubicBezTo>
                  <a:close/>
                </a:path>
              </a:pathLst>
            </a:custGeom>
            <a:solidFill>
              <a:schemeClr val="accent2"/>
            </a:solidFill>
            <a:ln>
              <a:noFill/>
            </a:ln>
          </p:spPr>
          <p:txBody>
            <a:bodyPr anchor="t" anchorCtr="0" bIns="45720" compatLnSpc="1" lIns="91440" numCol="1" rIns="91440" tIns="45720" vert="horz" wrap="square">
              <a:prstTxWarp prst="textNoShape">
                <a:avLst/>
              </a:prstTxWarp>
              <a:noAutofit/>
            </a:bodyPr>
            <a:lstStyle/>
            <a:p>
              <a:endParaRPr lang="en-US"/>
            </a:p>
          </p:txBody>
        </p:sp>
        <p:sp>
          <p:nvSpPr>
            <p:cNvPr id="145" name="Freeform 144"/>
            <p:cNvSpPr>
              <a:spLocks noChangeArrowheads="1"/>
            </p:cNvSpPr>
            <p:nvPr/>
          </p:nvSpPr>
          <p:spPr bwMode="auto">
            <a:xfrm>
              <a:off x="2206626" y="1990726"/>
              <a:ext cx="528638" cy="620713"/>
            </a:xfrm>
            <a:custGeom>
              <a:gdLst>
                <a:gd fmla="*/ 264319 w 528638" name="connsiteX0"/>
                <a:gd fmla="*/ 0 h 620713" name="connsiteY0"/>
                <a:gd fmla="*/ 528638 w 528638" name="connsiteX1"/>
                <a:gd fmla="*/ 265113 h 620713" name="connsiteY1"/>
                <a:gd fmla="*/ 412102 w 528638" name="connsiteX2"/>
                <a:gd fmla="*/ 484949 h 620713" name="connsiteY2"/>
                <a:gd fmla="*/ 393569 w 528638" name="connsiteX3"/>
                <a:gd fmla="*/ 495039 h 620713" name="connsiteY3"/>
                <a:gd fmla="*/ 381001 w 528638" name="connsiteX4"/>
                <a:gd fmla="*/ 620713 h 620713" name="connsiteY4"/>
                <a:gd fmla="*/ 275687 w 528638" name="connsiteX5"/>
                <a:gd fmla="*/ 529077 h 620713" name="connsiteY5"/>
                <a:gd fmla="*/ 264319 w 528638" name="connsiteX6"/>
                <a:gd fmla="*/ 530226 h 620713" name="connsiteY6"/>
                <a:gd fmla="*/ 0 w 528638" name="connsiteX7"/>
                <a:gd fmla="*/ 265113 h 620713" name="connsiteY7"/>
                <a:gd fmla="*/ 264319 w 528638" name="connsiteX8"/>
                <a:gd fmla="*/ 0 h 620713"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620713" w="528638">
                  <a:moveTo>
                    <a:pt x="264319" y="0"/>
                  </a:moveTo>
                  <a:cubicBezTo>
                    <a:pt x="410298" y="0"/>
                    <a:pt x="528638" y="118695"/>
                    <a:pt x="528638" y="265113"/>
                  </a:cubicBezTo>
                  <a:cubicBezTo>
                    <a:pt x="528638" y="356624"/>
                    <a:pt x="482412" y="437306"/>
                    <a:pt x="412102" y="484949"/>
                  </a:cubicBezTo>
                  <a:lnTo>
                    <a:pt x="393569" y="495039"/>
                  </a:lnTo>
                  <a:lnTo>
                    <a:pt x="381001" y="620713"/>
                  </a:lnTo>
                  <a:lnTo>
                    <a:pt x="275687" y="529077"/>
                  </a:lnTo>
                  <a:lnTo>
                    <a:pt x="264319" y="530226"/>
                  </a:lnTo>
                  <a:cubicBezTo>
                    <a:pt x="118340" y="530226"/>
                    <a:pt x="0" y="411531"/>
                    <a:pt x="0" y="265113"/>
                  </a:cubicBezTo>
                  <a:cubicBezTo>
                    <a:pt x="0" y="118695"/>
                    <a:pt x="118340" y="0"/>
                    <a:pt x="264319" y="0"/>
                  </a:cubicBezTo>
                  <a:close/>
                </a:path>
              </a:pathLst>
            </a:custGeom>
            <a:solidFill>
              <a:schemeClr val="accent5"/>
            </a:solidFill>
            <a:ln>
              <a:noFill/>
            </a:ln>
          </p:spPr>
          <p:txBody>
            <a:bodyPr anchor="t" anchorCtr="0" bIns="45720" compatLnSpc="1" lIns="91440" numCol="1" rIns="91440" tIns="45720" vert="horz" wrap="square">
              <a:prstTxWarp prst="textNoShape">
                <a:avLst/>
              </a:prstTxWarp>
              <a:noAutofit/>
            </a:bodyPr>
            <a:lstStyle/>
            <a:p>
              <a:endParaRPr lang="en-US"/>
            </a:p>
          </p:txBody>
        </p:sp>
        <p:sp>
          <p:nvSpPr>
            <p:cNvPr id="146" name="Freeform 145"/>
            <p:cNvSpPr>
              <a:spLocks noChangeArrowheads="1"/>
            </p:cNvSpPr>
            <p:nvPr/>
          </p:nvSpPr>
          <p:spPr bwMode="auto">
            <a:xfrm>
              <a:off x="1450975" y="2266951"/>
              <a:ext cx="530226" cy="619126"/>
            </a:xfrm>
            <a:custGeom>
              <a:gdLst>
                <a:gd fmla="*/ 265113 w 530226" name="connsiteX0"/>
                <a:gd fmla="*/ 0 h 619126" name="connsiteY0"/>
                <a:gd fmla="*/ 530226 w 530226" name="connsiteX1"/>
                <a:gd fmla="*/ 264319 h 619126" name="connsiteY1"/>
                <a:gd fmla="*/ 413340 w 530226" name="connsiteX2"/>
                <a:gd fmla="*/ 483496 h 619126" name="connsiteY2"/>
                <a:gd fmla="*/ 394141 w 530226" name="connsiteX3"/>
                <a:gd fmla="*/ 493887 h 619126" name="connsiteY3"/>
                <a:gd fmla="*/ 395288 w 530226" name="connsiteX4"/>
                <a:gd fmla="*/ 493713 h 619126" name="connsiteY4"/>
                <a:gd fmla="*/ 384176 w 530226" name="connsiteX5"/>
                <a:gd fmla="*/ 619126 h 619126" name="connsiteY5"/>
                <a:gd fmla="*/ 274710 w 530226" name="connsiteX6"/>
                <a:gd fmla="*/ 527674 h 619126" name="connsiteY6"/>
                <a:gd fmla="*/ 265113 w 530226" name="connsiteX7"/>
                <a:gd fmla="*/ 528638 h 619126" name="connsiteY7"/>
                <a:gd fmla="*/ 0 w 530226" name="connsiteX8"/>
                <a:gd fmla="*/ 264319 h 619126" name="connsiteY8"/>
                <a:gd fmla="*/ 265113 w 530226" name="connsiteX9"/>
                <a:gd fmla="*/ 0 h 619126"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619126" w="530226">
                  <a:moveTo>
                    <a:pt x="265113" y="0"/>
                  </a:moveTo>
                  <a:cubicBezTo>
                    <a:pt x="411531" y="0"/>
                    <a:pt x="530226" y="118340"/>
                    <a:pt x="530226" y="264319"/>
                  </a:cubicBezTo>
                  <a:cubicBezTo>
                    <a:pt x="530226" y="355556"/>
                    <a:pt x="483861" y="435996"/>
                    <a:pt x="413340" y="483496"/>
                  </a:cubicBezTo>
                  <a:lnTo>
                    <a:pt x="394141" y="493887"/>
                  </a:lnTo>
                  <a:lnTo>
                    <a:pt x="395288" y="493713"/>
                  </a:lnTo>
                  <a:lnTo>
                    <a:pt x="384176" y="619126"/>
                  </a:lnTo>
                  <a:lnTo>
                    <a:pt x="274710" y="527674"/>
                  </a:lnTo>
                  <a:lnTo>
                    <a:pt x="265113" y="528638"/>
                  </a:lnTo>
                  <a:cubicBezTo>
                    <a:pt x="118695" y="528638"/>
                    <a:pt x="0" y="410298"/>
                    <a:pt x="0" y="264319"/>
                  </a:cubicBezTo>
                  <a:cubicBezTo>
                    <a:pt x="0" y="118340"/>
                    <a:pt x="118695" y="0"/>
                    <a:pt x="265113" y="0"/>
                  </a:cubicBezTo>
                  <a:close/>
                </a:path>
              </a:pathLst>
            </a:custGeom>
            <a:solidFill>
              <a:schemeClr val="accent5"/>
            </a:solidFill>
            <a:ln>
              <a:noFill/>
            </a:ln>
          </p:spPr>
          <p:txBody>
            <a:bodyPr anchor="t" anchorCtr="0" bIns="45720" compatLnSpc="1" lIns="91440" numCol="1" rIns="91440" tIns="45720" vert="horz" wrap="square">
              <a:prstTxWarp prst="textNoShape">
                <a:avLst/>
              </a:prstTxWarp>
              <a:noAutofit/>
            </a:bodyPr>
            <a:lstStyle/>
            <a:p>
              <a:endParaRPr lang="en-US"/>
            </a:p>
          </p:txBody>
        </p:sp>
        <p:sp>
          <p:nvSpPr>
            <p:cNvPr id="147" name="Freeform 146"/>
            <p:cNvSpPr>
              <a:spLocks noChangeArrowheads="1"/>
            </p:cNvSpPr>
            <p:nvPr/>
          </p:nvSpPr>
          <p:spPr bwMode="auto">
            <a:xfrm>
              <a:off x="1111251" y="2957514"/>
              <a:ext cx="528638" cy="619125"/>
            </a:xfrm>
            <a:custGeom>
              <a:gdLst>
                <a:gd fmla="*/ 264319 w 528638" name="connsiteX0"/>
                <a:gd fmla="*/ 0 h 619125" name="connsiteY0"/>
                <a:gd fmla="*/ 528638 w 528638" name="connsiteX1"/>
                <a:gd fmla="*/ 264319 h 619125" name="connsiteY1"/>
                <a:gd fmla="*/ 412102 w 528638" name="connsiteX2"/>
                <a:gd fmla="*/ 483496 h 619125" name="connsiteY2"/>
                <a:gd fmla="*/ 395242 w 528638" name="connsiteX3"/>
                <a:gd fmla="*/ 492648 h 619125" name="connsiteY3"/>
                <a:gd fmla="*/ 384176 w 528638" name="connsiteX4"/>
                <a:gd fmla="*/ 619125 h 619125" name="connsiteY4"/>
                <a:gd fmla="*/ 274622 w 528638" name="connsiteX5"/>
                <a:gd fmla="*/ 527599 h 619125" name="connsiteY5"/>
                <a:gd fmla="*/ 264319 w 528638" name="connsiteX6"/>
                <a:gd fmla="*/ 528638 h 619125" name="connsiteY6"/>
                <a:gd fmla="*/ 0 w 528638" name="connsiteX7"/>
                <a:gd fmla="*/ 264319 h 619125" name="connsiteY7"/>
                <a:gd fmla="*/ 264319 w 528638" name="connsiteX8"/>
                <a:gd fmla="*/ 0 h 61912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619125" w="528638">
                  <a:moveTo>
                    <a:pt x="264319" y="0"/>
                  </a:moveTo>
                  <a:cubicBezTo>
                    <a:pt x="410298" y="0"/>
                    <a:pt x="528638" y="118340"/>
                    <a:pt x="528638" y="264319"/>
                  </a:cubicBezTo>
                  <a:cubicBezTo>
                    <a:pt x="528638" y="355556"/>
                    <a:pt x="482412" y="435996"/>
                    <a:pt x="412102" y="483496"/>
                  </a:cubicBezTo>
                  <a:lnTo>
                    <a:pt x="395242" y="492648"/>
                  </a:lnTo>
                  <a:lnTo>
                    <a:pt x="384176" y="619125"/>
                  </a:lnTo>
                  <a:lnTo>
                    <a:pt x="274622" y="527599"/>
                  </a:lnTo>
                  <a:lnTo>
                    <a:pt x="264319" y="528638"/>
                  </a:lnTo>
                  <a:cubicBezTo>
                    <a:pt x="118340" y="528638"/>
                    <a:pt x="0" y="410298"/>
                    <a:pt x="0" y="264319"/>
                  </a:cubicBezTo>
                  <a:cubicBezTo>
                    <a:pt x="0" y="118340"/>
                    <a:pt x="118340" y="0"/>
                    <a:pt x="264319" y="0"/>
                  </a:cubicBezTo>
                  <a:close/>
                </a:path>
              </a:pathLst>
            </a:custGeom>
            <a:solidFill>
              <a:schemeClr val="accent3"/>
            </a:solidFill>
            <a:ln>
              <a:noFill/>
            </a:ln>
          </p:spPr>
          <p:txBody>
            <a:bodyPr anchor="t" anchorCtr="0" bIns="45720" compatLnSpc="1" lIns="91440" numCol="1" rIns="91440" tIns="45720" vert="horz" wrap="square">
              <a:prstTxWarp prst="textNoShape">
                <a:avLst/>
              </a:prstTxWarp>
              <a:noAutofit/>
            </a:bodyPr>
            <a:lstStyle/>
            <a:p>
              <a:endParaRPr lang="en-US"/>
            </a:p>
          </p:txBody>
        </p:sp>
        <p:sp>
          <p:nvSpPr>
            <p:cNvPr id="151" name="Freeform 150"/>
            <p:cNvSpPr>
              <a:spLocks noChangeArrowheads="1"/>
            </p:cNvSpPr>
            <p:nvPr/>
          </p:nvSpPr>
          <p:spPr bwMode="auto">
            <a:xfrm>
              <a:off x="2674939" y="3500439"/>
              <a:ext cx="528638" cy="619125"/>
            </a:xfrm>
            <a:custGeom>
              <a:gdLst>
                <a:gd fmla="*/ 264319 w 528638" name="connsiteX0"/>
                <a:gd fmla="*/ 0 h 619125" name="connsiteY0"/>
                <a:gd fmla="*/ 528638 w 528638" name="connsiteX1"/>
                <a:gd fmla="*/ 264319 h 619125" name="connsiteY1"/>
                <a:gd fmla="*/ 412102 w 528638" name="connsiteX2"/>
                <a:gd fmla="*/ 483496 h 619125" name="connsiteY2"/>
                <a:gd fmla="*/ 392587 w 528638" name="connsiteX3"/>
                <a:gd fmla="*/ 494089 h 619125" name="connsiteY3"/>
                <a:gd fmla="*/ 395287 w 528638" name="connsiteX4"/>
                <a:gd fmla="*/ 493712 h 619125" name="connsiteY4"/>
                <a:gd fmla="*/ 384175 w 528638" name="connsiteX5"/>
                <a:gd fmla="*/ 619125 h 619125" name="connsiteY5"/>
                <a:gd fmla="*/ 276083 w 528638" name="connsiteX6"/>
                <a:gd fmla="*/ 527452 h 619125" name="connsiteY6"/>
                <a:gd fmla="*/ 264319 w 528638" name="connsiteX7"/>
                <a:gd fmla="*/ 528638 h 619125" name="connsiteY7"/>
                <a:gd fmla="*/ 0 w 528638" name="connsiteX8"/>
                <a:gd fmla="*/ 264319 h 619125" name="connsiteY8"/>
                <a:gd fmla="*/ 264319 w 528638" name="connsiteX9"/>
                <a:gd fmla="*/ 0 h 61912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619125" w="528638">
                  <a:moveTo>
                    <a:pt x="264319" y="0"/>
                  </a:moveTo>
                  <a:cubicBezTo>
                    <a:pt x="410298" y="0"/>
                    <a:pt x="528638" y="118340"/>
                    <a:pt x="528638" y="264319"/>
                  </a:cubicBezTo>
                  <a:cubicBezTo>
                    <a:pt x="528638" y="355556"/>
                    <a:pt x="482412" y="435996"/>
                    <a:pt x="412102" y="483496"/>
                  </a:cubicBezTo>
                  <a:lnTo>
                    <a:pt x="392587" y="494089"/>
                  </a:lnTo>
                  <a:lnTo>
                    <a:pt x="395287" y="493712"/>
                  </a:lnTo>
                  <a:lnTo>
                    <a:pt x="384175" y="619125"/>
                  </a:lnTo>
                  <a:lnTo>
                    <a:pt x="276083" y="527452"/>
                  </a:lnTo>
                  <a:lnTo>
                    <a:pt x="264319" y="528638"/>
                  </a:lnTo>
                  <a:cubicBezTo>
                    <a:pt x="118340" y="528638"/>
                    <a:pt x="0" y="410298"/>
                    <a:pt x="0" y="264319"/>
                  </a:cubicBezTo>
                  <a:cubicBezTo>
                    <a:pt x="0" y="118340"/>
                    <a:pt x="118340" y="0"/>
                    <a:pt x="264319" y="0"/>
                  </a:cubicBezTo>
                  <a:close/>
                </a:path>
              </a:pathLst>
            </a:custGeom>
            <a:solidFill>
              <a:schemeClr val="accent2"/>
            </a:solidFill>
            <a:ln>
              <a:noFill/>
            </a:ln>
          </p:spPr>
          <p:txBody>
            <a:bodyPr anchor="t" anchorCtr="0" bIns="45720" compatLnSpc="1" lIns="91440" numCol="1" rIns="91440" tIns="45720" vert="horz" wrap="square">
              <a:prstTxWarp prst="textNoShape">
                <a:avLst/>
              </a:prstTxWarp>
              <a:noAutofit/>
            </a:bodyPr>
            <a:lstStyle/>
            <a:p>
              <a:endParaRPr lang="en-US"/>
            </a:p>
          </p:txBody>
        </p:sp>
        <p:sp>
          <p:nvSpPr>
            <p:cNvPr id="153" name="Freeform 152"/>
            <p:cNvSpPr>
              <a:spLocks noChangeArrowheads="1"/>
            </p:cNvSpPr>
            <p:nvPr/>
          </p:nvSpPr>
          <p:spPr bwMode="auto">
            <a:xfrm>
              <a:off x="1111251" y="3665539"/>
              <a:ext cx="528638" cy="619125"/>
            </a:xfrm>
            <a:custGeom>
              <a:gdLst>
                <a:gd fmla="*/ 264319 w 528638" name="connsiteX0"/>
                <a:gd fmla="*/ 0 h 619125" name="connsiteY0"/>
                <a:gd fmla="*/ 528638 w 528638" name="connsiteX1"/>
                <a:gd fmla="*/ 264319 h 619125" name="connsiteY1"/>
                <a:gd fmla="*/ 412102 w 528638" name="connsiteX2"/>
                <a:gd fmla="*/ 483496 h 619125" name="connsiteY2"/>
                <a:gd fmla="*/ 392587 w 528638" name="connsiteX3"/>
                <a:gd fmla="*/ 494089 h 619125" name="connsiteY3"/>
                <a:gd fmla="*/ 395288 w 528638" name="connsiteX4"/>
                <a:gd fmla="*/ 493712 h 619125" name="connsiteY4"/>
                <a:gd fmla="*/ 384176 w 528638" name="connsiteX5"/>
                <a:gd fmla="*/ 619125 h 619125" name="connsiteY5"/>
                <a:gd fmla="*/ 276084 w 528638" name="connsiteX6"/>
                <a:gd fmla="*/ 527452 h 619125" name="connsiteY6"/>
                <a:gd fmla="*/ 264319 w 528638" name="connsiteX7"/>
                <a:gd fmla="*/ 528638 h 619125" name="connsiteY7"/>
                <a:gd fmla="*/ 0 w 528638" name="connsiteX8"/>
                <a:gd fmla="*/ 264319 h 619125" name="connsiteY8"/>
                <a:gd fmla="*/ 264319 w 528638" name="connsiteX9"/>
                <a:gd fmla="*/ 0 h 61912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619125" w="528638">
                  <a:moveTo>
                    <a:pt x="264319" y="0"/>
                  </a:moveTo>
                  <a:cubicBezTo>
                    <a:pt x="410298" y="0"/>
                    <a:pt x="528638" y="118340"/>
                    <a:pt x="528638" y="264319"/>
                  </a:cubicBezTo>
                  <a:cubicBezTo>
                    <a:pt x="528638" y="355556"/>
                    <a:pt x="482412" y="435996"/>
                    <a:pt x="412102" y="483496"/>
                  </a:cubicBezTo>
                  <a:lnTo>
                    <a:pt x="392587" y="494089"/>
                  </a:lnTo>
                  <a:lnTo>
                    <a:pt x="395288" y="493712"/>
                  </a:lnTo>
                  <a:lnTo>
                    <a:pt x="384176" y="619125"/>
                  </a:lnTo>
                  <a:lnTo>
                    <a:pt x="276084" y="527452"/>
                  </a:lnTo>
                  <a:lnTo>
                    <a:pt x="264319" y="528638"/>
                  </a:lnTo>
                  <a:cubicBezTo>
                    <a:pt x="118340" y="528638"/>
                    <a:pt x="0" y="410298"/>
                    <a:pt x="0" y="264319"/>
                  </a:cubicBezTo>
                  <a:cubicBezTo>
                    <a:pt x="0" y="118340"/>
                    <a:pt x="118340" y="0"/>
                    <a:pt x="264319" y="0"/>
                  </a:cubicBezTo>
                  <a:close/>
                </a:path>
              </a:pathLst>
            </a:custGeom>
            <a:solidFill>
              <a:schemeClr val="accent1"/>
            </a:solidFill>
            <a:ln>
              <a:noFill/>
            </a:ln>
          </p:spPr>
          <p:txBody>
            <a:bodyPr anchor="t" anchorCtr="0" bIns="45720" compatLnSpc="1" lIns="91440" numCol="1" rIns="91440" tIns="45720" vert="horz" wrap="square">
              <a:prstTxWarp prst="textNoShape">
                <a:avLst/>
              </a:prstTxWarp>
              <a:noAutofit/>
            </a:bodyPr>
            <a:lstStyle/>
            <a:p>
              <a:endParaRPr lang="en-US"/>
            </a:p>
          </p:txBody>
        </p:sp>
        <p:sp>
          <p:nvSpPr>
            <p:cNvPr id="152" name="Freeform 151"/>
            <p:cNvSpPr>
              <a:spLocks noChangeArrowheads="1"/>
            </p:cNvSpPr>
            <p:nvPr/>
          </p:nvSpPr>
          <p:spPr bwMode="auto">
            <a:xfrm>
              <a:off x="1760539" y="3611564"/>
              <a:ext cx="738188" cy="863600"/>
            </a:xfrm>
            <a:custGeom>
              <a:gdLst>
                <a:gd fmla="*/ 369094 w 738188" name="connsiteX0"/>
                <a:gd fmla="*/ 0 h 863600" name="connsiteY0"/>
                <a:gd fmla="*/ 738188 w 738188" name="connsiteX1"/>
                <a:gd fmla="*/ 369094 h 863600" name="connsiteY1"/>
                <a:gd fmla="*/ 575458 w 738188" name="connsiteX2"/>
                <a:gd fmla="*/ 675153 h 863600" name="connsiteY2"/>
                <a:gd fmla="*/ 552259 w 738188" name="connsiteX3"/>
                <a:gd fmla="*/ 687745 h 863600" name="connsiteY3"/>
                <a:gd fmla="*/ 534988 w 738188" name="connsiteX4"/>
                <a:gd fmla="*/ 863600 h 863600" name="connsiteY4"/>
                <a:gd fmla="*/ 384780 w 738188" name="connsiteX5"/>
                <a:gd fmla="*/ 736607 h 863600" name="connsiteY5"/>
                <a:gd fmla="*/ 369094 w 738188" name="connsiteX6"/>
                <a:gd fmla="*/ 738188 h 863600" name="connsiteY6"/>
                <a:gd fmla="*/ 0 w 738188" name="connsiteX7"/>
                <a:gd fmla="*/ 369094 h 863600" name="connsiteY7"/>
                <a:gd fmla="*/ 369094 w 738188" name="connsiteX8"/>
                <a:gd fmla="*/ 0 h 86360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863600" w="738188">
                  <a:moveTo>
                    <a:pt x="369094" y="0"/>
                  </a:moveTo>
                  <a:cubicBezTo>
                    <a:pt x="572939" y="0"/>
                    <a:pt x="738188" y="165249"/>
                    <a:pt x="738188" y="369094"/>
                  </a:cubicBezTo>
                  <a:cubicBezTo>
                    <a:pt x="738188" y="496497"/>
                    <a:pt x="673638" y="608824"/>
                    <a:pt x="575458" y="675153"/>
                  </a:cubicBezTo>
                  <a:lnTo>
                    <a:pt x="552259" y="687745"/>
                  </a:lnTo>
                  <a:lnTo>
                    <a:pt x="534988" y="863600"/>
                  </a:lnTo>
                  <a:lnTo>
                    <a:pt x="384780" y="736607"/>
                  </a:lnTo>
                  <a:lnTo>
                    <a:pt x="369094" y="738188"/>
                  </a:lnTo>
                  <a:cubicBezTo>
                    <a:pt x="165249" y="738188"/>
                    <a:pt x="0" y="572939"/>
                    <a:pt x="0" y="369094"/>
                  </a:cubicBezTo>
                  <a:cubicBezTo>
                    <a:pt x="0" y="165249"/>
                    <a:pt x="165249" y="0"/>
                    <a:pt x="369094" y="0"/>
                  </a:cubicBezTo>
                  <a:close/>
                </a:path>
              </a:pathLst>
            </a:custGeom>
            <a:solidFill>
              <a:schemeClr val="accent1"/>
            </a:solidFill>
            <a:ln>
              <a:noFill/>
            </a:ln>
          </p:spPr>
          <p:txBody>
            <a:bodyPr anchor="t" anchorCtr="0" bIns="45720" compatLnSpc="1" lIns="91440" numCol="1" rIns="91440" tIns="45720" vert="horz" wrap="square">
              <a:prstTxWarp prst="textNoShape">
                <a:avLst/>
              </a:prstTxWarp>
              <a:noAutofit/>
            </a:bodyPr>
            <a:lstStyle/>
            <a:p>
              <a:endParaRPr lang="en-US"/>
            </a:p>
          </p:txBody>
        </p:sp>
        <p:sp>
          <p:nvSpPr>
            <p:cNvPr id="148" name="Freeform 147"/>
            <p:cNvSpPr>
              <a:spLocks noChangeArrowheads="1"/>
            </p:cNvSpPr>
            <p:nvPr/>
          </p:nvSpPr>
          <p:spPr bwMode="auto">
            <a:xfrm>
              <a:off x="1971676" y="2844801"/>
              <a:ext cx="611188" cy="715963"/>
            </a:xfrm>
            <a:custGeom>
              <a:gdLst>
                <a:gd fmla="*/ 305594 w 611188" name="connsiteX0"/>
                <a:gd fmla="*/ 0 h 715963" name="connsiteY0"/>
                <a:gd fmla="*/ 611188 w 611188" name="connsiteX1"/>
                <a:gd fmla="*/ 305594 h 715963" name="connsiteY1"/>
                <a:gd fmla="*/ 476455 w 611188" name="connsiteX2"/>
                <a:gd fmla="*/ 558997 h 715963" name="connsiteY2"/>
                <a:gd fmla="*/ 455577 w 611188" name="connsiteX3"/>
                <a:gd fmla="*/ 570330 h 715963" name="connsiteY3"/>
                <a:gd fmla="*/ 442913 w 611188" name="connsiteX4"/>
                <a:gd fmla="*/ 715963 h 715963" name="connsiteY4"/>
                <a:gd fmla="*/ 317651 w 611188" name="connsiteX5"/>
                <a:gd fmla="*/ 609973 h 715963" name="connsiteY5"/>
                <a:gd fmla="*/ 305594 w 611188" name="connsiteX6"/>
                <a:gd fmla="*/ 611188 h 715963" name="connsiteY6"/>
                <a:gd fmla="*/ 0 w 611188" name="connsiteX7"/>
                <a:gd fmla="*/ 305594 h 715963" name="connsiteY7"/>
                <a:gd fmla="*/ 305594 w 611188" name="connsiteX8"/>
                <a:gd fmla="*/ 0 h 715963"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715963" w="611188">
                  <a:moveTo>
                    <a:pt x="305594" y="0"/>
                  </a:moveTo>
                  <a:cubicBezTo>
                    <a:pt x="474369" y="0"/>
                    <a:pt x="611188" y="136819"/>
                    <a:pt x="611188" y="305594"/>
                  </a:cubicBezTo>
                  <a:cubicBezTo>
                    <a:pt x="611188" y="411079"/>
                    <a:pt x="557743" y="504080"/>
                    <a:pt x="476455" y="558997"/>
                  </a:cubicBezTo>
                  <a:lnTo>
                    <a:pt x="455577" y="570330"/>
                  </a:lnTo>
                  <a:lnTo>
                    <a:pt x="442913" y="715963"/>
                  </a:lnTo>
                  <a:lnTo>
                    <a:pt x="317651" y="609973"/>
                  </a:lnTo>
                  <a:lnTo>
                    <a:pt x="305594" y="611188"/>
                  </a:lnTo>
                  <a:cubicBezTo>
                    <a:pt x="136819" y="611188"/>
                    <a:pt x="0" y="474369"/>
                    <a:pt x="0" y="305594"/>
                  </a:cubicBezTo>
                  <a:cubicBezTo>
                    <a:pt x="0" y="136819"/>
                    <a:pt x="136819" y="0"/>
                    <a:pt x="305594" y="0"/>
                  </a:cubicBezTo>
                  <a:close/>
                </a:path>
              </a:pathLst>
            </a:custGeom>
            <a:solidFill>
              <a:schemeClr val="accent3"/>
            </a:solidFill>
            <a:ln>
              <a:noFill/>
            </a:ln>
          </p:spPr>
          <p:txBody>
            <a:bodyPr anchor="t" anchorCtr="0" bIns="45720" compatLnSpc="1" lIns="91440" numCol="1" rIns="91440" tIns="45720" vert="horz" wrap="square">
              <a:prstTxWarp prst="textNoShape">
                <a:avLst/>
              </a:prstTxWarp>
              <a:noAutofit/>
            </a:bodyPr>
            <a:lstStyle/>
            <a:p>
              <a:endParaRPr lang="en-US"/>
            </a:p>
          </p:txBody>
        </p:sp>
        <p:sp>
          <p:nvSpPr>
            <p:cNvPr id="143" name="Freeform 142"/>
            <p:cNvSpPr>
              <a:spLocks noChangeArrowheads="1"/>
            </p:cNvSpPr>
            <p:nvPr/>
          </p:nvSpPr>
          <p:spPr bwMode="auto">
            <a:xfrm>
              <a:off x="3754438" y="2490789"/>
              <a:ext cx="633414" cy="742950"/>
            </a:xfrm>
            <a:custGeom>
              <a:gdLst>
                <a:gd fmla="*/ 316707 w 633414" name="connsiteX0"/>
                <a:gd fmla="*/ 0 h 742950" name="connsiteY0"/>
                <a:gd fmla="*/ 633414 w 633414" name="connsiteX1"/>
                <a:gd fmla="*/ 317500 h 742950" name="connsiteY1"/>
                <a:gd fmla="*/ 316707 w 633414" name="connsiteX2"/>
                <a:gd fmla="*/ 635000 h 742950" name="connsiteY2"/>
                <a:gd fmla="*/ 301665 w 633414" name="connsiteX3"/>
                <a:gd fmla="*/ 633480 h 742950" name="connsiteY3"/>
                <a:gd fmla="*/ 173037 w 633414" name="connsiteX4"/>
                <a:gd fmla="*/ 742950 h 742950" name="connsiteY4"/>
                <a:gd fmla="*/ 160467 w 633414" name="connsiteX5"/>
                <a:gd fmla="*/ 592113 h 742950" name="connsiteY5"/>
                <a:gd fmla="*/ 139633 w 633414" name="connsiteX6"/>
                <a:gd fmla="*/ 580776 h 742950" name="connsiteY6"/>
                <a:gd fmla="*/ 0 w 633414" name="connsiteX7"/>
                <a:gd fmla="*/ 317500 h 742950" name="connsiteY7"/>
                <a:gd fmla="*/ 316707 w 633414" name="connsiteX8"/>
                <a:gd fmla="*/ 0 h 74295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742950" w="633414">
                  <a:moveTo>
                    <a:pt x="316707" y="0"/>
                  </a:moveTo>
                  <a:cubicBezTo>
                    <a:pt x="491619" y="0"/>
                    <a:pt x="633414" y="142150"/>
                    <a:pt x="633414" y="317500"/>
                  </a:cubicBezTo>
                  <a:cubicBezTo>
                    <a:pt x="633414" y="492850"/>
                    <a:pt x="491619" y="635000"/>
                    <a:pt x="316707" y="635000"/>
                  </a:cubicBezTo>
                  <a:lnTo>
                    <a:pt x="301665" y="633480"/>
                  </a:lnTo>
                  <a:lnTo>
                    <a:pt x="173037" y="742950"/>
                  </a:lnTo>
                  <a:lnTo>
                    <a:pt x="160467" y="592113"/>
                  </a:lnTo>
                  <a:lnTo>
                    <a:pt x="139633" y="580776"/>
                  </a:lnTo>
                  <a:cubicBezTo>
                    <a:pt x="55389" y="523719"/>
                    <a:pt x="0" y="427094"/>
                    <a:pt x="0" y="317500"/>
                  </a:cubicBezTo>
                  <a:cubicBezTo>
                    <a:pt x="0" y="142150"/>
                    <a:pt x="141795" y="0"/>
                    <a:pt x="316707" y="0"/>
                  </a:cubicBezTo>
                  <a:close/>
                </a:path>
              </a:pathLst>
            </a:custGeom>
            <a:solidFill>
              <a:schemeClr val="accent4"/>
            </a:solidFill>
            <a:ln>
              <a:noFill/>
            </a:ln>
          </p:spPr>
          <p:txBody>
            <a:bodyPr anchor="t" anchorCtr="0" bIns="45720" compatLnSpc="1" lIns="91440" numCol="1" rIns="91440" tIns="45720" vert="horz" wrap="square">
              <a:prstTxWarp prst="textNoShape">
                <a:avLst/>
              </a:prstTxWarp>
              <a:noAutofit/>
            </a:bodyPr>
            <a:lstStyle/>
            <a:p>
              <a:endParaRPr lang="en-US"/>
            </a:p>
          </p:txBody>
        </p:sp>
        <p:sp>
          <p:nvSpPr>
            <p:cNvPr id="100" name="Freeform 63"/>
            <p:cNvSpPr/>
            <p:nvPr/>
          </p:nvSpPr>
          <p:spPr bwMode="auto">
            <a:xfrm>
              <a:off x="2776539" y="4375151"/>
              <a:ext cx="585788" cy="263525"/>
            </a:xfrm>
            <a:custGeom>
              <a:gdLst>
                <a:gd fmla="*/ 183 w 369" name="T0"/>
                <a:gd fmla="*/ 166 h 166" name="T1"/>
                <a:gd fmla="*/ 0 w 369" name="T2"/>
                <a:gd fmla="*/ 84 h 166" name="T3"/>
                <a:gd fmla="*/ 188 w 369" name="T4"/>
                <a:gd fmla="*/ 0 h 166" name="T5"/>
                <a:gd fmla="*/ 369 w 369" name="T6"/>
                <a:gd fmla="*/ 81 h 166" name="T7"/>
                <a:gd fmla="*/ 183 w 369" name="T8"/>
                <a:gd fmla="*/ 166 h 166" name="T9"/>
              </a:gdLst>
              <a:cxnLst>
                <a:cxn ang="0">
                  <a:pos x="T0" y="T1"/>
                </a:cxn>
                <a:cxn ang="0">
                  <a:pos x="T2" y="T3"/>
                </a:cxn>
                <a:cxn ang="0">
                  <a:pos x="T4" y="T5"/>
                </a:cxn>
                <a:cxn ang="0">
                  <a:pos x="T6" y="T7"/>
                </a:cxn>
                <a:cxn ang="0">
                  <a:pos x="T8" y="T9"/>
                </a:cxn>
              </a:cxnLst>
              <a:rect b="b" l="0" r="r" t="0"/>
              <a:pathLst>
                <a:path h="166" w="369">
                  <a:moveTo>
                    <a:pt x="183" y="166"/>
                  </a:moveTo>
                  <a:lnTo>
                    <a:pt x="0" y="84"/>
                  </a:lnTo>
                  <a:lnTo>
                    <a:pt x="188" y="0"/>
                  </a:lnTo>
                  <a:lnTo>
                    <a:pt x="369" y="81"/>
                  </a:lnTo>
                  <a:lnTo>
                    <a:pt x="183" y="166"/>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01" name="Rectangle 64"/>
            <p:cNvSpPr>
              <a:spLocks noChangeArrowheads="1"/>
            </p:cNvSpPr>
            <p:nvPr/>
          </p:nvSpPr>
          <p:spPr bwMode="auto">
            <a:xfrm>
              <a:off x="3338514" y="4498976"/>
              <a:ext cx="19050" cy="193675"/>
            </a:xfrm>
            <a:prstGeom prst="rect">
              <a:avLst/>
            </a:pr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02" name="Oval 65"/>
            <p:cNvSpPr>
              <a:spLocks noChangeArrowheads="1"/>
            </p:cNvSpPr>
            <p:nvPr/>
          </p:nvSpPr>
          <p:spPr bwMode="auto">
            <a:xfrm>
              <a:off x="3317876" y="4670426"/>
              <a:ext cx="60325" cy="58738"/>
            </a:xfrm>
            <a:prstGeom prst="ellipse">
              <a:avLst/>
            </a:pr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03" name="Freeform 66"/>
            <p:cNvSpPr/>
            <p:nvPr/>
          </p:nvSpPr>
          <p:spPr bwMode="auto">
            <a:xfrm>
              <a:off x="3311526" y="4702176"/>
              <a:ext cx="42863" cy="128588"/>
            </a:xfrm>
            <a:custGeom>
              <a:gdLst>
                <a:gd fmla="*/ 16 w 30" name="T0"/>
                <a:gd fmla="*/ 5 h 90" name="T1"/>
                <a:gd fmla="*/ 7 w 30" name="T2"/>
                <a:gd fmla="*/ 90 h 90" name="T3"/>
                <a:gd fmla="*/ 30 w 30" name="T4"/>
                <a:gd fmla="*/ 90 h 90" name="T5"/>
                <a:gd fmla="*/ 30 w 30" name="T6"/>
                <a:gd fmla="*/ 0 h 90" name="T7"/>
                <a:gd fmla="*/ 16 w 30" name="T8"/>
                <a:gd fmla="*/ 5 h 90" name="T9"/>
              </a:gdLst>
              <a:cxnLst>
                <a:cxn ang="0">
                  <a:pos x="T0" y="T1"/>
                </a:cxn>
                <a:cxn ang="0">
                  <a:pos x="T2" y="T3"/>
                </a:cxn>
                <a:cxn ang="0">
                  <a:pos x="T4" y="T5"/>
                </a:cxn>
                <a:cxn ang="0">
                  <a:pos x="T6" y="T7"/>
                </a:cxn>
                <a:cxn ang="0">
                  <a:pos x="T8" y="T9"/>
                </a:cxn>
              </a:cxnLst>
              <a:rect b="b" l="0" r="r" t="0"/>
              <a:pathLst>
                <a:path h="90" w="30">
                  <a:moveTo>
                    <a:pt x="16" y="5"/>
                  </a:moveTo>
                  <a:cubicBezTo>
                    <a:pt x="16" y="5"/>
                    <a:pt x="0" y="38"/>
                    <a:pt x="7" y="90"/>
                  </a:cubicBezTo>
                  <a:cubicBezTo>
                    <a:pt x="30" y="90"/>
                    <a:pt x="30" y="90"/>
                    <a:pt x="30" y="90"/>
                  </a:cubicBezTo>
                  <a:cubicBezTo>
                    <a:pt x="30" y="0"/>
                    <a:pt x="30" y="0"/>
                    <a:pt x="30" y="0"/>
                  </a:cubicBezTo>
                  <a:cubicBezTo>
                    <a:pt x="30" y="0"/>
                    <a:pt x="16" y="7"/>
                    <a:pt x="16" y="5"/>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04" name="Freeform 67"/>
            <p:cNvSpPr/>
            <p:nvPr/>
          </p:nvSpPr>
          <p:spPr bwMode="auto">
            <a:xfrm>
              <a:off x="3344864" y="4702176"/>
              <a:ext cx="42863" cy="128588"/>
            </a:xfrm>
            <a:custGeom>
              <a:gdLst>
                <a:gd fmla="*/ 14 w 30" name="T0"/>
                <a:gd fmla="*/ 5 h 90" name="T1"/>
                <a:gd fmla="*/ 23 w 30" name="T2"/>
                <a:gd fmla="*/ 90 h 90" name="T3"/>
                <a:gd fmla="*/ 0 w 30" name="T4"/>
                <a:gd fmla="*/ 90 h 90" name="T5"/>
                <a:gd fmla="*/ 0 w 30" name="T6"/>
                <a:gd fmla="*/ 0 h 90" name="T7"/>
                <a:gd fmla="*/ 14 w 30" name="T8"/>
                <a:gd fmla="*/ 5 h 90" name="T9"/>
              </a:gdLst>
              <a:cxnLst>
                <a:cxn ang="0">
                  <a:pos x="T0" y="T1"/>
                </a:cxn>
                <a:cxn ang="0">
                  <a:pos x="T2" y="T3"/>
                </a:cxn>
                <a:cxn ang="0">
                  <a:pos x="T4" y="T5"/>
                </a:cxn>
                <a:cxn ang="0">
                  <a:pos x="T6" y="T7"/>
                </a:cxn>
                <a:cxn ang="0">
                  <a:pos x="T8" y="T9"/>
                </a:cxn>
              </a:cxnLst>
              <a:rect b="b" l="0" r="r" t="0"/>
              <a:pathLst>
                <a:path h="90" w="30">
                  <a:moveTo>
                    <a:pt x="14" y="5"/>
                  </a:moveTo>
                  <a:cubicBezTo>
                    <a:pt x="14" y="5"/>
                    <a:pt x="30" y="38"/>
                    <a:pt x="23" y="90"/>
                  </a:cubicBezTo>
                  <a:cubicBezTo>
                    <a:pt x="0" y="90"/>
                    <a:pt x="0" y="90"/>
                    <a:pt x="0" y="90"/>
                  </a:cubicBezTo>
                  <a:cubicBezTo>
                    <a:pt x="0" y="0"/>
                    <a:pt x="0" y="0"/>
                    <a:pt x="0" y="0"/>
                  </a:cubicBezTo>
                  <a:cubicBezTo>
                    <a:pt x="0" y="0"/>
                    <a:pt x="14" y="7"/>
                    <a:pt x="14" y="5"/>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05" name="Freeform 68"/>
            <p:cNvSpPr/>
            <p:nvPr/>
          </p:nvSpPr>
          <p:spPr bwMode="auto">
            <a:xfrm>
              <a:off x="2892426" y="4586289"/>
              <a:ext cx="339725" cy="254000"/>
            </a:xfrm>
            <a:custGeom>
              <a:gdLst>
                <a:gd fmla="*/ 236 w 236" name="T0"/>
                <a:gd fmla="*/ 0 h 177" name="T1"/>
                <a:gd fmla="*/ 118 w 236" name="T2"/>
                <a:gd fmla="*/ 56 h 177" name="T3"/>
                <a:gd fmla="*/ 0 w 236" name="T4"/>
                <a:gd fmla="*/ 0 h 177" name="T5"/>
                <a:gd fmla="*/ 0 w 236" name="T6"/>
                <a:gd fmla="*/ 136 h 177" name="T7"/>
                <a:gd fmla="*/ 115 w 236" name="T8"/>
                <a:gd fmla="*/ 177 h 177" name="T9"/>
                <a:gd fmla="*/ 115 w 236" name="T10"/>
                <a:gd fmla="*/ 177 h 177" name="T11"/>
                <a:gd fmla="*/ 118 w 236" name="T12"/>
                <a:gd fmla="*/ 177 h 177" name="T13"/>
                <a:gd fmla="*/ 121 w 236" name="T14"/>
                <a:gd fmla="*/ 177 h 177" name="T15"/>
                <a:gd fmla="*/ 121 w 236" name="T16"/>
                <a:gd fmla="*/ 177 h 177" name="T17"/>
                <a:gd fmla="*/ 236 w 236" name="T18"/>
                <a:gd fmla="*/ 136 h 177" name="T19"/>
                <a:gd fmla="*/ 236 w 236" name="T20"/>
                <a:gd fmla="*/ 0 h 177"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77" w="236">
                  <a:moveTo>
                    <a:pt x="236" y="0"/>
                  </a:moveTo>
                  <a:cubicBezTo>
                    <a:pt x="236" y="1"/>
                    <a:pt x="137" y="47"/>
                    <a:pt x="118" y="56"/>
                  </a:cubicBezTo>
                  <a:cubicBezTo>
                    <a:pt x="99" y="47"/>
                    <a:pt x="0" y="1"/>
                    <a:pt x="0" y="0"/>
                  </a:cubicBezTo>
                  <a:cubicBezTo>
                    <a:pt x="0" y="136"/>
                    <a:pt x="0" y="136"/>
                    <a:pt x="0" y="136"/>
                  </a:cubicBezTo>
                  <a:cubicBezTo>
                    <a:pt x="32" y="170"/>
                    <a:pt x="95" y="176"/>
                    <a:pt x="115" y="177"/>
                  </a:cubicBezTo>
                  <a:cubicBezTo>
                    <a:pt x="115" y="177"/>
                    <a:pt x="115" y="177"/>
                    <a:pt x="115" y="177"/>
                  </a:cubicBezTo>
                  <a:cubicBezTo>
                    <a:pt x="115" y="177"/>
                    <a:pt x="116" y="177"/>
                    <a:pt x="118" y="177"/>
                  </a:cubicBezTo>
                  <a:cubicBezTo>
                    <a:pt x="120" y="177"/>
                    <a:pt x="121" y="177"/>
                    <a:pt x="121" y="177"/>
                  </a:cubicBezTo>
                  <a:cubicBezTo>
                    <a:pt x="121" y="177"/>
                    <a:pt x="121" y="177"/>
                    <a:pt x="121" y="177"/>
                  </a:cubicBezTo>
                  <a:cubicBezTo>
                    <a:pt x="141" y="176"/>
                    <a:pt x="204" y="170"/>
                    <a:pt x="236" y="136"/>
                  </a:cubicBezTo>
                  <a:lnTo>
                    <a:pt x="236" y="0"/>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06" name="Freeform 69"/>
            <p:cNvSpPr>
              <a:spLocks noEditPoints="1"/>
            </p:cNvSpPr>
            <p:nvPr/>
          </p:nvSpPr>
          <p:spPr bwMode="auto">
            <a:xfrm>
              <a:off x="3817939" y="4119564"/>
              <a:ext cx="330200" cy="331788"/>
            </a:xfrm>
            <a:custGeom>
              <a:gdLst>
                <a:gd fmla="*/ 147 w 229" name="T0"/>
                <a:gd fmla="*/ 112 h 231" name="T1"/>
                <a:gd fmla="*/ 141 w 229" name="T2"/>
                <a:gd fmla="*/ 98 h 231" name="T3"/>
                <a:gd fmla="*/ 141 w 229" name="T4"/>
                <a:gd fmla="*/ 44 h 231" name="T5"/>
                <a:gd fmla="*/ 147 w 229" name="T6"/>
                <a:gd fmla="*/ 37 h 231" name="T7"/>
                <a:gd fmla="*/ 148 w 229" name="T8"/>
                <a:gd fmla="*/ 37 h 231" name="T9"/>
                <a:gd fmla="*/ 148 w 229" name="T10"/>
                <a:gd fmla="*/ 13 h 231" name="T11"/>
                <a:gd fmla="*/ 147 w 229" name="T12"/>
                <a:gd fmla="*/ 13 h 231" name="T13"/>
                <a:gd fmla="*/ 147 w 229" name="T14"/>
                <a:gd fmla="*/ 12 h 231" name="T15"/>
                <a:gd fmla="*/ 114 w 229" name="T16"/>
                <a:gd fmla="*/ 0 h 231" name="T17"/>
                <a:gd fmla="*/ 81 w 229" name="T18"/>
                <a:gd fmla="*/ 12 h 231" name="T19"/>
                <a:gd fmla="*/ 81 w 229" name="T20"/>
                <a:gd fmla="*/ 13 h 231" name="T21"/>
                <a:gd fmla="*/ 80 w 229" name="T22"/>
                <a:gd fmla="*/ 13 h 231" name="T23"/>
                <a:gd fmla="*/ 80 w 229" name="T24"/>
                <a:gd fmla="*/ 37 h 231" name="T25"/>
                <a:gd fmla="*/ 81 w 229" name="T26"/>
                <a:gd fmla="*/ 37 h 231" name="T27"/>
                <a:gd fmla="*/ 91 w 229" name="T28"/>
                <a:gd fmla="*/ 44 h 231" name="T29"/>
                <a:gd fmla="*/ 91 w 229" name="T30"/>
                <a:gd fmla="*/ 98 h 231" name="T31"/>
                <a:gd fmla="*/ 83 w 229" name="T32"/>
                <a:gd fmla="*/ 112 h 231" name="T33"/>
                <a:gd fmla="*/ 31 w 229" name="T34"/>
                <a:gd fmla="*/ 212 h 231" name="T35"/>
                <a:gd fmla="*/ 115 w 229" name="T36"/>
                <a:gd fmla="*/ 230 h 231" name="T37"/>
                <a:gd fmla="*/ 198 w 229" name="T38"/>
                <a:gd fmla="*/ 212 h 231" name="T39"/>
                <a:gd fmla="*/ 147 w 229" name="T40"/>
                <a:gd fmla="*/ 112 h 231" name="T41"/>
                <a:gd fmla="*/ 145 w 229" name="T42"/>
                <a:gd fmla="*/ 213 h 231" name="T43"/>
                <a:gd fmla="*/ 182 w 229" name="T44"/>
                <a:gd fmla="*/ 187 h 231" name="T45"/>
                <a:gd fmla="*/ 150 w 229" name="T46"/>
                <a:gd fmla="*/ 134 h 231" name="T47"/>
                <a:gd fmla="*/ 193 w 229" name="T48"/>
                <a:gd fmla="*/ 190 h 231" name="T49"/>
                <a:gd fmla="*/ 145 w 229" name="T50"/>
                <a:gd fmla="*/ 213 h 231"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231" w="229">
                  <a:moveTo>
                    <a:pt x="147" y="112"/>
                  </a:moveTo>
                  <a:cubicBezTo>
                    <a:pt x="147" y="112"/>
                    <a:pt x="141" y="109"/>
                    <a:pt x="141" y="98"/>
                  </a:cubicBezTo>
                  <a:cubicBezTo>
                    <a:pt x="141" y="89"/>
                    <a:pt x="141" y="55"/>
                    <a:pt x="141" y="44"/>
                  </a:cubicBezTo>
                  <a:cubicBezTo>
                    <a:pt x="145" y="42"/>
                    <a:pt x="147" y="40"/>
                    <a:pt x="147" y="37"/>
                  </a:cubicBezTo>
                  <a:cubicBezTo>
                    <a:pt x="148" y="37"/>
                    <a:pt x="148" y="37"/>
                    <a:pt x="148" y="37"/>
                  </a:cubicBezTo>
                  <a:cubicBezTo>
                    <a:pt x="148" y="13"/>
                    <a:pt x="148" y="13"/>
                    <a:pt x="148" y="13"/>
                  </a:cubicBezTo>
                  <a:cubicBezTo>
                    <a:pt x="147" y="13"/>
                    <a:pt x="147" y="13"/>
                    <a:pt x="147" y="13"/>
                  </a:cubicBezTo>
                  <a:cubicBezTo>
                    <a:pt x="147" y="13"/>
                    <a:pt x="147" y="13"/>
                    <a:pt x="147" y="12"/>
                  </a:cubicBezTo>
                  <a:cubicBezTo>
                    <a:pt x="147" y="5"/>
                    <a:pt x="132" y="0"/>
                    <a:pt x="114" y="0"/>
                  </a:cubicBezTo>
                  <a:cubicBezTo>
                    <a:pt x="96" y="0"/>
                    <a:pt x="81" y="5"/>
                    <a:pt x="81" y="12"/>
                  </a:cubicBezTo>
                  <a:cubicBezTo>
                    <a:pt x="81" y="13"/>
                    <a:pt x="81" y="13"/>
                    <a:pt x="81" y="13"/>
                  </a:cubicBezTo>
                  <a:cubicBezTo>
                    <a:pt x="80" y="13"/>
                    <a:pt x="80" y="13"/>
                    <a:pt x="80" y="13"/>
                  </a:cubicBezTo>
                  <a:cubicBezTo>
                    <a:pt x="80" y="37"/>
                    <a:pt x="80" y="37"/>
                    <a:pt x="80" y="37"/>
                  </a:cubicBezTo>
                  <a:cubicBezTo>
                    <a:pt x="81" y="37"/>
                    <a:pt x="81" y="37"/>
                    <a:pt x="81" y="37"/>
                  </a:cubicBezTo>
                  <a:cubicBezTo>
                    <a:pt x="82" y="40"/>
                    <a:pt x="84" y="42"/>
                    <a:pt x="91" y="44"/>
                  </a:cubicBezTo>
                  <a:cubicBezTo>
                    <a:pt x="91" y="56"/>
                    <a:pt x="91" y="89"/>
                    <a:pt x="91" y="98"/>
                  </a:cubicBezTo>
                  <a:cubicBezTo>
                    <a:pt x="91" y="109"/>
                    <a:pt x="83" y="112"/>
                    <a:pt x="83" y="112"/>
                  </a:cubicBezTo>
                  <a:cubicBezTo>
                    <a:pt x="71" y="119"/>
                    <a:pt x="0" y="190"/>
                    <a:pt x="31" y="212"/>
                  </a:cubicBezTo>
                  <a:cubicBezTo>
                    <a:pt x="59" y="231"/>
                    <a:pt x="105" y="231"/>
                    <a:pt x="115" y="230"/>
                  </a:cubicBezTo>
                  <a:cubicBezTo>
                    <a:pt x="124" y="231"/>
                    <a:pt x="170" y="231"/>
                    <a:pt x="198" y="212"/>
                  </a:cubicBezTo>
                  <a:cubicBezTo>
                    <a:pt x="229" y="190"/>
                    <a:pt x="159" y="119"/>
                    <a:pt x="147" y="112"/>
                  </a:cubicBezTo>
                  <a:close/>
                  <a:moveTo>
                    <a:pt x="145" y="213"/>
                  </a:moveTo>
                  <a:cubicBezTo>
                    <a:pt x="145" y="213"/>
                    <a:pt x="180" y="206"/>
                    <a:pt x="182" y="187"/>
                  </a:cubicBezTo>
                  <a:cubicBezTo>
                    <a:pt x="183" y="169"/>
                    <a:pt x="150" y="134"/>
                    <a:pt x="150" y="134"/>
                  </a:cubicBezTo>
                  <a:cubicBezTo>
                    <a:pt x="150" y="134"/>
                    <a:pt x="194" y="167"/>
                    <a:pt x="193" y="190"/>
                  </a:cubicBezTo>
                  <a:cubicBezTo>
                    <a:pt x="193" y="213"/>
                    <a:pt x="145" y="213"/>
                    <a:pt x="145" y="213"/>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07" name="Freeform 70"/>
            <p:cNvSpPr>
              <a:spLocks noEditPoints="1"/>
            </p:cNvSpPr>
            <p:nvPr/>
          </p:nvSpPr>
          <p:spPr bwMode="auto">
            <a:xfrm>
              <a:off x="3524251" y="3421064"/>
              <a:ext cx="411163" cy="411163"/>
            </a:xfrm>
            <a:custGeom>
              <a:gdLst>
                <a:gd fmla="*/ 143 w 286" name="T0"/>
                <a:gd fmla="*/ 0 h 286" name="T1"/>
                <a:gd fmla="*/ 0 w 286" name="T2"/>
                <a:gd fmla="*/ 143 h 286" name="T3"/>
                <a:gd fmla="*/ 143 w 286" name="T4"/>
                <a:gd fmla="*/ 286 h 286" name="T5"/>
                <a:gd fmla="*/ 286 w 286" name="T6"/>
                <a:gd fmla="*/ 143 h 286" name="T7"/>
                <a:gd fmla="*/ 143 w 286" name="T8"/>
                <a:gd fmla="*/ 0 h 286" name="T9"/>
                <a:gd fmla="*/ 143 w 286" name="T10"/>
                <a:gd fmla="*/ 279 h 286" name="T11"/>
                <a:gd fmla="*/ 7 w 286" name="T12"/>
                <a:gd fmla="*/ 143 h 286" name="T13"/>
                <a:gd fmla="*/ 143 w 286" name="T14"/>
                <a:gd fmla="*/ 6 h 286" name="T15"/>
                <a:gd fmla="*/ 280 w 286" name="T16"/>
                <a:gd fmla="*/ 143 h 286" name="T17"/>
                <a:gd fmla="*/ 143 w 286" name="T18"/>
                <a:gd fmla="*/ 279 h 28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86" w="286">
                  <a:moveTo>
                    <a:pt x="143" y="0"/>
                  </a:moveTo>
                  <a:cubicBezTo>
                    <a:pt x="64" y="0"/>
                    <a:pt x="0" y="64"/>
                    <a:pt x="0" y="143"/>
                  </a:cubicBezTo>
                  <a:cubicBezTo>
                    <a:pt x="0" y="222"/>
                    <a:pt x="64" y="286"/>
                    <a:pt x="143" y="286"/>
                  </a:cubicBezTo>
                  <a:cubicBezTo>
                    <a:pt x="222" y="286"/>
                    <a:pt x="286" y="222"/>
                    <a:pt x="286" y="143"/>
                  </a:cubicBezTo>
                  <a:cubicBezTo>
                    <a:pt x="286" y="64"/>
                    <a:pt x="222" y="0"/>
                    <a:pt x="143" y="0"/>
                  </a:cubicBezTo>
                  <a:close/>
                  <a:moveTo>
                    <a:pt x="143" y="279"/>
                  </a:moveTo>
                  <a:cubicBezTo>
                    <a:pt x="68" y="279"/>
                    <a:pt x="7" y="218"/>
                    <a:pt x="7" y="143"/>
                  </a:cubicBezTo>
                  <a:cubicBezTo>
                    <a:pt x="7" y="67"/>
                    <a:pt x="68" y="6"/>
                    <a:pt x="143" y="6"/>
                  </a:cubicBezTo>
                  <a:cubicBezTo>
                    <a:pt x="219" y="6"/>
                    <a:pt x="280" y="67"/>
                    <a:pt x="280" y="143"/>
                  </a:cubicBezTo>
                  <a:cubicBezTo>
                    <a:pt x="280" y="218"/>
                    <a:pt x="219" y="279"/>
                    <a:pt x="143" y="279"/>
                  </a:cubicBezTo>
                  <a:close/>
                </a:path>
              </a:pathLst>
            </a:custGeom>
            <a:solidFill>
              <a:srgbClr val="78C5D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p>
          </p:txBody>
        </p:sp>
        <p:sp>
          <p:nvSpPr>
            <p:cNvPr id="108" name="Freeform 71"/>
            <p:cNvSpPr/>
            <p:nvPr/>
          </p:nvSpPr>
          <p:spPr bwMode="auto">
            <a:xfrm>
              <a:off x="3513139" y="3429001"/>
              <a:ext cx="461963" cy="404813"/>
            </a:xfrm>
            <a:custGeom>
              <a:gdLst>
                <a:gd fmla="*/ 93 w 322" name="T0"/>
                <a:gd fmla="*/ 22 h 282" name="T1"/>
                <a:gd fmla="*/ 87 w 322" name="T2"/>
                <a:gd fmla="*/ 33 h 282" name="T3"/>
                <a:gd fmla="*/ 81 w 322" name="T4"/>
                <a:gd fmla="*/ 41 h 282" name="T5"/>
                <a:gd fmla="*/ 76 w 322" name="T6"/>
                <a:gd fmla="*/ 37 h 282" name="T7"/>
                <a:gd fmla="*/ 75 w 322" name="T8"/>
                <a:gd fmla="*/ 46 h 282" name="T9"/>
                <a:gd fmla="*/ 60 w 322" name="T10"/>
                <a:gd fmla="*/ 49 h 282" name="T11"/>
                <a:gd fmla="*/ 51 w 322" name="T12"/>
                <a:gd fmla="*/ 58 h 282" name="T13"/>
                <a:gd fmla="*/ 39 w 322" name="T14"/>
                <a:gd fmla="*/ 76 h 282" name="T15"/>
                <a:gd fmla="*/ 31 w 322" name="T16"/>
                <a:gd fmla="*/ 87 h 282" name="T17"/>
                <a:gd fmla="*/ 38 w 322" name="T18"/>
                <a:gd fmla="*/ 95 h 282" name="T19"/>
                <a:gd fmla="*/ 39 w 322" name="T20"/>
                <a:gd fmla="*/ 99 h 282" name="T21"/>
                <a:gd fmla="*/ 32 w 322" name="T22"/>
                <a:gd fmla="*/ 93 h 282" name="T23"/>
                <a:gd fmla="*/ 27 w 322" name="T24"/>
                <a:gd fmla="*/ 85 h 282" name="T25"/>
                <a:gd fmla="*/ 24 w 322" name="T26"/>
                <a:gd fmla="*/ 97 h 282" name="T27"/>
                <a:gd fmla="*/ 25 w 322" name="T28"/>
                <a:gd fmla="*/ 118 h 282" name="T29"/>
                <a:gd fmla="*/ 35 w 322" name="T30"/>
                <a:gd fmla="*/ 113 h 282" name="T31"/>
                <a:gd fmla="*/ 46 w 322" name="T32"/>
                <a:gd fmla="*/ 125 h 282" name="T33"/>
                <a:gd fmla="*/ 59 w 322" name="T34"/>
                <a:gd fmla="*/ 138 h 282" name="T35"/>
                <a:gd fmla="*/ 71 w 322" name="T36"/>
                <a:gd fmla="*/ 149 h 282" name="T37"/>
                <a:gd fmla="*/ 87 w 322" name="T38"/>
                <a:gd fmla="*/ 166 h 282" name="T39"/>
                <a:gd fmla="*/ 82 w 322" name="T40"/>
                <a:gd fmla="*/ 190 h 282" name="T41"/>
                <a:gd fmla="*/ 69 w 322" name="T42"/>
                <a:gd fmla="*/ 219 h 282" name="T43"/>
                <a:gd fmla="*/ 74 w 322" name="T44"/>
                <a:gd fmla="*/ 240 h 282" name="T45"/>
                <a:gd fmla="*/ 66 w 322" name="T46"/>
                <a:gd fmla="*/ 241 h 282" name="T47"/>
                <a:gd fmla="*/ 46 w 322" name="T48"/>
                <a:gd fmla="*/ 209 h 282" name="T49"/>
                <a:gd fmla="*/ 24 w 322" name="T50"/>
                <a:gd fmla="*/ 159 h 282" name="T51"/>
                <a:gd fmla="*/ 17 w 322" name="T52"/>
                <a:gd fmla="*/ 123 h 282" name="T53"/>
                <a:gd fmla="*/ 104 w 322" name="T54"/>
                <a:gd fmla="*/ 259 h 282" name="T55"/>
                <a:gd fmla="*/ 127 w 322" name="T56"/>
                <a:gd fmla="*/ 255 h 282" name="T57"/>
                <a:gd fmla="*/ 156 w 322" name="T58"/>
                <a:gd fmla="*/ 252 h 282" name="T59"/>
                <a:gd fmla="*/ 154 w 322" name="T60"/>
                <a:gd fmla="*/ 264 h 282" name="T61"/>
                <a:gd fmla="*/ 171 w 322" name="T62"/>
                <a:gd fmla="*/ 263 h 282" name="T63"/>
                <a:gd fmla="*/ 196 w 322" name="T64"/>
                <a:gd fmla="*/ 260 h 282" name="T65"/>
                <a:gd fmla="*/ 194 w 322" name="T66"/>
                <a:gd fmla="*/ 4 h 282" name="T67"/>
                <a:gd fmla="*/ 278 w 322" name="T68"/>
                <a:gd fmla="*/ 91 h 282" name="T69"/>
                <a:gd fmla="*/ 267 w 322" name="T70"/>
                <a:gd fmla="*/ 82 h 282" name="T71"/>
                <a:gd fmla="*/ 256 w 322" name="T72"/>
                <a:gd fmla="*/ 105 h 282" name="T73"/>
                <a:gd fmla="*/ 240 w 322" name="T74"/>
                <a:gd fmla="*/ 84 h 282" name="T75"/>
                <a:gd fmla="*/ 247 w 322" name="T76"/>
                <a:gd fmla="*/ 106 h 282" name="T77"/>
                <a:gd fmla="*/ 263 w 322" name="T78"/>
                <a:gd fmla="*/ 112 h 282" name="T79"/>
                <a:gd fmla="*/ 256 w 322" name="T80"/>
                <a:gd fmla="*/ 142 h 282" name="T81"/>
                <a:gd fmla="*/ 248 w 322" name="T82"/>
                <a:gd fmla="*/ 173 h 282" name="T83"/>
                <a:gd fmla="*/ 238 w 322" name="T84"/>
                <a:gd fmla="*/ 194 h 282" name="T85"/>
                <a:gd fmla="*/ 208 w 322" name="T86"/>
                <a:gd fmla="*/ 218 h 282" name="T87"/>
                <a:gd fmla="*/ 200 w 322" name="T88"/>
                <a:gd fmla="*/ 197 h 282" name="T89"/>
                <a:gd fmla="*/ 201 w 322" name="T90"/>
                <a:gd fmla="*/ 171 h 282" name="T91"/>
                <a:gd fmla="*/ 191 w 322" name="T92"/>
                <a:gd fmla="*/ 143 h 282" name="T93"/>
                <a:gd fmla="*/ 177 w 322" name="T94"/>
                <a:gd fmla="*/ 127 h 282" name="T95"/>
                <a:gd fmla="*/ 140 w 322" name="T96"/>
                <a:gd fmla="*/ 128 h 282" name="T97"/>
                <a:gd fmla="*/ 127 w 322" name="T98"/>
                <a:gd fmla="*/ 108 h 282" name="T99"/>
                <a:gd fmla="*/ 142 w 322" name="T100"/>
                <a:gd fmla="*/ 70 h 282" name="T101"/>
                <a:gd fmla="*/ 168 w 322" name="T102"/>
                <a:gd fmla="*/ 59 h 282" name="T103"/>
                <a:gd fmla="*/ 185 w 322" name="T104"/>
                <a:gd fmla="*/ 66 h 282" name="T105"/>
                <a:gd fmla="*/ 207 w 322" name="T106"/>
                <a:gd fmla="*/ 66 h 282" name="T107"/>
                <a:gd fmla="*/ 229 w 322" name="T108"/>
                <a:gd fmla="*/ 62 h 282" name="T109"/>
                <a:gd fmla="*/ 208 w 322" name="T110"/>
                <a:gd fmla="*/ 53 h 282" name="T111"/>
                <a:gd fmla="*/ 207 w 322" name="T112"/>
                <a:gd fmla="*/ 46 h 282" name="T113"/>
                <a:gd fmla="*/ 180 w 322" name="T114"/>
                <a:gd fmla="*/ 46 h 282" name="T115"/>
                <a:gd fmla="*/ 157 w 322" name="T116"/>
                <a:gd fmla="*/ 53 h 282" name="T117"/>
                <a:gd fmla="*/ 152 w 322" name="T118"/>
                <a:gd fmla="*/ 30 h 282" name="T119"/>
                <a:gd fmla="*/ 136 w 322" name="T120"/>
                <a:gd fmla="*/ 16 h 282" name="T121"/>
                <a:gd fmla="*/ 154 w 322" name="T122"/>
                <a:gd fmla="*/ 5 h 282"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282" w="322">
                  <a:moveTo>
                    <a:pt x="131" y="1"/>
                  </a:moveTo>
                  <a:cubicBezTo>
                    <a:pt x="131" y="1"/>
                    <a:pt x="83" y="7"/>
                    <a:pt x="50" y="45"/>
                  </a:cubicBezTo>
                  <a:cubicBezTo>
                    <a:pt x="50" y="45"/>
                    <a:pt x="75" y="19"/>
                    <a:pt x="91" y="19"/>
                  </a:cubicBezTo>
                  <a:cubicBezTo>
                    <a:pt x="94" y="20"/>
                    <a:pt x="94" y="20"/>
                    <a:pt x="94" y="20"/>
                  </a:cubicBezTo>
                  <a:cubicBezTo>
                    <a:pt x="94" y="20"/>
                    <a:pt x="94" y="22"/>
                    <a:pt x="93" y="22"/>
                  </a:cubicBezTo>
                  <a:cubicBezTo>
                    <a:pt x="93" y="23"/>
                    <a:pt x="91" y="25"/>
                    <a:pt x="91" y="26"/>
                  </a:cubicBezTo>
                  <a:cubicBezTo>
                    <a:pt x="91" y="27"/>
                    <a:pt x="91" y="29"/>
                    <a:pt x="91" y="29"/>
                  </a:cubicBezTo>
                  <a:cubicBezTo>
                    <a:pt x="90" y="30"/>
                    <a:pt x="90" y="30"/>
                    <a:pt x="90" y="30"/>
                  </a:cubicBezTo>
                  <a:cubicBezTo>
                    <a:pt x="90" y="30"/>
                    <a:pt x="88" y="31"/>
                    <a:pt x="88" y="31"/>
                  </a:cubicBezTo>
                  <a:cubicBezTo>
                    <a:pt x="88" y="32"/>
                    <a:pt x="87" y="32"/>
                    <a:pt x="87" y="33"/>
                  </a:cubicBezTo>
                  <a:cubicBezTo>
                    <a:pt x="87" y="34"/>
                    <a:pt x="87" y="36"/>
                    <a:pt x="87" y="36"/>
                  </a:cubicBezTo>
                  <a:cubicBezTo>
                    <a:pt x="88" y="39"/>
                    <a:pt x="88" y="39"/>
                    <a:pt x="88" y="39"/>
                  </a:cubicBezTo>
                  <a:cubicBezTo>
                    <a:pt x="87" y="40"/>
                    <a:pt x="87" y="40"/>
                    <a:pt x="87" y="40"/>
                  </a:cubicBezTo>
                  <a:cubicBezTo>
                    <a:pt x="85" y="41"/>
                    <a:pt x="85" y="41"/>
                    <a:pt x="85" y="41"/>
                  </a:cubicBezTo>
                  <a:cubicBezTo>
                    <a:pt x="85" y="41"/>
                    <a:pt x="82" y="42"/>
                    <a:pt x="81" y="41"/>
                  </a:cubicBezTo>
                  <a:cubicBezTo>
                    <a:pt x="80" y="41"/>
                    <a:pt x="80" y="39"/>
                    <a:pt x="80" y="39"/>
                  </a:cubicBezTo>
                  <a:cubicBezTo>
                    <a:pt x="83" y="37"/>
                    <a:pt x="83" y="37"/>
                    <a:pt x="83" y="37"/>
                  </a:cubicBezTo>
                  <a:cubicBezTo>
                    <a:pt x="83" y="37"/>
                    <a:pt x="83" y="37"/>
                    <a:pt x="82" y="36"/>
                  </a:cubicBezTo>
                  <a:cubicBezTo>
                    <a:pt x="81" y="36"/>
                    <a:pt x="82" y="34"/>
                    <a:pt x="80" y="34"/>
                  </a:cubicBezTo>
                  <a:cubicBezTo>
                    <a:pt x="79" y="35"/>
                    <a:pt x="76" y="37"/>
                    <a:pt x="76" y="37"/>
                  </a:cubicBezTo>
                  <a:cubicBezTo>
                    <a:pt x="74" y="38"/>
                    <a:pt x="74" y="38"/>
                    <a:pt x="74" y="38"/>
                  </a:cubicBezTo>
                  <a:cubicBezTo>
                    <a:pt x="74" y="38"/>
                    <a:pt x="73" y="41"/>
                    <a:pt x="73" y="41"/>
                  </a:cubicBezTo>
                  <a:cubicBezTo>
                    <a:pt x="74" y="41"/>
                    <a:pt x="75" y="42"/>
                    <a:pt x="75" y="42"/>
                  </a:cubicBezTo>
                  <a:cubicBezTo>
                    <a:pt x="75" y="42"/>
                    <a:pt x="75" y="43"/>
                    <a:pt x="75" y="44"/>
                  </a:cubicBezTo>
                  <a:cubicBezTo>
                    <a:pt x="75" y="45"/>
                    <a:pt x="75" y="46"/>
                    <a:pt x="75" y="46"/>
                  </a:cubicBezTo>
                  <a:cubicBezTo>
                    <a:pt x="75" y="46"/>
                    <a:pt x="74" y="47"/>
                    <a:pt x="72" y="47"/>
                  </a:cubicBezTo>
                  <a:cubicBezTo>
                    <a:pt x="71" y="46"/>
                    <a:pt x="69" y="46"/>
                    <a:pt x="68" y="46"/>
                  </a:cubicBezTo>
                  <a:cubicBezTo>
                    <a:pt x="67" y="45"/>
                    <a:pt x="66" y="45"/>
                    <a:pt x="65" y="45"/>
                  </a:cubicBezTo>
                  <a:cubicBezTo>
                    <a:pt x="64" y="46"/>
                    <a:pt x="64" y="46"/>
                    <a:pt x="64" y="46"/>
                  </a:cubicBezTo>
                  <a:cubicBezTo>
                    <a:pt x="64" y="47"/>
                    <a:pt x="60" y="49"/>
                    <a:pt x="60" y="49"/>
                  </a:cubicBezTo>
                  <a:cubicBezTo>
                    <a:pt x="60" y="49"/>
                    <a:pt x="59" y="49"/>
                    <a:pt x="59" y="50"/>
                  </a:cubicBezTo>
                  <a:cubicBezTo>
                    <a:pt x="59" y="51"/>
                    <a:pt x="58" y="53"/>
                    <a:pt x="58" y="53"/>
                  </a:cubicBezTo>
                  <a:cubicBezTo>
                    <a:pt x="58" y="53"/>
                    <a:pt x="57" y="54"/>
                    <a:pt x="55" y="55"/>
                  </a:cubicBezTo>
                  <a:cubicBezTo>
                    <a:pt x="53" y="55"/>
                    <a:pt x="52" y="56"/>
                    <a:pt x="52" y="56"/>
                  </a:cubicBezTo>
                  <a:cubicBezTo>
                    <a:pt x="51" y="58"/>
                    <a:pt x="51" y="58"/>
                    <a:pt x="51" y="58"/>
                  </a:cubicBezTo>
                  <a:cubicBezTo>
                    <a:pt x="51" y="58"/>
                    <a:pt x="49" y="60"/>
                    <a:pt x="48" y="61"/>
                  </a:cubicBezTo>
                  <a:cubicBezTo>
                    <a:pt x="47" y="62"/>
                    <a:pt x="44" y="65"/>
                    <a:pt x="43" y="65"/>
                  </a:cubicBezTo>
                  <a:cubicBezTo>
                    <a:pt x="43" y="65"/>
                    <a:pt x="41" y="67"/>
                    <a:pt x="41" y="68"/>
                  </a:cubicBezTo>
                  <a:cubicBezTo>
                    <a:pt x="40" y="69"/>
                    <a:pt x="41" y="71"/>
                    <a:pt x="40" y="72"/>
                  </a:cubicBezTo>
                  <a:cubicBezTo>
                    <a:pt x="40" y="73"/>
                    <a:pt x="39" y="74"/>
                    <a:pt x="39" y="76"/>
                  </a:cubicBezTo>
                  <a:cubicBezTo>
                    <a:pt x="39" y="77"/>
                    <a:pt x="38" y="79"/>
                    <a:pt x="37" y="79"/>
                  </a:cubicBezTo>
                  <a:cubicBezTo>
                    <a:pt x="36" y="80"/>
                    <a:pt x="35" y="81"/>
                    <a:pt x="35" y="81"/>
                  </a:cubicBezTo>
                  <a:cubicBezTo>
                    <a:pt x="34" y="81"/>
                    <a:pt x="32" y="82"/>
                    <a:pt x="31" y="83"/>
                  </a:cubicBezTo>
                  <a:cubicBezTo>
                    <a:pt x="30" y="83"/>
                    <a:pt x="29" y="85"/>
                    <a:pt x="29" y="85"/>
                  </a:cubicBezTo>
                  <a:cubicBezTo>
                    <a:pt x="29" y="86"/>
                    <a:pt x="31" y="87"/>
                    <a:pt x="31" y="87"/>
                  </a:cubicBezTo>
                  <a:cubicBezTo>
                    <a:pt x="32" y="87"/>
                    <a:pt x="33" y="88"/>
                    <a:pt x="33" y="88"/>
                  </a:cubicBezTo>
                  <a:cubicBezTo>
                    <a:pt x="33" y="88"/>
                    <a:pt x="33" y="90"/>
                    <a:pt x="33" y="91"/>
                  </a:cubicBezTo>
                  <a:cubicBezTo>
                    <a:pt x="33" y="91"/>
                    <a:pt x="32" y="94"/>
                    <a:pt x="33" y="94"/>
                  </a:cubicBezTo>
                  <a:cubicBezTo>
                    <a:pt x="34" y="94"/>
                    <a:pt x="36" y="94"/>
                    <a:pt x="36" y="94"/>
                  </a:cubicBezTo>
                  <a:cubicBezTo>
                    <a:pt x="38" y="95"/>
                    <a:pt x="38" y="95"/>
                    <a:pt x="38" y="95"/>
                  </a:cubicBezTo>
                  <a:cubicBezTo>
                    <a:pt x="41" y="96"/>
                    <a:pt x="41" y="96"/>
                    <a:pt x="41" y="96"/>
                  </a:cubicBezTo>
                  <a:cubicBezTo>
                    <a:pt x="42" y="97"/>
                    <a:pt x="42" y="97"/>
                    <a:pt x="42" y="97"/>
                  </a:cubicBezTo>
                  <a:cubicBezTo>
                    <a:pt x="42" y="97"/>
                    <a:pt x="42" y="99"/>
                    <a:pt x="41" y="99"/>
                  </a:cubicBezTo>
                  <a:cubicBezTo>
                    <a:pt x="41" y="100"/>
                    <a:pt x="40" y="101"/>
                    <a:pt x="40" y="101"/>
                  </a:cubicBezTo>
                  <a:cubicBezTo>
                    <a:pt x="39" y="100"/>
                    <a:pt x="39" y="100"/>
                    <a:pt x="39" y="99"/>
                  </a:cubicBezTo>
                  <a:cubicBezTo>
                    <a:pt x="38" y="98"/>
                    <a:pt x="39" y="98"/>
                    <a:pt x="37" y="97"/>
                  </a:cubicBezTo>
                  <a:cubicBezTo>
                    <a:pt x="36" y="97"/>
                    <a:pt x="35" y="98"/>
                    <a:pt x="35" y="98"/>
                  </a:cubicBezTo>
                  <a:cubicBezTo>
                    <a:pt x="34" y="97"/>
                    <a:pt x="33" y="97"/>
                    <a:pt x="33" y="97"/>
                  </a:cubicBezTo>
                  <a:cubicBezTo>
                    <a:pt x="32" y="96"/>
                    <a:pt x="32" y="97"/>
                    <a:pt x="32" y="96"/>
                  </a:cubicBezTo>
                  <a:cubicBezTo>
                    <a:pt x="32" y="94"/>
                    <a:pt x="33" y="94"/>
                    <a:pt x="32" y="93"/>
                  </a:cubicBezTo>
                  <a:cubicBezTo>
                    <a:pt x="32" y="92"/>
                    <a:pt x="31" y="91"/>
                    <a:pt x="30" y="91"/>
                  </a:cubicBezTo>
                  <a:cubicBezTo>
                    <a:pt x="30" y="91"/>
                    <a:pt x="31" y="92"/>
                    <a:pt x="30" y="91"/>
                  </a:cubicBezTo>
                  <a:cubicBezTo>
                    <a:pt x="29" y="90"/>
                    <a:pt x="28" y="89"/>
                    <a:pt x="27" y="89"/>
                  </a:cubicBezTo>
                  <a:cubicBezTo>
                    <a:pt x="27" y="89"/>
                    <a:pt x="26" y="90"/>
                    <a:pt x="26" y="89"/>
                  </a:cubicBezTo>
                  <a:cubicBezTo>
                    <a:pt x="26" y="88"/>
                    <a:pt x="27" y="86"/>
                    <a:pt x="27" y="85"/>
                  </a:cubicBezTo>
                  <a:cubicBezTo>
                    <a:pt x="27" y="85"/>
                    <a:pt x="27" y="83"/>
                    <a:pt x="27" y="83"/>
                  </a:cubicBezTo>
                  <a:cubicBezTo>
                    <a:pt x="27" y="82"/>
                    <a:pt x="28" y="78"/>
                    <a:pt x="28" y="78"/>
                  </a:cubicBezTo>
                  <a:cubicBezTo>
                    <a:pt x="28" y="78"/>
                    <a:pt x="24" y="87"/>
                    <a:pt x="22" y="93"/>
                  </a:cubicBezTo>
                  <a:cubicBezTo>
                    <a:pt x="22" y="93"/>
                    <a:pt x="24" y="93"/>
                    <a:pt x="24" y="94"/>
                  </a:cubicBezTo>
                  <a:cubicBezTo>
                    <a:pt x="24" y="95"/>
                    <a:pt x="24" y="96"/>
                    <a:pt x="24" y="97"/>
                  </a:cubicBezTo>
                  <a:cubicBezTo>
                    <a:pt x="24" y="98"/>
                    <a:pt x="24" y="98"/>
                    <a:pt x="24" y="102"/>
                  </a:cubicBezTo>
                  <a:cubicBezTo>
                    <a:pt x="24" y="105"/>
                    <a:pt x="25" y="106"/>
                    <a:pt x="24" y="107"/>
                  </a:cubicBezTo>
                  <a:cubicBezTo>
                    <a:pt x="24" y="108"/>
                    <a:pt x="23" y="110"/>
                    <a:pt x="23" y="111"/>
                  </a:cubicBezTo>
                  <a:cubicBezTo>
                    <a:pt x="23" y="112"/>
                    <a:pt x="24" y="116"/>
                    <a:pt x="24" y="116"/>
                  </a:cubicBezTo>
                  <a:cubicBezTo>
                    <a:pt x="25" y="117"/>
                    <a:pt x="25" y="117"/>
                    <a:pt x="25" y="118"/>
                  </a:cubicBezTo>
                  <a:cubicBezTo>
                    <a:pt x="26" y="119"/>
                    <a:pt x="24" y="121"/>
                    <a:pt x="26" y="119"/>
                  </a:cubicBezTo>
                  <a:cubicBezTo>
                    <a:pt x="28" y="116"/>
                    <a:pt x="28" y="115"/>
                    <a:pt x="28" y="115"/>
                  </a:cubicBezTo>
                  <a:cubicBezTo>
                    <a:pt x="29" y="114"/>
                    <a:pt x="29" y="114"/>
                    <a:pt x="29" y="114"/>
                  </a:cubicBezTo>
                  <a:cubicBezTo>
                    <a:pt x="29" y="114"/>
                    <a:pt x="29" y="112"/>
                    <a:pt x="32" y="112"/>
                  </a:cubicBezTo>
                  <a:cubicBezTo>
                    <a:pt x="34" y="113"/>
                    <a:pt x="34" y="112"/>
                    <a:pt x="35" y="113"/>
                  </a:cubicBezTo>
                  <a:cubicBezTo>
                    <a:pt x="35" y="114"/>
                    <a:pt x="34" y="116"/>
                    <a:pt x="35" y="116"/>
                  </a:cubicBezTo>
                  <a:cubicBezTo>
                    <a:pt x="36" y="117"/>
                    <a:pt x="39" y="115"/>
                    <a:pt x="40" y="115"/>
                  </a:cubicBezTo>
                  <a:cubicBezTo>
                    <a:pt x="41" y="116"/>
                    <a:pt x="42" y="116"/>
                    <a:pt x="43" y="117"/>
                  </a:cubicBezTo>
                  <a:cubicBezTo>
                    <a:pt x="43" y="119"/>
                    <a:pt x="44" y="121"/>
                    <a:pt x="45" y="121"/>
                  </a:cubicBezTo>
                  <a:cubicBezTo>
                    <a:pt x="45" y="122"/>
                    <a:pt x="45" y="124"/>
                    <a:pt x="46" y="125"/>
                  </a:cubicBezTo>
                  <a:cubicBezTo>
                    <a:pt x="46" y="126"/>
                    <a:pt x="49" y="127"/>
                    <a:pt x="50" y="127"/>
                  </a:cubicBezTo>
                  <a:cubicBezTo>
                    <a:pt x="50" y="127"/>
                    <a:pt x="54" y="128"/>
                    <a:pt x="54" y="128"/>
                  </a:cubicBezTo>
                  <a:cubicBezTo>
                    <a:pt x="55" y="129"/>
                    <a:pt x="54" y="130"/>
                    <a:pt x="56" y="131"/>
                  </a:cubicBezTo>
                  <a:cubicBezTo>
                    <a:pt x="58" y="131"/>
                    <a:pt x="58" y="135"/>
                    <a:pt x="58" y="135"/>
                  </a:cubicBezTo>
                  <a:cubicBezTo>
                    <a:pt x="58" y="135"/>
                    <a:pt x="59" y="138"/>
                    <a:pt x="59" y="138"/>
                  </a:cubicBezTo>
                  <a:cubicBezTo>
                    <a:pt x="58" y="139"/>
                    <a:pt x="58" y="141"/>
                    <a:pt x="59" y="141"/>
                  </a:cubicBezTo>
                  <a:cubicBezTo>
                    <a:pt x="61" y="141"/>
                    <a:pt x="63" y="142"/>
                    <a:pt x="63" y="142"/>
                  </a:cubicBezTo>
                  <a:cubicBezTo>
                    <a:pt x="63" y="142"/>
                    <a:pt x="62" y="144"/>
                    <a:pt x="64" y="145"/>
                  </a:cubicBezTo>
                  <a:cubicBezTo>
                    <a:pt x="67" y="146"/>
                    <a:pt x="69" y="147"/>
                    <a:pt x="70" y="147"/>
                  </a:cubicBezTo>
                  <a:cubicBezTo>
                    <a:pt x="70" y="147"/>
                    <a:pt x="68" y="149"/>
                    <a:pt x="71" y="149"/>
                  </a:cubicBezTo>
                  <a:cubicBezTo>
                    <a:pt x="74" y="149"/>
                    <a:pt x="76" y="149"/>
                    <a:pt x="78" y="150"/>
                  </a:cubicBezTo>
                  <a:cubicBezTo>
                    <a:pt x="79" y="151"/>
                    <a:pt x="78" y="152"/>
                    <a:pt x="82" y="154"/>
                  </a:cubicBezTo>
                  <a:cubicBezTo>
                    <a:pt x="85" y="156"/>
                    <a:pt x="86" y="157"/>
                    <a:pt x="87" y="157"/>
                  </a:cubicBezTo>
                  <a:cubicBezTo>
                    <a:pt x="88" y="158"/>
                    <a:pt x="90" y="157"/>
                    <a:pt x="89" y="160"/>
                  </a:cubicBezTo>
                  <a:cubicBezTo>
                    <a:pt x="89" y="163"/>
                    <a:pt x="88" y="165"/>
                    <a:pt x="87" y="166"/>
                  </a:cubicBezTo>
                  <a:cubicBezTo>
                    <a:pt x="86" y="167"/>
                    <a:pt x="84" y="170"/>
                    <a:pt x="83" y="171"/>
                  </a:cubicBezTo>
                  <a:cubicBezTo>
                    <a:pt x="82" y="172"/>
                    <a:pt x="81" y="174"/>
                    <a:pt x="82" y="176"/>
                  </a:cubicBezTo>
                  <a:cubicBezTo>
                    <a:pt x="83" y="178"/>
                    <a:pt x="84" y="180"/>
                    <a:pt x="84" y="181"/>
                  </a:cubicBezTo>
                  <a:cubicBezTo>
                    <a:pt x="84" y="182"/>
                    <a:pt x="85" y="185"/>
                    <a:pt x="84" y="187"/>
                  </a:cubicBezTo>
                  <a:cubicBezTo>
                    <a:pt x="83" y="188"/>
                    <a:pt x="82" y="190"/>
                    <a:pt x="82" y="190"/>
                  </a:cubicBezTo>
                  <a:cubicBezTo>
                    <a:pt x="82" y="190"/>
                    <a:pt x="84" y="192"/>
                    <a:pt x="83" y="194"/>
                  </a:cubicBezTo>
                  <a:cubicBezTo>
                    <a:pt x="81" y="196"/>
                    <a:pt x="78" y="198"/>
                    <a:pt x="77" y="198"/>
                  </a:cubicBezTo>
                  <a:cubicBezTo>
                    <a:pt x="76" y="199"/>
                    <a:pt x="73" y="201"/>
                    <a:pt x="73" y="201"/>
                  </a:cubicBezTo>
                  <a:cubicBezTo>
                    <a:pt x="73" y="201"/>
                    <a:pt x="73" y="207"/>
                    <a:pt x="73" y="208"/>
                  </a:cubicBezTo>
                  <a:cubicBezTo>
                    <a:pt x="73" y="209"/>
                    <a:pt x="68" y="217"/>
                    <a:pt x="69" y="219"/>
                  </a:cubicBezTo>
                  <a:cubicBezTo>
                    <a:pt x="71" y="221"/>
                    <a:pt x="71" y="224"/>
                    <a:pt x="71" y="225"/>
                  </a:cubicBezTo>
                  <a:cubicBezTo>
                    <a:pt x="71" y="226"/>
                    <a:pt x="70" y="226"/>
                    <a:pt x="69" y="227"/>
                  </a:cubicBezTo>
                  <a:cubicBezTo>
                    <a:pt x="69" y="228"/>
                    <a:pt x="66" y="227"/>
                    <a:pt x="68" y="230"/>
                  </a:cubicBezTo>
                  <a:cubicBezTo>
                    <a:pt x="70" y="233"/>
                    <a:pt x="71" y="234"/>
                    <a:pt x="72" y="236"/>
                  </a:cubicBezTo>
                  <a:cubicBezTo>
                    <a:pt x="73" y="238"/>
                    <a:pt x="72" y="238"/>
                    <a:pt x="74" y="240"/>
                  </a:cubicBezTo>
                  <a:cubicBezTo>
                    <a:pt x="75" y="242"/>
                    <a:pt x="76" y="243"/>
                    <a:pt x="77" y="245"/>
                  </a:cubicBezTo>
                  <a:cubicBezTo>
                    <a:pt x="79" y="246"/>
                    <a:pt x="80" y="247"/>
                    <a:pt x="80" y="248"/>
                  </a:cubicBezTo>
                  <a:cubicBezTo>
                    <a:pt x="80" y="250"/>
                    <a:pt x="84" y="254"/>
                    <a:pt x="80" y="251"/>
                  </a:cubicBezTo>
                  <a:cubicBezTo>
                    <a:pt x="76" y="248"/>
                    <a:pt x="79" y="251"/>
                    <a:pt x="74" y="247"/>
                  </a:cubicBezTo>
                  <a:cubicBezTo>
                    <a:pt x="69" y="242"/>
                    <a:pt x="68" y="244"/>
                    <a:pt x="66" y="241"/>
                  </a:cubicBezTo>
                  <a:cubicBezTo>
                    <a:pt x="64" y="239"/>
                    <a:pt x="67" y="248"/>
                    <a:pt x="63" y="237"/>
                  </a:cubicBezTo>
                  <a:cubicBezTo>
                    <a:pt x="59" y="226"/>
                    <a:pt x="57" y="227"/>
                    <a:pt x="56" y="225"/>
                  </a:cubicBezTo>
                  <a:cubicBezTo>
                    <a:pt x="55" y="223"/>
                    <a:pt x="56" y="225"/>
                    <a:pt x="53" y="220"/>
                  </a:cubicBezTo>
                  <a:cubicBezTo>
                    <a:pt x="50" y="214"/>
                    <a:pt x="53" y="218"/>
                    <a:pt x="50" y="214"/>
                  </a:cubicBezTo>
                  <a:cubicBezTo>
                    <a:pt x="47" y="211"/>
                    <a:pt x="47" y="216"/>
                    <a:pt x="46" y="209"/>
                  </a:cubicBezTo>
                  <a:cubicBezTo>
                    <a:pt x="45" y="203"/>
                    <a:pt x="44" y="207"/>
                    <a:pt x="43" y="200"/>
                  </a:cubicBezTo>
                  <a:cubicBezTo>
                    <a:pt x="41" y="193"/>
                    <a:pt x="44" y="192"/>
                    <a:pt x="40" y="189"/>
                  </a:cubicBezTo>
                  <a:cubicBezTo>
                    <a:pt x="36" y="186"/>
                    <a:pt x="36" y="187"/>
                    <a:pt x="35" y="185"/>
                  </a:cubicBezTo>
                  <a:cubicBezTo>
                    <a:pt x="34" y="182"/>
                    <a:pt x="35" y="185"/>
                    <a:pt x="32" y="179"/>
                  </a:cubicBezTo>
                  <a:cubicBezTo>
                    <a:pt x="28" y="172"/>
                    <a:pt x="24" y="170"/>
                    <a:pt x="24" y="159"/>
                  </a:cubicBezTo>
                  <a:cubicBezTo>
                    <a:pt x="24" y="149"/>
                    <a:pt x="24" y="147"/>
                    <a:pt x="24" y="147"/>
                  </a:cubicBezTo>
                  <a:cubicBezTo>
                    <a:pt x="24" y="147"/>
                    <a:pt x="19" y="143"/>
                    <a:pt x="20" y="137"/>
                  </a:cubicBezTo>
                  <a:cubicBezTo>
                    <a:pt x="22" y="131"/>
                    <a:pt x="23" y="133"/>
                    <a:pt x="22" y="131"/>
                  </a:cubicBezTo>
                  <a:cubicBezTo>
                    <a:pt x="22" y="129"/>
                    <a:pt x="21" y="129"/>
                    <a:pt x="19" y="127"/>
                  </a:cubicBezTo>
                  <a:cubicBezTo>
                    <a:pt x="17" y="124"/>
                    <a:pt x="17" y="125"/>
                    <a:pt x="17" y="123"/>
                  </a:cubicBezTo>
                  <a:cubicBezTo>
                    <a:pt x="16" y="122"/>
                    <a:pt x="16" y="118"/>
                    <a:pt x="16" y="118"/>
                  </a:cubicBezTo>
                  <a:cubicBezTo>
                    <a:pt x="14" y="119"/>
                    <a:pt x="14" y="119"/>
                    <a:pt x="14" y="119"/>
                  </a:cubicBezTo>
                  <a:cubicBezTo>
                    <a:pt x="14" y="119"/>
                    <a:pt x="0" y="258"/>
                    <a:pt x="138" y="278"/>
                  </a:cubicBezTo>
                  <a:cubicBezTo>
                    <a:pt x="138" y="278"/>
                    <a:pt x="106" y="271"/>
                    <a:pt x="104" y="265"/>
                  </a:cubicBezTo>
                  <a:cubicBezTo>
                    <a:pt x="104" y="265"/>
                    <a:pt x="103" y="259"/>
                    <a:pt x="104" y="259"/>
                  </a:cubicBezTo>
                  <a:cubicBezTo>
                    <a:pt x="106" y="259"/>
                    <a:pt x="108" y="260"/>
                    <a:pt x="110" y="258"/>
                  </a:cubicBezTo>
                  <a:cubicBezTo>
                    <a:pt x="112" y="257"/>
                    <a:pt x="114" y="255"/>
                    <a:pt x="114" y="255"/>
                  </a:cubicBezTo>
                  <a:cubicBezTo>
                    <a:pt x="114" y="257"/>
                    <a:pt x="114" y="257"/>
                    <a:pt x="114" y="257"/>
                  </a:cubicBezTo>
                  <a:cubicBezTo>
                    <a:pt x="114" y="257"/>
                    <a:pt x="112" y="258"/>
                    <a:pt x="118" y="257"/>
                  </a:cubicBezTo>
                  <a:cubicBezTo>
                    <a:pt x="125" y="256"/>
                    <a:pt x="125" y="256"/>
                    <a:pt x="127" y="255"/>
                  </a:cubicBezTo>
                  <a:cubicBezTo>
                    <a:pt x="129" y="254"/>
                    <a:pt x="132" y="249"/>
                    <a:pt x="133" y="252"/>
                  </a:cubicBezTo>
                  <a:cubicBezTo>
                    <a:pt x="135" y="255"/>
                    <a:pt x="132" y="254"/>
                    <a:pt x="135" y="255"/>
                  </a:cubicBezTo>
                  <a:cubicBezTo>
                    <a:pt x="137" y="257"/>
                    <a:pt x="143" y="255"/>
                    <a:pt x="143" y="255"/>
                  </a:cubicBezTo>
                  <a:cubicBezTo>
                    <a:pt x="143" y="255"/>
                    <a:pt x="153" y="255"/>
                    <a:pt x="154" y="254"/>
                  </a:cubicBezTo>
                  <a:cubicBezTo>
                    <a:pt x="155" y="253"/>
                    <a:pt x="155" y="252"/>
                    <a:pt x="156" y="252"/>
                  </a:cubicBezTo>
                  <a:cubicBezTo>
                    <a:pt x="158" y="252"/>
                    <a:pt x="159" y="255"/>
                    <a:pt x="159" y="255"/>
                  </a:cubicBezTo>
                  <a:cubicBezTo>
                    <a:pt x="154" y="258"/>
                    <a:pt x="154" y="258"/>
                    <a:pt x="154" y="258"/>
                  </a:cubicBezTo>
                  <a:cubicBezTo>
                    <a:pt x="149" y="262"/>
                    <a:pt x="149" y="262"/>
                    <a:pt x="149" y="262"/>
                  </a:cubicBezTo>
                  <a:cubicBezTo>
                    <a:pt x="149" y="262"/>
                    <a:pt x="146" y="262"/>
                    <a:pt x="148" y="263"/>
                  </a:cubicBezTo>
                  <a:cubicBezTo>
                    <a:pt x="150" y="264"/>
                    <a:pt x="151" y="264"/>
                    <a:pt x="154" y="264"/>
                  </a:cubicBezTo>
                  <a:cubicBezTo>
                    <a:pt x="156" y="265"/>
                    <a:pt x="161" y="269"/>
                    <a:pt x="163" y="266"/>
                  </a:cubicBezTo>
                  <a:cubicBezTo>
                    <a:pt x="164" y="264"/>
                    <a:pt x="164" y="263"/>
                    <a:pt x="165" y="262"/>
                  </a:cubicBezTo>
                  <a:cubicBezTo>
                    <a:pt x="166" y="260"/>
                    <a:pt x="166" y="258"/>
                    <a:pt x="168" y="258"/>
                  </a:cubicBezTo>
                  <a:cubicBezTo>
                    <a:pt x="171" y="258"/>
                    <a:pt x="173" y="259"/>
                    <a:pt x="173" y="259"/>
                  </a:cubicBezTo>
                  <a:cubicBezTo>
                    <a:pt x="171" y="263"/>
                    <a:pt x="171" y="263"/>
                    <a:pt x="171" y="263"/>
                  </a:cubicBezTo>
                  <a:cubicBezTo>
                    <a:pt x="171" y="263"/>
                    <a:pt x="175" y="263"/>
                    <a:pt x="177" y="263"/>
                  </a:cubicBezTo>
                  <a:cubicBezTo>
                    <a:pt x="178" y="263"/>
                    <a:pt x="179" y="265"/>
                    <a:pt x="181" y="263"/>
                  </a:cubicBezTo>
                  <a:cubicBezTo>
                    <a:pt x="183" y="261"/>
                    <a:pt x="183" y="261"/>
                    <a:pt x="186" y="260"/>
                  </a:cubicBezTo>
                  <a:cubicBezTo>
                    <a:pt x="188" y="260"/>
                    <a:pt x="191" y="259"/>
                    <a:pt x="192" y="259"/>
                  </a:cubicBezTo>
                  <a:cubicBezTo>
                    <a:pt x="193" y="260"/>
                    <a:pt x="195" y="260"/>
                    <a:pt x="196" y="260"/>
                  </a:cubicBezTo>
                  <a:cubicBezTo>
                    <a:pt x="197" y="260"/>
                    <a:pt x="202" y="264"/>
                    <a:pt x="203" y="263"/>
                  </a:cubicBezTo>
                  <a:cubicBezTo>
                    <a:pt x="204" y="262"/>
                    <a:pt x="210" y="263"/>
                    <a:pt x="210" y="263"/>
                  </a:cubicBezTo>
                  <a:cubicBezTo>
                    <a:pt x="210" y="263"/>
                    <a:pt x="194" y="277"/>
                    <a:pt x="160" y="278"/>
                  </a:cubicBezTo>
                  <a:cubicBezTo>
                    <a:pt x="160" y="278"/>
                    <a:pt x="236" y="282"/>
                    <a:pt x="279" y="207"/>
                  </a:cubicBezTo>
                  <a:cubicBezTo>
                    <a:pt x="322" y="133"/>
                    <a:pt x="292" y="37"/>
                    <a:pt x="194" y="4"/>
                  </a:cubicBezTo>
                  <a:cubicBezTo>
                    <a:pt x="194" y="4"/>
                    <a:pt x="267" y="31"/>
                    <a:pt x="287" y="102"/>
                  </a:cubicBezTo>
                  <a:cubicBezTo>
                    <a:pt x="286" y="103"/>
                    <a:pt x="286" y="103"/>
                    <a:pt x="286" y="103"/>
                  </a:cubicBezTo>
                  <a:cubicBezTo>
                    <a:pt x="284" y="101"/>
                    <a:pt x="284" y="102"/>
                    <a:pt x="283" y="99"/>
                  </a:cubicBezTo>
                  <a:cubicBezTo>
                    <a:pt x="281" y="95"/>
                    <a:pt x="282" y="96"/>
                    <a:pt x="281" y="94"/>
                  </a:cubicBezTo>
                  <a:cubicBezTo>
                    <a:pt x="280" y="91"/>
                    <a:pt x="280" y="93"/>
                    <a:pt x="278" y="91"/>
                  </a:cubicBezTo>
                  <a:cubicBezTo>
                    <a:pt x="277" y="88"/>
                    <a:pt x="276" y="89"/>
                    <a:pt x="275" y="87"/>
                  </a:cubicBezTo>
                  <a:cubicBezTo>
                    <a:pt x="274" y="86"/>
                    <a:pt x="272" y="82"/>
                    <a:pt x="271" y="81"/>
                  </a:cubicBezTo>
                  <a:cubicBezTo>
                    <a:pt x="270" y="79"/>
                    <a:pt x="267" y="79"/>
                    <a:pt x="266" y="79"/>
                  </a:cubicBezTo>
                  <a:cubicBezTo>
                    <a:pt x="265" y="78"/>
                    <a:pt x="265" y="77"/>
                    <a:pt x="265" y="78"/>
                  </a:cubicBezTo>
                  <a:cubicBezTo>
                    <a:pt x="264" y="80"/>
                    <a:pt x="267" y="82"/>
                    <a:pt x="267" y="82"/>
                  </a:cubicBezTo>
                  <a:cubicBezTo>
                    <a:pt x="267" y="88"/>
                    <a:pt x="267" y="88"/>
                    <a:pt x="267" y="88"/>
                  </a:cubicBezTo>
                  <a:cubicBezTo>
                    <a:pt x="267" y="88"/>
                    <a:pt x="269" y="93"/>
                    <a:pt x="269" y="94"/>
                  </a:cubicBezTo>
                  <a:cubicBezTo>
                    <a:pt x="269" y="95"/>
                    <a:pt x="267" y="99"/>
                    <a:pt x="267" y="99"/>
                  </a:cubicBezTo>
                  <a:cubicBezTo>
                    <a:pt x="267" y="99"/>
                    <a:pt x="266" y="103"/>
                    <a:pt x="265" y="103"/>
                  </a:cubicBezTo>
                  <a:cubicBezTo>
                    <a:pt x="264" y="104"/>
                    <a:pt x="256" y="105"/>
                    <a:pt x="256" y="105"/>
                  </a:cubicBezTo>
                  <a:cubicBezTo>
                    <a:pt x="256" y="105"/>
                    <a:pt x="254" y="103"/>
                    <a:pt x="253" y="101"/>
                  </a:cubicBezTo>
                  <a:cubicBezTo>
                    <a:pt x="251" y="98"/>
                    <a:pt x="247" y="98"/>
                    <a:pt x="246" y="97"/>
                  </a:cubicBezTo>
                  <a:cubicBezTo>
                    <a:pt x="246" y="96"/>
                    <a:pt x="247" y="94"/>
                    <a:pt x="245" y="91"/>
                  </a:cubicBezTo>
                  <a:cubicBezTo>
                    <a:pt x="243" y="88"/>
                    <a:pt x="245" y="89"/>
                    <a:pt x="243" y="87"/>
                  </a:cubicBezTo>
                  <a:cubicBezTo>
                    <a:pt x="240" y="84"/>
                    <a:pt x="240" y="84"/>
                    <a:pt x="240" y="84"/>
                  </a:cubicBezTo>
                  <a:cubicBezTo>
                    <a:pt x="240" y="84"/>
                    <a:pt x="234" y="82"/>
                    <a:pt x="236" y="86"/>
                  </a:cubicBezTo>
                  <a:cubicBezTo>
                    <a:pt x="238" y="89"/>
                    <a:pt x="236" y="93"/>
                    <a:pt x="238" y="93"/>
                  </a:cubicBezTo>
                  <a:cubicBezTo>
                    <a:pt x="239" y="93"/>
                    <a:pt x="240" y="92"/>
                    <a:pt x="242" y="95"/>
                  </a:cubicBezTo>
                  <a:cubicBezTo>
                    <a:pt x="243" y="98"/>
                    <a:pt x="243" y="99"/>
                    <a:pt x="244" y="100"/>
                  </a:cubicBezTo>
                  <a:cubicBezTo>
                    <a:pt x="245" y="101"/>
                    <a:pt x="245" y="105"/>
                    <a:pt x="247" y="106"/>
                  </a:cubicBezTo>
                  <a:cubicBezTo>
                    <a:pt x="248" y="106"/>
                    <a:pt x="252" y="106"/>
                    <a:pt x="251" y="107"/>
                  </a:cubicBezTo>
                  <a:cubicBezTo>
                    <a:pt x="251" y="109"/>
                    <a:pt x="249" y="111"/>
                    <a:pt x="251" y="112"/>
                  </a:cubicBezTo>
                  <a:cubicBezTo>
                    <a:pt x="254" y="113"/>
                    <a:pt x="254" y="114"/>
                    <a:pt x="255" y="113"/>
                  </a:cubicBezTo>
                  <a:cubicBezTo>
                    <a:pt x="257" y="113"/>
                    <a:pt x="256" y="114"/>
                    <a:pt x="258" y="113"/>
                  </a:cubicBezTo>
                  <a:cubicBezTo>
                    <a:pt x="261" y="112"/>
                    <a:pt x="263" y="112"/>
                    <a:pt x="263" y="112"/>
                  </a:cubicBezTo>
                  <a:cubicBezTo>
                    <a:pt x="263" y="112"/>
                    <a:pt x="266" y="114"/>
                    <a:pt x="266" y="115"/>
                  </a:cubicBezTo>
                  <a:cubicBezTo>
                    <a:pt x="266" y="116"/>
                    <a:pt x="265" y="122"/>
                    <a:pt x="265" y="122"/>
                  </a:cubicBezTo>
                  <a:cubicBezTo>
                    <a:pt x="262" y="127"/>
                    <a:pt x="262" y="127"/>
                    <a:pt x="262" y="127"/>
                  </a:cubicBezTo>
                  <a:cubicBezTo>
                    <a:pt x="262" y="127"/>
                    <a:pt x="262" y="137"/>
                    <a:pt x="261" y="137"/>
                  </a:cubicBezTo>
                  <a:cubicBezTo>
                    <a:pt x="259" y="137"/>
                    <a:pt x="257" y="141"/>
                    <a:pt x="256" y="142"/>
                  </a:cubicBezTo>
                  <a:cubicBezTo>
                    <a:pt x="255" y="143"/>
                    <a:pt x="255" y="149"/>
                    <a:pt x="255" y="149"/>
                  </a:cubicBezTo>
                  <a:cubicBezTo>
                    <a:pt x="252" y="153"/>
                    <a:pt x="252" y="153"/>
                    <a:pt x="252" y="153"/>
                  </a:cubicBezTo>
                  <a:cubicBezTo>
                    <a:pt x="252" y="153"/>
                    <a:pt x="252" y="158"/>
                    <a:pt x="252" y="159"/>
                  </a:cubicBezTo>
                  <a:cubicBezTo>
                    <a:pt x="252" y="160"/>
                    <a:pt x="253" y="165"/>
                    <a:pt x="252" y="168"/>
                  </a:cubicBezTo>
                  <a:cubicBezTo>
                    <a:pt x="252" y="171"/>
                    <a:pt x="248" y="173"/>
                    <a:pt x="248" y="173"/>
                  </a:cubicBezTo>
                  <a:cubicBezTo>
                    <a:pt x="248" y="173"/>
                    <a:pt x="253" y="178"/>
                    <a:pt x="250" y="179"/>
                  </a:cubicBezTo>
                  <a:cubicBezTo>
                    <a:pt x="248" y="179"/>
                    <a:pt x="245" y="183"/>
                    <a:pt x="244" y="184"/>
                  </a:cubicBezTo>
                  <a:cubicBezTo>
                    <a:pt x="244" y="185"/>
                    <a:pt x="244" y="187"/>
                    <a:pt x="242" y="187"/>
                  </a:cubicBezTo>
                  <a:cubicBezTo>
                    <a:pt x="241" y="188"/>
                    <a:pt x="238" y="188"/>
                    <a:pt x="238" y="189"/>
                  </a:cubicBezTo>
                  <a:cubicBezTo>
                    <a:pt x="238" y="190"/>
                    <a:pt x="238" y="194"/>
                    <a:pt x="238" y="194"/>
                  </a:cubicBezTo>
                  <a:cubicBezTo>
                    <a:pt x="233" y="202"/>
                    <a:pt x="233" y="202"/>
                    <a:pt x="233" y="202"/>
                  </a:cubicBezTo>
                  <a:cubicBezTo>
                    <a:pt x="226" y="207"/>
                    <a:pt x="226" y="207"/>
                    <a:pt x="226" y="207"/>
                  </a:cubicBezTo>
                  <a:cubicBezTo>
                    <a:pt x="226" y="207"/>
                    <a:pt x="227" y="210"/>
                    <a:pt x="225" y="211"/>
                  </a:cubicBezTo>
                  <a:cubicBezTo>
                    <a:pt x="223" y="211"/>
                    <a:pt x="217" y="214"/>
                    <a:pt x="216" y="215"/>
                  </a:cubicBezTo>
                  <a:cubicBezTo>
                    <a:pt x="215" y="216"/>
                    <a:pt x="210" y="218"/>
                    <a:pt x="208" y="218"/>
                  </a:cubicBezTo>
                  <a:cubicBezTo>
                    <a:pt x="206" y="218"/>
                    <a:pt x="209" y="223"/>
                    <a:pt x="206" y="218"/>
                  </a:cubicBezTo>
                  <a:cubicBezTo>
                    <a:pt x="204" y="213"/>
                    <a:pt x="206" y="216"/>
                    <a:pt x="203" y="211"/>
                  </a:cubicBezTo>
                  <a:cubicBezTo>
                    <a:pt x="201" y="206"/>
                    <a:pt x="201" y="210"/>
                    <a:pt x="201" y="206"/>
                  </a:cubicBezTo>
                  <a:cubicBezTo>
                    <a:pt x="201" y="202"/>
                    <a:pt x="201" y="206"/>
                    <a:pt x="201" y="202"/>
                  </a:cubicBezTo>
                  <a:cubicBezTo>
                    <a:pt x="201" y="198"/>
                    <a:pt x="202" y="201"/>
                    <a:pt x="200" y="197"/>
                  </a:cubicBezTo>
                  <a:cubicBezTo>
                    <a:pt x="198" y="192"/>
                    <a:pt x="199" y="194"/>
                    <a:pt x="196" y="191"/>
                  </a:cubicBezTo>
                  <a:cubicBezTo>
                    <a:pt x="193" y="188"/>
                    <a:pt x="191" y="191"/>
                    <a:pt x="193" y="187"/>
                  </a:cubicBezTo>
                  <a:cubicBezTo>
                    <a:pt x="195" y="183"/>
                    <a:pt x="194" y="187"/>
                    <a:pt x="195" y="183"/>
                  </a:cubicBezTo>
                  <a:cubicBezTo>
                    <a:pt x="196" y="178"/>
                    <a:pt x="194" y="178"/>
                    <a:pt x="197" y="176"/>
                  </a:cubicBezTo>
                  <a:cubicBezTo>
                    <a:pt x="200" y="174"/>
                    <a:pt x="202" y="173"/>
                    <a:pt x="201" y="171"/>
                  </a:cubicBezTo>
                  <a:cubicBezTo>
                    <a:pt x="201" y="168"/>
                    <a:pt x="201" y="167"/>
                    <a:pt x="201" y="165"/>
                  </a:cubicBezTo>
                  <a:cubicBezTo>
                    <a:pt x="200" y="164"/>
                    <a:pt x="197" y="161"/>
                    <a:pt x="197" y="160"/>
                  </a:cubicBezTo>
                  <a:cubicBezTo>
                    <a:pt x="197" y="159"/>
                    <a:pt x="197" y="160"/>
                    <a:pt x="195" y="157"/>
                  </a:cubicBezTo>
                  <a:cubicBezTo>
                    <a:pt x="193" y="154"/>
                    <a:pt x="191" y="152"/>
                    <a:pt x="191" y="152"/>
                  </a:cubicBezTo>
                  <a:cubicBezTo>
                    <a:pt x="191" y="152"/>
                    <a:pt x="191" y="145"/>
                    <a:pt x="191" y="143"/>
                  </a:cubicBezTo>
                  <a:cubicBezTo>
                    <a:pt x="191" y="140"/>
                    <a:pt x="190" y="144"/>
                    <a:pt x="191" y="140"/>
                  </a:cubicBezTo>
                  <a:cubicBezTo>
                    <a:pt x="192" y="136"/>
                    <a:pt x="192" y="133"/>
                    <a:pt x="192" y="133"/>
                  </a:cubicBezTo>
                  <a:cubicBezTo>
                    <a:pt x="192" y="133"/>
                    <a:pt x="187" y="130"/>
                    <a:pt x="185" y="130"/>
                  </a:cubicBezTo>
                  <a:cubicBezTo>
                    <a:pt x="183" y="131"/>
                    <a:pt x="183" y="134"/>
                    <a:pt x="180" y="131"/>
                  </a:cubicBezTo>
                  <a:cubicBezTo>
                    <a:pt x="178" y="129"/>
                    <a:pt x="178" y="127"/>
                    <a:pt x="177" y="127"/>
                  </a:cubicBezTo>
                  <a:cubicBezTo>
                    <a:pt x="176" y="126"/>
                    <a:pt x="174" y="126"/>
                    <a:pt x="173" y="127"/>
                  </a:cubicBezTo>
                  <a:cubicBezTo>
                    <a:pt x="171" y="128"/>
                    <a:pt x="167" y="128"/>
                    <a:pt x="164" y="130"/>
                  </a:cubicBezTo>
                  <a:cubicBezTo>
                    <a:pt x="161" y="131"/>
                    <a:pt x="160" y="131"/>
                    <a:pt x="157" y="131"/>
                  </a:cubicBezTo>
                  <a:cubicBezTo>
                    <a:pt x="153" y="131"/>
                    <a:pt x="148" y="132"/>
                    <a:pt x="145" y="130"/>
                  </a:cubicBezTo>
                  <a:cubicBezTo>
                    <a:pt x="142" y="129"/>
                    <a:pt x="142" y="131"/>
                    <a:pt x="140" y="128"/>
                  </a:cubicBezTo>
                  <a:cubicBezTo>
                    <a:pt x="139" y="124"/>
                    <a:pt x="140" y="125"/>
                    <a:pt x="137" y="123"/>
                  </a:cubicBezTo>
                  <a:cubicBezTo>
                    <a:pt x="135" y="122"/>
                    <a:pt x="134" y="123"/>
                    <a:pt x="134" y="120"/>
                  </a:cubicBezTo>
                  <a:cubicBezTo>
                    <a:pt x="133" y="117"/>
                    <a:pt x="135" y="118"/>
                    <a:pt x="133" y="115"/>
                  </a:cubicBezTo>
                  <a:cubicBezTo>
                    <a:pt x="130" y="112"/>
                    <a:pt x="134" y="116"/>
                    <a:pt x="130" y="112"/>
                  </a:cubicBezTo>
                  <a:cubicBezTo>
                    <a:pt x="127" y="108"/>
                    <a:pt x="125" y="112"/>
                    <a:pt x="127" y="108"/>
                  </a:cubicBezTo>
                  <a:cubicBezTo>
                    <a:pt x="128" y="105"/>
                    <a:pt x="129" y="107"/>
                    <a:pt x="129" y="103"/>
                  </a:cubicBezTo>
                  <a:cubicBezTo>
                    <a:pt x="129" y="99"/>
                    <a:pt x="135" y="105"/>
                    <a:pt x="131" y="97"/>
                  </a:cubicBezTo>
                  <a:cubicBezTo>
                    <a:pt x="128" y="89"/>
                    <a:pt x="127" y="91"/>
                    <a:pt x="130" y="85"/>
                  </a:cubicBezTo>
                  <a:cubicBezTo>
                    <a:pt x="134" y="79"/>
                    <a:pt x="138" y="77"/>
                    <a:pt x="138" y="76"/>
                  </a:cubicBezTo>
                  <a:cubicBezTo>
                    <a:pt x="139" y="74"/>
                    <a:pt x="140" y="71"/>
                    <a:pt x="142" y="70"/>
                  </a:cubicBezTo>
                  <a:cubicBezTo>
                    <a:pt x="143" y="69"/>
                    <a:pt x="142" y="68"/>
                    <a:pt x="145" y="68"/>
                  </a:cubicBezTo>
                  <a:cubicBezTo>
                    <a:pt x="148" y="69"/>
                    <a:pt x="151" y="67"/>
                    <a:pt x="153" y="65"/>
                  </a:cubicBezTo>
                  <a:cubicBezTo>
                    <a:pt x="155" y="63"/>
                    <a:pt x="158" y="61"/>
                    <a:pt x="159" y="60"/>
                  </a:cubicBezTo>
                  <a:cubicBezTo>
                    <a:pt x="160" y="60"/>
                    <a:pt x="160" y="61"/>
                    <a:pt x="163" y="60"/>
                  </a:cubicBezTo>
                  <a:cubicBezTo>
                    <a:pt x="166" y="59"/>
                    <a:pt x="166" y="59"/>
                    <a:pt x="168" y="59"/>
                  </a:cubicBezTo>
                  <a:cubicBezTo>
                    <a:pt x="170" y="59"/>
                    <a:pt x="166" y="60"/>
                    <a:pt x="172" y="59"/>
                  </a:cubicBezTo>
                  <a:cubicBezTo>
                    <a:pt x="178" y="58"/>
                    <a:pt x="176" y="58"/>
                    <a:pt x="178" y="58"/>
                  </a:cubicBezTo>
                  <a:cubicBezTo>
                    <a:pt x="179" y="58"/>
                    <a:pt x="178" y="58"/>
                    <a:pt x="180" y="58"/>
                  </a:cubicBezTo>
                  <a:cubicBezTo>
                    <a:pt x="183" y="59"/>
                    <a:pt x="182" y="54"/>
                    <a:pt x="183" y="59"/>
                  </a:cubicBezTo>
                  <a:cubicBezTo>
                    <a:pt x="183" y="63"/>
                    <a:pt x="181" y="66"/>
                    <a:pt x="185" y="66"/>
                  </a:cubicBezTo>
                  <a:cubicBezTo>
                    <a:pt x="189" y="66"/>
                    <a:pt x="185" y="66"/>
                    <a:pt x="189" y="66"/>
                  </a:cubicBezTo>
                  <a:cubicBezTo>
                    <a:pt x="193" y="66"/>
                    <a:pt x="192" y="67"/>
                    <a:pt x="194" y="68"/>
                  </a:cubicBezTo>
                  <a:cubicBezTo>
                    <a:pt x="196" y="69"/>
                    <a:pt x="197" y="70"/>
                    <a:pt x="200" y="70"/>
                  </a:cubicBezTo>
                  <a:cubicBezTo>
                    <a:pt x="202" y="70"/>
                    <a:pt x="198" y="75"/>
                    <a:pt x="202" y="70"/>
                  </a:cubicBezTo>
                  <a:cubicBezTo>
                    <a:pt x="207" y="66"/>
                    <a:pt x="199" y="65"/>
                    <a:pt x="207" y="66"/>
                  </a:cubicBezTo>
                  <a:cubicBezTo>
                    <a:pt x="214" y="67"/>
                    <a:pt x="215" y="68"/>
                    <a:pt x="217" y="68"/>
                  </a:cubicBezTo>
                  <a:cubicBezTo>
                    <a:pt x="218" y="67"/>
                    <a:pt x="218" y="68"/>
                    <a:pt x="221" y="67"/>
                  </a:cubicBezTo>
                  <a:cubicBezTo>
                    <a:pt x="225" y="65"/>
                    <a:pt x="225" y="65"/>
                    <a:pt x="226" y="66"/>
                  </a:cubicBezTo>
                  <a:cubicBezTo>
                    <a:pt x="228" y="66"/>
                    <a:pt x="228" y="69"/>
                    <a:pt x="229" y="66"/>
                  </a:cubicBezTo>
                  <a:cubicBezTo>
                    <a:pt x="230" y="63"/>
                    <a:pt x="233" y="64"/>
                    <a:pt x="229" y="62"/>
                  </a:cubicBezTo>
                  <a:cubicBezTo>
                    <a:pt x="225" y="61"/>
                    <a:pt x="224" y="63"/>
                    <a:pt x="223" y="60"/>
                  </a:cubicBezTo>
                  <a:cubicBezTo>
                    <a:pt x="222" y="58"/>
                    <a:pt x="226" y="58"/>
                    <a:pt x="222" y="58"/>
                  </a:cubicBezTo>
                  <a:cubicBezTo>
                    <a:pt x="219" y="57"/>
                    <a:pt x="219" y="57"/>
                    <a:pt x="216" y="56"/>
                  </a:cubicBezTo>
                  <a:cubicBezTo>
                    <a:pt x="213" y="55"/>
                    <a:pt x="210" y="59"/>
                    <a:pt x="209" y="56"/>
                  </a:cubicBezTo>
                  <a:cubicBezTo>
                    <a:pt x="208" y="53"/>
                    <a:pt x="203" y="58"/>
                    <a:pt x="208" y="53"/>
                  </a:cubicBezTo>
                  <a:cubicBezTo>
                    <a:pt x="214" y="48"/>
                    <a:pt x="212" y="46"/>
                    <a:pt x="215" y="47"/>
                  </a:cubicBezTo>
                  <a:cubicBezTo>
                    <a:pt x="219" y="48"/>
                    <a:pt x="218" y="51"/>
                    <a:pt x="220" y="49"/>
                  </a:cubicBezTo>
                  <a:cubicBezTo>
                    <a:pt x="222" y="47"/>
                    <a:pt x="227" y="46"/>
                    <a:pt x="222" y="43"/>
                  </a:cubicBezTo>
                  <a:cubicBezTo>
                    <a:pt x="218" y="40"/>
                    <a:pt x="221" y="41"/>
                    <a:pt x="217" y="40"/>
                  </a:cubicBezTo>
                  <a:cubicBezTo>
                    <a:pt x="213" y="38"/>
                    <a:pt x="209" y="47"/>
                    <a:pt x="207" y="46"/>
                  </a:cubicBezTo>
                  <a:cubicBezTo>
                    <a:pt x="205" y="44"/>
                    <a:pt x="204" y="43"/>
                    <a:pt x="202" y="44"/>
                  </a:cubicBezTo>
                  <a:cubicBezTo>
                    <a:pt x="201" y="45"/>
                    <a:pt x="201" y="48"/>
                    <a:pt x="201" y="51"/>
                  </a:cubicBezTo>
                  <a:cubicBezTo>
                    <a:pt x="201" y="54"/>
                    <a:pt x="203" y="54"/>
                    <a:pt x="199" y="52"/>
                  </a:cubicBezTo>
                  <a:cubicBezTo>
                    <a:pt x="195" y="50"/>
                    <a:pt x="203" y="51"/>
                    <a:pt x="194" y="48"/>
                  </a:cubicBezTo>
                  <a:cubicBezTo>
                    <a:pt x="184" y="44"/>
                    <a:pt x="181" y="45"/>
                    <a:pt x="180" y="46"/>
                  </a:cubicBezTo>
                  <a:cubicBezTo>
                    <a:pt x="179" y="48"/>
                    <a:pt x="177" y="47"/>
                    <a:pt x="176" y="48"/>
                  </a:cubicBezTo>
                  <a:cubicBezTo>
                    <a:pt x="175" y="49"/>
                    <a:pt x="179" y="52"/>
                    <a:pt x="175" y="49"/>
                  </a:cubicBezTo>
                  <a:cubicBezTo>
                    <a:pt x="171" y="47"/>
                    <a:pt x="167" y="51"/>
                    <a:pt x="167" y="51"/>
                  </a:cubicBezTo>
                  <a:cubicBezTo>
                    <a:pt x="167" y="51"/>
                    <a:pt x="165" y="50"/>
                    <a:pt x="164" y="51"/>
                  </a:cubicBezTo>
                  <a:cubicBezTo>
                    <a:pt x="162" y="53"/>
                    <a:pt x="159" y="54"/>
                    <a:pt x="157" y="53"/>
                  </a:cubicBezTo>
                  <a:cubicBezTo>
                    <a:pt x="155" y="52"/>
                    <a:pt x="151" y="54"/>
                    <a:pt x="154" y="49"/>
                  </a:cubicBezTo>
                  <a:cubicBezTo>
                    <a:pt x="158" y="44"/>
                    <a:pt x="155" y="47"/>
                    <a:pt x="161" y="45"/>
                  </a:cubicBezTo>
                  <a:cubicBezTo>
                    <a:pt x="166" y="42"/>
                    <a:pt x="175" y="42"/>
                    <a:pt x="167" y="40"/>
                  </a:cubicBezTo>
                  <a:cubicBezTo>
                    <a:pt x="160" y="39"/>
                    <a:pt x="171" y="39"/>
                    <a:pt x="162" y="34"/>
                  </a:cubicBezTo>
                  <a:cubicBezTo>
                    <a:pt x="152" y="30"/>
                    <a:pt x="152" y="36"/>
                    <a:pt x="152" y="30"/>
                  </a:cubicBezTo>
                  <a:cubicBezTo>
                    <a:pt x="153" y="23"/>
                    <a:pt x="152" y="23"/>
                    <a:pt x="150" y="23"/>
                  </a:cubicBezTo>
                  <a:cubicBezTo>
                    <a:pt x="148" y="24"/>
                    <a:pt x="142" y="25"/>
                    <a:pt x="139" y="25"/>
                  </a:cubicBezTo>
                  <a:cubicBezTo>
                    <a:pt x="137" y="26"/>
                    <a:pt x="140" y="28"/>
                    <a:pt x="136" y="25"/>
                  </a:cubicBezTo>
                  <a:cubicBezTo>
                    <a:pt x="131" y="22"/>
                    <a:pt x="130" y="26"/>
                    <a:pt x="131" y="22"/>
                  </a:cubicBezTo>
                  <a:cubicBezTo>
                    <a:pt x="133" y="19"/>
                    <a:pt x="133" y="18"/>
                    <a:pt x="136" y="16"/>
                  </a:cubicBezTo>
                  <a:cubicBezTo>
                    <a:pt x="138" y="13"/>
                    <a:pt x="138" y="5"/>
                    <a:pt x="144" y="8"/>
                  </a:cubicBezTo>
                  <a:cubicBezTo>
                    <a:pt x="151" y="11"/>
                    <a:pt x="148" y="10"/>
                    <a:pt x="154" y="11"/>
                  </a:cubicBezTo>
                  <a:cubicBezTo>
                    <a:pt x="159" y="11"/>
                    <a:pt x="161" y="10"/>
                    <a:pt x="161" y="9"/>
                  </a:cubicBezTo>
                  <a:cubicBezTo>
                    <a:pt x="161" y="8"/>
                    <a:pt x="155" y="5"/>
                    <a:pt x="155" y="5"/>
                  </a:cubicBezTo>
                  <a:cubicBezTo>
                    <a:pt x="155" y="5"/>
                    <a:pt x="153" y="6"/>
                    <a:pt x="154" y="5"/>
                  </a:cubicBezTo>
                  <a:cubicBezTo>
                    <a:pt x="155" y="4"/>
                    <a:pt x="156" y="2"/>
                    <a:pt x="156" y="2"/>
                  </a:cubicBezTo>
                  <a:cubicBezTo>
                    <a:pt x="154" y="0"/>
                    <a:pt x="154" y="0"/>
                    <a:pt x="154" y="0"/>
                  </a:cubicBezTo>
                  <a:cubicBezTo>
                    <a:pt x="154" y="0"/>
                    <a:pt x="136" y="0"/>
                    <a:pt x="131" y="1"/>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09" name="Freeform 72"/>
            <p:cNvSpPr>
              <a:spLocks noEditPoints="1"/>
            </p:cNvSpPr>
            <p:nvPr/>
          </p:nvSpPr>
          <p:spPr bwMode="auto">
            <a:xfrm>
              <a:off x="4221164" y="3409951"/>
              <a:ext cx="501650" cy="330200"/>
            </a:xfrm>
            <a:custGeom>
              <a:gdLst>
                <a:gd fmla="*/ 333 w 349" name="T0"/>
                <a:gd fmla="*/ 51 h 230" name="T1"/>
                <a:gd fmla="*/ 259 w 349" name="T2"/>
                <a:gd fmla="*/ 0 h 230" name="T3"/>
                <a:gd fmla="*/ 170 w 349" name="T4"/>
                <a:gd fmla="*/ 225 h 230" name="T5"/>
                <a:gd fmla="*/ 269 w 349" name="T6"/>
                <a:gd fmla="*/ 133 h 230" name="T7"/>
                <a:gd fmla="*/ 333 w 349" name="T8"/>
                <a:gd fmla="*/ 51 h 230" name="T9"/>
                <a:gd fmla="*/ 140 w 349" name="T10"/>
                <a:gd fmla="*/ 41 h 230" name="T11"/>
                <a:gd fmla="*/ 155 w 349" name="T12"/>
                <a:gd fmla="*/ 56 h 230" name="T13"/>
                <a:gd fmla="*/ 140 w 349" name="T14"/>
                <a:gd fmla="*/ 71 h 230" name="T15"/>
                <a:gd fmla="*/ 125 w 349" name="T16"/>
                <a:gd fmla="*/ 56 h 230" name="T17"/>
                <a:gd fmla="*/ 140 w 349" name="T18"/>
                <a:gd fmla="*/ 41 h 230" name="T19"/>
                <a:gd fmla="*/ 105 w 349" name="T20"/>
                <a:gd fmla="*/ 101 h 230" name="T21"/>
                <a:gd fmla="*/ 125 w 349" name="T22"/>
                <a:gd fmla="*/ 81 h 230" name="T23"/>
                <a:gd fmla="*/ 145 w 349" name="T24"/>
                <a:gd fmla="*/ 101 h 230" name="T25"/>
                <a:gd fmla="*/ 125 w 349" name="T26"/>
                <a:gd fmla="*/ 121 h 230" name="T27"/>
                <a:gd fmla="*/ 105 w 349" name="T28"/>
                <a:gd fmla="*/ 101 h 230" name="T29"/>
                <a:gd fmla="*/ 139 w 349" name="T30"/>
                <a:gd fmla="*/ 174 h 230" name="T31"/>
                <a:gd fmla="*/ 116 w 349" name="T32"/>
                <a:gd fmla="*/ 151 h 230" name="T33"/>
                <a:gd fmla="*/ 139 w 349" name="T34"/>
                <a:gd fmla="*/ 128 h 230" name="T35"/>
                <a:gd fmla="*/ 162 w 349" name="T36"/>
                <a:gd fmla="*/ 151 h 230" name="T37"/>
                <a:gd fmla="*/ 139 w 349" name="T38"/>
                <a:gd fmla="*/ 174 h 230" name="T39"/>
                <a:gd fmla="*/ 180 w 349" name="T40"/>
                <a:gd fmla="*/ 213 h 230" name="T41"/>
                <a:gd fmla="*/ 155 w 349" name="T42"/>
                <a:gd fmla="*/ 188 h 230" name="T43"/>
                <a:gd fmla="*/ 180 w 349" name="T44"/>
                <a:gd fmla="*/ 163 h 230" name="T45"/>
                <a:gd fmla="*/ 205 w 349" name="T46"/>
                <a:gd fmla="*/ 188 h 230" name="T47"/>
                <a:gd fmla="*/ 180 w 349" name="T48"/>
                <a:gd fmla="*/ 213 h 230" name="T49"/>
                <a:gd fmla="*/ 282 w 349" name="T50"/>
                <a:gd fmla="*/ 98 h 230" name="T51"/>
                <a:gd fmla="*/ 252 w 349" name="T52"/>
                <a:gd fmla="*/ 68 h 230" name="T53"/>
                <a:gd fmla="*/ 282 w 349" name="T54"/>
                <a:gd fmla="*/ 38 h 230" name="T55"/>
                <a:gd fmla="*/ 312 w 349" name="T56"/>
                <a:gd fmla="*/ 68 h 230" name="T57"/>
                <a:gd fmla="*/ 282 w 349" name="T58"/>
                <a:gd fmla="*/ 98 h 230"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230" w="349">
                  <a:moveTo>
                    <a:pt x="333" y="51"/>
                  </a:moveTo>
                  <a:cubicBezTo>
                    <a:pt x="317" y="6"/>
                    <a:pt x="259" y="0"/>
                    <a:pt x="259" y="0"/>
                  </a:cubicBezTo>
                  <a:cubicBezTo>
                    <a:pt x="0" y="4"/>
                    <a:pt x="103" y="220"/>
                    <a:pt x="170" y="225"/>
                  </a:cubicBezTo>
                  <a:cubicBezTo>
                    <a:pt x="237" y="230"/>
                    <a:pt x="227" y="150"/>
                    <a:pt x="269" y="133"/>
                  </a:cubicBezTo>
                  <a:cubicBezTo>
                    <a:pt x="312" y="116"/>
                    <a:pt x="349" y="96"/>
                    <a:pt x="333" y="51"/>
                  </a:cubicBezTo>
                  <a:close/>
                  <a:moveTo>
                    <a:pt x="140" y="41"/>
                  </a:moveTo>
                  <a:cubicBezTo>
                    <a:pt x="148" y="41"/>
                    <a:pt x="155" y="48"/>
                    <a:pt x="155" y="56"/>
                  </a:cubicBezTo>
                  <a:cubicBezTo>
                    <a:pt x="155" y="65"/>
                    <a:pt x="148" y="71"/>
                    <a:pt x="140" y="71"/>
                  </a:cubicBezTo>
                  <a:cubicBezTo>
                    <a:pt x="131" y="71"/>
                    <a:pt x="125" y="65"/>
                    <a:pt x="125" y="56"/>
                  </a:cubicBezTo>
                  <a:cubicBezTo>
                    <a:pt x="125" y="48"/>
                    <a:pt x="131" y="41"/>
                    <a:pt x="140" y="41"/>
                  </a:cubicBezTo>
                  <a:close/>
                  <a:moveTo>
                    <a:pt x="105" y="101"/>
                  </a:moveTo>
                  <a:cubicBezTo>
                    <a:pt x="105" y="90"/>
                    <a:pt x="114" y="81"/>
                    <a:pt x="125" y="81"/>
                  </a:cubicBezTo>
                  <a:cubicBezTo>
                    <a:pt x="136" y="81"/>
                    <a:pt x="145" y="90"/>
                    <a:pt x="145" y="101"/>
                  </a:cubicBezTo>
                  <a:cubicBezTo>
                    <a:pt x="145" y="112"/>
                    <a:pt x="136" y="121"/>
                    <a:pt x="125" y="121"/>
                  </a:cubicBezTo>
                  <a:cubicBezTo>
                    <a:pt x="114" y="121"/>
                    <a:pt x="105" y="112"/>
                    <a:pt x="105" y="101"/>
                  </a:cubicBezTo>
                  <a:close/>
                  <a:moveTo>
                    <a:pt x="139" y="174"/>
                  </a:moveTo>
                  <a:cubicBezTo>
                    <a:pt x="126" y="174"/>
                    <a:pt x="116" y="164"/>
                    <a:pt x="116" y="151"/>
                  </a:cubicBezTo>
                  <a:cubicBezTo>
                    <a:pt x="116" y="138"/>
                    <a:pt x="126" y="128"/>
                    <a:pt x="139" y="128"/>
                  </a:cubicBezTo>
                  <a:cubicBezTo>
                    <a:pt x="151" y="128"/>
                    <a:pt x="162" y="138"/>
                    <a:pt x="162" y="151"/>
                  </a:cubicBezTo>
                  <a:cubicBezTo>
                    <a:pt x="162" y="164"/>
                    <a:pt x="151" y="174"/>
                    <a:pt x="139" y="174"/>
                  </a:cubicBezTo>
                  <a:close/>
                  <a:moveTo>
                    <a:pt x="180" y="213"/>
                  </a:moveTo>
                  <a:cubicBezTo>
                    <a:pt x="166" y="213"/>
                    <a:pt x="155" y="202"/>
                    <a:pt x="155" y="188"/>
                  </a:cubicBezTo>
                  <a:cubicBezTo>
                    <a:pt x="155" y="175"/>
                    <a:pt x="166" y="163"/>
                    <a:pt x="180" y="163"/>
                  </a:cubicBezTo>
                  <a:cubicBezTo>
                    <a:pt x="194" y="163"/>
                    <a:pt x="205" y="175"/>
                    <a:pt x="205" y="188"/>
                  </a:cubicBezTo>
                  <a:cubicBezTo>
                    <a:pt x="205" y="202"/>
                    <a:pt x="194" y="213"/>
                    <a:pt x="180" y="213"/>
                  </a:cubicBezTo>
                  <a:close/>
                  <a:moveTo>
                    <a:pt x="282" y="98"/>
                  </a:moveTo>
                  <a:cubicBezTo>
                    <a:pt x="265" y="98"/>
                    <a:pt x="252" y="84"/>
                    <a:pt x="252" y="68"/>
                  </a:cubicBezTo>
                  <a:cubicBezTo>
                    <a:pt x="252" y="51"/>
                    <a:pt x="265" y="38"/>
                    <a:pt x="282" y="38"/>
                  </a:cubicBezTo>
                  <a:cubicBezTo>
                    <a:pt x="298" y="38"/>
                    <a:pt x="312" y="51"/>
                    <a:pt x="312" y="68"/>
                  </a:cubicBezTo>
                  <a:cubicBezTo>
                    <a:pt x="312" y="84"/>
                    <a:pt x="298" y="98"/>
                    <a:pt x="282" y="98"/>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10" name="Oval 73"/>
            <p:cNvSpPr>
              <a:spLocks noChangeArrowheads="1"/>
            </p:cNvSpPr>
            <p:nvPr/>
          </p:nvSpPr>
          <p:spPr bwMode="auto">
            <a:xfrm>
              <a:off x="4035426" y="2611439"/>
              <a:ext cx="101600" cy="101600"/>
            </a:xfrm>
            <a:prstGeom prst="ellipse">
              <a:avLst/>
            </a:pr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11" name="Freeform 74"/>
            <p:cNvSpPr/>
            <p:nvPr/>
          </p:nvSpPr>
          <p:spPr bwMode="auto">
            <a:xfrm>
              <a:off x="4071939" y="2686051"/>
              <a:ext cx="157163" cy="330200"/>
            </a:xfrm>
            <a:custGeom>
              <a:gdLst>
                <a:gd fmla="*/ 0 w 110" name="T0"/>
                <a:gd fmla="*/ 6 h 229" name="T1"/>
                <a:gd fmla="*/ 73 w 110" name="T2"/>
                <a:gd fmla="*/ 198 h 229" name="T3"/>
                <a:gd fmla="*/ 107 w 110" name="T4"/>
                <a:gd fmla="*/ 229 h 229" name="T5"/>
                <a:gd fmla="*/ 24 w 110" name="T6"/>
                <a:gd fmla="*/ 0 h 229" name="T7"/>
                <a:gd fmla="*/ 0 w 110" name="T8"/>
                <a:gd fmla="*/ 6 h 229" name="T9"/>
              </a:gdLst>
              <a:cxnLst>
                <a:cxn ang="0">
                  <a:pos x="T0" y="T1"/>
                </a:cxn>
                <a:cxn ang="0">
                  <a:pos x="T2" y="T3"/>
                </a:cxn>
                <a:cxn ang="0">
                  <a:pos x="T4" y="T5"/>
                </a:cxn>
                <a:cxn ang="0">
                  <a:pos x="T6" y="T7"/>
                </a:cxn>
                <a:cxn ang="0">
                  <a:pos x="T8" y="T9"/>
                </a:cxn>
              </a:cxnLst>
              <a:rect b="b" l="0" r="r" t="0"/>
              <a:pathLst>
                <a:path h="229" w="110">
                  <a:moveTo>
                    <a:pt x="0" y="6"/>
                  </a:moveTo>
                  <a:cubicBezTo>
                    <a:pt x="0" y="8"/>
                    <a:pt x="73" y="198"/>
                    <a:pt x="73" y="198"/>
                  </a:cubicBezTo>
                  <a:cubicBezTo>
                    <a:pt x="73" y="198"/>
                    <a:pt x="103" y="229"/>
                    <a:pt x="107" y="229"/>
                  </a:cubicBezTo>
                  <a:cubicBezTo>
                    <a:pt x="110" y="229"/>
                    <a:pt x="24" y="0"/>
                    <a:pt x="24" y="0"/>
                  </a:cubicBezTo>
                  <a:lnTo>
                    <a:pt x="0" y="6"/>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12" name="Freeform 75"/>
            <p:cNvSpPr/>
            <p:nvPr/>
          </p:nvSpPr>
          <p:spPr bwMode="auto">
            <a:xfrm>
              <a:off x="3932239" y="2686051"/>
              <a:ext cx="169863" cy="325438"/>
            </a:xfrm>
            <a:custGeom>
              <a:gdLst>
                <a:gd fmla="*/ 106 w 107" name="T0"/>
                <a:gd fmla="*/ 10 h 205" name="T1"/>
                <a:gd fmla="*/ 29 w 107" name="T2"/>
                <a:gd fmla="*/ 176 h 205" name="T3"/>
                <a:gd fmla="*/ 0 w 107" name="T4"/>
                <a:gd fmla="*/ 205 h 205" name="T5"/>
                <a:gd fmla="*/ 9 w 107" name="T6"/>
                <a:gd fmla="*/ 166 h 205" name="T7"/>
                <a:gd fmla="*/ 83 w 107" name="T8"/>
                <a:gd fmla="*/ 0 h 205" name="T9"/>
                <a:gd fmla="*/ 107 w 107" name="T10"/>
                <a:gd fmla="*/ 8 h 205" name="T11"/>
                <a:gd fmla="*/ 106 w 107" name="T12"/>
                <a:gd fmla="*/ 10 h 205" name="T13"/>
              </a:gdLst>
              <a:cxnLst>
                <a:cxn ang="0">
                  <a:pos x="T0" y="T1"/>
                </a:cxn>
                <a:cxn ang="0">
                  <a:pos x="T2" y="T3"/>
                </a:cxn>
                <a:cxn ang="0">
                  <a:pos x="T4" y="T5"/>
                </a:cxn>
                <a:cxn ang="0">
                  <a:pos x="T6" y="T7"/>
                </a:cxn>
                <a:cxn ang="0">
                  <a:pos x="T8" y="T9"/>
                </a:cxn>
                <a:cxn ang="0">
                  <a:pos x="T10" y="T11"/>
                </a:cxn>
                <a:cxn ang="0">
                  <a:pos x="T12" y="T13"/>
                </a:cxn>
              </a:cxnLst>
              <a:rect b="b" l="0" r="r" t="0"/>
              <a:pathLst>
                <a:path h="205" w="107">
                  <a:moveTo>
                    <a:pt x="106" y="10"/>
                  </a:moveTo>
                  <a:lnTo>
                    <a:pt x="29" y="176"/>
                  </a:lnTo>
                  <a:lnTo>
                    <a:pt x="0" y="205"/>
                  </a:lnTo>
                  <a:lnTo>
                    <a:pt x="9" y="166"/>
                  </a:lnTo>
                  <a:lnTo>
                    <a:pt x="83" y="0"/>
                  </a:lnTo>
                  <a:lnTo>
                    <a:pt x="107" y="8"/>
                  </a:lnTo>
                  <a:lnTo>
                    <a:pt x="106" y="10"/>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13" name="Freeform 76"/>
            <p:cNvSpPr/>
            <p:nvPr/>
          </p:nvSpPr>
          <p:spPr bwMode="auto">
            <a:xfrm>
              <a:off x="3932239" y="2686051"/>
              <a:ext cx="169863" cy="325438"/>
            </a:xfrm>
            <a:custGeom>
              <a:gdLst>
                <a:gd fmla="*/ 106 w 107" name="T0"/>
                <a:gd fmla="*/ 10 h 205" name="T1"/>
                <a:gd fmla="*/ 29 w 107" name="T2"/>
                <a:gd fmla="*/ 176 h 205" name="T3"/>
                <a:gd fmla="*/ 0 w 107" name="T4"/>
                <a:gd fmla="*/ 205 h 205" name="T5"/>
                <a:gd fmla="*/ 9 w 107" name="T6"/>
                <a:gd fmla="*/ 166 h 205" name="T7"/>
                <a:gd fmla="*/ 83 w 107" name="T8"/>
                <a:gd fmla="*/ 0 h 205" name="T9"/>
                <a:gd fmla="*/ 107 w 107" name="T10"/>
                <a:gd fmla="*/ 8 h 205" name="T11"/>
              </a:gdLst>
              <a:cxnLst>
                <a:cxn ang="0">
                  <a:pos x="T0" y="T1"/>
                </a:cxn>
                <a:cxn ang="0">
                  <a:pos x="T2" y="T3"/>
                </a:cxn>
                <a:cxn ang="0">
                  <a:pos x="T4" y="T5"/>
                </a:cxn>
                <a:cxn ang="0">
                  <a:pos x="T6" y="T7"/>
                </a:cxn>
                <a:cxn ang="0">
                  <a:pos x="T8" y="T9"/>
                </a:cxn>
                <a:cxn ang="0">
                  <a:pos x="T10" y="T11"/>
                </a:cxn>
              </a:cxnLst>
              <a:rect b="b" l="0" r="r" t="0"/>
              <a:pathLst>
                <a:path h="205" w="107">
                  <a:moveTo>
                    <a:pt x="106" y="10"/>
                  </a:moveTo>
                  <a:lnTo>
                    <a:pt x="29" y="176"/>
                  </a:lnTo>
                  <a:lnTo>
                    <a:pt x="0" y="205"/>
                  </a:lnTo>
                  <a:lnTo>
                    <a:pt x="9" y="166"/>
                  </a:lnTo>
                  <a:lnTo>
                    <a:pt x="83" y="0"/>
                  </a:lnTo>
                  <a:lnTo>
                    <a:pt x="107" y="8"/>
                  </a:lnTo>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14" name="Freeform 77"/>
            <p:cNvSpPr/>
            <p:nvPr/>
          </p:nvSpPr>
          <p:spPr bwMode="auto">
            <a:xfrm>
              <a:off x="4079876" y="2578101"/>
              <a:ext cx="19050" cy="53975"/>
            </a:xfrm>
            <a:custGeom>
              <a:gdLst>
                <a:gd fmla="*/ 13 w 13" name="T0"/>
                <a:gd fmla="*/ 32 h 38" name="T1"/>
                <a:gd fmla="*/ 7 w 13" name="T2"/>
                <a:gd fmla="*/ 38 h 38" name="T3"/>
                <a:gd fmla="*/ 7 w 13" name="T4"/>
                <a:gd fmla="*/ 38 h 38" name="T5"/>
                <a:gd fmla="*/ 0 w 13" name="T6"/>
                <a:gd fmla="*/ 32 h 38" name="T7"/>
                <a:gd fmla="*/ 0 w 13" name="T8"/>
                <a:gd fmla="*/ 6 h 38" name="T9"/>
                <a:gd fmla="*/ 7 w 13" name="T10"/>
                <a:gd fmla="*/ 0 h 38" name="T11"/>
                <a:gd fmla="*/ 7 w 13" name="T12"/>
                <a:gd fmla="*/ 0 h 38" name="T13"/>
                <a:gd fmla="*/ 13 w 13" name="T14"/>
                <a:gd fmla="*/ 6 h 38" name="T15"/>
                <a:gd fmla="*/ 13 w 13" name="T16"/>
                <a:gd fmla="*/ 32 h 3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8" w="13">
                  <a:moveTo>
                    <a:pt x="13" y="32"/>
                  </a:moveTo>
                  <a:cubicBezTo>
                    <a:pt x="13" y="35"/>
                    <a:pt x="10" y="38"/>
                    <a:pt x="7" y="38"/>
                  </a:cubicBezTo>
                  <a:cubicBezTo>
                    <a:pt x="7" y="38"/>
                    <a:pt x="7" y="38"/>
                    <a:pt x="7" y="38"/>
                  </a:cubicBezTo>
                  <a:cubicBezTo>
                    <a:pt x="3" y="38"/>
                    <a:pt x="0" y="35"/>
                    <a:pt x="0" y="32"/>
                  </a:cubicBezTo>
                  <a:cubicBezTo>
                    <a:pt x="0" y="6"/>
                    <a:pt x="0" y="6"/>
                    <a:pt x="0" y="6"/>
                  </a:cubicBezTo>
                  <a:cubicBezTo>
                    <a:pt x="0" y="2"/>
                    <a:pt x="3" y="0"/>
                    <a:pt x="7" y="0"/>
                  </a:cubicBezTo>
                  <a:cubicBezTo>
                    <a:pt x="7" y="0"/>
                    <a:pt x="7" y="0"/>
                    <a:pt x="7" y="0"/>
                  </a:cubicBezTo>
                  <a:cubicBezTo>
                    <a:pt x="10" y="0"/>
                    <a:pt x="13" y="2"/>
                    <a:pt x="13" y="6"/>
                  </a:cubicBezTo>
                  <a:lnTo>
                    <a:pt x="13" y="32"/>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15" name="Freeform 78"/>
            <p:cNvSpPr>
              <a:spLocks noEditPoints="1"/>
            </p:cNvSpPr>
            <p:nvPr/>
          </p:nvSpPr>
          <p:spPr bwMode="auto">
            <a:xfrm>
              <a:off x="2994026" y="2670176"/>
              <a:ext cx="182563" cy="495300"/>
            </a:xfrm>
            <a:custGeom>
              <a:gdLst>
                <a:gd fmla="*/ 64 w 127" name="T0"/>
                <a:gd fmla="*/ 0 h 345" name="T1"/>
                <a:gd fmla="*/ 0 w 127" name="T2"/>
                <a:gd fmla="*/ 172 h 345" name="T3"/>
                <a:gd fmla="*/ 64 w 127" name="T4"/>
                <a:gd fmla="*/ 345 h 345" name="T5"/>
                <a:gd fmla="*/ 127 w 127" name="T6"/>
                <a:gd fmla="*/ 172 h 345" name="T7"/>
                <a:gd fmla="*/ 64 w 127" name="T8"/>
                <a:gd fmla="*/ 0 h 345" name="T9"/>
                <a:gd fmla="*/ 64 w 127" name="T10"/>
                <a:gd fmla="*/ 317 h 345" name="T11"/>
                <a:gd fmla="*/ 10 w 127" name="T12"/>
                <a:gd fmla="*/ 172 h 345" name="T13"/>
                <a:gd fmla="*/ 64 w 127" name="T14"/>
                <a:gd fmla="*/ 28 h 345" name="T15"/>
                <a:gd fmla="*/ 117 w 127" name="T16"/>
                <a:gd fmla="*/ 172 h 345" name="T17"/>
                <a:gd fmla="*/ 64 w 127" name="T18"/>
                <a:gd fmla="*/ 317 h 34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45" w="127">
                  <a:moveTo>
                    <a:pt x="64" y="0"/>
                  </a:moveTo>
                  <a:cubicBezTo>
                    <a:pt x="29" y="0"/>
                    <a:pt x="0" y="77"/>
                    <a:pt x="0" y="172"/>
                  </a:cubicBezTo>
                  <a:cubicBezTo>
                    <a:pt x="0" y="268"/>
                    <a:pt x="29" y="345"/>
                    <a:pt x="64" y="345"/>
                  </a:cubicBezTo>
                  <a:cubicBezTo>
                    <a:pt x="99" y="345"/>
                    <a:pt x="127" y="268"/>
                    <a:pt x="127" y="172"/>
                  </a:cubicBezTo>
                  <a:cubicBezTo>
                    <a:pt x="127" y="77"/>
                    <a:pt x="99" y="0"/>
                    <a:pt x="64" y="0"/>
                  </a:cubicBezTo>
                  <a:close/>
                  <a:moveTo>
                    <a:pt x="64" y="317"/>
                  </a:moveTo>
                  <a:cubicBezTo>
                    <a:pt x="34" y="317"/>
                    <a:pt x="10" y="252"/>
                    <a:pt x="10" y="172"/>
                  </a:cubicBezTo>
                  <a:cubicBezTo>
                    <a:pt x="10" y="92"/>
                    <a:pt x="34" y="28"/>
                    <a:pt x="64" y="28"/>
                  </a:cubicBezTo>
                  <a:cubicBezTo>
                    <a:pt x="93" y="28"/>
                    <a:pt x="117" y="92"/>
                    <a:pt x="117" y="172"/>
                  </a:cubicBezTo>
                  <a:cubicBezTo>
                    <a:pt x="117" y="252"/>
                    <a:pt x="93" y="317"/>
                    <a:pt x="64" y="317"/>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16" name="Freeform 79"/>
            <p:cNvSpPr>
              <a:spLocks noEditPoints="1"/>
            </p:cNvSpPr>
            <p:nvPr/>
          </p:nvSpPr>
          <p:spPr bwMode="auto">
            <a:xfrm>
              <a:off x="2836864" y="2825751"/>
              <a:ext cx="496888" cy="182563"/>
            </a:xfrm>
            <a:custGeom>
              <a:gdLst>
                <a:gd fmla="*/ 346 w 346" name="T0"/>
                <a:gd fmla="*/ 63 h 127" name="T1"/>
                <a:gd fmla="*/ 173 w 346" name="T2"/>
                <a:gd fmla="*/ 0 h 127" name="T3"/>
                <a:gd fmla="*/ 0 w 346" name="T4"/>
                <a:gd fmla="*/ 63 h 127" name="T5"/>
                <a:gd fmla="*/ 173 w 346" name="T6"/>
                <a:gd fmla="*/ 127 h 127" name="T7"/>
                <a:gd fmla="*/ 346 w 346" name="T8"/>
                <a:gd fmla="*/ 63 h 127" name="T9"/>
                <a:gd fmla="*/ 28 w 346" name="T10"/>
                <a:gd fmla="*/ 63 h 127" name="T11"/>
                <a:gd fmla="*/ 173 w 346" name="T12"/>
                <a:gd fmla="*/ 10 h 127" name="T13"/>
                <a:gd fmla="*/ 317 w 346" name="T14"/>
                <a:gd fmla="*/ 63 h 127" name="T15"/>
                <a:gd fmla="*/ 173 w 346" name="T16"/>
                <a:gd fmla="*/ 117 h 127" name="T17"/>
                <a:gd fmla="*/ 28 w 346" name="T18"/>
                <a:gd fmla="*/ 63 h 12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7" w="346">
                  <a:moveTo>
                    <a:pt x="346" y="63"/>
                  </a:moveTo>
                  <a:cubicBezTo>
                    <a:pt x="346" y="28"/>
                    <a:pt x="268" y="0"/>
                    <a:pt x="173" y="0"/>
                  </a:cubicBezTo>
                  <a:cubicBezTo>
                    <a:pt x="77" y="0"/>
                    <a:pt x="0" y="28"/>
                    <a:pt x="0" y="63"/>
                  </a:cubicBezTo>
                  <a:cubicBezTo>
                    <a:pt x="0" y="99"/>
                    <a:pt x="77" y="127"/>
                    <a:pt x="173" y="127"/>
                  </a:cubicBezTo>
                  <a:cubicBezTo>
                    <a:pt x="268" y="127"/>
                    <a:pt x="346" y="99"/>
                    <a:pt x="346" y="63"/>
                  </a:cubicBezTo>
                  <a:close/>
                  <a:moveTo>
                    <a:pt x="28" y="63"/>
                  </a:moveTo>
                  <a:cubicBezTo>
                    <a:pt x="28" y="34"/>
                    <a:pt x="93" y="10"/>
                    <a:pt x="173" y="10"/>
                  </a:cubicBezTo>
                  <a:cubicBezTo>
                    <a:pt x="253" y="10"/>
                    <a:pt x="317" y="34"/>
                    <a:pt x="317" y="63"/>
                  </a:cubicBezTo>
                  <a:cubicBezTo>
                    <a:pt x="317" y="93"/>
                    <a:pt x="253" y="117"/>
                    <a:pt x="173" y="117"/>
                  </a:cubicBezTo>
                  <a:cubicBezTo>
                    <a:pt x="93" y="117"/>
                    <a:pt x="28" y="93"/>
                    <a:pt x="28" y="63"/>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17" name="Freeform 80"/>
            <p:cNvSpPr>
              <a:spLocks noEditPoints="1"/>
            </p:cNvSpPr>
            <p:nvPr/>
          </p:nvSpPr>
          <p:spPr bwMode="auto">
            <a:xfrm>
              <a:off x="2874964" y="2705101"/>
              <a:ext cx="422275" cy="422275"/>
            </a:xfrm>
            <a:custGeom>
              <a:gdLst>
                <a:gd fmla="*/ 269 w 294" name="T0"/>
                <a:gd fmla="*/ 25 h 294" name="T1"/>
                <a:gd fmla="*/ 102 w 294" name="T2"/>
                <a:gd fmla="*/ 102 h 294" name="T3"/>
                <a:gd fmla="*/ 25 w 294" name="T4"/>
                <a:gd fmla="*/ 270 h 294" name="T5"/>
                <a:gd fmla="*/ 192 w 294" name="T6"/>
                <a:gd fmla="*/ 192 h 294" name="T7"/>
                <a:gd fmla="*/ 269 w 294" name="T8"/>
                <a:gd fmla="*/ 25 h 294" name="T9"/>
                <a:gd fmla="*/ 44 w 294" name="T10"/>
                <a:gd fmla="*/ 250 h 294" name="T11"/>
                <a:gd fmla="*/ 109 w 294" name="T12"/>
                <a:gd fmla="*/ 110 h 294" name="T13"/>
                <a:gd fmla="*/ 249 w 294" name="T14"/>
                <a:gd fmla="*/ 45 h 294" name="T15"/>
                <a:gd fmla="*/ 184 w 294" name="T16"/>
                <a:gd fmla="*/ 185 h 294" name="T17"/>
                <a:gd fmla="*/ 44 w 294" name="T18"/>
                <a:gd fmla="*/ 250 h 29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94" w="294">
                  <a:moveTo>
                    <a:pt x="269" y="25"/>
                  </a:moveTo>
                  <a:cubicBezTo>
                    <a:pt x="244" y="0"/>
                    <a:pt x="169" y="35"/>
                    <a:pt x="102" y="102"/>
                  </a:cubicBezTo>
                  <a:cubicBezTo>
                    <a:pt x="34" y="170"/>
                    <a:pt x="0" y="245"/>
                    <a:pt x="25" y="270"/>
                  </a:cubicBezTo>
                  <a:cubicBezTo>
                    <a:pt x="49" y="294"/>
                    <a:pt x="124" y="260"/>
                    <a:pt x="192" y="192"/>
                  </a:cubicBezTo>
                  <a:cubicBezTo>
                    <a:pt x="259" y="125"/>
                    <a:pt x="294" y="50"/>
                    <a:pt x="269" y="25"/>
                  </a:cubicBezTo>
                  <a:close/>
                  <a:moveTo>
                    <a:pt x="44" y="250"/>
                  </a:moveTo>
                  <a:cubicBezTo>
                    <a:pt x="24" y="229"/>
                    <a:pt x="53" y="166"/>
                    <a:pt x="109" y="110"/>
                  </a:cubicBezTo>
                  <a:cubicBezTo>
                    <a:pt x="166" y="53"/>
                    <a:pt x="228" y="24"/>
                    <a:pt x="249" y="45"/>
                  </a:cubicBezTo>
                  <a:cubicBezTo>
                    <a:pt x="270" y="66"/>
                    <a:pt x="241" y="129"/>
                    <a:pt x="184" y="185"/>
                  </a:cubicBezTo>
                  <a:cubicBezTo>
                    <a:pt x="128" y="242"/>
                    <a:pt x="65" y="271"/>
                    <a:pt x="44" y="250"/>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18" name="Freeform 81"/>
            <p:cNvSpPr>
              <a:spLocks noEditPoints="1"/>
            </p:cNvSpPr>
            <p:nvPr/>
          </p:nvSpPr>
          <p:spPr bwMode="auto">
            <a:xfrm>
              <a:off x="2874964" y="2705101"/>
              <a:ext cx="422275" cy="422275"/>
            </a:xfrm>
            <a:custGeom>
              <a:gdLst>
                <a:gd fmla="*/ 269 w 294" name="T0"/>
                <a:gd fmla="*/ 270 h 294" name="T1"/>
                <a:gd fmla="*/ 192 w 294" name="T2"/>
                <a:gd fmla="*/ 102 h 294" name="T3"/>
                <a:gd fmla="*/ 25 w 294" name="T4"/>
                <a:gd fmla="*/ 25 h 294" name="T5"/>
                <a:gd fmla="*/ 102 w 294" name="T6"/>
                <a:gd fmla="*/ 192 h 294" name="T7"/>
                <a:gd fmla="*/ 269 w 294" name="T8"/>
                <a:gd fmla="*/ 270 h 294" name="T9"/>
                <a:gd fmla="*/ 44 w 294" name="T10"/>
                <a:gd fmla="*/ 45 h 294" name="T11"/>
                <a:gd fmla="*/ 184 w 294" name="T12"/>
                <a:gd fmla="*/ 110 h 294" name="T13"/>
                <a:gd fmla="*/ 249 w 294" name="T14"/>
                <a:gd fmla="*/ 250 h 294" name="T15"/>
                <a:gd fmla="*/ 109 w 294" name="T16"/>
                <a:gd fmla="*/ 185 h 294" name="T17"/>
                <a:gd fmla="*/ 44 w 294" name="T18"/>
                <a:gd fmla="*/ 45 h 29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94" w="294">
                  <a:moveTo>
                    <a:pt x="269" y="270"/>
                  </a:moveTo>
                  <a:cubicBezTo>
                    <a:pt x="294" y="245"/>
                    <a:pt x="259" y="170"/>
                    <a:pt x="192" y="102"/>
                  </a:cubicBezTo>
                  <a:cubicBezTo>
                    <a:pt x="124" y="35"/>
                    <a:pt x="49" y="0"/>
                    <a:pt x="25" y="25"/>
                  </a:cubicBezTo>
                  <a:cubicBezTo>
                    <a:pt x="0" y="50"/>
                    <a:pt x="34" y="125"/>
                    <a:pt x="102" y="192"/>
                  </a:cubicBezTo>
                  <a:cubicBezTo>
                    <a:pt x="169" y="260"/>
                    <a:pt x="244" y="294"/>
                    <a:pt x="269" y="270"/>
                  </a:cubicBezTo>
                  <a:close/>
                  <a:moveTo>
                    <a:pt x="44" y="45"/>
                  </a:moveTo>
                  <a:cubicBezTo>
                    <a:pt x="65" y="24"/>
                    <a:pt x="128" y="53"/>
                    <a:pt x="184" y="110"/>
                  </a:cubicBezTo>
                  <a:cubicBezTo>
                    <a:pt x="241" y="166"/>
                    <a:pt x="270" y="229"/>
                    <a:pt x="249" y="250"/>
                  </a:cubicBezTo>
                  <a:cubicBezTo>
                    <a:pt x="228" y="271"/>
                    <a:pt x="166" y="242"/>
                    <a:pt x="109" y="185"/>
                  </a:cubicBezTo>
                  <a:cubicBezTo>
                    <a:pt x="53" y="129"/>
                    <a:pt x="24" y="66"/>
                    <a:pt x="44" y="45"/>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19" name="Oval 82"/>
            <p:cNvSpPr>
              <a:spLocks noChangeArrowheads="1"/>
            </p:cNvSpPr>
            <p:nvPr/>
          </p:nvSpPr>
          <p:spPr bwMode="auto">
            <a:xfrm>
              <a:off x="3046414" y="2879726"/>
              <a:ext cx="77788" cy="76200"/>
            </a:xfrm>
            <a:prstGeom prst="ellipse">
              <a:avLst/>
            </a:pr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20" name="Freeform 83"/>
            <p:cNvSpPr>
              <a:spLocks noEditPoints="1"/>
            </p:cNvSpPr>
            <p:nvPr/>
          </p:nvSpPr>
          <p:spPr bwMode="auto">
            <a:xfrm>
              <a:off x="2381251" y="2130426"/>
              <a:ext cx="180975" cy="180975"/>
            </a:xfrm>
            <a:custGeom>
              <a:gdLst>
                <a:gd fmla="*/ 63 w 126" name="T0"/>
                <a:gd fmla="*/ 0 h 126" name="T1"/>
                <a:gd fmla="*/ 0 w 126" name="T2"/>
                <a:gd fmla="*/ 63 h 126" name="T3"/>
                <a:gd fmla="*/ 63 w 126" name="T4"/>
                <a:gd fmla="*/ 126 h 126" name="T5"/>
                <a:gd fmla="*/ 126 w 126" name="T6"/>
                <a:gd fmla="*/ 63 h 126" name="T7"/>
                <a:gd fmla="*/ 63 w 126" name="T8"/>
                <a:gd fmla="*/ 0 h 126" name="T9"/>
                <a:gd fmla="*/ 63 w 126" name="T10"/>
                <a:gd fmla="*/ 114 h 126" name="T11"/>
                <a:gd fmla="*/ 12 w 126" name="T12"/>
                <a:gd fmla="*/ 63 h 126" name="T13"/>
                <a:gd fmla="*/ 63 w 126" name="T14"/>
                <a:gd fmla="*/ 12 h 126" name="T15"/>
                <a:gd fmla="*/ 115 w 126" name="T16"/>
                <a:gd fmla="*/ 63 h 126" name="T17"/>
                <a:gd fmla="*/ 63 w 126" name="T18"/>
                <a:gd fmla="*/ 114 h 12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5" w="125">
                  <a:moveTo>
                    <a:pt x="63" y="0"/>
                  </a:moveTo>
                  <a:cubicBezTo>
                    <a:pt x="29" y="0"/>
                    <a:pt x="0" y="28"/>
                    <a:pt x="0" y="63"/>
                  </a:cubicBezTo>
                  <a:cubicBezTo>
                    <a:pt x="0" y="98"/>
                    <a:pt x="29" y="126"/>
                    <a:pt x="63" y="126"/>
                  </a:cubicBezTo>
                  <a:cubicBezTo>
                    <a:pt x="98" y="126"/>
                    <a:pt x="126" y="98"/>
                    <a:pt x="126" y="63"/>
                  </a:cubicBezTo>
                  <a:cubicBezTo>
                    <a:pt x="126" y="28"/>
                    <a:pt x="98" y="0"/>
                    <a:pt x="63" y="0"/>
                  </a:cubicBezTo>
                  <a:close/>
                  <a:moveTo>
                    <a:pt x="63" y="114"/>
                  </a:moveTo>
                  <a:cubicBezTo>
                    <a:pt x="35" y="114"/>
                    <a:pt x="12" y="91"/>
                    <a:pt x="12" y="63"/>
                  </a:cubicBezTo>
                  <a:cubicBezTo>
                    <a:pt x="12" y="35"/>
                    <a:pt x="35" y="12"/>
                    <a:pt x="63" y="12"/>
                  </a:cubicBezTo>
                  <a:cubicBezTo>
                    <a:pt x="92" y="12"/>
                    <a:pt x="115" y="35"/>
                    <a:pt x="115" y="63"/>
                  </a:cubicBezTo>
                  <a:cubicBezTo>
                    <a:pt x="115" y="91"/>
                    <a:pt x="92" y="114"/>
                    <a:pt x="63" y="114"/>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21" name="Rectangle 84"/>
            <p:cNvSpPr>
              <a:spLocks noChangeArrowheads="1"/>
            </p:cNvSpPr>
            <p:nvPr/>
          </p:nvSpPr>
          <p:spPr bwMode="auto">
            <a:xfrm>
              <a:off x="2460626" y="2301876"/>
              <a:ext cx="23813" cy="88900"/>
            </a:xfrm>
            <a:prstGeom prst="rect">
              <a:avLst/>
            </a:pr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22" name="Freeform 85"/>
            <p:cNvSpPr/>
            <p:nvPr/>
          </p:nvSpPr>
          <p:spPr bwMode="auto">
            <a:xfrm>
              <a:off x="2452689" y="2330451"/>
              <a:ext cx="39688" cy="122238"/>
            </a:xfrm>
            <a:custGeom>
              <a:gdLst>
                <a:gd fmla="*/ 27 w 27" name="T0"/>
                <a:gd fmla="*/ 71 h 85" name="T1"/>
                <a:gd fmla="*/ 13 w 27" name="T2"/>
                <a:gd fmla="*/ 85 h 85" name="T3"/>
                <a:gd fmla="*/ 13 w 27" name="T4"/>
                <a:gd fmla="*/ 85 h 85" name="T5"/>
                <a:gd fmla="*/ 0 w 27" name="T6"/>
                <a:gd fmla="*/ 71 h 85" name="T7"/>
                <a:gd fmla="*/ 0 w 27" name="T8"/>
                <a:gd fmla="*/ 13 h 85" name="T9"/>
                <a:gd fmla="*/ 13 w 27" name="T10"/>
                <a:gd fmla="*/ 0 h 85" name="T11"/>
                <a:gd fmla="*/ 13 w 27" name="T12"/>
                <a:gd fmla="*/ 0 h 85" name="T13"/>
                <a:gd fmla="*/ 27 w 27" name="T14"/>
                <a:gd fmla="*/ 13 h 85" name="T15"/>
                <a:gd fmla="*/ 27 w 27" name="T16"/>
                <a:gd fmla="*/ 71 h 8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5" w="27">
                  <a:moveTo>
                    <a:pt x="27" y="71"/>
                  </a:moveTo>
                  <a:cubicBezTo>
                    <a:pt x="27" y="79"/>
                    <a:pt x="21" y="85"/>
                    <a:pt x="13" y="85"/>
                  </a:cubicBezTo>
                  <a:cubicBezTo>
                    <a:pt x="13" y="85"/>
                    <a:pt x="13" y="85"/>
                    <a:pt x="13" y="85"/>
                  </a:cubicBezTo>
                  <a:cubicBezTo>
                    <a:pt x="6" y="85"/>
                    <a:pt x="0" y="79"/>
                    <a:pt x="0" y="71"/>
                  </a:cubicBezTo>
                  <a:cubicBezTo>
                    <a:pt x="0" y="13"/>
                    <a:pt x="0" y="13"/>
                    <a:pt x="0" y="13"/>
                  </a:cubicBezTo>
                  <a:cubicBezTo>
                    <a:pt x="0" y="6"/>
                    <a:pt x="6" y="0"/>
                    <a:pt x="13" y="0"/>
                  </a:cubicBezTo>
                  <a:cubicBezTo>
                    <a:pt x="13" y="0"/>
                    <a:pt x="13" y="0"/>
                    <a:pt x="13" y="0"/>
                  </a:cubicBezTo>
                  <a:cubicBezTo>
                    <a:pt x="21" y="0"/>
                    <a:pt x="27" y="6"/>
                    <a:pt x="27" y="13"/>
                  </a:cubicBezTo>
                  <a:lnTo>
                    <a:pt x="27" y="71"/>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23" name="Freeform 86"/>
            <p:cNvSpPr>
              <a:spLocks noEditPoints="1"/>
            </p:cNvSpPr>
            <p:nvPr/>
          </p:nvSpPr>
          <p:spPr bwMode="auto">
            <a:xfrm>
              <a:off x="2259014" y="2974976"/>
              <a:ext cx="184150" cy="347663"/>
            </a:xfrm>
            <a:custGeom>
              <a:gdLst>
                <a:gd fmla="*/ 0 w 116" name="T0"/>
                <a:gd fmla="*/ 0 h 219" name="T1"/>
                <a:gd fmla="*/ 0 w 116" name="T2"/>
                <a:gd fmla="*/ 219 h 219" name="T3"/>
                <a:gd fmla="*/ 116 w 116" name="T4"/>
                <a:gd fmla="*/ 219 h 219" name="T5"/>
                <a:gd fmla="*/ 0 w 116" name="T6"/>
                <a:gd fmla="*/ 0 h 219" name="T7"/>
                <a:gd fmla="*/ 17 w 116" name="T8"/>
                <a:gd fmla="*/ 85 h 219" name="T9"/>
                <a:gd fmla="*/ 78 w 116" name="T10"/>
                <a:gd fmla="*/ 190 h 219" name="T11"/>
                <a:gd fmla="*/ 17 w 116" name="T12"/>
                <a:gd fmla="*/ 190 h 219" name="T13"/>
                <a:gd fmla="*/ 17 w 116" name="T14"/>
                <a:gd fmla="*/ 85 h 21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9" w="115">
                  <a:moveTo>
                    <a:pt x="0" y="0"/>
                  </a:moveTo>
                  <a:lnTo>
                    <a:pt x="0" y="219"/>
                  </a:lnTo>
                  <a:lnTo>
                    <a:pt x="116" y="219"/>
                  </a:lnTo>
                  <a:lnTo>
                    <a:pt x="0" y="0"/>
                  </a:lnTo>
                  <a:close/>
                  <a:moveTo>
                    <a:pt x="17" y="85"/>
                  </a:moveTo>
                  <a:lnTo>
                    <a:pt x="78" y="190"/>
                  </a:lnTo>
                  <a:lnTo>
                    <a:pt x="17" y="190"/>
                  </a:lnTo>
                  <a:lnTo>
                    <a:pt x="17" y="85"/>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24" name="Rectangle 87"/>
            <p:cNvSpPr>
              <a:spLocks noChangeArrowheads="1"/>
            </p:cNvSpPr>
            <p:nvPr/>
          </p:nvSpPr>
          <p:spPr bwMode="auto">
            <a:xfrm>
              <a:off x="2166939" y="2973389"/>
              <a:ext cx="46038" cy="339725"/>
            </a:xfrm>
            <a:prstGeom prst="rect">
              <a:avLst/>
            </a:pr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25" name="Freeform 88"/>
            <p:cNvSpPr>
              <a:spLocks noEditPoints="1"/>
            </p:cNvSpPr>
            <p:nvPr/>
          </p:nvSpPr>
          <p:spPr bwMode="auto">
            <a:xfrm>
              <a:off x="1571626" y="2371726"/>
              <a:ext cx="311150" cy="314325"/>
            </a:xfrm>
            <a:custGeom>
              <a:gdLst>
                <a:gd fmla="*/ 139 w 217" name="T0"/>
                <a:gd fmla="*/ 105 h 219" name="T1"/>
                <a:gd fmla="*/ 134 w 217" name="T2"/>
                <a:gd fmla="*/ 93 h 219" name="T3"/>
                <a:gd fmla="*/ 134 w 217" name="T4"/>
                <a:gd fmla="*/ 42 h 219" name="T5"/>
                <a:gd fmla="*/ 139 w 217" name="T6"/>
                <a:gd fmla="*/ 35 h 219" name="T7"/>
                <a:gd fmla="*/ 140 w 217" name="T8"/>
                <a:gd fmla="*/ 35 h 219" name="T9"/>
                <a:gd fmla="*/ 140 w 217" name="T10"/>
                <a:gd fmla="*/ 12 h 219" name="T11"/>
                <a:gd fmla="*/ 139 w 217" name="T12"/>
                <a:gd fmla="*/ 12 h 219" name="T13"/>
                <a:gd fmla="*/ 139 w 217" name="T14"/>
                <a:gd fmla="*/ 12 h 219" name="T15"/>
                <a:gd fmla="*/ 108 w 217" name="T16"/>
                <a:gd fmla="*/ 0 h 219" name="T17"/>
                <a:gd fmla="*/ 77 w 217" name="T18"/>
                <a:gd fmla="*/ 12 h 219" name="T19"/>
                <a:gd fmla="*/ 77 w 217" name="T20"/>
                <a:gd fmla="*/ 12 h 219" name="T21"/>
                <a:gd fmla="*/ 76 w 217" name="T22"/>
                <a:gd fmla="*/ 12 h 219" name="T23"/>
                <a:gd fmla="*/ 76 w 217" name="T24"/>
                <a:gd fmla="*/ 35 h 219" name="T25"/>
                <a:gd fmla="*/ 77 w 217" name="T26"/>
                <a:gd fmla="*/ 35 h 219" name="T27"/>
                <a:gd fmla="*/ 86 w 217" name="T28"/>
                <a:gd fmla="*/ 42 h 219" name="T29"/>
                <a:gd fmla="*/ 86 w 217" name="T30"/>
                <a:gd fmla="*/ 93 h 219" name="T31"/>
                <a:gd fmla="*/ 79 w 217" name="T32"/>
                <a:gd fmla="*/ 105 h 219" name="T33"/>
                <a:gd fmla="*/ 29 w 217" name="T34"/>
                <a:gd fmla="*/ 200 h 219" name="T35"/>
                <a:gd fmla="*/ 108 w 217" name="T36"/>
                <a:gd fmla="*/ 218 h 219" name="T37"/>
                <a:gd fmla="*/ 187 w 217" name="T38"/>
                <a:gd fmla="*/ 200 h 219" name="T39"/>
                <a:gd fmla="*/ 139 w 217" name="T40"/>
                <a:gd fmla="*/ 105 h 219" name="T41"/>
                <a:gd fmla="*/ 137 w 217" name="T42"/>
                <a:gd fmla="*/ 201 h 219" name="T43"/>
                <a:gd fmla="*/ 172 w 217" name="T44"/>
                <a:gd fmla="*/ 177 h 219" name="T45"/>
                <a:gd fmla="*/ 142 w 217" name="T46"/>
                <a:gd fmla="*/ 126 h 219" name="T47"/>
                <a:gd fmla="*/ 183 w 217" name="T48"/>
                <a:gd fmla="*/ 179 h 219" name="T49"/>
                <a:gd fmla="*/ 137 w 217" name="T50"/>
                <a:gd fmla="*/ 201 h 219"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219" w="216">
                  <a:moveTo>
                    <a:pt x="139" y="105"/>
                  </a:moveTo>
                  <a:cubicBezTo>
                    <a:pt x="139" y="105"/>
                    <a:pt x="134" y="103"/>
                    <a:pt x="134" y="93"/>
                  </a:cubicBezTo>
                  <a:cubicBezTo>
                    <a:pt x="134" y="84"/>
                    <a:pt x="134" y="52"/>
                    <a:pt x="134" y="42"/>
                  </a:cubicBezTo>
                  <a:cubicBezTo>
                    <a:pt x="137" y="40"/>
                    <a:pt x="139" y="37"/>
                    <a:pt x="139" y="35"/>
                  </a:cubicBezTo>
                  <a:cubicBezTo>
                    <a:pt x="140" y="35"/>
                    <a:pt x="140" y="35"/>
                    <a:pt x="140" y="35"/>
                  </a:cubicBezTo>
                  <a:cubicBezTo>
                    <a:pt x="140" y="12"/>
                    <a:pt x="140" y="12"/>
                    <a:pt x="140" y="12"/>
                  </a:cubicBezTo>
                  <a:cubicBezTo>
                    <a:pt x="139" y="12"/>
                    <a:pt x="139" y="12"/>
                    <a:pt x="139" y="12"/>
                  </a:cubicBezTo>
                  <a:cubicBezTo>
                    <a:pt x="139" y="12"/>
                    <a:pt x="139" y="12"/>
                    <a:pt x="139" y="12"/>
                  </a:cubicBezTo>
                  <a:cubicBezTo>
                    <a:pt x="139" y="5"/>
                    <a:pt x="125" y="0"/>
                    <a:pt x="108" y="0"/>
                  </a:cubicBezTo>
                  <a:cubicBezTo>
                    <a:pt x="91" y="0"/>
                    <a:pt x="77" y="5"/>
                    <a:pt x="77" y="12"/>
                  </a:cubicBezTo>
                  <a:cubicBezTo>
                    <a:pt x="77" y="12"/>
                    <a:pt x="77" y="12"/>
                    <a:pt x="77" y="12"/>
                  </a:cubicBezTo>
                  <a:cubicBezTo>
                    <a:pt x="76" y="12"/>
                    <a:pt x="76" y="12"/>
                    <a:pt x="76" y="12"/>
                  </a:cubicBezTo>
                  <a:cubicBezTo>
                    <a:pt x="76" y="35"/>
                    <a:pt x="76" y="35"/>
                    <a:pt x="76" y="35"/>
                  </a:cubicBezTo>
                  <a:cubicBezTo>
                    <a:pt x="77" y="35"/>
                    <a:pt x="77" y="35"/>
                    <a:pt x="77" y="35"/>
                  </a:cubicBezTo>
                  <a:cubicBezTo>
                    <a:pt x="77" y="38"/>
                    <a:pt x="79" y="40"/>
                    <a:pt x="86" y="42"/>
                  </a:cubicBezTo>
                  <a:cubicBezTo>
                    <a:pt x="86" y="53"/>
                    <a:pt x="86" y="85"/>
                    <a:pt x="86" y="93"/>
                  </a:cubicBezTo>
                  <a:cubicBezTo>
                    <a:pt x="86" y="103"/>
                    <a:pt x="79" y="105"/>
                    <a:pt x="79" y="105"/>
                  </a:cubicBezTo>
                  <a:cubicBezTo>
                    <a:pt x="67" y="112"/>
                    <a:pt x="0" y="180"/>
                    <a:pt x="29" y="200"/>
                  </a:cubicBezTo>
                  <a:cubicBezTo>
                    <a:pt x="56" y="219"/>
                    <a:pt x="100" y="218"/>
                    <a:pt x="108" y="218"/>
                  </a:cubicBezTo>
                  <a:cubicBezTo>
                    <a:pt x="117" y="218"/>
                    <a:pt x="161" y="219"/>
                    <a:pt x="187" y="200"/>
                  </a:cubicBezTo>
                  <a:cubicBezTo>
                    <a:pt x="217" y="180"/>
                    <a:pt x="150" y="112"/>
                    <a:pt x="139" y="105"/>
                  </a:cubicBezTo>
                  <a:close/>
                  <a:moveTo>
                    <a:pt x="137" y="201"/>
                  </a:moveTo>
                  <a:cubicBezTo>
                    <a:pt x="137" y="201"/>
                    <a:pt x="170" y="195"/>
                    <a:pt x="172" y="177"/>
                  </a:cubicBezTo>
                  <a:cubicBezTo>
                    <a:pt x="173" y="159"/>
                    <a:pt x="142" y="126"/>
                    <a:pt x="142" y="126"/>
                  </a:cubicBezTo>
                  <a:cubicBezTo>
                    <a:pt x="142" y="126"/>
                    <a:pt x="183" y="158"/>
                    <a:pt x="183" y="179"/>
                  </a:cubicBezTo>
                  <a:cubicBezTo>
                    <a:pt x="182" y="201"/>
                    <a:pt x="137" y="201"/>
                    <a:pt x="137" y="201"/>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26" name="Freeform 89"/>
            <p:cNvSpPr/>
            <p:nvPr/>
          </p:nvSpPr>
          <p:spPr bwMode="auto">
            <a:xfrm>
              <a:off x="1243014" y="3790951"/>
              <a:ext cx="282575" cy="260350"/>
            </a:xfrm>
            <a:custGeom>
              <a:gdLst>
                <a:gd fmla="*/ 96 w 196" name="T0"/>
                <a:gd fmla="*/ 181 h 181" name="T1"/>
                <a:gd fmla="*/ 0 w 196" name="T2"/>
                <a:gd fmla="*/ 180 h 181" name="T3"/>
                <a:gd fmla="*/ 0 w 196" name="T4"/>
                <a:gd fmla="*/ 36 h 181" name="T5"/>
                <a:gd fmla="*/ 98 w 196" name="T6"/>
                <a:gd fmla="*/ 36 h 181" name="T7"/>
                <a:gd fmla="*/ 196 w 196" name="T8"/>
                <a:gd fmla="*/ 36 h 181" name="T9"/>
                <a:gd fmla="*/ 196 w 196" name="T10"/>
                <a:gd fmla="*/ 180 h 181" name="T11"/>
                <a:gd fmla="*/ 96 w 196" name="T12"/>
                <a:gd fmla="*/ 181 h 181" name="T13"/>
              </a:gdLst>
              <a:cxnLst>
                <a:cxn ang="0">
                  <a:pos x="T0" y="T1"/>
                </a:cxn>
                <a:cxn ang="0">
                  <a:pos x="T2" y="T3"/>
                </a:cxn>
                <a:cxn ang="0">
                  <a:pos x="T4" y="T5"/>
                </a:cxn>
                <a:cxn ang="0">
                  <a:pos x="T6" y="T7"/>
                </a:cxn>
                <a:cxn ang="0">
                  <a:pos x="T8" y="T9"/>
                </a:cxn>
                <a:cxn ang="0">
                  <a:pos x="T10" y="T11"/>
                </a:cxn>
                <a:cxn ang="0">
                  <a:pos x="T12" y="T13"/>
                </a:cxn>
              </a:cxnLst>
              <a:rect b="b" l="0" r="r" t="0"/>
              <a:pathLst>
                <a:path h="181" w="196">
                  <a:moveTo>
                    <a:pt x="96" y="181"/>
                  </a:moveTo>
                  <a:cubicBezTo>
                    <a:pt x="96" y="181"/>
                    <a:pt x="62" y="147"/>
                    <a:pt x="0" y="180"/>
                  </a:cubicBezTo>
                  <a:cubicBezTo>
                    <a:pt x="0" y="36"/>
                    <a:pt x="0" y="36"/>
                    <a:pt x="0" y="36"/>
                  </a:cubicBezTo>
                  <a:cubicBezTo>
                    <a:pt x="0" y="36"/>
                    <a:pt x="63" y="0"/>
                    <a:pt x="98" y="36"/>
                  </a:cubicBezTo>
                  <a:cubicBezTo>
                    <a:pt x="196" y="36"/>
                    <a:pt x="196" y="36"/>
                    <a:pt x="196" y="36"/>
                  </a:cubicBezTo>
                  <a:cubicBezTo>
                    <a:pt x="196" y="180"/>
                    <a:pt x="196" y="180"/>
                    <a:pt x="196" y="180"/>
                  </a:cubicBezTo>
                  <a:lnTo>
                    <a:pt x="96" y="181"/>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27" name="Freeform 90"/>
            <p:cNvSpPr/>
            <p:nvPr/>
          </p:nvSpPr>
          <p:spPr bwMode="auto">
            <a:xfrm>
              <a:off x="2084389" y="4148139"/>
              <a:ext cx="93663" cy="22225"/>
            </a:xfrm>
            <a:custGeom>
              <a:gdLst>
                <a:gd fmla="*/ 66 w 66" name="T0"/>
                <a:gd fmla="*/ 7 h 15" name="T1"/>
                <a:gd fmla="*/ 55 w 66" name="T2"/>
                <a:gd fmla="*/ 15 h 15" name="T3"/>
                <a:gd fmla="*/ 11 w 66" name="T4"/>
                <a:gd fmla="*/ 15 h 15" name="T5"/>
                <a:gd fmla="*/ 0 w 66" name="T6"/>
                <a:gd fmla="*/ 7 h 15" name="T7"/>
                <a:gd fmla="*/ 0 w 66" name="T8"/>
                <a:gd fmla="*/ 7 h 15" name="T9"/>
                <a:gd fmla="*/ 11 w 66" name="T10"/>
                <a:gd fmla="*/ 0 h 15" name="T11"/>
                <a:gd fmla="*/ 55 w 66" name="T12"/>
                <a:gd fmla="*/ 0 h 15" name="T13"/>
                <a:gd fmla="*/ 66 w 66" name="T14"/>
                <a:gd fmla="*/ 7 h 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 w="66">
                  <a:moveTo>
                    <a:pt x="66" y="7"/>
                  </a:moveTo>
                  <a:cubicBezTo>
                    <a:pt x="66" y="12"/>
                    <a:pt x="61" y="15"/>
                    <a:pt x="55" y="15"/>
                  </a:cubicBezTo>
                  <a:cubicBezTo>
                    <a:pt x="11" y="15"/>
                    <a:pt x="11" y="15"/>
                    <a:pt x="11" y="15"/>
                  </a:cubicBezTo>
                  <a:cubicBezTo>
                    <a:pt x="5" y="15"/>
                    <a:pt x="0" y="12"/>
                    <a:pt x="0" y="7"/>
                  </a:cubicBezTo>
                  <a:cubicBezTo>
                    <a:pt x="0" y="7"/>
                    <a:pt x="0" y="7"/>
                    <a:pt x="0" y="7"/>
                  </a:cubicBezTo>
                  <a:cubicBezTo>
                    <a:pt x="0" y="3"/>
                    <a:pt x="5" y="0"/>
                    <a:pt x="11" y="0"/>
                  </a:cubicBezTo>
                  <a:cubicBezTo>
                    <a:pt x="55" y="0"/>
                    <a:pt x="55" y="0"/>
                    <a:pt x="55" y="0"/>
                  </a:cubicBezTo>
                  <a:cubicBezTo>
                    <a:pt x="61" y="0"/>
                    <a:pt x="66" y="3"/>
                    <a:pt x="66" y="7"/>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28" name="Freeform 91"/>
            <p:cNvSpPr/>
            <p:nvPr/>
          </p:nvSpPr>
          <p:spPr bwMode="auto">
            <a:xfrm>
              <a:off x="2084389" y="4171951"/>
              <a:ext cx="93663" cy="22225"/>
            </a:xfrm>
            <a:custGeom>
              <a:gdLst>
                <a:gd fmla="*/ 66 w 66" name="T0"/>
                <a:gd fmla="*/ 8 h 16" name="T1"/>
                <a:gd fmla="*/ 55 w 66" name="T2"/>
                <a:gd fmla="*/ 16 h 16" name="T3"/>
                <a:gd fmla="*/ 11 w 66" name="T4"/>
                <a:gd fmla="*/ 16 h 16" name="T5"/>
                <a:gd fmla="*/ 0 w 66" name="T6"/>
                <a:gd fmla="*/ 8 h 16" name="T7"/>
                <a:gd fmla="*/ 0 w 66" name="T8"/>
                <a:gd fmla="*/ 8 h 16" name="T9"/>
                <a:gd fmla="*/ 11 w 66" name="T10"/>
                <a:gd fmla="*/ 0 h 16" name="T11"/>
                <a:gd fmla="*/ 55 w 66" name="T12"/>
                <a:gd fmla="*/ 0 h 16" name="T13"/>
                <a:gd fmla="*/ 66 w 66" name="T14"/>
                <a:gd fmla="*/ 8 h 1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 w="66">
                  <a:moveTo>
                    <a:pt x="66" y="8"/>
                  </a:moveTo>
                  <a:cubicBezTo>
                    <a:pt x="66" y="13"/>
                    <a:pt x="61" y="16"/>
                    <a:pt x="55" y="16"/>
                  </a:cubicBezTo>
                  <a:cubicBezTo>
                    <a:pt x="11" y="16"/>
                    <a:pt x="11" y="16"/>
                    <a:pt x="11" y="16"/>
                  </a:cubicBezTo>
                  <a:cubicBezTo>
                    <a:pt x="5" y="16"/>
                    <a:pt x="0" y="13"/>
                    <a:pt x="0" y="8"/>
                  </a:cubicBezTo>
                  <a:cubicBezTo>
                    <a:pt x="0" y="8"/>
                    <a:pt x="0" y="8"/>
                    <a:pt x="0" y="8"/>
                  </a:cubicBezTo>
                  <a:cubicBezTo>
                    <a:pt x="0" y="4"/>
                    <a:pt x="5" y="0"/>
                    <a:pt x="11" y="0"/>
                  </a:cubicBezTo>
                  <a:cubicBezTo>
                    <a:pt x="55" y="0"/>
                    <a:pt x="55" y="0"/>
                    <a:pt x="55" y="0"/>
                  </a:cubicBezTo>
                  <a:cubicBezTo>
                    <a:pt x="61" y="0"/>
                    <a:pt x="66" y="4"/>
                    <a:pt x="66" y="8"/>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29" name="Freeform 92"/>
            <p:cNvSpPr/>
            <p:nvPr/>
          </p:nvSpPr>
          <p:spPr bwMode="auto">
            <a:xfrm>
              <a:off x="2101851" y="4195764"/>
              <a:ext cx="58738" cy="23813"/>
            </a:xfrm>
            <a:custGeom>
              <a:gdLst>
                <a:gd fmla="*/ 40 w 40" name="T0"/>
                <a:gd fmla="*/ 8 h 16" name="T1"/>
                <a:gd fmla="*/ 33 w 40" name="T2"/>
                <a:gd fmla="*/ 16 h 16" name="T3"/>
                <a:gd fmla="*/ 7 w 40" name="T4"/>
                <a:gd fmla="*/ 16 h 16" name="T5"/>
                <a:gd fmla="*/ 0 w 40" name="T6"/>
                <a:gd fmla="*/ 8 h 16" name="T7"/>
                <a:gd fmla="*/ 0 w 40" name="T8"/>
                <a:gd fmla="*/ 8 h 16" name="T9"/>
                <a:gd fmla="*/ 7 w 40" name="T10"/>
                <a:gd fmla="*/ 0 h 16" name="T11"/>
                <a:gd fmla="*/ 33 w 40" name="T12"/>
                <a:gd fmla="*/ 0 h 16" name="T13"/>
                <a:gd fmla="*/ 40 w 40" name="T14"/>
                <a:gd fmla="*/ 8 h 1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 w="40">
                  <a:moveTo>
                    <a:pt x="40" y="8"/>
                  </a:moveTo>
                  <a:cubicBezTo>
                    <a:pt x="40" y="13"/>
                    <a:pt x="37" y="16"/>
                    <a:pt x="33" y="16"/>
                  </a:cubicBezTo>
                  <a:cubicBezTo>
                    <a:pt x="7" y="16"/>
                    <a:pt x="7" y="16"/>
                    <a:pt x="7" y="16"/>
                  </a:cubicBezTo>
                  <a:cubicBezTo>
                    <a:pt x="3" y="16"/>
                    <a:pt x="0" y="13"/>
                    <a:pt x="0" y="8"/>
                  </a:cubicBezTo>
                  <a:cubicBezTo>
                    <a:pt x="0" y="8"/>
                    <a:pt x="0" y="8"/>
                    <a:pt x="0" y="8"/>
                  </a:cubicBezTo>
                  <a:cubicBezTo>
                    <a:pt x="0" y="4"/>
                    <a:pt x="3" y="0"/>
                    <a:pt x="7" y="0"/>
                  </a:cubicBezTo>
                  <a:cubicBezTo>
                    <a:pt x="33" y="0"/>
                    <a:pt x="33" y="0"/>
                    <a:pt x="33" y="0"/>
                  </a:cubicBezTo>
                  <a:cubicBezTo>
                    <a:pt x="37" y="0"/>
                    <a:pt x="40" y="4"/>
                    <a:pt x="40" y="8"/>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30" name="Freeform 93"/>
            <p:cNvSpPr>
              <a:spLocks noEditPoints="1"/>
            </p:cNvSpPr>
            <p:nvPr/>
          </p:nvSpPr>
          <p:spPr bwMode="auto">
            <a:xfrm>
              <a:off x="1927226" y="3783014"/>
              <a:ext cx="403225" cy="361950"/>
            </a:xfrm>
            <a:custGeom>
              <a:gdLst>
                <a:gd fmla="*/ 143 w 281" name="T0"/>
                <a:gd fmla="*/ 0 h 251" name="T1"/>
                <a:gd fmla="*/ 143 w 281" name="T2"/>
                <a:gd fmla="*/ 0 h 251" name="T3"/>
                <a:gd fmla="*/ 140 w 281" name="T4"/>
                <a:gd fmla="*/ 0 h 251" name="T5"/>
                <a:gd fmla="*/ 138 w 281" name="T6"/>
                <a:gd fmla="*/ 0 h 251" name="T7"/>
                <a:gd fmla="*/ 138 w 281" name="T8"/>
                <a:gd fmla="*/ 0 h 251" name="T9"/>
                <a:gd fmla="*/ 71 w 281" name="T10"/>
                <a:gd fmla="*/ 174 h 251" name="T11"/>
                <a:gd fmla="*/ 107 w 281" name="T12"/>
                <a:gd fmla="*/ 251 h 251" name="T13"/>
                <a:gd fmla="*/ 140 w 281" name="T14"/>
                <a:gd fmla="*/ 251 h 251" name="T15"/>
                <a:gd fmla="*/ 146 w 281" name="T16"/>
                <a:gd fmla="*/ 251 h 251" name="T17"/>
                <a:gd fmla="*/ 176 w 281" name="T18"/>
                <a:gd fmla="*/ 251 h 251" name="T19"/>
                <a:gd fmla="*/ 211 w 281" name="T20"/>
                <a:gd fmla="*/ 174 h 251" name="T21"/>
                <a:gd fmla="*/ 143 w 281" name="T22"/>
                <a:gd fmla="*/ 0 h 251" name="T23"/>
                <a:gd fmla="*/ 210 w 281" name="T24"/>
                <a:gd fmla="*/ 127 h 251" name="T25"/>
                <a:gd fmla="*/ 170 w 281" name="T26"/>
                <a:gd fmla="*/ 28 h 251" name="T27"/>
                <a:gd fmla="*/ 210 w 281" name="T28"/>
                <a:gd fmla="*/ 127 h 25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51" w="281">
                  <a:moveTo>
                    <a:pt x="143" y="0"/>
                  </a:moveTo>
                  <a:cubicBezTo>
                    <a:pt x="143" y="0"/>
                    <a:pt x="143" y="0"/>
                    <a:pt x="143" y="0"/>
                  </a:cubicBezTo>
                  <a:cubicBezTo>
                    <a:pt x="143" y="0"/>
                    <a:pt x="141" y="0"/>
                    <a:pt x="140" y="0"/>
                  </a:cubicBezTo>
                  <a:cubicBezTo>
                    <a:pt x="140" y="0"/>
                    <a:pt x="143" y="0"/>
                    <a:pt x="138" y="0"/>
                  </a:cubicBezTo>
                  <a:cubicBezTo>
                    <a:pt x="138" y="0"/>
                    <a:pt x="138" y="0"/>
                    <a:pt x="138" y="0"/>
                  </a:cubicBezTo>
                  <a:cubicBezTo>
                    <a:pt x="0" y="4"/>
                    <a:pt x="34" y="140"/>
                    <a:pt x="71" y="174"/>
                  </a:cubicBezTo>
                  <a:cubicBezTo>
                    <a:pt x="109" y="208"/>
                    <a:pt x="107" y="251"/>
                    <a:pt x="107" y="251"/>
                  </a:cubicBezTo>
                  <a:cubicBezTo>
                    <a:pt x="140" y="251"/>
                    <a:pt x="140" y="251"/>
                    <a:pt x="140" y="251"/>
                  </a:cubicBezTo>
                  <a:cubicBezTo>
                    <a:pt x="146" y="251"/>
                    <a:pt x="146" y="251"/>
                    <a:pt x="146" y="251"/>
                  </a:cubicBezTo>
                  <a:cubicBezTo>
                    <a:pt x="176" y="251"/>
                    <a:pt x="176" y="251"/>
                    <a:pt x="176" y="251"/>
                  </a:cubicBezTo>
                  <a:cubicBezTo>
                    <a:pt x="176" y="251"/>
                    <a:pt x="174" y="208"/>
                    <a:pt x="211" y="174"/>
                  </a:cubicBezTo>
                  <a:cubicBezTo>
                    <a:pt x="249" y="140"/>
                    <a:pt x="281" y="4"/>
                    <a:pt x="143" y="0"/>
                  </a:cubicBezTo>
                  <a:close/>
                  <a:moveTo>
                    <a:pt x="210" y="127"/>
                  </a:moveTo>
                  <a:cubicBezTo>
                    <a:pt x="233" y="63"/>
                    <a:pt x="170" y="28"/>
                    <a:pt x="170" y="28"/>
                  </a:cubicBezTo>
                  <a:cubicBezTo>
                    <a:pt x="264" y="43"/>
                    <a:pt x="210" y="127"/>
                    <a:pt x="210" y="127"/>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31" name="Freeform 94"/>
            <p:cNvSpPr/>
            <p:nvPr/>
          </p:nvSpPr>
          <p:spPr bwMode="auto">
            <a:xfrm>
              <a:off x="2809876" y="3575051"/>
              <a:ext cx="312738" cy="314325"/>
            </a:xfrm>
            <a:custGeom>
              <a:gdLst>
                <a:gd fmla="*/ 160 w 218" name="T0"/>
                <a:gd fmla="*/ 11 h 219" name="T1"/>
                <a:gd fmla="*/ 204 w 218" name="T2"/>
                <a:gd fmla="*/ 97 h 219" name="T3"/>
                <a:gd fmla="*/ 97 w 218" name="T4"/>
                <a:gd fmla="*/ 205 h 219" name="T5"/>
                <a:gd fmla="*/ 11 w 218" name="T6"/>
                <a:gd fmla="*/ 162 h 219" name="T7"/>
                <a:gd fmla="*/ 0 w 218" name="T8"/>
                <a:gd fmla="*/ 171 h 219" name="T9"/>
                <a:gd fmla="*/ 97 w 218" name="T10"/>
                <a:gd fmla="*/ 219 h 219" name="T11"/>
                <a:gd fmla="*/ 218 w 218" name="T12"/>
                <a:gd fmla="*/ 97 h 219" name="T13"/>
                <a:gd fmla="*/ 169 w 218" name="T14"/>
                <a:gd fmla="*/ 0 h 219" name="T15"/>
                <a:gd fmla="*/ 160 w 218" name="T16"/>
                <a:gd fmla="*/ 11 h 21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19" w="218">
                  <a:moveTo>
                    <a:pt x="160" y="11"/>
                  </a:moveTo>
                  <a:cubicBezTo>
                    <a:pt x="187" y="30"/>
                    <a:pt x="204" y="62"/>
                    <a:pt x="204" y="97"/>
                  </a:cubicBezTo>
                  <a:cubicBezTo>
                    <a:pt x="204" y="157"/>
                    <a:pt x="156" y="205"/>
                    <a:pt x="97" y="205"/>
                  </a:cubicBezTo>
                  <a:cubicBezTo>
                    <a:pt x="62" y="205"/>
                    <a:pt x="31" y="188"/>
                    <a:pt x="11" y="162"/>
                  </a:cubicBezTo>
                  <a:cubicBezTo>
                    <a:pt x="0" y="171"/>
                    <a:pt x="0" y="171"/>
                    <a:pt x="0" y="171"/>
                  </a:cubicBezTo>
                  <a:cubicBezTo>
                    <a:pt x="22" y="200"/>
                    <a:pt x="57" y="219"/>
                    <a:pt x="97" y="219"/>
                  </a:cubicBezTo>
                  <a:cubicBezTo>
                    <a:pt x="164" y="219"/>
                    <a:pt x="218" y="165"/>
                    <a:pt x="218" y="97"/>
                  </a:cubicBezTo>
                  <a:cubicBezTo>
                    <a:pt x="218" y="57"/>
                    <a:pt x="199" y="22"/>
                    <a:pt x="169" y="0"/>
                  </a:cubicBezTo>
                  <a:lnTo>
                    <a:pt x="160" y="11"/>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32" name="Freeform 95"/>
            <p:cNvSpPr>
              <a:spLocks noEditPoints="1"/>
            </p:cNvSpPr>
            <p:nvPr/>
          </p:nvSpPr>
          <p:spPr bwMode="auto">
            <a:xfrm>
              <a:off x="2813051" y="3579814"/>
              <a:ext cx="276225" cy="277813"/>
            </a:xfrm>
            <a:custGeom>
              <a:gdLst>
                <a:gd fmla="*/ 96 w 193" name="T0"/>
                <a:gd fmla="*/ 0 h 193" name="T1"/>
                <a:gd fmla="*/ 0 w 193" name="T2"/>
                <a:gd fmla="*/ 97 h 193" name="T3"/>
                <a:gd fmla="*/ 96 w 193" name="T4"/>
                <a:gd fmla="*/ 193 h 193" name="T5"/>
                <a:gd fmla="*/ 193 w 193" name="T6"/>
                <a:gd fmla="*/ 97 h 193" name="T7"/>
                <a:gd fmla="*/ 96 w 193" name="T8"/>
                <a:gd fmla="*/ 0 h 193" name="T9"/>
                <a:gd fmla="*/ 96 w 193" name="T10"/>
                <a:gd fmla="*/ 189 h 193" name="T11"/>
                <a:gd fmla="*/ 4 w 193" name="T12"/>
                <a:gd fmla="*/ 97 h 193" name="T13"/>
                <a:gd fmla="*/ 96 w 193" name="T14"/>
                <a:gd fmla="*/ 5 h 193" name="T15"/>
                <a:gd fmla="*/ 188 w 193" name="T16"/>
                <a:gd fmla="*/ 97 h 193" name="T17"/>
                <a:gd fmla="*/ 96 w 193" name="T18"/>
                <a:gd fmla="*/ 189 h 19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93" w="193">
                  <a:moveTo>
                    <a:pt x="96" y="0"/>
                  </a:moveTo>
                  <a:cubicBezTo>
                    <a:pt x="43" y="0"/>
                    <a:pt x="0" y="43"/>
                    <a:pt x="0" y="97"/>
                  </a:cubicBezTo>
                  <a:cubicBezTo>
                    <a:pt x="0" y="150"/>
                    <a:pt x="43" y="193"/>
                    <a:pt x="96" y="193"/>
                  </a:cubicBezTo>
                  <a:cubicBezTo>
                    <a:pt x="149" y="193"/>
                    <a:pt x="193" y="150"/>
                    <a:pt x="193" y="97"/>
                  </a:cubicBezTo>
                  <a:cubicBezTo>
                    <a:pt x="193" y="43"/>
                    <a:pt x="149" y="0"/>
                    <a:pt x="96" y="0"/>
                  </a:cubicBezTo>
                  <a:close/>
                  <a:moveTo>
                    <a:pt x="96" y="189"/>
                  </a:moveTo>
                  <a:cubicBezTo>
                    <a:pt x="46" y="189"/>
                    <a:pt x="4" y="147"/>
                    <a:pt x="4" y="97"/>
                  </a:cubicBezTo>
                  <a:cubicBezTo>
                    <a:pt x="4" y="46"/>
                    <a:pt x="46" y="5"/>
                    <a:pt x="96" y="5"/>
                  </a:cubicBezTo>
                  <a:cubicBezTo>
                    <a:pt x="147" y="5"/>
                    <a:pt x="188" y="46"/>
                    <a:pt x="188" y="97"/>
                  </a:cubicBezTo>
                  <a:cubicBezTo>
                    <a:pt x="188" y="147"/>
                    <a:pt x="147" y="189"/>
                    <a:pt x="96" y="189"/>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33" name="Freeform 96"/>
            <p:cNvSpPr/>
            <p:nvPr/>
          </p:nvSpPr>
          <p:spPr bwMode="auto">
            <a:xfrm>
              <a:off x="2805114" y="3584576"/>
              <a:ext cx="311150" cy="273050"/>
            </a:xfrm>
            <a:custGeom>
              <a:gdLst>
                <a:gd fmla="*/ 62 w 216" name="T0"/>
                <a:gd fmla="*/ 15 h 189" name="T1"/>
                <a:gd fmla="*/ 58 w 216" name="T2"/>
                <a:gd fmla="*/ 22 h 189" name="T3"/>
                <a:gd fmla="*/ 54 w 216" name="T4"/>
                <a:gd fmla="*/ 28 h 189" name="T5"/>
                <a:gd fmla="*/ 51 w 216" name="T6"/>
                <a:gd fmla="*/ 25 h 189" name="T7"/>
                <a:gd fmla="*/ 50 w 216" name="T8"/>
                <a:gd fmla="*/ 31 h 189" name="T9"/>
                <a:gd fmla="*/ 40 w 216" name="T10"/>
                <a:gd fmla="*/ 33 h 189" name="T11"/>
                <a:gd fmla="*/ 34 w 216" name="T12"/>
                <a:gd fmla="*/ 39 h 189" name="T13"/>
                <a:gd fmla="*/ 26 w 216" name="T14"/>
                <a:gd fmla="*/ 51 h 189" name="T15"/>
                <a:gd fmla="*/ 20 w 216" name="T16"/>
                <a:gd fmla="*/ 58 h 189" name="T17"/>
                <a:gd fmla="*/ 25 w 216" name="T18"/>
                <a:gd fmla="*/ 64 h 189" name="T19"/>
                <a:gd fmla="*/ 26 w 216" name="T20"/>
                <a:gd fmla="*/ 67 h 189" name="T21"/>
                <a:gd fmla="*/ 21 w 216" name="T22"/>
                <a:gd fmla="*/ 62 h 189" name="T23"/>
                <a:gd fmla="*/ 17 w 216" name="T24"/>
                <a:gd fmla="*/ 57 h 189" name="T25"/>
                <a:gd fmla="*/ 16 w 216" name="T26"/>
                <a:gd fmla="*/ 65 h 189" name="T27"/>
                <a:gd fmla="*/ 16 w 216" name="T28"/>
                <a:gd fmla="*/ 79 h 189" name="T29"/>
                <a:gd fmla="*/ 23 w 216" name="T30"/>
                <a:gd fmla="*/ 76 h 189" name="T31"/>
                <a:gd fmla="*/ 30 w 216" name="T32"/>
                <a:gd fmla="*/ 84 h 189" name="T33"/>
                <a:gd fmla="*/ 39 w 216" name="T34"/>
                <a:gd fmla="*/ 93 h 189" name="T35"/>
                <a:gd fmla="*/ 47 w 216" name="T36"/>
                <a:gd fmla="*/ 100 h 189" name="T37"/>
                <a:gd fmla="*/ 58 w 216" name="T38"/>
                <a:gd fmla="*/ 111 h 189" name="T39"/>
                <a:gd fmla="*/ 55 w 216" name="T40"/>
                <a:gd fmla="*/ 128 h 189" name="T41"/>
                <a:gd fmla="*/ 46 w 216" name="T42"/>
                <a:gd fmla="*/ 147 h 189" name="T43"/>
                <a:gd fmla="*/ 49 w 216" name="T44"/>
                <a:gd fmla="*/ 161 h 189" name="T45"/>
                <a:gd fmla="*/ 44 w 216" name="T46"/>
                <a:gd fmla="*/ 162 h 189" name="T47"/>
                <a:gd fmla="*/ 30 w 216" name="T48"/>
                <a:gd fmla="*/ 141 h 189" name="T49"/>
                <a:gd fmla="*/ 15 w 216" name="T50"/>
                <a:gd fmla="*/ 107 h 189" name="T51"/>
                <a:gd fmla="*/ 11 w 216" name="T52"/>
                <a:gd fmla="*/ 83 h 189" name="T53"/>
                <a:gd fmla="*/ 70 w 216" name="T54"/>
                <a:gd fmla="*/ 174 h 189" name="T55"/>
                <a:gd fmla="*/ 85 w 216" name="T56"/>
                <a:gd fmla="*/ 172 h 189" name="T57"/>
                <a:gd fmla="*/ 105 w 216" name="T58"/>
                <a:gd fmla="*/ 169 h 189" name="T59"/>
                <a:gd fmla="*/ 103 w 216" name="T60"/>
                <a:gd fmla="*/ 178 h 189" name="T61"/>
                <a:gd fmla="*/ 114 w 216" name="T62"/>
                <a:gd fmla="*/ 177 h 189" name="T63"/>
                <a:gd fmla="*/ 131 w 216" name="T64"/>
                <a:gd fmla="*/ 175 h 189" name="T65"/>
                <a:gd fmla="*/ 130 w 216" name="T66"/>
                <a:gd fmla="*/ 3 h 189" name="T67"/>
                <a:gd fmla="*/ 187 w 216" name="T68"/>
                <a:gd fmla="*/ 61 h 189" name="T69"/>
                <a:gd fmla="*/ 179 w 216" name="T70"/>
                <a:gd fmla="*/ 55 h 189" name="T71"/>
                <a:gd fmla="*/ 172 w 216" name="T72"/>
                <a:gd fmla="*/ 71 h 189" name="T73"/>
                <a:gd fmla="*/ 161 w 216" name="T74"/>
                <a:gd fmla="*/ 57 h 189" name="T75"/>
                <a:gd fmla="*/ 165 w 216" name="T76"/>
                <a:gd fmla="*/ 71 h 189" name="T77"/>
                <a:gd fmla="*/ 176 w 216" name="T78"/>
                <a:gd fmla="*/ 75 h 189" name="T79"/>
                <a:gd fmla="*/ 172 w 216" name="T80"/>
                <a:gd fmla="*/ 95 h 189" name="T81"/>
                <a:gd fmla="*/ 166 w 216" name="T82"/>
                <a:gd fmla="*/ 117 h 189" name="T83"/>
                <a:gd fmla="*/ 159 w 216" name="T84"/>
                <a:gd fmla="*/ 130 h 189" name="T85"/>
                <a:gd fmla="*/ 139 w 216" name="T86"/>
                <a:gd fmla="*/ 147 h 189" name="T87"/>
                <a:gd fmla="*/ 134 w 216" name="T88"/>
                <a:gd fmla="*/ 132 h 189" name="T89"/>
                <a:gd fmla="*/ 135 w 216" name="T90"/>
                <a:gd fmla="*/ 115 h 189" name="T91"/>
                <a:gd fmla="*/ 128 w 216" name="T92"/>
                <a:gd fmla="*/ 96 h 189" name="T93"/>
                <a:gd fmla="*/ 119 w 216" name="T94"/>
                <a:gd fmla="*/ 85 h 189" name="T95"/>
                <a:gd fmla="*/ 94 w 216" name="T96"/>
                <a:gd fmla="*/ 86 h 189" name="T97"/>
                <a:gd fmla="*/ 85 w 216" name="T98"/>
                <a:gd fmla="*/ 73 h 189" name="T99"/>
                <a:gd fmla="*/ 95 w 216" name="T100"/>
                <a:gd fmla="*/ 47 h 189" name="T101"/>
                <a:gd fmla="*/ 113 w 216" name="T102"/>
                <a:gd fmla="*/ 39 h 189" name="T103"/>
                <a:gd fmla="*/ 124 w 216" name="T104"/>
                <a:gd fmla="*/ 44 h 189" name="T105"/>
                <a:gd fmla="*/ 139 w 216" name="T106"/>
                <a:gd fmla="*/ 44 h 189" name="T107"/>
                <a:gd fmla="*/ 154 w 216" name="T108"/>
                <a:gd fmla="*/ 42 h 189" name="T109"/>
                <a:gd fmla="*/ 140 w 216" name="T110"/>
                <a:gd fmla="*/ 36 h 189" name="T111"/>
                <a:gd fmla="*/ 139 w 216" name="T112"/>
                <a:gd fmla="*/ 31 h 189" name="T113"/>
                <a:gd fmla="*/ 120 w 216" name="T114"/>
                <a:gd fmla="*/ 31 h 189" name="T115"/>
                <a:gd fmla="*/ 105 w 216" name="T116"/>
                <a:gd fmla="*/ 36 h 189" name="T117"/>
                <a:gd fmla="*/ 102 w 216" name="T118"/>
                <a:gd fmla="*/ 20 h 189" name="T119"/>
                <a:gd fmla="*/ 91 w 216" name="T120"/>
                <a:gd fmla="*/ 10 h 189" name="T121"/>
                <a:gd fmla="*/ 103 w 216" name="T122"/>
                <a:gd fmla="*/ 3 h 189"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89" w="216">
                  <a:moveTo>
                    <a:pt x="88" y="1"/>
                  </a:moveTo>
                  <a:cubicBezTo>
                    <a:pt x="88" y="1"/>
                    <a:pt x="55" y="5"/>
                    <a:pt x="33" y="30"/>
                  </a:cubicBezTo>
                  <a:cubicBezTo>
                    <a:pt x="33" y="30"/>
                    <a:pt x="50" y="13"/>
                    <a:pt x="60" y="13"/>
                  </a:cubicBezTo>
                  <a:cubicBezTo>
                    <a:pt x="63" y="14"/>
                    <a:pt x="63" y="14"/>
                    <a:pt x="63" y="14"/>
                  </a:cubicBezTo>
                  <a:cubicBezTo>
                    <a:pt x="63" y="14"/>
                    <a:pt x="62" y="14"/>
                    <a:pt x="62" y="15"/>
                  </a:cubicBezTo>
                  <a:cubicBezTo>
                    <a:pt x="62" y="15"/>
                    <a:pt x="60" y="17"/>
                    <a:pt x="60" y="17"/>
                  </a:cubicBezTo>
                  <a:cubicBezTo>
                    <a:pt x="60" y="18"/>
                    <a:pt x="61" y="19"/>
                    <a:pt x="61" y="19"/>
                  </a:cubicBezTo>
                  <a:cubicBezTo>
                    <a:pt x="60" y="20"/>
                    <a:pt x="60" y="20"/>
                    <a:pt x="60" y="20"/>
                  </a:cubicBezTo>
                  <a:cubicBezTo>
                    <a:pt x="60" y="20"/>
                    <a:pt x="59" y="21"/>
                    <a:pt x="59" y="21"/>
                  </a:cubicBezTo>
                  <a:cubicBezTo>
                    <a:pt x="59" y="21"/>
                    <a:pt x="58" y="21"/>
                    <a:pt x="58" y="22"/>
                  </a:cubicBezTo>
                  <a:cubicBezTo>
                    <a:pt x="58" y="23"/>
                    <a:pt x="58" y="24"/>
                    <a:pt x="58" y="24"/>
                  </a:cubicBezTo>
                  <a:cubicBezTo>
                    <a:pt x="58" y="26"/>
                    <a:pt x="58" y="26"/>
                    <a:pt x="58" y="26"/>
                  </a:cubicBezTo>
                  <a:cubicBezTo>
                    <a:pt x="58" y="27"/>
                    <a:pt x="58" y="27"/>
                    <a:pt x="58" y="27"/>
                  </a:cubicBezTo>
                  <a:cubicBezTo>
                    <a:pt x="56" y="28"/>
                    <a:pt x="56" y="28"/>
                    <a:pt x="56" y="28"/>
                  </a:cubicBezTo>
                  <a:cubicBezTo>
                    <a:pt x="56" y="28"/>
                    <a:pt x="55" y="28"/>
                    <a:pt x="54" y="28"/>
                  </a:cubicBezTo>
                  <a:cubicBezTo>
                    <a:pt x="53" y="27"/>
                    <a:pt x="53" y="26"/>
                    <a:pt x="53" y="26"/>
                  </a:cubicBezTo>
                  <a:cubicBezTo>
                    <a:pt x="55" y="25"/>
                    <a:pt x="55" y="25"/>
                    <a:pt x="55" y="25"/>
                  </a:cubicBezTo>
                  <a:cubicBezTo>
                    <a:pt x="55" y="25"/>
                    <a:pt x="55" y="25"/>
                    <a:pt x="55" y="24"/>
                  </a:cubicBezTo>
                  <a:cubicBezTo>
                    <a:pt x="54" y="24"/>
                    <a:pt x="54" y="23"/>
                    <a:pt x="53" y="23"/>
                  </a:cubicBezTo>
                  <a:cubicBezTo>
                    <a:pt x="52" y="23"/>
                    <a:pt x="51" y="25"/>
                    <a:pt x="51" y="25"/>
                  </a:cubicBezTo>
                  <a:cubicBezTo>
                    <a:pt x="49" y="26"/>
                    <a:pt x="49" y="26"/>
                    <a:pt x="49" y="26"/>
                  </a:cubicBezTo>
                  <a:cubicBezTo>
                    <a:pt x="49" y="26"/>
                    <a:pt x="48" y="28"/>
                    <a:pt x="49" y="28"/>
                  </a:cubicBezTo>
                  <a:cubicBezTo>
                    <a:pt x="49" y="28"/>
                    <a:pt x="50" y="28"/>
                    <a:pt x="50" y="28"/>
                  </a:cubicBezTo>
                  <a:cubicBezTo>
                    <a:pt x="50" y="28"/>
                    <a:pt x="50" y="29"/>
                    <a:pt x="50" y="29"/>
                  </a:cubicBezTo>
                  <a:cubicBezTo>
                    <a:pt x="50" y="30"/>
                    <a:pt x="50" y="31"/>
                    <a:pt x="50" y="31"/>
                  </a:cubicBezTo>
                  <a:cubicBezTo>
                    <a:pt x="50" y="31"/>
                    <a:pt x="49" y="32"/>
                    <a:pt x="48" y="31"/>
                  </a:cubicBezTo>
                  <a:cubicBezTo>
                    <a:pt x="47" y="31"/>
                    <a:pt x="46" y="31"/>
                    <a:pt x="45" y="31"/>
                  </a:cubicBezTo>
                  <a:cubicBezTo>
                    <a:pt x="45" y="30"/>
                    <a:pt x="44" y="30"/>
                    <a:pt x="43" y="30"/>
                  </a:cubicBezTo>
                  <a:cubicBezTo>
                    <a:pt x="43" y="31"/>
                    <a:pt x="43" y="31"/>
                    <a:pt x="42" y="31"/>
                  </a:cubicBezTo>
                  <a:cubicBezTo>
                    <a:pt x="42" y="31"/>
                    <a:pt x="40" y="33"/>
                    <a:pt x="40" y="33"/>
                  </a:cubicBezTo>
                  <a:cubicBezTo>
                    <a:pt x="40" y="33"/>
                    <a:pt x="39" y="33"/>
                    <a:pt x="39" y="34"/>
                  </a:cubicBezTo>
                  <a:cubicBezTo>
                    <a:pt x="39" y="34"/>
                    <a:pt x="39" y="36"/>
                    <a:pt x="39" y="36"/>
                  </a:cubicBezTo>
                  <a:cubicBezTo>
                    <a:pt x="39" y="36"/>
                    <a:pt x="38" y="36"/>
                    <a:pt x="36" y="37"/>
                  </a:cubicBezTo>
                  <a:cubicBezTo>
                    <a:pt x="35" y="37"/>
                    <a:pt x="35" y="38"/>
                    <a:pt x="35" y="38"/>
                  </a:cubicBezTo>
                  <a:cubicBezTo>
                    <a:pt x="34" y="39"/>
                    <a:pt x="34" y="39"/>
                    <a:pt x="34" y="39"/>
                  </a:cubicBezTo>
                  <a:cubicBezTo>
                    <a:pt x="34" y="39"/>
                    <a:pt x="33" y="40"/>
                    <a:pt x="32" y="41"/>
                  </a:cubicBezTo>
                  <a:cubicBezTo>
                    <a:pt x="31" y="42"/>
                    <a:pt x="29" y="44"/>
                    <a:pt x="29" y="44"/>
                  </a:cubicBezTo>
                  <a:cubicBezTo>
                    <a:pt x="28" y="44"/>
                    <a:pt x="27" y="45"/>
                    <a:pt x="27" y="46"/>
                  </a:cubicBezTo>
                  <a:cubicBezTo>
                    <a:pt x="27" y="47"/>
                    <a:pt x="27" y="48"/>
                    <a:pt x="26" y="48"/>
                  </a:cubicBezTo>
                  <a:cubicBezTo>
                    <a:pt x="26" y="49"/>
                    <a:pt x="26" y="50"/>
                    <a:pt x="26" y="51"/>
                  </a:cubicBezTo>
                  <a:cubicBezTo>
                    <a:pt x="25" y="52"/>
                    <a:pt x="25" y="53"/>
                    <a:pt x="24" y="53"/>
                  </a:cubicBezTo>
                  <a:cubicBezTo>
                    <a:pt x="24" y="54"/>
                    <a:pt x="23" y="54"/>
                    <a:pt x="23" y="54"/>
                  </a:cubicBezTo>
                  <a:cubicBezTo>
                    <a:pt x="23" y="54"/>
                    <a:pt x="21" y="55"/>
                    <a:pt x="20" y="55"/>
                  </a:cubicBezTo>
                  <a:cubicBezTo>
                    <a:pt x="19" y="56"/>
                    <a:pt x="19" y="57"/>
                    <a:pt x="19" y="57"/>
                  </a:cubicBezTo>
                  <a:cubicBezTo>
                    <a:pt x="19" y="58"/>
                    <a:pt x="20" y="58"/>
                    <a:pt x="20" y="58"/>
                  </a:cubicBezTo>
                  <a:cubicBezTo>
                    <a:pt x="21" y="58"/>
                    <a:pt x="22" y="59"/>
                    <a:pt x="22" y="59"/>
                  </a:cubicBezTo>
                  <a:cubicBezTo>
                    <a:pt x="22" y="59"/>
                    <a:pt x="22" y="61"/>
                    <a:pt x="22" y="61"/>
                  </a:cubicBezTo>
                  <a:cubicBezTo>
                    <a:pt x="22" y="61"/>
                    <a:pt x="21" y="63"/>
                    <a:pt x="22" y="63"/>
                  </a:cubicBezTo>
                  <a:cubicBezTo>
                    <a:pt x="22" y="63"/>
                    <a:pt x="23" y="63"/>
                    <a:pt x="23" y="63"/>
                  </a:cubicBezTo>
                  <a:cubicBezTo>
                    <a:pt x="25" y="64"/>
                    <a:pt x="25" y="64"/>
                    <a:pt x="25" y="64"/>
                  </a:cubicBezTo>
                  <a:cubicBezTo>
                    <a:pt x="27" y="65"/>
                    <a:pt x="27" y="65"/>
                    <a:pt x="27" y="65"/>
                  </a:cubicBezTo>
                  <a:cubicBezTo>
                    <a:pt x="28" y="65"/>
                    <a:pt x="28" y="65"/>
                    <a:pt x="28" y="65"/>
                  </a:cubicBezTo>
                  <a:cubicBezTo>
                    <a:pt x="28" y="65"/>
                    <a:pt x="27" y="66"/>
                    <a:pt x="27" y="67"/>
                  </a:cubicBezTo>
                  <a:cubicBezTo>
                    <a:pt x="27" y="67"/>
                    <a:pt x="27" y="68"/>
                    <a:pt x="26" y="68"/>
                  </a:cubicBezTo>
                  <a:cubicBezTo>
                    <a:pt x="26" y="67"/>
                    <a:pt x="26" y="67"/>
                    <a:pt x="26" y="67"/>
                  </a:cubicBezTo>
                  <a:cubicBezTo>
                    <a:pt x="25" y="66"/>
                    <a:pt x="25" y="66"/>
                    <a:pt x="25" y="65"/>
                  </a:cubicBezTo>
                  <a:cubicBezTo>
                    <a:pt x="24" y="65"/>
                    <a:pt x="23" y="66"/>
                    <a:pt x="23" y="66"/>
                  </a:cubicBezTo>
                  <a:cubicBezTo>
                    <a:pt x="22" y="65"/>
                    <a:pt x="22" y="65"/>
                    <a:pt x="21" y="65"/>
                  </a:cubicBezTo>
                  <a:cubicBezTo>
                    <a:pt x="21" y="64"/>
                    <a:pt x="21" y="65"/>
                    <a:pt x="21" y="64"/>
                  </a:cubicBezTo>
                  <a:cubicBezTo>
                    <a:pt x="21" y="63"/>
                    <a:pt x="21" y="63"/>
                    <a:pt x="21" y="62"/>
                  </a:cubicBezTo>
                  <a:cubicBezTo>
                    <a:pt x="21" y="62"/>
                    <a:pt x="20" y="61"/>
                    <a:pt x="20" y="61"/>
                  </a:cubicBezTo>
                  <a:cubicBezTo>
                    <a:pt x="19" y="61"/>
                    <a:pt x="20" y="62"/>
                    <a:pt x="19" y="61"/>
                  </a:cubicBezTo>
                  <a:cubicBezTo>
                    <a:pt x="19" y="60"/>
                    <a:pt x="18" y="60"/>
                    <a:pt x="18" y="60"/>
                  </a:cubicBezTo>
                  <a:cubicBezTo>
                    <a:pt x="18" y="60"/>
                    <a:pt x="17" y="60"/>
                    <a:pt x="17" y="60"/>
                  </a:cubicBezTo>
                  <a:cubicBezTo>
                    <a:pt x="17" y="59"/>
                    <a:pt x="17" y="58"/>
                    <a:pt x="17" y="57"/>
                  </a:cubicBezTo>
                  <a:cubicBezTo>
                    <a:pt x="17" y="57"/>
                    <a:pt x="18" y="56"/>
                    <a:pt x="18" y="55"/>
                  </a:cubicBezTo>
                  <a:cubicBezTo>
                    <a:pt x="18" y="55"/>
                    <a:pt x="18" y="52"/>
                    <a:pt x="18" y="52"/>
                  </a:cubicBezTo>
                  <a:cubicBezTo>
                    <a:pt x="18" y="52"/>
                    <a:pt x="15" y="58"/>
                    <a:pt x="14" y="63"/>
                  </a:cubicBezTo>
                  <a:cubicBezTo>
                    <a:pt x="14" y="63"/>
                    <a:pt x="15" y="62"/>
                    <a:pt x="15" y="63"/>
                  </a:cubicBezTo>
                  <a:cubicBezTo>
                    <a:pt x="15" y="64"/>
                    <a:pt x="16" y="65"/>
                    <a:pt x="16" y="65"/>
                  </a:cubicBezTo>
                  <a:cubicBezTo>
                    <a:pt x="15" y="66"/>
                    <a:pt x="15" y="66"/>
                    <a:pt x="15" y="68"/>
                  </a:cubicBezTo>
                  <a:cubicBezTo>
                    <a:pt x="15" y="71"/>
                    <a:pt x="16" y="71"/>
                    <a:pt x="16" y="72"/>
                  </a:cubicBezTo>
                  <a:cubicBezTo>
                    <a:pt x="15" y="73"/>
                    <a:pt x="15" y="74"/>
                    <a:pt x="15" y="75"/>
                  </a:cubicBezTo>
                  <a:cubicBezTo>
                    <a:pt x="15" y="76"/>
                    <a:pt x="15" y="78"/>
                    <a:pt x="16" y="78"/>
                  </a:cubicBezTo>
                  <a:cubicBezTo>
                    <a:pt x="16" y="79"/>
                    <a:pt x="16" y="79"/>
                    <a:pt x="16" y="79"/>
                  </a:cubicBezTo>
                  <a:cubicBezTo>
                    <a:pt x="17" y="80"/>
                    <a:pt x="16" y="81"/>
                    <a:pt x="17" y="80"/>
                  </a:cubicBezTo>
                  <a:cubicBezTo>
                    <a:pt x="18" y="78"/>
                    <a:pt x="19" y="77"/>
                    <a:pt x="19" y="77"/>
                  </a:cubicBezTo>
                  <a:cubicBezTo>
                    <a:pt x="19" y="76"/>
                    <a:pt x="19" y="76"/>
                    <a:pt x="19" y="76"/>
                  </a:cubicBezTo>
                  <a:cubicBezTo>
                    <a:pt x="19" y="76"/>
                    <a:pt x="19" y="75"/>
                    <a:pt x="21" y="75"/>
                  </a:cubicBezTo>
                  <a:cubicBezTo>
                    <a:pt x="22" y="76"/>
                    <a:pt x="22" y="75"/>
                    <a:pt x="23" y="76"/>
                  </a:cubicBezTo>
                  <a:cubicBezTo>
                    <a:pt x="23" y="77"/>
                    <a:pt x="22" y="78"/>
                    <a:pt x="23" y="78"/>
                  </a:cubicBezTo>
                  <a:cubicBezTo>
                    <a:pt x="24" y="78"/>
                    <a:pt x="26" y="77"/>
                    <a:pt x="26" y="77"/>
                  </a:cubicBezTo>
                  <a:cubicBezTo>
                    <a:pt x="27" y="78"/>
                    <a:pt x="28" y="78"/>
                    <a:pt x="28" y="79"/>
                  </a:cubicBezTo>
                  <a:cubicBezTo>
                    <a:pt x="28" y="80"/>
                    <a:pt x="29" y="81"/>
                    <a:pt x="29" y="82"/>
                  </a:cubicBezTo>
                  <a:cubicBezTo>
                    <a:pt x="30" y="82"/>
                    <a:pt x="30" y="83"/>
                    <a:pt x="30" y="84"/>
                  </a:cubicBezTo>
                  <a:cubicBezTo>
                    <a:pt x="30" y="85"/>
                    <a:pt x="33" y="86"/>
                    <a:pt x="33" y="86"/>
                  </a:cubicBezTo>
                  <a:cubicBezTo>
                    <a:pt x="33" y="86"/>
                    <a:pt x="35" y="86"/>
                    <a:pt x="36" y="86"/>
                  </a:cubicBezTo>
                  <a:cubicBezTo>
                    <a:pt x="37" y="86"/>
                    <a:pt x="36" y="87"/>
                    <a:pt x="37" y="88"/>
                  </a:cubicBezTo>
                  <a:cubicBezTo>
                    <a:pt x="38" y="88"/>
                    <a:pt x="39" y="90"/>
                    <a:pt x="39" y="90"/>
                  </a:cubicBezTo>
                  <a:cubicBezTo>
                    <a:pt x="39" y="90"/>
                    <a:pt x="39" y="92"/>
                    <a:pt x="39" y="93"/>
                  </a:cubicBezTo>
                  <a:cubicBezTo>
                    <a:pt x="39" y="94"/>
                    <a:pt x="39" y="95"/>
                    <a:pt x="39" y="95"/>
                  </a:cubicBezTo>
                  <a:cubicBezTo>
                    <a:pt x="40" y="95"/>
                    <a:pt x="42" y="95"/>
                    <a:pt x="42" y="95"/>
                  </a:cubicBezTo>
                  <a:cubicBezTo>
                    <a:pt x="42" y="95"/>
                    <a:pt x="41" y="97"/>
                    <a:pt x="43" y="97"/>
                  </a:cubicBezTo>
                  <a:cubicBezTo>
                    <a:pt x="44" y="98"/>
                    <a:pt x="46" y="98"/>
                    <a:pt x="46" y="99"/>
                  </a:cubicBezTo>
                  <a:cubicBezTo>
                    <a:pt x="47" y="99"/>
                    <a:pt x="45" y="100"/>
                    <a:pt x="47" y="100"/>
                  </a:cubicBezTo>
                  <a:cubicBezTo>
                    <a:pt x="49" y="100"/>
                    <a:pt x="51" y="100"/>
                    <a:pt x="52" y="101"/>
                  </a:cubicBezTo>
                  <a:cubicBezTo>
                    <a:pt x="53" y="101"/>
                    <a:pt x="52" y="102"/>
                    <a:pt x="54" y="104"/>
                  </a:cubicBezTo>
                  <a:cubicBezTo>
                    <a:pt x="57" y="105"/>
                    <a:pt x="57" y="105"/>
                    <a:pt x="58" y="106"/>
                  </a:cubicBezTo>
                  <a:cubicBezTo>
                    <a:pt x="59" y="106"/>
                    <a:pt x="60" y="106"/>
                    <a:pt x="59" y="108"/>
                  </a:cubicBezTo>
                  <a:cubicBezTo>
                    <a:pt x="59" y="109"/>
                    <a:pt x="59" y="111"/>
                    <a:pt x="58" y="111"/>
                  </a:cubicBezTo>
                  <a:cubicBezTo>
                    <a:pt x="57" y="112"/>
                    <a:pt x="56" y="114"/>
                    <a:pt x="55" y="115"/>
                  </a:cubicBezTo>
                  <a:cubicBezTo>
                    <a:pt x="55" y="116"/>
                    <a:pt x="54" y="117"/>
                    <a:pt x="55" y="118"/>
                  </a:cubicBezTo>
                  <a:cubicBezTo>
                    <a:pt x="55" y="120"/>
                    <a:pt x="56" y="121"/>
                    <a:pt x="56" y="122"/>
                  </a:cubicBezTo>
                  <a:cubicBezTo>
                    <a:pt x="56" y="122"/>
                    <a:pt x="56" y="125"/>
                    <a:pt x="56" y="125"/>
                  </a:cubicBezTo>
                  <a:cubicBezTo>
                    <a:pt x="55" y="126"/>
                    <a:pt x="55" y="128"/>
                    <a:pt x="55" y="128"/>
                  </a:cubicBezTo>
                  <a:cubicBezTo>
                    <a:pt x="55" y="128"/>
                    <a:pt x="56" y="129"/>
                    <a:pt x="55" y="130"/>
                  </a:cubicBezTo>
                  <a:cubicBezTo>
                    <a:pt x="54" y="132"/>
                    <a:pt x="52" y="133"/>
                    <a:pt x="51" y="133"/>
                  </a:cubicBezTo>
                  <a:cubicBezTo>
                    <a:pt x="50" y="134"/>
                    <a:pt x="49" y="135"/>
                    <a:pt x="49" y="135"/>
                  </a:cubicBezTo>
                  <a:cubicBezTo>
                    <a:pt x="49" y="135"/>
                    <a:pt x="49" y="139"/>
                    <a:pt x="49" y="140"/>
                  </a:cubicBezTo>
                  <a:cubicBezTo>
                    <a:pt x="48" y="140"/>
                    <a:pt x="45" y="146"/>
                    <a:pt x="46" y="147"/>
                  </a:cubicBezTo>
                  <a:cubicBezTo>
                    <a:pt x="47" y="149"/>
                    <a:pt x="48" y="150"/>
                    <a:pt x="47" y="151"/>
                  </a:cubicBezTo>
                  <a:cubicBezTo>
                    <a:pt x="47" y="152"/>
                    <a:pt x="47" y="152"/>
                    <a:pt x="46" y="153"/>
                  </a:cubicBezTo>
                  <a:cubicBezTo>
                    <a:pt x="46" y="153"/>
                    <a:pt x="44" y="153"/>
                    <a:pt x="45" y="155"/>
                  </a:cubicBezTo>
                  <a:cubicBezTo>
                    <a:pt x="46" y="157"/>
                    <a:pt x="47" y="157"/>
                    <a:pt x="48" y="159"/>
                  </a:cubicBezTo>
                  <a:cubicBezTo>
                    <a:pt x="48" y="160"/>
                    <a:pt x="48" y="160"/>
                    <a:pt x="49" y="161"/>
                  </a:cubicBezTo>
                  <a:cubicBezTo>
                    <a:pt x="50" y="162"/>
                    <a:pt x="50" y="164"/>
                    <a:pt x="51" y="165"/>
                  </a:cubicBezTo>
                  <a:cubicBezTo>
                    <a:pt x="52" y="165"/>
                    <a:pt x="54" y="166"/>
                    <a:pt x="54" y="167"/>
                  </a:cubicBezTo>
                  <a:cubicBezTo>
                    <a:pt x="54" y="168"/>
                    <a:pt x="56" y="170"/>
                    <a:pt x="53" y="169"/>
                  </a:cubicBezTo>
                  <a:cubicBezTo>
                    <a:pt x="50" y="167"/>
                    <a:pt x="53" y="169"/>
                    <a:pt x="49" y="166"/>
                  </a:cubicBezTo>
                  <a:cubicBezTo>
                    <a:pt x="46" y="163"/>
                    <a:pt x="45" y="164"/>
                    <a:pt x="44" y="162"/>
                  </a:cubicBezTo>
                  <a:cubicBezTo>
                    <a:pt x="42" y="161"/>
                    <a:pt x="44" y="167"/>
                    <a:pt x="42" y="159"/>
                  </a:cubicBezTo>
                  <a:cubicBezTo>
                    <a:pt x="39" y="152"/>
                    <a:pt x="38" y="153"/>
                    <a:pt x="37" y="151"/>
                  </a:cubicBezTo>
                  <a:cubicBezTo>
                    <a:pt x="37" y="150"/>
                    <a:pt x="37" y="151"/>
                    <a:pt x="35" y="148"/>
                  </a:cubicBezTo>
                  <a:cubicBezTo>
                    <a:pt x="33" y="144"/>
                    <a:pt x="35" y="146"/>
                    <a:pt x="33" y="144"/>
                  </a:cubicBezTo>
                  <a:cubicBezTo>
                    <a:pt x="31" y="142"/>
                    <a:pt x="31" y="145"/>
                    <a:pt x="30" y="141"/>
                  </a:cubicBezTo>
                  <a:cubicBezTo>
                    <a:pt x="29" y="136"/>
                    <a:pt x="29" y="139"/>
                    <a:pt x="28" y="134"/>
                  </a:cubicBezTo>
                  <a:cubicBezTo>
                    <a:pt x="27" y="130"/>
                    <a:pt x="29" y="129"/>
                    <a:pt x="26" y="127"/>
                  </a:cubicBezTo>
                  <a:cubicBezTo>
                    <a:pt x="24" y="125"/>
                    <a:pt x="24" y="126"/>
                    <a:pt x="23" y="124"/>
                  </a:cubicBezTo>
                  <a:cubicBezTo>
                    <a:pt x="22" y="123"/>
                    <a:pt x="23" y="124"/>
                    <a:pt x="21" y="120"/>
                  </a:cubicBezTo>
                  <a:cubicBezTo>
                    <a:pt x="19" y="116"/>
                    <a:pt x="15" y="114"/>
                    <a:pt x="15" y="107"/>
                  </a:cubicBezTo>
                  <a:cubicBezTo>
                    <a:pt x="16" y="100"/>
                    <a:pt x="16" y="99"/>
                    <a:pt x="16" y="99"/>
                  </a:cubicBezTo>
                  <a:cubicBezTo>
                    <a:pt x="16" y="99"/>
                    <a:pt x="12" y="96"/>
                    <a:pt x="13" y="92"/>
                  </a:cubicBezTo>
                  <a:cubicBezTo>
                    <a:pt x="14" y="88"/>
                    <a:pt x="15" y="89"/>
                    <a:pt x="14" y="88"/>
                  </a:cubicBezTo>
                  <a:cubicBezTo>
                    <a:pt x="14" y="87"/>
                    <a:pt x="14" y="87"/>
                    <a:pt x="12" y="85"/>
                  </a:cubicBezTo>
                  <a:cubicBezTo>
                    <a:pt x="11" y="84"/>
                    <a:pt x="11" y="84"/>
                    <a:pt x="11" y="83"/>
                  </a:cubicBezTo>
                  <a:cubicBezTo>
                    <a:pt x="10" y="82"/>
                    <a:pt x="10" y="80"/>
                    <a:pt x="10" y="80"/>
                  </a:cubicBezTo>
                  <a:cubicBezTo>
                    <a:pt x="9" y="80"/>
                    <a:pt x="9" y="80"/>
                    <a:pt x="9" y="80"/>
                  </a:cubicBezTo>
                  <a:cubicBezTo>
                    <a:pt x="9" y="80"/>
                    <a:pt x="0" y="173"/>
                    <a:pt x="92" y="187"/>
                  </a:cubicBezTo>
                  <a:cubicBezTo>
                    <a:pt x="92" y="187"/>
                    <a:pt x="71" y="182"/>
                    <a:pt x="69" y="178"/>
                  </a:cubicBezTo>
                  <a:cubicBezTo>
                    <a:pt x="69" y="178"/>
                    <a:pt x="69" y="174"/>
                    <a:pt x="70" y="174"/>
                  </a:cubicBezTo>
                  <a:cubicBezTo>
                    <a:pt x="71" y="174"/>
                    <a:pt x="72" y="175"/>
                    <a:pt x="73" y="174"/>
                  </a:cubicBezTo>
                  <a:cubicBezTo>
                    <a:pt x="75" y="173"/>
                    <a:pt x="76" y="171"/>
                    <a:pt x="76" y="171"/>
                  </a:cubicBezTo>
                  <a:cubicBezTo>
                    <a:pt x="76" y="173"/>
                    <a:pt x="76" y="173"/>
                    <a:pt x="76" y="173"/>
                  </a:cubicBezTo>
                  <a:cubicBezTo>
                    <a:pt x="76" y="173"/>
                    <a:pt x="75" y="173"/>
                    <a:pt x="79" y="173"/>
                  </a:cubicBezTo>
                  <a:cubicBezTo>
                    <a:pt x="83" y="172"/>
                    <a:pt x="83" y="172"/>
                    <a:pt x="85" y="172"/>
                  </a:cubicBezTo>
                  <a:cubicBezTo>
                    <a:pt x="86" y="171"/>
                    <a:pt x="88" y="168"/>
                    <a:pt x="89" y="170"/>
                  </a:cubicBezTo>
                  <a:cubicBezTo>
                    <a:pt x="90" y="172"/>
                    <a:pt x="88" y="171"/>
                    <a:pt x="90" y="172"/>
                  </a:cubicBezTo>
                  <a:cubicBezTo>
                    <a:pt x="92" y="173"/>
                    <a:pt x="96" y="171"/>
                    <a:pt x="96" y="171"/>
                  </a:cubicBezTo>
                  <a:cubicBezTo>
                    <a:pt x="96" y="171"/>
                    <a:pt x="102" y="172"/>
                    <a:pt x="103" y="171"/>
                  </a:cubicBezTo>
                  <a:cubicBezTo>
                    <a:pt x="103" y="170"/>
                    <a:pt x="103" y="169"/>
                    <a:pt x="105" y="169"/>
                  </a:cubicBezTo>
                  <a:cubicBezTo>
                    <a:pt x="106" y="170"/>
                    <a:pt x="106" y="171"/>
                    <a:pt x="106" y="171"/>
                  </a:cubicBezTo>
                  <a:cubicBezTo>
                    <a:pt x="103" y="173"/>
                    <a:pt x="103" y="173"/>
                    <a:pt x="103" y="173"/>
                  </a:cubicBezTo>
                  <a:cubicBezTo>
                    <a:pt x="99" y="176"/>
                    <a:pt x="99" y="176"/>
                    <a:pt x="99" y="176"/>
                  </a:cubicBezTo>
                  <a:cubicBezTo>
                    <a:pt x="99" y="176"/>
                    <a:pt x="98" y="176"/>
                    <a:pt x="99" y="177"/>
                  </a:cubicBezTo>
                  <a:cubicBezTo>
                    <a:pt x="101" y="178"/>
                    <a:pt x="101" y="177"/>
                    <a:pt x="103" y="178"/>
                  </a:cubicBezTo>
                  <a:cubicBezTo>
                    <a:pt x="104" y="178"/>
                    <a:pt x="108" y="181"/>
                    <a:pt x="109" y="179"/>
                  </a:cubicBezTo>
                  <a:cubicBezTo>
                    <a:pt x="110" y="177"/>
                    <a:pt x="110" y="177"/>
                    <a:pt x="111" y="176"/>
                  </a:cubicBezTo>
                  <a:cubicBezTo>
                    <a:pt x="111" y="175"/>
                    <a:pt x="111" y="173"/>
                    <a:pt x="113" y="173"/>
                  </a:cubicBezTo>
                  <a:cubicBezTo>
                    <a:pt x="114" y="173"/>
                    <a:pt x="116" y="174"/>
                    <a:pt x="116" y="174"/>
                  </a:cubicBezTo>
                  <a:cubicBezTo>
                    <a:pt x="114" y="177"/>
                    <a:pt x="114" y="177"/>
                    <a:pt x="114" y="177"/>
                  </a:cubicBezTo>
                  <a:cubicBezTo>
                    <a:pt x="114" y="177"/>
                    <a:pt x="117" y="177"/>
                    <a:pt x="118" y="177"/>
                  </a:cubicBezTo>
                  <a:cubicBezTo>
                    <a:pt x="119" y="177"/>
                    <a:pt x="120" y="178"/>
                    <a:pt x="121" y="177"/>
                  </a:cubicBezTo>
                  <a:cubicBezTo>
                    <a:pt x="123" y="175"/>
                    <a:pt x="123" y="175"/>
                    <a:pt x="124" y="175"/>
                  </a:cubicBezTo>
                  <a:cubicBezTo>
                    <a:pt x="126" y="175"/>
                    <a:pt x="128" y="174"/>
                    <a:pt x="129" y="174"/>
                  </a:cubicBezTo>
                  <a:cubicBezTo>
                    <a:pt x="129" y="175"/>
                    <a:pt x="131" y="175"/>
                    <a:pt x="131" y="175"/>
                  </a:cubicBezTo>
                  <a:cubicBezTo>
                    <a:pt x="132" y="175"/>
                    <a:pt x="135" y="177"/>
                    <a:pt x="136" y="177"/>
                  </a:cubicBezTo>
                  <a:cubicBezTo>
                    <a:pt x="137" y="176"/>
                    <a:pt x="141" y="177"/>
                    <a:pt x="141" y="177"/>
                  </a:cubicBezTo>
                  <a:cubicBezTo>
                    <a:pt x="141" y="177"/>
                    <a:pt x="130" y="186"/>
                    <a:pt x="107" y="187"/>
                  </a:cubicBezTo>
                  <a:cubicBezTo>
                    <a:pt x="107" y="187"/>
                    <a:pt x="158" y="189"/>
                    <a:pt x="187" y="139"/>
                  </a:cubicBezTo>
                  <a:cubicBezTo>
                    <a:pt x="216" y="89"/>
                    <a:pt x="196" y="25"/>
                    <a:pt x="130" y="3"/>
                  </a:cubicBezTo>
                  <a:cubicBezTo>
                    <a:pt x="130" y="3"/>
                    <a:pt x="179" y="21"/>
                    <a:pt x="192" y="68"/>
                  </a:cubicBezTo>
                  <a:cubicBezTo>
                    <a:pt x="192" y="69"/>
                    <a:pt x="192" y="69"/>
                    <a:pt x="192" y="69"/>
                  </a:cubicBezTo>
                  <a:cubicBezTo>
                    <a:pt x="191" y="68"/>
                    <a:pt x="191" y="68"/>
                    <a:pt x="190" y="66"/>
                  </a:cubicBezTo>
                  <a:cubicBezTo>
                    <a:pt x="188" y="64"/>
                    <a:pt x="189" y="64"/>
                    <a:pt x="188" y="63"/>
                  </a:cubicBezTo>
                  <a:cubicBezTo>
                    <a:pt x="188" y="61"/>
                    <a:pt x="188" y="62"/>
                    <a:pt x="187" y="61"/>
                  </a:cubicBezTo>
                  <a:cubicBezTo>
                    <a:pt x="186" y="59"/>
                    <a:pt x="185" y="60"/>
                    <a:pt x="184" y="59"/>
                  </a:cubicBezTo>
                  <a:cubicBezTo>
                    <a:pt x="184" y="58"/>
                    <a:pt x="183" y="55"/>
                    <a:pt x="182" y="54"/>
                  </a:cubicBezTo>
                  <a:cubicBezTo>
                    <a:pt x="181" y="53"/>
                    <a:pt x="179" y="53"/>
                    <a:pt x="178" y="53"/>
                  </a:cubicBezTo>
                  <a:cubicBezTo>
                    <a:pt x="178" y="53"/>
                    <a:pt x="178" y="51"/>
                    <a:pt x="178" y="53"/>
                  </a:cubicBezTo>
                  <a:cubicBezTo>
                    <a:pt x="177" y="54"/>
                    <a:pt x="179" y="55"/>
                    <a:pt x="179" y="55"/>
                  </a:cubicBezTo>
                  <a:cubicBezTo>
                    <a:pt x="179" y="59"/>
                    <a:pt x="179" y="59"/>
                    <a:pt x="179" y="59"/>
                  </a:cubicBezTo>
                  <a:cubicBezTo>
                    <a:pt x="179" y="59"/>
                    <a:pt x="180" y="62"/>
                    <a:pt x="180" y="63"/>
                  </a:cubicBezTo>
                  <a:cubicBezTo>
                    <a:pt x="180" y="64"/>
                    <a:pt x="179" y="66"/>
                    <a:pt x="179" y="66"/>
                  </a:cubicBezTo>
                  <a:cubicBezTo>
                    <a:pt x="179" y="66"/>
                    <a:pt x="179" y="69"/>
                    <a:pt x="178" y="70"/>
                  </a:cubicBezTo>
                  <a:cubicBezTo>
                    <a:pt x="177" y="70"/>
                    <a:pt x="172" y="71"/>
                    <a:pt x="172" y="71"/>
                  </a:cubicBezTo>
                  <a:cubicBezTo>
                    <a:pt x="172" y="71"/>
                    <a:pt x="170" y="69"/>
                    <a:pt x="169" y="68"/>
                  </a:cubicBezTo>
                  <a:cubicBezTo>
                    <a:pt x="169" y="66"/>
                    <a:pt x="166" y="66"/>
                    <a:pt x="165" y="65"/>
                  </a:cubicBezTo>
                  <a:cubicBezTo>
                    <a:pt x="165" y="64"/>
                    <a:pt x="166" y="63"/>
                    <a:pt x="165" y="61"/>
                  </a:cubicBezTo>
                  <a:cubicBezTo>
                    <a:pt x="163" y="59"/>
                    <a:pt x="165" y="60"/>
                    <a:pt x="163" y="58"/>
                  </a:cubicBezTo>
                  <a:cubicBezTo>
                    <a:pt x="161" y="57"/>
                    <a:pt x="161" y="57"/>
                    <a:pt x="161" y="57"/>
                  </a:cubicBezTo>
                  <a:cubicBezTo>
                    <a:pt x="161" y="57"/>
                    <a:pt x="157" y="55"/>
                    <a:pt x="158" y="58"/>
                  </a:cubicBezTo>
                  <a:cubicBezTo>
                    <a:pt x="160" y="60"/>
                    <a:pt x="158" y="62"/>
                    <a:pt x="159" y="62"/>
                  </a:cubicBezTo>
                  <a:cubicBezTo>
                    <a:pt x="160" y="63"/>
                    <a:pt x="161" y="62"/>
                    <a:pt x="162" y="64"/>
                  </a:cubicBezTo>
                  <a:cubicBezTo>
                    <a:pt x="163" y="66"/>
                    <a:pt x="163" y="67"/>
                    <a:pt x="164" y="67"/>
                  </a:cubicBezTo>
                  <a:cubicBezTo>
                    <a:pt x="164" y="68"/>
                    <a:pt x="165" y="71"/>
                    <a:pt x="165" y="71"/>
                  </a:cubicBezTo>
                  <a:cubicBezTo>
                    <a:pt x="166" y="71"/>
                    <a:pt x="169" y="71"/>
                    <a:pt x="169" y="72"/>
                  </a:cubicBezTo>
                  <a:cubicBezTo>
                    <a:pt x="168" y="73"/>
                    <a:pt x="167" y="75"/>
                    <a:pt x="169" y="75"/>
                  </a:cubicBezTo>
                  <a:cubicBezTo>
                    <a:pt x="170" y="76"/>
                    <a:pt x="170" y="76"/>
                    <a:pt x="171" y="76"/>
                  </a:cubicBezTo>
                  <a:cubicBezTo>
                    <a:pt x="172" y="76"/>
                    <a:pt x="172" y="76"/>
                    <a:pt x="173" y="76"/>
                  </a:cubicBezTo>
                  <a:cubicBezTo>
                    <a:pt x="175" y="75"/>
                    <a:pt x="176" y="75"/>
                    <a:pt x="176" y="75"/>
                  </a:cubicBezTo>
                  <a:cubicBezTo>
                    <a:pt x="176" y="75"/>
                    <a:pt x="178" y="77"/>
                    <a:pt x="178" y="77"/>
                  </a:cubicBezTo>
                  <a:cubicBezTo>
                    <a:pt x="178" y="78"/>
                    <a:pt x="178" y="82"/>
                    <a:pt x="178" y="82"/>
                  </a:cubicBezTo>
                  <a:cubicBezTo>
                    <a:pt x="176" y="85"/>
                    <a:pt x="176" y="85"/>
                    <a:pt x="176" y="85"/>
                  </a:cubicBezTo>
                  <a:cubicBezTo>
                    <a:pt x="176" y="85"/>
                    <a:pt x="176" y="92"/>
                    <a:pt x="175" y="92"/>
                  </a:cubicBezTo>
                  <a:cubicBezTo>
                    <a:pt x="174" y="92"/>
                    <a:pt x="173" y="95"/>
                    <a:pt x="172" y="95"/>
                  </a:cubicBezTo>
                  <a:cubicBezTo>
                    <a:pt x="171" y="96"/>
                    <a:pt x="171" y="100"/>
                    <a:pt x="171" y="100"/>
                  </a:cubicBezTo>
                  <a:cubicBezTo>
                    <a:pt x="169" y="103"/>
                    <a:pt x="169" y="103"/>
                    <a:pt x="169" y="103"/>
                  </a:cubicBezTo>
                  <a:cubicBezTo>
                    <a:pt x="169" y="103"/>
                    <a:pt x="169" y="106"/>
                    <a:pt x="169" y="107"/>
                  </a:cubicBezTo>
                  <a:cubicBezTo>
                    <a:pt x="169" y="108"/>
                    <a:pt x="170" y="111"/>
                    <a:pt x="169" y="113"/>
                  </a:cubicBezTo>
                  <a:cubicBezTo>
                    <a:pt x="169" y="115"/>
                    <a:pt x="166" y="117"/>
                    <a:pt x="166" y="117"/>
                  </a:cubicBezTo>
                  <a:cubicBezTo>
                    <a:pt x="166" y="117"/>
                    <a:pt x="170" y="120"/>
                    <a:pt x="168" y="120"/>
                  </a:cubicBezTo>
                  <a:cubicBezTo>
                    <a:pt x="166" y="120"/>
                    <a:pt x="164" y="123"/>
                    <a:pt x="164" y="124"/>
                  </a:cubicBezTo>
                  <a:cubicBezTo>
                    <a:pt x="163" y="124"/>
                    <a:pt x="164" y="126"/>
                    <a:pt x="163" y="126"/>
                  </a:cubicBezTo>
                  <a:cubicBezTo>
                    <a:pt x="161" y="126"/>
                    <a:pt x="159" y="126"/>
                    <a:pt x="159" y="127"/>
                  </a:cubicBezTo>
                  <a:cubicBezTo>
                    <a:pt x="159" y="128"/>
                    <a:pt x="159" y="130"/>
                    <a:pt x="159" y="130"/>
                  </a:cubicBezTo>
                  <a:cubicBezTo>
                    <a:pt x="156" y="135"/>
                    <a:pt x="156" y="135"/>
                    <a:pt x="156" y="135"/>
                  </a:cubicBezTo>
                  <a:cubicBezTo>
                    <a:pt x="152" y="139"/>
                    <a:pt x="152" y="139"/>
                    <a:pt x="152" y="139"/>
                  </a:cubicBezTo>
                  <a:cubicBezTo>
                    <a:pt x="152" y="139"/>
                    <a:pt x="152" y="141"/>
                    <a:pt x="151" y="142"/>
                  </a:cubicBezTo>
                  <a:cubicBezTo>
                    <a:pt x="150" y="142"/>
                    <a:pt x="145" y="144"/>
                    <a:pt x="144" y="144"/>
                  </a:cubicBezTo>
                  <a:cubicBezTo>
                    <a:pt x="144" y="145"/>
                    <a:pt x="141" y="147"/>
                    <a:pt x="139" y="147"/>
                  </a:cubicBezTo>
                  <a:cubicBezTo>
                    <a:pt x="138" y="147"/>
                    <a:pt x="140" y="150"/>
                    <a:pt x="138" y="147"/>
                  </a:cubicBezTo>
                  <a:cubicBezTo>
                    <a:pt x="137" y="143"/>
                    <a:pt x="138" y="145"/>
                    <a:pt x="136" y="142"/>
                  </a:cubicBezTo>
                  <a:cubicBezTo>
                    <a:pt x="135" y="138"/>
                    <a:pt x="135" y="141"/>
                    <a:pt x="135" y="138"/>
                  </a:cubicBezTo>
                  <a:cubicBezTo>
                    <a:pt x="135" y="136"/>
                    <a:pt x="135" y="138"/>
                    <a:pt x="135" y="136"/>
                  </a:cubicBezTo>
                  <a:cubicBezTo>
                    <a:pt x="135" y="133"/>
                    <a:pt x="135" y="135"/>
                    <a:pt x="134" y="132"/>
                  </a:cubicBezTo>
                  <a:cubicBezTo>
                    <a:pt x="133" y="129"/>
                    <a:pt x="133" y="130"/>
                    <a:pt x="131" y="128"/>
                  </a:cubicBezTo>
                  <a:cubicBezTo>
                    <a:pt x="129" y="127"/>
                    <a:pt x="128" y="128"/>
                    <a:pt x="129" y="126"/>
                  </a:cubicBezTo>
                  <a:cubicBezTo>
                    <a:pt x="130" y="123"/>
                    <a:pt x="130" y="126"/>
                    <a:pt x="130" y="123"/>
                  </a:cubicBezTo>
                  <a:cubicBezTo>
                    <a:pt x="131" y="120"/>
                    <a:pt x="130" y="119"/>
                    <a:pt x="132" y="118"/>
                  </a:cubicBezTo>
                  <a:cubicBezTo>
                    <a:pt x="134" y="117"/>
                    <a:pt x="135" y="117"/>
                    <a:pt x="135" y="115"/>
                  </a:cubicBezTo>
                  <a:cubicBezTo>
                    <a:pt x="135" y="113"/>
                    <a:pt x="135" y="112"/>
                    <a:pt x="134" y="111"/>
                  </a:cubicBezTo>
                  <a:cubicBezTo>
                    <a:pt x="134" y="110"/>
                    <a:pt x="132" y="108"/>
                    <a:pt x="132" y="108"/>
                  </a:cubicBezTo>
                  <a:cubicBezTo>
                    <a:pt x="132" y="107"/>
                    <a:pt x="132" y="107"/>
                    <a:pt x="130" y="105"/>
                  </a:cubicBezTo>
                  <a:cubicBezTo>
                    <a:pt x="129" y="103"/>
                    <a:pt x="128" y="102"/>
                    <a:pt x="128" y="102"/>
                  </a:cubicBezTo>
                  <a:cubicBezTo>
                    <a:pt x="128" y="102"/>
                    <a:pt x="128" y="98"/>
                    <a:pt x="128" y="96"/>
                  </a:cubicBezTo>
                  <a:cubicBezTo>
                    <a:pt x="128" y="94"/>
                    <a:pt x="127" y="97"/>
                    <a:pt x="128" y="94"/>
                  </a:cubicBezTo>
                  <a:cubicBezTo>
                    <a:pt x="128" y="91"/>
                    <a:pt x="129" y="90"/>
                    <a:pt x="129" y="90"/>
                  </a:cubicBezTo>
                  <a:cubicBezTo>
                    <a:pt x="129" y="90"/>
                    <a:pt x="125" y="87"/>
                    <a:pt x="124" y="88"/>
                  </a:cubicBezTo>
                  <a:cubicBezTo>
                    <a:pt x="123" y="88"/>
                    <a:pt x="123" y="90"/>
                    <a:pt x="121" y="88"/>
                  </a:cubicBezTo>
                  <a:cubicBezTo>
                    <a:pt x="119" y="87"/>
                    <a:pt x="119" y="86"/>
                    <a:pt x="119" y="85"/>
                  </a:cubicBezTo>
                  <a:cubicBezTo>
                    <a:pt x="118" y="85"/>
                    <a:pt x="117" y="85"/>
                    <a:pt x="116" y="85"/>
                  </a:cubicBezTo>
                  <a:cubicBezTo>
                    <a:pt x="114" y="86"/>
                    <a:pt x="112" y="86"/>
                    <a:pt x="110" y="87"/>
                  </a:cubicBezTo>
                  <a:cubicBezTo>
                    <a:pt x="108" y="88"/>
                    <a:pt x="107" y="88"/>
                    <a:pt x="105" y="88"/>
                  </a:cubicBezTo>
                  <a:cubicBezTo>
                    <a:pt x="102" y="88"/>
                    <a:pt x="99" y="89"/>
                    <a:pt x="97" y="88"/>
                  </a:cubicBezTo>
                  <a:cubicBezTo>
                    <a:pt x="95" y="86"/>
                    <a:pt x="95" y="88"/>
                    <a:pt x="94" y="86"/>
                  </a:cubicBezTo>
                  <a:cubicBezTo>
                    <a:pt x="93" y="84"/>
                    <a:pt x="94" y="84"/>
                    <a:pt x="92" y="83"/>
                  </a:cubicBezTo>
                  <a:cubicBezTo>
                    <a:pt x="90" y="82"/>
                    <a:pt x="90" y="83"/>
                    <a:pt x="89" y="81"/>
                  </a:cubicBezTo>
                  <a:cubicBezTo>
                    <a:pt x="89" y="79"/>
                    <a:pt x="90" y="79"/>
                    <a:pt x="89" y="77"/>
                  </a:cubicBezTo>
                  <a:cubicBezTo>
                    <a:pt x="87" y="75"/>
                    <a:pt x="90" y="78"/>
                    <a:pt x="87" y="75"/>
                  </a:cubicBezTo>
                  <a:cubicBezTo>
                    <a:pt x="85" y="73"/>
                    <a:pt x="84" y="75"/>
                    <a:pt x="85" y="73"/>
                  </a:cubicBezTo>
                  <a:cubicBezTo>
                    <a:pt x="86" y="71"/>
                    <a:pt x="86" y="72"/>
                    <a:pt x="86" y="69"/>
                  </a:cubicBezTo>
                  <a:cubicBezTo>
                    <a:pt x="86" y="67"/>
                    <a:pt x="90" y="70"/>
                    <a:pt x="88" y="65"/>
                  </a:cubicBezTo>
                  <a:cubicBezTo>
                    <a:pt x="85" y="60"/>
                    <a:pt x="85" y="61"/>
                    <a:pt x="87" y="57"/>
                  </a:cubicBezTo>
                  <a:cubicBezTo>
                    <a:pt x="89" y="53"/>
                    <a:pt x="92" y="52"/>
                    <a:pt x="93" y="51"/>
                  </a:cubicBezTo>
                  <a:cubicBezTo>
                    <a:pt x="93" y="50"/>
                    <a:pt x="94" y="48"/>
                    <a:pt x="95" y="47"/>
                  </a:cubicBezTo>
                  <a:cubicBezTo>
                    <a:pt x="96" y="46"/>
                    <a:pt x="95" y="46"/>
                    <a:pt x="97" y="46"/>
                  </a:cubicBezTo>
                  <a:cubicBezTo>
                    <a:pt x="99" y="46"/>
                    <a:pt x="101" y="45"/>
                    <a:pt x="103" y="44"/>
                  </a:cubicBezTo>
                  <a:cubicBezTo>
                    <a:pt x="104" y="43"/>
                    <a:pt x="106" y="41"/>
                    <a:pt x="107" y="40"/>
                  </a:cubicBezTo>
                  <a:cubicBezTo>
                    <a:pt x="107" y="40"/>
                    <a:pt x="107" y="41"/>
                    <a:pt x="109" y="40"/>
                  </a:cubicBezTo>
                  <a:cubicBezTo>
                    <a:pt x="111" y="40"/>
                    <a:pt x="111" y="39"/>
                    <a:pt x="113" y="39"/>
                  </a:cubicBezTo>
                  <a:cubicBezTo>
                    <a:pt x="114" y="39"/>
                    <a:pt x="111" y="40"/>
                    <a:pt x="115" y="39"/>
                  </a:cubicBezTo>
                  <a:cubicBezTo>
                    <a:pt x="119" y="39"/>
                    <a:pt x="118" y="39"/>
                    <a:pt x="119" y="39"/>
                  </a:cubicBezTo>
                  <a:cubicBezTo>
                    <a:pt x="120" y="39"/>
                    <a:pt x="119" y="39"/>
                    <a:pt x="121" y="39"/>
                  </a:cubicBezTo>
                  <a:cubicBezTo>
                    <a:pt x="122" y="39"/>
                    <a:pt x="122" y="36"/>
                    <a:pt x="122" y="39"/>
                  </a:cubicBezTo>
                  <a:cubicBezTo>
                    <a:pt x="123" y="43"/>
                    <a:pt x="121" y="44"/>
                    <a:pt x="124" y="44"/>
                  </a:cubicBezTo>
                  <a:cubicBezTo>
                    <a:pt x="126" y="45"/>
                    <a:pt x="124" y="45"/>
                    <a:pt x="126" y="45"/>
                  </a:cubicBezTo>
                  <a:cubicBezTo>
                    <a:pt x="129" y="45"/>
                    <a:pt x="128" y="45"/>
                    <a:pt x="130" y="46"/>
                  </a:cubicBezTo>
                  <a:cubicBezTo>
                    <a:pt x="131" y="46"/>
                    <a:pt x="132" y="47"/>
                    <a:pt x="134" y="47"/>
                  </a:cubicBezTo>
                  <a:cubicBezTo>
                    <a:pt x="136" y="47"/>
                    <a:pt x="133" y="50"/>
                    <a:pt x="136" y="47"/>
                  </a:cubicBezTo>
                  <a:cubicBezTo>
                    <a:pt x="139" y="44"/>
                    <a:pt x="133" y="44"/>
                    <a:pt x="139" y="44"/>
                  </a:cubicBezTo>
                  <a:cubicBezTo>
                    <a:pt x="144" y="45"/>
                    <a:pt x="144" y="46"/>
                    <a:pt x="145" y="45"/>
                  </a:cubicBezTo>
                  <a:cubicBezTo>
                    <a:pt x="146" y="45"/>
                    <a:pt x="146" y="46"/>
                    <a:pt x="148" y="45"/>
                  </a:cubicBezTo>
                  <a:cubicBezTo>
                    <a:pt x="151" y="44"/>
                    <a:pt x="151" y="44"/>
                    <a:pt x="152" y="44"/>
                  </a:cubicBezTo>
                  <a:cubicBezTo>
                    <a:pt x="153" y="45"/>
                    <a:pt x="153" y="47"/>
                    <a:pt x="154" y="45"/>
                  </a:cubicBezTo>
                  <a:cubicBezTo>
                    <a:pt x="154" y="43"/>
                    <a:pt x="156" y="43"/>
                    <a:pt x="154" y="42"/>
                  </a:cubicBezTo>
                  <a:cubicBezTo>
                    <a:pt x="151" y="41"/>
                    <a:pt x="150" y="42"/>
                    <a:pt x="150" y="40"/>
                  </a:cubicBezTo>
                  <a:cubicBezTo>
                    <a:pt x="149" y="39"/>
                    <a:pt x="152" y="39"/>
                    <a:pt x="149" y="39"/>
                  </a:cubicBezTo>
                  <a:cubicBezTo>
                    <a:pt x="146" y="38"/>
                    <a:pt x="147" y="38"/>
                    <a:pt x="145" y="38"/>
                  </a:cubicBezTo>
                  <a:cubicBezTo>
                    <a:pt x="143" y="37"/>
                    <a:pt x="141" y="39"/>
                    <a:pt x="140" y="38"/>
                  </a:cubicBezTo>
                  <a:cubicBezTo>
                    <a:pt x="140" y="36"/>
                    <a:pt x="136" y="39"/>
                    <a:pt x="140" y="36"/>
                  </a:cubicBezTo>
                  <a:cubicBezTo>
                    <a:pt x="143" y="32"/>
                    <a:pt x="142" y="31"/>
                    <a:pt x="144" y="32"/>
                  </a:cubicBezTo>
                  <a:cubicBezTo>
                    <a:pt x="147" y="32"/>
                    <a:pt x="146" y="34"/>
                    <a:pt x="148" y="33"/>
                  </a:cubicBezTo>
                  <a:cubicBezTo>
                    <a:pt x="149" y="32"/>
                    <a:pt x="152" y="31"/>
                    <a:pt x="149" y="29"/>
                  </a:cubicBezTo>
                  <a:cubicBezTo>
                    <a:pt x="146" y="27"/>
                    <a:pt x="148" y="28"/>
                    <a:pt x="145" y="26"/>
                  </a:cubicBezTo>
                  <a:cubicBezTo>
                    <a:pt x="142" y="25"/>
                    <a:pt x="140" y="32"/>
                    <a:pt x="139" y="31"/>
                  </a:cubicBezTo>
                  <a:cubicBezTo>
                    <a:pt x="137" y="30"/>
                    <a:pt x="137" y="29"/>
                    <a:pt x="136" y="30"/>
                  </a:cubicBezTo>
                  <a:cubicBezTo>
                    <a:pt x="135" y="30"/>
                    <a:pt x="135" y="32"/>
                    <a:pt x="135" y="34"/>
                  </a:cubicBezTo>
                  <a:cubicBezTo>
                    <a:pt x="134" y="36"/>
                    <a:pt x="136" y="36"/>
                    <a:pt x="133" y="35"/>
                  </a:cubicBezTo>
                  <a:cubicBezTo>
                    <a:pt x="130" y="34"/>
                    <a:pt x="136" y="34"/>
                    <a:pt x="130" y="32"/>
                  </a:cubicBezTo>
                  <a:cubicBezTo>
                    <a:pt x="124" y="30"/>
                    <a:pt x="121" y="30"/>
                    <a:pt x="120" y="31"/>
                  </a:cubicBezTo>
                  <a:cubicBezTo>
                    <a:pt x="120" y="32"/>
                    <a:pt x="118" y="32"/>
                    <a:pt x="118" y="32"/>
                  </a:cubicBezTo>
                  <a:cubicBezTo>
                    <a:pt x="117" y="33"/>
                    <a:pt x="120" y="35"/>
                    <a:pt x="117" y="33"/>
                  </a:cubicBezTo>
                  <a:cubicBezTo>
                    <a:pt x="114" y="32"/>
                    <a:pt x="112" y="34"/>
                    <a:pt x="112" y="34"/>
                  </a:cubicBezTo>
                  <a:cubicBezTo>
                    <a:pt x="112" y="34"/>
                    <a:pt x="111" y="34"/>
                    <a:pt x="110" y="34"/>
                  </a:cubicBezTo>
                  <a:cubicBezTo>
                    <a:pt x="109" y="35"/>
                    <a:pt x="106" y="36"/>
                    <a:pt x="105" y="36"/>
                  </a:cubicBezTo>
                  <a:cubicBezTo>
                    <a:pt x="104" y="35"/>
                    <a:pt x="101" y="36"/>
                    <a:pt x="103" y="33"/>
                  </a:cubicBezTo>
                  <a:cubicBezTo>
                    <a:pt x="106" y="30"/>
                    <a:pt x="104" y="32"/>
                    <a:pt x="108" y="30"/>
                  </a:cubicBezTo>
                  <a:cubicBezTo>
                    <a:pt x="111" y="28"/>
                    <a:pt x="117" y="28"/>
                    <a:pt x="112" y="27"/>
                  </a:cubicBezTo>
                  <a:cubicBezTo>
                    <a:pt x="107" y="26"/>
                    <a:pt x="115" y="26"/>
                    <a:pt x="108" y="23"/>
                  </a:cubicBezTo>
                  <a:cubicBezTo>
                    <a:pt x="102" y="20"/>
                    <a:pt x="102" y="24"/>
                    <a:pt x="102" y="20"/>
                  </a:cubicBezTo>
                  <a:cubicBezTo>
                    <a:pt x="102" y="16"/>
                    <a:pt x="101" y="15"/>
                    <a:pt x="100" y="16"/>
                  </a:cubicBezTo>
                  <a:cubicBezTo>
                    <a:pt x="99" y="16"/>
                    <a:pt x="95" y="17"/>
                    <a:pt x="93" y="17"/>
                  </a:cubicBezTo>
                  <a:cubicBezTo>
                    <a:pt x="92" y="17"/>
                    <a:pt x="94" y="19"/>
                    <a:pt x="91" y="17"/>
                  </a:cubicBezTo>
                  <a:cubicBezTo>
                    <a:pt x="88" y="15"/>
                    <a:pt x="87" y="18"/>
                    <a:pt x="88" y="15"/>
                  </a:cubicBezTo>
                  <a:cubicBezTo>
                    <a:pt x="89" y="12"/>
                    <a:pt x="89" y="12"/>
                    <a:pt x="91" y="10"/>
                  </a:cubicBezTo>
                  <a:cubicBezTo>
                    <a:pt x="93" y="9"/>
                    <a:pt x="92" y="3"/>
                    <a:pt x="97" y="5"/>
                  </a:cubicBezTo>
                  <a:cubicBezTo>
                    <a:pt x="101" y="7"/>
                    <a:pt x="99" y="7"/>
                    <a:pt x="103" y="7"/>
                  </a:cubicBezTo>
                  <a:cubicBezTo>
                    <a:pt x="106" y="7"/>
                    <a:pt x="108" y="7"/>
                    <a:pt x="108" y="6"/>
                  </a:cubicBezTo>
                  <a:cubicBezTo>
                    <a:pt x="108" y="5"/>
                    <a:pt x="104" y="3"/>
                    <a:pt x="104" y="3"/>
                  </a:cubicBezTo>
                  <a:cubicBezTo>
                    <a:pt x="104" y="3"/>
                    <a:pt x="103" y="4"/>
                    <a:pt x="103" y="3"/>
                  </a:cubicBezTo>
                  <a:cubicBezTo>
                    <a:pt x="103" y="2"/>
                    <a:pt x="104" y="1"/>
                    <a:pt x="104" y="1"/>
                  </a:cubicBezTo>
                  <a:cubicBezTo>
                    <a:pt x="103" y="0"/>
                    <a:pt x="103" y="0"/>
                    <a:pt x="103" y="0"/>
                  </a:cubicBezTo>
                  <a:cubicBezTo>
                    <a:pt x="103" y="0"/>
                    <a:pt x="91" y="0"/>
                    <a:pt x="88" y="1"/>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34" name="Freeform 97"/>
            <p:cNvSpPr/>
            <p:nvPr/>
          </p:nvSpPr>
          <p:spPr bwMode="auto">
            <a:xfrm>
              <a:off x="2878139" y="3878264"/>
              <a:ext cx="88900" cy="104775"/>
            </a:xfrm>
            <a:custGeom>
              <a:gdLst>
                <a:gd fmla="*/ 43 w 62" name="T0"/>
                <a:gd fmla="*/ 5 h 73" name="T1"/>
                <a:gd fmla="*/ 43 w 62" name="T2"/>
                <a:gd fmla="*/ 27 h 73" name="T3"/>
                <a:gd fmla="*/ 24 w 62" name="T4"/>
                <a:gd fmla="*/ 43 h 73" name="T5"/>
                <a:gd fmla="*/ 1 w 62" name="T6"/>
                <a:gd fmla="*/ 61 h 73" name="T7"/>
                <a:gd fmla="*/ 62 w 62" name="T8"/>
                <a:gd fmla="*/ 73 h 73" name="T9"/>
                <a:gd fmla="*/ 62 w 62" name="T10"/>
                <a:gd fmla="*/ 0 h 73" name="T11"/>
                <a:gd fmla="*/ 43 w 62" name="T12"/>
                <a:gd fmla="*/ 5 h 73" name="T13"/>
              </a:gdLst>
              <a:cxnLst>
                <a:cxn ang="0">
                  <a:pos x="T0" y="T1"/>
                </a:cxn>
                <a:cxn ang="0">
                  <a:pos x="T2" y="T3"/>
                </a:cxn>
                <a:cxn ang="0">
                  <a:pos x="T4" y="T5"/>
                </a:cxn>
                <a:cxn ang="0">
                  <a:pos x="T6" y="T7"/>
                </a:cxn>
                <a:cxn ang="0">
                  <a:pos x="T8" y="T9"/>
                </a:cxn>
                <a:cxn ang="0">
                  <a:pos x="T10" y="T11"/>
                </a:cxn>
                <a:cxn ang="0">
                  <a:pos x="T12" y="T13"/>
                </a:cxn>
              </a:cxnLst>
              <a:rect b="b" l="0" r="r" t="0"/>
              <a:pathLst>
                <a:path h="73" w="62">
                  <a:moveTo>
                    <a:pt x="43" y="5"/>
                  </a:moveTo>
                  <a:cubicBezTo>
                    <a:pt x="43" y="27"/>
                    <a:pt x="43" y="27"/>
                    <a:pt x="43" y="27"/>
                  </a:cubicBezTo>
                  <a:cubicBezTo>
                    <a:pt x="43" y="27"/>
                    <a:pt x="37" y="38"/>
                    <a:pt x="24" y="43"/>
                  </a:cubicBezTo>
                  <a:cubicBezTo>
                    <a:pt x="12" y="47"/>
                    <a:pt x="0" y="54"/>
                    <a:pt x="1" y="61"/>
                  </a:cubicBezTo>
                  <a:cubicBezTo>
                    <a:pt x="2" y="67"/>
                    <a:pt x="17" y="73"/>
                    <a:pt x="62" y="73"/>
                  </a:cubicBezTo>
                  <a:cubicBezTo>
                    <a:pt x="62" y="0"/>
                    <a:pt x="62" y="0"/>
                    <a:pt x="62" y="0"/>
                  </a:cubicBezTo>
                  <a:lnTo>
                    <a:pt x="43" y="5"/>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35" name="Freeform 98"/>
            <p:cNvSpPr/>
            <p:nvPr/>
          </p:nvSpPr>
          <p:spPr bwMode="auto">
            <a:xfrm>
              <a:off x="2959101" y="3878264"/>
              <a:ext cx="84138" cy="104775"/>
            </a:xfrm>
            <a:custGeom>
              <a:gdLst>
                <a:gd fmla="*/ 12 w 58" name="T0"/>
                <a:gd fmla="*/ 5 h 73" name="T1"/>
                <a:gd fmla="*/ 12 w 58" name="T2"/>
                <a:gd fmla="*/ 27 h 73" name="T3"/>
                <a:gd fmla="*/ 30 w 58" name="T4"/>
                <a:gd fmla="*/ 43 h 73" name="T5"/>
                <a:gd fmla="*/ 57 w 58" name="T6"/>
                <a:gd fmla="*/ 61 h 73" name="T7"/>
                <a:gd fmla="*/ 0 w 58" name="T8"/>
                <a:gd fmla="*/ 73 h 73" name="T9"/>
                <a:gd fmla="*/ 0 w 58" name="T10"/>
                <a:gd fmla="*/ 0 h 73" name="T11"/>
                <a:gd fmla="*/ 12 w 58" name="T12"/>
                <a:gd fmla="*/ 5 h 73" name="T13"/>
              </a:gdLst>
              <a:cxnLst>
                <a:cxn ang="0">
                  <a:pos x="T0" y="T1"/>
                </a:cxn>
                <a:cxn ang="0">
                  <a:pos x="T2" y="T3"/>
                </a:cxn>
                <a:cxn ang="0">
                  <a:pos x="T4" y="T5"/>
                </a:cxn>
                <a:cxn ang="0">
                  <a:pos x="T6" y="T7"/>
                </a:cxn>
                <a:cxn ang="0">
                  <a:pos x="T8" y="T9"/>
                </a:cxn>
                <a:cxn ang="0">
                  <a:pos x="T10" y="T11"/>
                </a:cxn>
                <a:cxn ang="0">
                  <a:pos x="T12" y="T13"/>
                </a:cxn>
              </a:cxnLst>
              <a:rect b="b" l="0" r="r" t="0"/>
              <a:pathLst>
                <a:path h="73" w="57">
                  <a:moveTo>
                    <a:pt x="12" y="5"/>
                  </a:moveTo>
                  <a:cubicBezTo>
                    <a:pt x="12" y="27"/>
                    <a:pt x="12" y="27"/>
                    <a:pt x="12" y="27"/>
                  </a:cubicBezTo>
                  <a:cubicBezTo>
                    <a:pt x="12" y="27"/>
                    <a:pt x="17" y="38"/>
                    <a:pt x="30" y="43"/>
                  </a:cubicBezTo>
                  <a:cubicBezTo>
                    <a:pt x="43" y="47"/>
                    <a:pt x="58" y="54"/>
                    <a:pt x="57" y="61"/>
                  </a:cubicBezTo>
                  <a:cubicBezTo>
                    <a:pt x="56" y="67"/>
                    <a:pt x="32" y="73"/>
                    <a:pt x="0" y="73"/>
                  </a:cubicBezTo>
                  <a:cubicBezTo>
                    <a:pt x="0" y="0"/>
                    <a:pt x="0" y="0"/>
                    <a:pt x="0" y="0"/>
                  </a:cubicBezTo>
                  <a:lnTo>
                    <a:pt x="12" y="5"/>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36" name="Freeform 99"/>
            <p:cNvSpPr/>
            <p:nvPr/>
          </p:nvSpPr>
          <p:spPr bwMode="auto">
            <a:xfrm>
              <a:off x="2809876" y="3575051"/>
              <a:ext cx="312738" cy="314325"/>
            </a:xfrm>
            <a:custGeom>
              <a:gdLst>
                <a:gd fmla="*/ 160 w 218" name="T0"/>
                <a:gd fmla="*/ 11 h 219" name="T1"/>
                <a:gd fmla="*/ 204 w 218" name="T2"/>
                <a:gd fmla="*/ 97 h 219" name="T3"/>
                <a:gd fmla="*/ 97 w 218" name="T4"/>
                <a:gd fmla="*/ 205 h 219" name="T5"/>
                <a:gd fmla="*/ 11 w 218" name="T6"/>
                <a:gd fmla="*/ 162 h 219" name="T7"/>
                <a:gd fmla="*/ 0 w 218" name="T8"/>
                <a:gd fmla="*/ 171 h 219" name="T9"/>
                <a:gd fmla="*/ 97 w 218" name="T10"/>
                <a:gd fmla="*/ 219 h 219" name="T11"/>
                <a:gd fmla="*/ 218 w 218" name="T12"/>
                <a:gd fmla="*/ 97 h 219" name="T13"/>
                <a:gd fmla="*/ 169 w 218" name="T14"/>
                <a:gd fmla="*/ 0 h 219" name="T15"/>
                <a:gd fmla="*/ 160 w 218" name="T16"/>
                <a:gd fmla="*/ 11 h 21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19" w="218">
                  <a:moveTo>
                    <a:pt x="160" y="11"/>
                  </a:moveTo>
                  <a:cubicBezTo>
                    <a:pt x="187" y="30"/>
                    <a:pt x="204" y="62"/>
                    <a:pt x="204" y="97"/>
                  </a:cubicBezTo>
                  <a:cubicBezTo>
                    <a:pt x="204" y="157"/>
                    <a:pt x="156" y="205"/>
                    <a:pt x="97" y="205"/>
                  </a:cubicBezTo>
                  <a:cubicBezTo>
                    <a:pt x="62" y="205"/>
                    <a:pt x="31" y="188"/>
                    <a:pt x="11" y="162"/>
                  </a:cubicBezTo>
                  <a:cubicBezTo>
                    <a:pt x="0" y="171"/>
                    <a:pt x="0" y="171"/>
                    <a:pt x="0" y="171"/>
                  </a:cubicBezTo>
                  <a:cubicBezTo>
                    <a:pt x="22" y="200"/>
                    <a:pt x="57" y="219"/>
                    <a:pt x="97" y="219"/>
                  </a:cubicBezTo>
                  <a:cubicBezTo>
                    <a:pt x="164" y="219"/>
                    <a:pt x="218" y="165"/>
                    <a:pt x="218" y="97"/>
                  </a:cubicBezTo>
                  <a:cubicBezTo>
                    <a:pt x="218" y="57"/>
                    <a:pt x="199" y="22"/>
                    <a:pt x="169" y="0"/>
                  </a:cubicBezTo>
                  <a:lnTo>
                    <a:pt x="160" y="11"/>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37" name="Freeform 100"/>
            <p:cNvSpPr>
              <a:spLocks noEditPoints="1"/>
            </p:cNvSpPr>
            <p:nvPr/>
          </p:nvSpPr>
          <p:spPr bwMode="auto">
            <a:xfrm>
              <a:off x="2813051" y="3579814"/>
              <a:ext cx="276225" cy="277813"/>
            </a:xfrm>
            <a:custGeom>
              <a:gdLst>
                <a:gd fmla="*/ 96 w 193" name="T0"/>
                <a:gd fmla="*/ 0 h 193" name="T1"/>
                <a:gd fmla="*/ 0 w 193" name="T2"/>
                <a:gd fmla="*/ 97 h 193" name="T3"/>
                <a:gd fmla="*/ 96 w 193" name="T4"/>
                <a:gd fmla="*/ 193 h 193" name="T5"/>
                <a:gd fmla="*/ 193 w 193" name="T6"/>
                <a:gd fmla="*/ 97 h 193" name="T7"/>
                <a:gd fmla="*/ 96 w 193" name="T8"/>
                <a:gd fmla="*/ 0 h 193" name="T9"/>
                <a:gd fmla="*/ 96 w 193" name="T10"/>
                <a:gd fmla="*/ 189 h 193" name="T11"/>
                <a:gd fmla="*/ 4 w 193" name="T12"/>
                <a:gd fmla="*/ 97 h 193" name="T13"/>
                <a:gd fmla="*/ 96 w 193" name="T14"/>
                <a:gd fmla="*/ 5 h 193" name="T15"/>
                <a:gd fmla="*/ 188 w 193" name="T16"/>
                <a:gd fmla="*/ 97 h 193" name="T17"/>
                <a:gd fmla="*/ 96 w 193" name="T18"/>
                <a:gd fmla="*/ 189 h 19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93" w="193">
                  <a:moveTo>
                    <a:pt x="96" y="0"/>
                  </a:moveTo>
                  <a:cubicBezTo>
                    <a:pt x="43" y="0"/>
                    <a:pt x="0" y="43"/>
                    <a:pt x="0" y="97"/>
                  </a:cubicBezTo>
                  <a:cubicBezTo>
                    <a:pt x="0" y="150"/>
                    <a:pt x="43" y="193"/>
                    <a:pt x="96" y="193"/>
                  </a:cubicBezTo>
                  <a:cubicBezTo>
                    <a:pt x="149" y="193"/>
                    <a:pt x="193" y="150"/>
                    <a:pt x="193" y="97"/>
                  </a:cubicBezTo>
                  <a:cubicBezTo>
                    <a:pt x="193" y="43"/>
                    <a:pt x="149" y="0"/>
                    <a:pt x="96" y="0"/>
                  </a:cubicBezTo>
                  <a:close/>
                  <a:moveTo>
                    <a:pt x="96" y="189"/>
                  </a:moveTo>
                  <a:cubicBezTo>
                    <a:pt x="46" y="189"/>
                    <a:pt x="4" y="147"/>
                    <a:pt x="4" y="97"/>
                  </a:cubicBezTo>
                  <a:cubicBezTo>
                    <a:pt x="4" y="46"/>
                    <a:pt x="46" y="5"/>
                    <a:pt x="96" y="5"/>
                  </a:cubicBezTo>
                  <a:cubicBezTo>
                    <a:pt x="147" y="5"/>
                    <a:pt x="188" y="46"/>
                    <a:pt x="188" y="97"/>
                  </a:cubicBezTo>
                  <a:cubicBezTo>
                    <a:pt x="188" y="147"/>
                    <a:pt x="147" y="189"/>
                    <a:pt x="96" y="189"/>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38" name="Freeform 101"/>
            <p:cNvSpPr/>
            <p:nvPr/>
          </p:nvSpPr>
          <p:spPr bwMode="auto">
            <a:xfrm>
              <a:off x="2805114" y="3584576"/>
              <a:ext cx="311150" cy="273050"/>
            </a:xfrm>
            <a:custGeom>
              <a:gdLst>
                <a:gd fmla="*/ 62 w 216" name="T0"/>
                <a:gd fmla="*/ 15 h 189" name="T1"/>
                <a:gd fmla="*/ 58 w 216" name="T2"/>
                <a:gd fmla="*/ 22 h 189" name="T3"/>
                <a:gd fmla="*/ 54 w 216" name="T4"/>
                <a:gd fmla="*/ 28 h 189" name="T5"/>
                <a:gd fmla="*/ 51 w 216" name="T6"/>
                <a:gd fmla="*/ 25 h 189" name="T7"/>
                <a:gd fmla="*/ 50 w 216" name="T8"/>
                <a:gd fmla="*/ 31 h 189" name="T9"/>
                <a:gd fmla="*/ 40 w 216" name="T10"/>
                <a:gd fmla="*/ 33 h 189" name="T11"/>
                <a:gd fmla="*/ 34 w 216" name="T12"/>
                <a:gd fmla="*/ 39 h 189" name="T13"/>
                <a:gd fmla="*/ 26 w 216" name="T14"/>
                <a:gd fmla="*/ 51 h 189" name="T15"/>
                <a:gd fmla="*/ 20 w 216" name="T16"/>
                <a:gd fmla="*/ 58 h 189" name="T17"/>
                <a:gd fmla="*/ 25 w 216" name="T18"/>
                <a:gd fmla="*/ 64 h 189" name="T19"/>
                <a:gd fmla="*/ 26 w 216" name="T20"/>
                <a:gd fmla="*/ 67 h 189" name="T21"/>
                <a:gd fmla="*/ 21 w 216" name="T22"/>
                <a:gd fmla="*/ 62 h 189" name="T23"/>
                <a:gd fmla="*/ 17 w 216" name="T24"/>
                <a:gd fmla="*/ 57 h 189" name="T25"/>
                <a:gd fmla="*/ 16 w 216" name="T26"/>
                <a:gd fmla="*/ 65 h 189" name="T27"/>
                <a:gd fmla="*/ 16 w 216" name="T28"/>
                <a:gd fmla="*/ 79 h 189" name="T29"/>
                <a:gd fmla="*/ 23 w 216" name="T30"/>
                <a:gd fmla="*/ 76 h 189" name="T31"/>
                <a:gd fmla="*/ 30 w 216" name="T32"/>
                <a:gd fmla="*/ 84 h 189" name="T33"/>
                <a:gd fmla="*/ 39 w 216" name="T34"/>
                <a:gd fmla="*/ 93 h 189" name="T35"/>
                <a:gd fmla="*/ 47 w 216" name="T36"/>
                <a:gd fmla="*/ 100 h 189" name="T37"/>
                <a:gd fmla="*/ 58 w 216" name="T38"/>
                <a:gd fmla="*/ 111 h 189" name="T39"/>
                <a:gd fmla="*/ 55 w 216" name="T40"/>
                <a:gd fmla="*/ 128 h 189" name="T41"/>
                <a:gd fmla="*/ 46 w 216" name="T42"/>
                <a:gd fmla="*/ 147 h 189" name="T43"/>
                <a:gd fmla="*/ 49 w 216" name="T44"/>
                <a:gd fmla="*/ 161 h 189" name="T45"/>
                <a:gd fmla="*/ 44 w 216" name="T46"/>
                <a:gd fmla="*/ 162 h 189" name="T47"/>
                <a:gd fmla="*/ 30 w 216" name="T48"/>
                <a:gd fmla="*/ 141 h 189" name="T49"/>
                <a:gd fmla="*/ 15 w 216" name="T50"/>
                <a:gd fmla="*/ 107 h 189" name="T51"/>
                <a:gd fmla="*/ 11 w 216" name="T52"/>
                <a:gd fmla="*/ 83 h 189" name="T53"/>
                <a:gd fmla="*/ 70 w 216" name="T54"/>
                <a:gd fmla="*/ 174 h 189" name="T55"/>
                <a:gd fmla="*/ 85 w 216" name="T56"/>
                <a:gd fmla="*/ 172 h 189" name="T57"/>
                <a:gd fmla="*/ 105 w 216" name="T58"/>
                <a:gd fmla="*/ 169 h 189" name="T59"/>
                <a:gd fmla="*/ 103 w 216" name="T60"/>
                <a:gd fmla="*/ 178 h 189" name="T61"/>
                <a:gd fmla="*/ 114 w 216" name="T62"/>
                <a:gd fmla="*/ 177 h 189" name="T63"/>
                <a:gd fmla="*/ 131 w 216" name="T64"/>
                <a:gd fmla="*/ 175 h 189" name="T65"/>
                <a:gd fmla="*/ 130 w 216" name="T66"/>
                <a:gd fmla="*/ 3 h 189" name="T67"/>
                <a:gd fmla="*/ 187 w 216" name="T68"/>
                <a:gd fmla="*/ 61 h 189" name="T69"/>
                <a:gd fmla="*/ 179 w 216" name="T70"/>
                <a:gd fmla="*/ 55 h 189" name="T71"/>
                <a:gd fmla="*/ 172 w 216" name="T72"/>
                <a:gd fmla="*/ 71 h 189" name="T73"/>
                <a:gd fmla="*/ 161 w 216" name="T74"/>
                <a:gd fmla="*/ 57 h 189" name="T75"/>
                <a:gd fmla="*/ 165 w 216" name="T76"/>
                <a:gd fmla="*/ 71 h 189" name="T77"/>
                <a:gd fmla="*/ 176 w 216" name="T78"/>
                <a:gd fmla="*/ 75 h 189" name="T79"/>
                <a:gd fmla="*/ 172 w 216" name="T80"/>
                <a:gd fmla="*/ 95 h 189" name="T81"/>
                <a:gd fmla="*/ 166 w 216" name="T82"/>
                <a:gd fmla="*/ 117 h 189" name="T83"/>
                <a:gd fmla="*/ 159 w 216" name="T84"/>
                <a:gd fmla="*/ 130 h 189" name="T85"/>
                <a:gd fmla="*/ 139 w 216" name="T86"/>
                <a:gd fmla="*/ 147 h 189" name="T87"/>
                <a:gd fmla="*/ 134 w 216" name="T88"/>
                <a:gd fmla="*/ 132 h 189" name="T89"/>
                <a:gd fmla="*/ 135 w 216" name="T90"/>
                <a:gd fmla="*/ 115 h 189" name="T91"/>
                <a:gd fmla="*/ 128 w 216" name="T92"/>
                <a:gd fmla="*/ 96 h 189" name="T93"/>
                <a:gd fmla="*/ 119 w 216" name="T94"/>
                <a:gd fmla="*/ 85 h 189" name="T95"/>
                <a:gd fmla="*/ 94 w 216" name="T96"/>
                <a:gd fmla="*/ 86 h 189" name="T97"/>
                <a:gd fmla="*/ 85 w 216" name="T98"/>
                <a:gd fmla="*/ 73 h 189" name="T99"/>
                <a:gd fmla="*/ 95 w 216" name="T100"/>
                <a:gd fmla="*/ 47 h 189" name="T101"/>
                <a:gd fmla="*/ 113 w 216" name="T102"/>
                <a:gd fmla="*/ 39 h 189" name="T103"/>
                <a:gd fmla="*/ 124 w 216" name="T104"/>
                <a:gd fmla="*/ 44 h 189" name="T105"/>
                <a:gd fmla="*/ 139 w 216" name="T106"/>
                <a:gd fmla="*/ 44 h 189" name="T107"/>
                <a:gd fmla="*/ 154 w 216" name="T108"/>
                <a:gd fmla="*/ 42 h 189" name="T109"/>
                <a:gd fmla="*/ 140 w 216" name="T110"/>
                <a:gd fmla="*/ 36 h 189" name="T111"/>
                <a:gd fmla="*/ 139 w 216" name="T112"/>
                <a:gd fmla="*/ 31 h 189" name="T113"/>
                <a:gd fmla="*/ 120 w 216" name="T114"/>
                <a:gd fmla="*/ 31 h 189" name="T115"/>
                <a:gd fmla="*/ 105 w 216" name="T116"/>
                <a:gd fmla="*/ 36 h 189" name="T117"/>
                <a:gd fmla="*/ 102 w 216" name="T118"/>
                <a:gd fmla="*/ 20 h 189" name="T119"/>
                <a:gd fmla="*/ 91 w 216" name="T120"/>
                <a:gd fmla="*/ 10 h 189" name="T121"/>
                <a:gd fmla="*/ 103 w 216" name="T122"/>
                <a:gd fmla="*/ 3 h 189"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89" w="216">
                  <a:moveTo>
                    <a:pt x="88" y="1"/>
                  </a:moveTo>
                  <a:cubicBezTo>
                    <a:pt x="88" y="1"/>
                    <a:pt x="55" y="5"/>
                    <a:pt x="33" y="30"/>
                  </a:cubicBezTo>
                  <a:cubicBezTo>
                    <a:pt x="33" y="30"/>
                    <a:pt x="50" y="13"/>
                    <a:pt x="60" y="13"/>
                  </a:cubicBezTo>
                  <a:cubicBezTo>
                    <a:pt x="63" y="14"/>
                    <a:pt x="63" y="14"/>
                    <a:pt x="63" y="14"/>
                  </a:cubicBezTo>
                  <a:cubicBezTo>
                    <a:pt x="63" y="14"/>
                    <a:pt x="62" y="14"/>
                    <a:pt x="62" y="15"/>
                  </a:cubicBezTo>
                  <a:cubicBezTo>
                    <a:pt x="62" y="15"/>
                    <a:pt x="60" y="17"/>
                    <a:pt x="60" y="17"/>
                  </a:cubicBezTo>
                  <a:cubicBezTo>
                    <a:pt x="60" y="18"/>
                    <a:pt x="61" y="19"/>
                    <a:pt x="61" y="19"/>
                  </a:cubicBezTo>
                  <a:cubicBezTo>
                    <a:pt x="60" y="20"/>
                    <a:pt x="60" y="20"/>
                    <a:pt x="60" y="20"/>
                  </a:cubicBezTo>
                  <a:cubicBezTo>
                    <a:pt x="60" y="20"/>
                    <a:pt x="59" y="21"/>
                    <a:pt x="59" y="21"/>
                  </a:cubicBezTo>
                  <a:cubicBezTo>
                    <a:pt x="59" y="21"/>
                    <a:pt x="58" y="21"/>
                    <a:pt x="58" y="22"/>
                  </a:cubicBezTo>
                  <a:cubicBezTo>
                    <a:pt x="58" y="23"/>
                    <a:pt x="58" y="24"/>
                    <a:pt x="58" y="24"/>
                  </a:cubicBezTo>
                  <a:cubicBezTo>
                    <a:pt x="58" y="26"/>
                    <a:pt x="58" y="26"/>
                    <a:pt x="58" y="26"/>
                  </a:cubicBezTo>
                  <a:cubicBezTo>
                    <a:pt x="58" y="27"/>
                    <a:pt x="58" y="27"/>
                    <a:pt x="58" y="27"/>
                  </a:cubicBezTo>
                  <a:cubicBezTo>
                    <a:pt x="56" y="28"/>
                    <a:pt x="56" y="28"/>
                    <a:pt x="56" y="28"/>
                  </a:cubicBezTo>
                  <a:cubicBezTo>
                    <a:pt x="56" y="28"/>
                    <a:pt x="55" y="28"/>
                    <a:pt x="54" y="28"/>
                  </a:cubicBezTo>
                  <a:cubicBezTo>
                    <a:pt x="53" y="27"/>
                    <a:pt x="53" y="26"/>
                    <a:pt x="53" y="26"/>
                  </a:cubicBezTo>
                  <a:cubicBezTo>
                    <a:pt x="55" y="25"/>
                    <a:pt x="55" y="25"/>
                    <a:pt x="55" y="25"/>
                  </a:cubicBezTo>
                  <a:cubicBezTo>
                    <a:pt x="55" y="25"/>
                    <a:pt x="55" y="25"/>
                    <a:pt x="55" y="24"/>
                  </a:cubicBezTo>
                  <a:cubicBezTo>
                    <a:pt x="54" y="24"/>
                    <a:pt x="54" y="23"/>
                    <a:pt x="53" y="23"/>
                  </a:cubicBezTo>
                  <a:cubicBezTo>
                    <a:pt x="52" y="23"/>
                    <a:pt x="51" y="25"/>
                    <a:pt x="51" y="25"/>
                  </a:cubicBezTo>
                  <a:cubicBezTo>
                    <a:pt x="49" y="26"/>
                    <a:pt x="49" y="26"/>
                    <a:pt x="49" y="26"/>
                  </a:cubicBezTo>
                  <a:cubicBezTo>
                    <a:pt x="49" y="26"/>
                    <a:pt x="48" y="28"/>
                    <a:pt x="49" y="28"/>
                  </a:cubicBezTo>
                  <a:cubicBezTo>
                    <a:pt x="49" y="28"/>
                    <a:pt x="50" y="28"/>
                    <a:pt x="50" y="28"/>
                  </a:cubicBezTo>
                  <a:cubicBezTo>
                    <a:pt x="50" y="28"/>
                    <a:pt x="50" y="29"/>
                    <a:pt x="50" y="29"/>
                  </a:cubicBezTo>
                  <a:cubicBezTo>
                    <a:pt x="50" y="30"/>
                    <a:pt x="50" y="31"/>
                    <a:pt x="50" y="31"/>
                  </a:cubicBezTo>
                  <a:cubicBezTo>
                    <a:pt x="50" y="31"/>
                    <a:pt x="49" y="32"/>
                    <a:pt x="48" y="31"/>
                  </a:cubicBezTo>
                  <a:cubicBezTo>
                    <a:pt x="47" y="31"/>
                    <a:pt x="46" y="31"/>
                    <a:pt x="45" y="31"/>
                  </a:cubicBezTo>
                  <a:cubicBezTo>
                    <a:pt x="45" y="30"/>
                    <a:pt x="44" y="30"/>
                    <a:pt x="43" y="30"/>
                  </a:cubicBezTo>
                  <a:cubicBezTo>
                    <a:pt x="43" y="31"/>
                    <a:pt x="43" y="31"/>
                    <a:pt x="42" y="31"/>
                  </a:cubicBezTo>
                  <a:cubicBezTo>
                    <a:pt x="42" y="31"/>
                    <a:pt x="40" y="33"/>
                    <a:pt x="40" y="33"/>
                  </a:cubicBezTo>
                  <a:cubicBezTo>
                    <a:pt x="40" y="33"/>
                    <a:pt x="39" y="33"/>
                    <a:pt x="39" y="34"/>
                  </a:cubicBezTo>
                  <a:cubicBezTo>
                    <a:pt x="39" y="34"/>
                    <a:pt x="39" y="36"/>
                    <a:pt x="39" y="36"/>
                  </a:cubicBezTo>
                  <a:cubicBezTo>
                    <a:pt x="39" y="36"/>
                    <a:pt x="38" y="36"/>
                    <a:pt x="36" y="37"/>
                  </a:cubicBezTo>
                  <a:cubicBezTo>
                    <a:pt x="35" y="37"/>
                    <a:pt x="35" y="38"/>
                    <a:pt x="35" y="38"/>
                  </a:cubicBezTo>
                  <a:cubicBezTo>
                    <a:pt x="34" y="39"/>
                    <a:pt x="34" y="39"/>
                    <a:pt x="34" y="39"/>
                  </a:cubicBezTo>
                  <a:cubicBezTo>
                    <a:pt x="34" y="39"/>
                    <a:pt x="33" y="40"/>
                    <a:pt x="32" y="41"/>
                  </a:cubicBezTo>
                  <a:cubicBezTo>
                    <a:pt x="31" y="42"/>
                    <a:pt x="29" y="44"/>
                    <a:pt x="29" y="44"/>
                  </a:cubicBezTo>
                  <a:cubicBezTo>
                    <a:pt x="28" y="44"/>
                    <a:pt x="27" y="45"/>
                    <a:pt x="27" y="46"/>
                  </a:cubicBezTo>
                  <a:cubicBezTo>
                    <a:pt x="27" y="47"/>
                    <a:pt x="27" y="48"/>
                    <a:pt x="26" y="48"/>
                  </a:cubicBezTo>
                  <a:cubicBezTo>
                    <a:pt x="26" y="49"/>
                    <a:pt x="26" y="50"/>
                    <a:pt x="26" y="51"/>
                  </a:cubicBezTo>
                  <a:cubicBezTo>
                    <a:pt x="25" y="52"/>
                    <a:pt x="25" y="53"/>
                    <a:pt x="24" y="53"/>
                  </a:cubicBezTo>
                  <a:cubicBezTo>
                    <a:pt x="24" y="54"/>
                    <a:pt x="23" y="54"/>
                    <a:pt x="23" y="54"/>
                  </a:cubicBezTo>
                  <a:cubicBezTo>
                    <a:pt x="23" y="54"/>
                    <a:pt x="21" y="55"/>
                    <a:pt x="20" y="55"/>
                  </a:cubicBezTo>
                  <a:cubicBezTo>
                    <a:pt x="19" y="56"/>
                    <a:pt x="19" y="57"/>
                    <a:pt x="19" y="57"/>
                  </a:cubicBezTo>
                  <a:cubicBezTo>
                    <a:pt x="19" y="58"/>
                    <a:pt x="20" y="58"/>
                    <a:pt x="20" y="58"/>
                  </a:cubicBezTo>
                  <a:cubicBezTo>
                    <a:pt x="21" y="58"/>
                    <a:pt x="22" y="59"/>
                    <a:pt x="22" y="59"/>
                  </a:cubicBezTo>
                  <a:cubicBezTo>
                    <a:pt x="22" y="59"/>
                    <a:pt x="22" y="61"/>
                    <a:pt x="22" y="61"/>
                  </a:cubicBezTo>
                  <a:cubicBezTo>
                    <a:pt x="22" y="61"/>
                    <a:pt x="21" y="63"/>
                    <a:pt x="22" y="63"/>
                  </a:cubicBezTo>
                  <a:cubicBezTo>
                    <a:pt x="22" y="63"/>
                    <a:pt x="23" y="63"/>
                    <a:pt x="23" y="63"/>
                  </a:cubicBezTo>
                  <a:cubicBezTo>
                    <a:pt x="25" y="64"/>
                    <a:pt x="25" y="64"/>
                    <a:pt x="25" y="64"/>
                  </a:cubicBezTo>
                  <a:cubicBezTo>
                    <a:pt x="27" y="65"/>
                    <a:pt x="27" y="65"/>
                    <a:pt x="27" y="65"/>
                  </a:cubicBezTo>
                  <a:cubicBezTo>
                    <a:pt x="28" y="65"/>
                    <a:pt x="28" y="65"/>
                    <a:pt x="28" y="65"/>
                  </a:cubicBezTo>
                  <a:cubicBezTo>
                    <a:pt x="28" y="65"/>
                    <a:pt x="27" y="66"/>
                    <a:pt x="27" y="67"/>
                  </a:cubicBezTo>
                  <a:cubicBezTo>
                    <a:pt x="27" y="67"/>
                    <a:pt x="27" y="68"/>
                    <a:pt x="26" y="68"/>
                  </a:cubicBezTo>
                  <a:cubicBezTo>
                    <a:pt x="26" y="67"/>
                    <a:pt x="26" y="67"/>
                    <a:pt x="26" y="67"/>
                  </a:cubicBezTo>
                  <a:cubicBezTo>
                    <a:pt x="25" y="66"/>
                    <a:pt x="25" y="66"/>
                    <a:pt x="25" y="65"/>
                  </a:cubicBezTo>
                  <a:cubicBezTo>
                    <a:pt x="24" y="65"/>
                    <a:pt x="23" y="66"/>
                    <a:pt x="23" y="66"/>
                  </a:cubicBezTo>
                  <a:cubicBezTo>
                    <a:pt x="22" y="65"/>
                    <a:pt x="22" y="65"/>
                    <a:pt x="21" y="65"/>
                  </a:cubicBezTo>
                  <a:cubicBezTo>
                    <a:pt x="21" y="64"/>
                    <a:pt x="21" y="65"/>
                    <a:pt x="21" y="64"/>
                  </a:cubicBezTo>
                  <a:cubicBezTo>
                    <a:pt x="21" y="63"/>
                    <a:pt x="21" y="63"/>
                    <a:pt x="21" y="62"/>
                  </a:cubicBezTo>
                  <a:cubicBezTo>
                    <a:pt x="21" y="62"/>
                    <a:pt x="20" y="61"/>
                    <a:pt x="20" y="61"/>
                  </a:cubicBezTo>
                  <a:cubicBezTo>
                    <a:pt x="19" y="61"/>
                    <a:pt x="20" y="62"/>
                    <a:pt x="19" y="61"/>
                  </a:cubicBezTo>
                  <a:cubicBezTo>
                    <a:pt x="19" y="60"/>
                    <a:pt x="18" y="60"/>
                    <a:pt x="18" y="60"/>
                  </a:cubicBezTo>
                  <a:cubicBezTo>
                    <a:pt x="18" y="60"/>
                    <a:pt x="17" y="60"/>
                    <a:pt x="17" y="60"/>
                  </a:cubicBezTo>
                  <a:cubicBezTo>
                    <a:pt x="17" y="59"/>
                    <a:pt x="17" y="58"/>
                    <a:pt x="17" y="57"/>
                  </a:cubicBezTo>
                  <a:cubicBezTo>
                    <a:pt x="17" y="57"/>
                    <a:pt x="18" y="56"/>
                    <a:pt x="18" y="55"/>
                  </a:cubicBezTo>
                  <a:cubicBezTo>
                    <a:pt x="18" y="55"/>
                    <a:pt x="18" y="52"/>
                    <a:pt x="18" y="52"/>
                  </a:cubicBezTo>
                  <a:cubicBezTo>
                    <a:pt x="18" y="52"/>
                    <a:pt x="15" y="58"/>
                    <a:pt x="14" y="63"/>
                  </a:cubicBezTo>
                  <a:cubicBezTo>
                    <a:pt x="14" y="63"/>
                    <a:pt x="15" y="62"/>
                    <a:pt x="15" y="63"/>
                  </a:cubicBezTo>
                  <a:cubicBezTo>
                    <a:pt x="15" y="64"/>
                    <a:pt x="16" y="65"/>
                    <a:pt x="16" y="65"/>
                  </a:cubicBezTo>
                  <a:cubicBezTo>
                    <a:pt x="15" y="66"/>
                    <a:pt x="15" y="66"/>
                    <a:pt x="15" y="68"/>
                  </a:cubicBezTo>
                  <a:cubicBezTo>
                    <a:pt x="15" y="71"/>
                    <a:pt x="16" y="71"/>
                    <a:pt x="16" y="72"/>
                  </a:cubicBezTo>
                  <a:cubicBezTo>
                    <a:pt x="15" y="73"/>
                    <a:pt x="15" y="74"/>
                    <a:pt x="15" y="75"/>
                  </a:cubicBezTo>
                  <a:cubicBezTo>
                    <a:pt x="15" y="76"/>
                    <a:pt x="15" y="78"/>
                    <a:pt x="16" y="78"/>
                  </a:cubicBezTo>
                  <a:cubicBezTo>
                    <a:pt x="16" y="79"/>
                    <a:pt x="16" y="79"/>
                    <a:pt x="16" y="79"/>
                  </a:cubicBezTo>
                  <a:cubicBezTo>
                    <a:pt x="17" y="80"/>
                    <a:pt x="16" y="81"/>
                    <a:pt x="17" y="80"/>
                  </a:cubicBezTo>
                  <a:cubicBezTo>
                    <a:pt x="18" y="78"/>
                    <a:pt x="19" y="77"/>
                    <a:pt x="19" y="77"/>
                  </a:cubicBezTo>
                  <a:cubicBezTo>
                    <a:pt x="19" y="76"/>
                    <a:pt x="19" y="76"/>
                    <a:pt x="19" y="76"/>
                  </a:cubicBezTo>
                  <a:cubicBezTo>
                    <a:pt x="19" y="76"/>
                    <a:pt x="19" y="75"/>
                    <a:pt x="21" y="75"/>
                  </a:cubicBezTo>
                  <a:cubicBezTo>
                    <a:pt x="22" y="76"/>
                    <a:pt x="22" y="75"/>
                    <a:pt x="23" y="76"/>
                  </a:cubicBezTo>
                  <a:cubicBezTo>
                    <a:pt x="23" y="77"/>
                    <a:pt x="22" y="78"/>
                    <a:pt x="23" y="78"/>
                  </a:cubicBezTo>
                  <a:cubicBezTo>
                    <a:pt x="24" y="78"/>
                    <a:pt x="26" y="77"/>
                    <a:pt x="26" y="77"/>
                  </a:cubicBezTo>
                  <a:cubicBezTo>
                    <a:pt x="27" y="78"/>
                    <a:pt x="28" y="78"/>
                    <a:pt x="28" y="79"/>
                  </a:cubicBezTo>
                  <a:cubicBezTo>
                    <a:pt x="28" y="80"/>
                    <a:pt x="29" y="81"/>
                    <a:pt x="29" y="82"/>
                  </a:cubicBezTo>
                  <a:cubicBezTo>
                    <a:pt x="30" y="82"/>
                    <a:pt x="30" y="83"/>
                    <a:pt x="30" y="84"/>
                  </a:cubicBezTo>
                  <a:cubicBezTo>
                    <a:pt x="30" y="85"/>
                    <a:pt x="33" y="86"/>
                    <a:pt x="33" y="86"/>
                  </a:cubicBezTo>
                  <a:cubicBezTo>
                    <a:pt x="33" y="86"/>
                    <a:pt x="35" y="86"/>
                    <a:pt x="36" y="86"/>
                  </a:cubicBezTo>
                  <a:cubicBezTo>
                    <a:pt x="37" y="86"/>
                    <a:pt x="36" y="87"/>
                    <a:pt x="37" y="88"/>
                  </a:cubicBezTo>
                  <a:cubicBezTo>
                    <a:pt x="38" y="88"/>
                    <a:pt x="39" y="90"/>
                    <a:pt x="39" y="90"/>
                  </a:cubicBezTo>
                  <a:cubicBezTo>
                    <a:pt x="39" y="90"/>
                    <a:pt x="39" y="92"/>
                    <a:pt x="39" y="93"/>
                  </a:cubicBezTo>
                  <a:cubicBezTo>
                    <a:pt x="39" y="94"/>
                    <a:pt x="39" y="95"/>
                    <a:pt x="39" y="95"/>
                  </a:cubicBezTo>
                  <a:cubicBezTo>
                    <a:pt x="40" y="95"/>
                    <a:pt x="42" y="95"/>
                    <a:pt x="42" y="95"/>
                  </a:cubicBezTo>
                  <a:cubicBezTo>
                    <a:pt x="42" y="95"/>
                    <a:pt x="41" y="97"/>
                    <a:pt x="43" y="97"/>
                  </a:cubicBezTo>
                  <a:cubicBezTo>
                    <a:pt x="44" y="98"/>
                    <a:pt x="46" y="98"/>
                    <a:pt x="46" y="99"/>
                  </a:cubicBezTo>
                  <a:cubicBezTo>
                    <a:pt x="47" y="99"/>
                    <a:pt x="45" y="100"/>
                    <a:pt x="47" y="100"/>
                  </a:cubicBezTo>
                  <a:cubicBezTo>
                    <a:pt x="49" y="100"/>
                    <a:pt x="51" y="100"/>
                    <a:pt x="52" y="101"/>
                  </a:cubicBezTo>
                  <a:cubicBezTo>
                    <a:pt x="53" y="101"/>
                    <a:pt x="52" y="102"/>
                    <a:pt x="54" y="104"/>
                  </a:cubicBezTo>
                  <a:cubicBezTo>
                    <a:pt x="57" y="105"/>
                    <a:pt x="57" y="105"/>
                    <a:pt x="58" y="106"/>
                  </a:cubicBezTo>
                  <a:cubicBezTo>
                    <a:pt x="59" y="106"/>
                    <a:pt x="60" y="106"/>
                    <a:pt x="59" y="108"/>
                  </a:cubicBezTo>
                  <a:cubicBezTo>
                    <a:pt x="59" y="109"/>
                    <a:pt x="59" y="111"/>
                    <a:pt x="58" y="111"/>
                  </a:cubicBezTo>
                  <a:cubicBezTo>
                    <a:pt x="57" y="112"/>
                    <a:pt x="56" y="114"/>
                    <a:pt x="55" y="115"/>
                  </a:cubicBezTo>
                  <a:cubicBezTo>
                    <a:pt x="55" y="116"/>
                    <a:pt x="54" y="117"/>
                    <a:pt x="55" y="118"/>
                  </a:cubicBezTo>
                  <a:cubicBezTo>
                    <a:pt x="55" y="120"/>
                    <a:pt x="56" y="121"/>
                    <a:pt x="56" y="122"/>
                  </a:cubicBezTo>
                  <a:cubicBezTo>
                    <a:pt x="56" y="122"/>
                    <a:pt x="56" y="125"/>
                    <a:pt x="56" y="125"/>
                  </a:cubicBezTo>
                  <a:cubicBezTo>
                    <a:pt x="55" y="126"/>
                    <a:pt x="55" y="128"/>
                    <a:pt x="55" y="128"/>
                  </a:cubicBezTo>
                  <a:cubicBezTo>
                    <a:pt x="55" y="128"/>
                    <a:pt x="56" y="129"/>
                    <a:pt x="55" y="130"/>
                  </a:cubicBezTo>
                  <a:cubicBezTo>
                    <a:pt x="54" y="132"/>
                    <a:pt x="52" y="133"/>
                    <a:pt x="51" y="133"/>
                  </a:cubicBezTo>
                  <a:cubicBezTo>
                    <a:pt x="50" y="134"/>
                    <a:pt x="49" y="135"/>
                    <a:pt x="49" y="135"/>
                  </a:cubicBezTo>
                  <a:cubicBezTo>
                    <a:pt x="49" y="135"/>
                    <a:pt x="49" y="139"/>
                    <a:pt x="49" y="140"/>
                  </a:cubicBezTo>
                  <a:cubicBezTo>
                    <a:pt x="48" y="140"/>
                    <a:pt x="45" y="146"/>
                    <a:pt x="46" y="147"/>
                  </a:cubicBezTo>
                  <a:cubicBezTo>
                    <a:pt x="47" y="149"/>
                    <a:pt x="48" y="150"/>
                    <a:pt x="47" y="151"/>
                  </a:cubicBezTo>
                  <a:cubicBezTo>
                    <a:pt x="47" y="152"/>
                    <a:pt x="47" y="152"/>
                    <a:pt x="46" y="153"/>
                  </a:cubicBezTo>
                  <a:cubicBezTo>
                    <a:pt x="46" y="153"/>
                    <a:pt x="44" y="153"/>
                    <a:pt x="45" y="155"/>
                  </a:cubicBezTo>
                  <a:cubicBezTo>
                    <a:pt x="46" y="157"/>
                    <a:pt x="47" y="157"/>
                    <a:pt x="48" y="159"/>
                  </a:cubicBezTo>
                  <a:cubicBezTo>
                    <a:pt x="48" y="160"/>
                    <a:pt x="48" y="160"/>
                    <a:pt x="49" y="161"/>
                  </a:cubicBezTo>
                  <a:cubicBezTo>
                    <a:pt x="50" y="162"/>
                    <a:pt x="50" y="164"/>
                    <a:pt x="51" y="165"/>
                  </a:cubicBezTo>
                  <a:cubicBezTo>
                    <a:pt x="52" y="165"/>
                    <a:pt x="54" y="166"/>
                    <a:pt x="54" y="167"/>
                  </a:cubicBezTo>
                  <a:cubicBezTo>
                    <a:pt x="54" y="168"/>
                    <a:pt x="56" y="170"/>
                    <a:pt x="53" y="169"/>
                  </a:cubicBezTo>
                  <a:cubicBezTo>
                    <a:pt x="50" y="167"/>
                    <a:pt x="53" y="169"/>
                    <a:pt x="49" y="166"/>
                  </a:cubicBezTo>
                  <a:cubicBezTo>
                    <a:pt x="46" y="163"/>
                    <a:pt x="45" y="164"/>
                    <a:pt x="44" y="162"/>
                  </a:cubicBezTo>
                  <a:cubicBezTo>
                    <a:pt x="42" y="161"/>
                    <a:pt x="44" y="167"/>
                    <a:pt x="42" y="159"/>
                  </a:cubicBezTo>
                  <a:cubicBezTo>
                    <a:pt x="39" y="152"/>
                    <a:pt x="38" y="153"/>
                    <a:pt x="37" y="151"/>
                  </a:cubicBezTo>
                  <a:cubicBezTo>
                    <a:pt x="37" y="150"/>
                    <a:pt x="37" y="151"/>
                    <a:pt x="35" y="148"/>
                  </a:cubicBezTo>
                  <a:cubicBezTo>
                    <a:pt x="33" y="144"/>
                    <a:pt x="35" y="146"/>
                    <a:pt x="33" y="144"/>
                  </a:cubicBezTo>
                  <a:cubicBezTo>
                    <a:pt x="31" y="142"/>
                    <a:pt x="31" y="145"/>
                    <a:pt x="30" y="141"/>
                  </a:cubicBezTo>
                  <a:cubicBezTo>
                    <a:pt x="29" y="136"/>
                    <a:pt x="29" y="139"/>
                    <a:pt x="28" y="134"/>
                  </a:cubicBezTo>
                  <a:cubicBezTo>
                    <a:pt x="27" y="130"/>
                    <a:pt x="29" y="129"/>
                    <a:pt x="26" y="127"/>
                  </a:cubicBezTo>
                  <a:cubicBezTo>
                    <a:pt x="24" y="125"/>
                    <a:pt x="24" y="126"/>
                    <a:pt x="23" y="124"/>
                  </a:cubicBezTo>
                  <a:cubicBezTo>
                    <a:pt x="22" y="123"/>
                    <a:pt x="23" y="124"/>
                    <a:pt x="21" y="120"/>
                  </a:cubicBezTo>
                  <a:cubicBezTo>
                    <a:pt x="19" y="116"/>
                    <a:pt x="15" y="114"/>
                    <a:pt x="15" y="107"/>
                  </a:cubicBezTo>
                  <a:cubicBezTo>
                    <a:pt x="16" y="100"/>
                    <a:pt x="16" y="99"/>
                    <a:pt x="16" y="99"/>
                  </a:cubicBezTo>
                  <a:cubicBezTo>
                    <a:pt x="16" y="99"/>
                    <a:pt x="12" y="96"/>
                    <a:pt x="13" y="92"/>
                  </a:cubicBezTo>
                  <a:cubicBezTo>
                    <a:pt x="14" y="88"/>
                    <a:pt x="15" y="89"/>
                    <a:pt x="14" y="88"/>
                  </a:cubicBezTo>
                  <a:cubicBezTo>
                    <a:pt x="14" y="87"/>
                    <a:pt x="14" y="87"/>
                    <a:pt x="12" y="85"/>
                  </a:cubicBezTo>
                  <a:cubicBezTo>
                    <a:pt x="11" y="84"/>
                    <a:pt x="11" y="84"/>
                    <a:pt x="11" y="83"/>
                  </a:cubicBezTo>
                  <a:cubicBezTo>
                    <a:pt x="10" y="82"/>
                    <a:pt x="10" y="80"/>
                    <a:pt x="10" y="80"/>
                  </a:cubicBezTo>
                  <a:cubicBezTo>
                    <a:pt x="9" y="80"/>
                    <a:pt x="9" y="80"/>
                    <a:pt x="9" y="80"/>
                  </a:cubicBezTo>
                  <a:cubicBezTo>
                    <a:pt x="9" y="80"/>
                    <a:pt x="0" y="173"/>
                    <a:pt x="92" y="187"/>
                  </a:cubicBezTo>
                  <a:cubicBezTo>
                    <a:pt x="92" y="187"/>
                    <a:pt x="71" y="182"/>
                    <a:pt x="69" y="178"/>
                  </a:cubicBezTo>
                  <a:cubicBezTo>
                    <a:pt x="69" y="178"/>
                    <a:pt x="69" y="174"/>
                    <a:pt x="70" y="174"/>
                  </a:cubicBezTo>
                  <a:cubicBezTo>
                    <a:pt x="71" y="174"/>
                    <a:pt x="72" y="175"/>
                    <a:pt x="73" y="174"/>
                  </a:cubicBezTo>
                  <a:cubicBezTo>
                    <a:pt x="75" y="173"/>
                    <a:pt x="76" y="171"/>
                    <a:pt x="76" y="171"/>
                  </a:cubicBezTo>
                  <a:cubicBezTo>
                    <a:pt x="76" y="173"/>
                    <a:pt x="76" y="173"/>
                    <a:pt x="76" y="173"/>
                  </a:cubicBezTo>
                  <a:cubicBezTo>
                    <a:pt x="76" y="173"/>
                    <a:pt x="75" y="173"/>
                    <a:pt x="79" y="173"/>
                  </a:cubicBezTo>
                  <a:cubicBezTo>
                    <a:pt x="83" y="172"/>
                    <a:pt x="83" y="172"/>
                    <a:pt x="85" y="172"/>
                  </a:cubicBezTo>
                  <a:cubicBezTo>
                    <a:pt x="86" y="171"/>
                    <a:pt x="88" y="168"/>
                    <a:pt x="89" y="170"/>
                  </a:cubicBezTo>
                  <a:cubicBezTo>
                    <a:pt x="90" y="172"/>
                    <a:pt x="88" y="171"/>
                    <a:pt x="90" y="172"/>
                  </a:cubicBezTo>
                  <a:cubicBezTo>
                    <a:pt x="92" y="173"/>
                    <a:pt x="96" y="171"/>
                    <a:pt x="96" y="171"/>
                  </a:cubicBezTo>
                  <a:cubicBezTo>
                    <a:pt x="96" y="171"/>
                    <a:pt x="102" y="172"/>
                    <a:pt x="103" y="171"/>
                  </a:cubicBezTo>
                  <a:cubicBezTo>
                    <a:pt x="103" y="170"/>
                    <a:pt x="103" y="169"/>
                    <a:pt x="105" y="169"/>
                  </a:cubicBezTo>
                  <a:cubicBezTo>
                    <a:pt x="106" y="170"/>
                    <a:pt x="106" y="171"/>
                    <a:pt x="106" y="171"/>
                  </a:cubicBezTo>
                  <a:cubicBezTo>
                    <a:pt x="103" y="173"/>
                    <a:pt x="103" y="173"/>
                    <a:pt x="103" y="173"/>
                  </a:cubicBezTo>
                  <a:cubicBezTo>
                    <a:pt x="99" y="176"/>
                    <a:pt x="99" y="176"/>
                    <a:pt x="99" y="176"/>
                  </a:cubicBezTo>
                  <a:cubicBezTo>
                    <a:pt x="99" y="176"/>
                    <a:pt x="98" y="176"/>
                    <a:pt x="99" y="177"/>
                  </a:cubicBezTo>
                  <a:cubicBezTo>
                    <a:pt x="101" y="178"/>
                    <a:pt x="101" y="177"/>
                    <a:pt x="103" y="178"/>
                  </a:cubicBezTo>
                  <a:cubicBezTo>
                    <a:pt x="104" y="178"/>
                    <a:pt x="108" y="181"/>
                    <a:pt x="109" y="179"/>
                  </a:cubicBezTo>
                  <a:cubicBezTo>
                    <a:pt x="110" y="177"/>
                    <a:pt x="110" y="177"/>
                    <a:pt x="111" y="176"/>
                  </a:cubicBezTo>
                  <a:cubicBezTo>
                    <a:pt x="111" y="175"/>
                    <a:pt x="111" y="173"/>
                    <a:pt x="113" y="173"/>
                  </a:cubicBezTo>
                  <a:cubicBezTo>
                    <a:pt x="114" y="173"/>
                    <a:pt x="116" y="174"/>
                    <a:pt x="116" y="174"/>
                  </a:cubicBezTo>
                  <a:cubicBezTo>
                    <a:pt x="114" y="177"/>
                    <a:pt x="114" y="177"/>
                    <a:pt x="114" y="177"/>
                  </a:cubicBezTo>
                  <a:cubicBezTo>
                    <a:pt x="114" y="177"/>
                    <a:pt x="117" y="177"/>
                    <a:pt x="118" y="177"/>
                  </a:cubicBezTo>
                  <a:cubicBezTo>
                    <a:pt x="119" y="177"/>
                    <a:pt x="120" y="178"/>
                    <a:pt x="121" y="177"/>
                  </a:cubicBezTo>
                  <a:cubicBezTo>
                    <a:pt x="123" y="175"/>
                    <a:pt x="123" y="175"/>
                    <a:pt x="124" y="175"/>
                  </a:cubicBezTo>
                  <a:cubicBezTo>
                    <a:pt x="126" y="175"/>
                    <a:pt x="128" y="174"/>
                    <a:pt x="129" y="174"/>
                  </a:cubicBezTo>
                  <a:cubicBezTo>
                    <a:pt x="129" y="175"/>
                    <a:pt x="131" y="175"/>
                    <a:pt x="131" y="175"/>
                  </a:cubicBezTo>
                  <a:cubicBezTo>
                    <a:pt x="132" y="175"/>
                    <a:pt x="135" y="177"/>
                    <a:pt x="136" y="177"/>
                  </a:cubicBezTo>
                  <a:cubicBezTo>
                    <a:pt x="137" y="176"/>
                    <a:pt x="141" y="177"/>
                    <a:pt x="141" y="177"/>
                  </a:cubicBezTo>
                  <a:cubicBezTo>
                    <a:pt x="141" y="177"/>
                    <a:pt x="130" y="186"/>
                    <a:pt x="107" y="187"/>
                  </a:cubicBezTo>
                  <a:cubicBezTo>
                    <a:pt x="107" y="187"/>
                    <a:pt x="158" y="189"/>
                    <a:pt x="187" y="139"/>
                  </a:cubicBezTo>
                  <a:cubicBezTo>
                    <a:pt x="216" y="89"/>
                    <a:pt x="196" y="25"/>
                    <a:pt x="130" y="3"/>
                  </a:cubicBezTo>
                  <a:cubicBezTo>
                    <a:pt x="130" y="3"/>
                    <a:pt x="179" y="21"/>
                    <a:pt x="192" y="68"/>
                  </a:cubicBezTo>
                  <a:cubicBezTo>
                    <a:pt x="192" y="69"/>
                    <a:pt x="192" y="69"/>
                    <a:pt x="192" y="69"/>
                  </a:cubicBezTo>
                  <a:cubicBezTo>
                    <a:pt x="191" y="68"/>
                    <a:pt x="191" y="68"/>
                    <a:pt x="190" y="66"/>
                  </a:cubicBezTo>
                  <a:cubicBezTo>
                    <a:pt x="188" y="64"/>
                    <a:pt x="189" y="64"/>
                    <a:pt x="188" y="63"/>
                  </a:cubicBezTo>
                  <a:cubicBezTo>
                    <a:pt x="188" y="61"/>
                    <a:pt x="188" y="62"/>
                    <a:pt x="187" y="61"/>
                  </a:cubicBezTo>
                  <a:cubicBezTo>
                    <a:pt x="186" y="59"/>
                    <a:pt x="185" y="60"/>
                    <a:pt x="184" y="59"/>
                  </a:cubicBezTo>
                  <a:cubicBezTo>
                    <a:pt x="184" y="58"/>
                    <a:pt x="183" y="55"/>
                    <a:pt x="182" y="54"/>
                  </a:cubicBezTo>
                  <a:cubicBezTo>
                    <a:pt x="181" y="53"/>
                    <a:pt x="179" y="53"/>
                    <a:pt x="178" y="53"/>
                  </a:cubicBezTo>
                  <a:cubicBezTo>
                    <a:pt x="178" y="53"/>
                    <a:pt x="178" y="51"/>
                    <a:pt x="178" y="53"/>
                  </a:cubicBezTo>
                  <a:cubicBezTo>
                    <a:pt x="177" y="54"/>
                    <a:pt x="179" y="55"/>
                    <a:pt x="179" y="55"/>
                  </a:cubicBezTo>
                  <a:cubicBezTo>
                    <a:pt x="179" y="59"/>
                    <a:pt x="179" y="59"/>
                    <a:pt x="179" y="59"/>
                  </a:cubicBezTo>
                  <a:cubicBezTo>
                    <a:pt x="179" y="59"/>
                    <a:pt x="180" y="62"/>
                    <a:pt x="180" y="63"/>
                  </a:cubicBezTo>
                  <a:cubicBezTo>
                    <a:pt x="180" y="64"/>
                    <a:pt x="179" y="66"/>
                    <a:pt x="179" y="66"/>
                  </a:cubicBezTo>
                  <a:cubicBezTo>
                    <a:pt x="179" y="66"/>
                    <a:pt x="179" y="69"/>
                    <a:pt x="178" y="70"/>
                  </a:cubicBezTo>
                  <a:cubicBezTo>
                    <a:pt x="177" y="70"/>
                    <a:pt x="172" y="71"/>
                    <a:pt x="172" y="71"/>
                  </a:cubicBezTo>
                  <a:cubicBezTo>
                    <a:pt x="172" y="71"/>
                    <a:pt x="170" y="69"/>
                    <a:pt x="169" y="68"/>
                  </a:cubicBezTo>
                  <a:cubicBezTo>
                    <a:pt x="169" y="66"/>
                    <a:pt x="166" y="66"/>
                    <a:pt x="165" y="65"/>
                  </a:cubicBezTo>
                  <a:cubicBezTo>
                    <a:pt x="165" y="64"/>
                    <a:pt x="166" y="63"/>
                    <a:pt x="165" y="61"/>
                  </a:cubicBezTo>
                  <a:cubicBezTo>
                    <a:pt x="163" y="59"/>
                    <a:pt x="165" y="60"/>
                    <a:pt x="163" y="58"/>
                  </a:cubicBezTo>
                  <a:cubicBezTo>
                    <a:pt x="161" y="57"/>
                    <a:pt x="161" y="57"/>
                    <a:pt x="161" y="57"/>
                  </a:cubicBezTo>
                  <a:cubicBezTo>
                    <a:pt x="161" y="57"/>
                    <a:pt x="157" y="55"/>
                    <a:pt x="158" y="58"/>
                  </a:cubicBezTo>
                  <a:cubicBezTo>
                    <a:pt x="160" y="60"/>
                    <a:pt x="158" y="62"/>
                    <a:pt x="159" y="62"/>
                  </a:cubicBezTo>
                  <a:cubicBezTo>
                    <a:pt x="160" y="63"/>
                    <a:pt x="161" y="62"/>
                    <a:pt x="162" y="64"/>
                  </a:cubicBezTo>
                  <a:cubicBezTo>
                    <a:pt x="163" y="66"/>
                    <a:pt x="163" y="67"/>
                    <a:pt x="164" y="67"/>
                  </a:cubicBezTo>
                  <a:cubicBezTo>
                    <a:pt x="164" y="68"/>
                    <a:pt x="165" y="71"/>
                    <a:pt x="165" y="71"/>
                  </a:cubicBezTo>
                  <a:cubicBezTo>
                    <a:pt x="166" y="71"/>
                    <a:pt x="169" y="71"/>
                    <a:pt x="169" y="72"/>
                  </a:cubicBezTo>
                  <a:cubicBezTo>
                    <a:pt x="168" y="73"/>
                    <a:pt x="167" y="75"/>
                    <a:pt x="169" y="75"/>
                  </a:cubicBezTo>
                  <a:cubicBezTo>
                    <a:pt x="170" y="76"/>
                    <a:pt x="170" y="76"/>
                    <a:pt x="171" y="76"/>
                  </a:cubicBezTo>
                  <a:cubicBezTo>
                    <a:pt x="172" y="76"/>
                    <a:pt x="172" y="76"/>
                    <a:pt x="173" y="76"/>
                  </a:cubicBezTo>
                  <a:cubicBezTo>
                    <a:pt x="175" y="75"/>
                    <a:pt x="176" y="75"/>
                    <a:pt x="176" y="75"/>
                  </a:cubicBezTo>
                  <a:cubicBezTo>
                    <a:pt x="176" y="75"/>
                    <a:pt x="178" y="77"/>
                    <a:pt x="178" y="77"/>
                  </a:cubicBezTo>
                  <a:cubicBezTo>
                    <a:pt x="178" y="78"/>
                    <a:pt x="178" y="82"/>
                    <a:pt x="178" y="82"/>
                  </a:cubicBezTo>
                  <a:cubicBezTo>
                    <a:pt x="176" y="85"/>
                    <a:pt x="176" y="85"/>
                    <a:pt x="176" y="85"/>
                  </a:cubicBezTo>
                  <a:cubicBezTo>
                    <a:pt x="176" y="85"/>
                    <a:pt x="176" y="92"/>
                    <a:pt x="175" y="92"/>
                  </a:cubicBezTo>
                  <a:cubicBezTo>
                    <a:pt x="174" y="92"/>
                    <a:pt x="173" y="95"/>
                    <a:pt x="172" y="95"/>
                  </a:cubicBezTo>
                  <a:cubicBezTo>
                    <a:pt x="171" y="96"/>
                    <a:pt x="171" y="100"/>
                    <a:pt x="171" y="100"/>
                  </a:cubicBezTo>
                  <a:cubicBezTo>
                    <a:pt x="169" y="103"/>
                    <a:pt x="169" y="103"/>
                    <a:pt x="169" y="103"/>
                  </a:cubicBezTo>
                  <a:cubicBezTo>
                    <a:pt x="169" y="103"/>
                    <a:pt x="169" y="106"/>
                    <a:pt x="169" y="107"/>
                  </a:cubicBezTo>
                  <a:cubicBezTo>
                    <a:pt x="169" y="108"/>
                    <a:pt x="170" y="111"/>
                    <a:pt x="169" y="113"/>
                  </a:cubicBezTo>
                  <a:cubicBezTo>
                    <a:pt x="169" y="115"/>
                    <a:pt x="166" y="117"/>
                    <a:pt x="166" y="117"/>
                  </a:cubicBezTo>
                  <a:cubicBezTo>
                    <a:pt x="166" y="117"/>
                    <a:pt x="170" y="120"/>
                    <a:pt x="168" y="120"/>
                  </a:cubicBezTo>
                  <a:cubicBezTo>
                    <a:pt x="166" y="120"/>
                    <a:pt x="164" y="123"/>
                    <a:pt x="164" y="124"/>
                  </a:cubicBezTo>
                  <a:cubicBezTo>
                    <a:pt x="163" y="124"/>
                    <a:pt x="164" y="126"/>
                    <a:pt x="163" y="126"/>
                  </a:cubicBezTo>
                  <a:cubicBezTo>
                    <a:pt x="161" y="126"/>
                    <a:pt x="159" y="126"/>
                    <a:pt x="159" y="127"/>
                  </a:cubicBezTo>
                  <a:cubicBezTo>
                    <a:pt x="159" y="128"/>
                    <a:pt x="159" y="130"/>
                    <a:pt x="159" y="130"/>
                  </a:cubicBezTo>
                  <a:cubicBezTo>
                    <a:pt x="156" y="135"/>
                    <a:pt x="156" y="135"/>
                    <a:pt x="156" y="135"/>
                  </a:cubicBezTo>
                  <a:cubicBezTo>
                    <a:pt x="152" y="139"/>
                    <a:pt x="152" y="139"/>
                    <a:pt x="152" y="139"/>
                  </a:cubicBezTo>
                  <a:cubicBezTo>
                    <a:pt x="152" y="139"/>
                    <a:pt x="152" y="141"/>
                    <a:pt x="151" y="142"/>
                  </a:cubicBezTo>
                  <a:cubicBezTo>
                    <a:pt x="150" y="142"/>
                    <a:pt x="145" y="144"/>
                    <a:pt x="144" y="144"/>
                  </a:cubicBezTo>
                  <a:cubicBezTo>
                    <a:pt x="144" y="145"/>
                    <a:pt x="141" y="147"/>
                    <a:pt x="139" y="147"/>
                  </a:cubicBezTo>
                  <a:cubicBezTo>
                    <a:pt x="138" y="147"/>
                    <a:pt x="140" y="150"/>
                    <a:pt x="138" y="147"/>
                  </a:cubicBezTo>
                  <a:cubicBezTo>
                    <a:pt x="137" y="143"/>
                    <a:pt x="138" y="145"/>
                    <a:pt x="136" y="142"/>
                  </a:cubicBezTo>
                  <a:cubicBezTo>
                    <a:pt x="135" y="138"/>
                    <a:pt x="135" y="141"/>
                    <a:pt x="135" y="138"/>
                  </a:cubicBezTo>
                  <a:cubicBezTo>
                    <a:pt x="135" y="136"/>
                    <a:pt x="135" y="138"/>
                    <a:pt x="135" y="136"/>
                  </a:cubicBezTo>
                  <a:cubicBezTo>
                    <a:pt x="135" y="133"/>
                    <a:pt x="135" y="135"/>
                    <a:pt x="134" y="132"/>
                  </a:cubicBezTo>
                  <a:cubicBezTo>
                    <a:pt x="133" y="129"/>
                    <a:pt x="133" y="130"/>
                    <a:pt x="131" y="128"/>
                  </a:cubicBezTo>
                  <a:cubicBezTo>
                    <a:pt x="129" y="127"/>
                    <a:pt x="128" y="128"/>
                    <a:pt x="129" y="126"/>
                  </a:cubicBezTo>
                  <a:cubicBezTo>
                    <a:pt x="130" y="123"/>
                    <a:pt x="130" y="126"/>
                    <a:pt x="130" y="123"/>
                  </a:cubicBezTo>
                  <a:cubicBezTo>
                    <a:pt x="131" y="120"/>
                    <a:pt x="130" y="119"/>
                    <a:pt x="132" y="118"/>
                  </a:cubicBezTo>
                  <a:cubicBezTo>
                    <a:pt x="134" y="117"/>
                    <a:pt x="135" y="117"/>
                    <a:pt x="135" y="115"/>
                  </a:cubicBezTo>
                  <a:cubicBezTo>
                    <a:pt x="135" y="113"/>
                    <a:pt x="135" y="112"/>
                    <a:pt x="134" y="111"/>
                  </a:cubicBezTo>
                  <a:cubicBezTo>
                    <a:pt x="134" y="110"/>
                    <a:pt x="132" y="108"/>
                    <a:pt x="132" y="108"/>
                  </a:cubicBezTo>
                  <a:cubicBezTo>
                    <a:pt x="132" y="107"/>
                    <a:pt x="132" y="107"/>
                    <a:pt x="130" y="105"/>
                  </a:cubicBezTo>
                  <a:cubicBezTo>
                    <a:pt x="129" y="103"/>
                    <a:pt x="128" y="102"/>
                    <a:pt x="128" y="102"/>
                  </a:cubicBezTo>
                  <a:cubicBezTo>
                    <a:pt x="128" y="102"/>
                    <a:pt x="128" y="98"/>
                    <a:pt x="128" y="96"/>
                  </a:cubicBezTo>
                  <a:cubicBezTo>
                    <a:pt x="128" y="94"/>
                    <a:pt x="127" y="97"/>
                    <a:pt x="128" y="94"/>
                  </a:cubicBezTo>
                  <a:cubicBezTo>
                    <a:pt x="128" y="91"/>
                    <a:pt x="129" y="90"/>
                    <a:pt x="129" y="90"/>
                  </a:cubicBezTo>
                  <a:cubicBezTo>
                    <a:pt x="129" y="90"/>
                    <a:pt x="125" y="87"/>
                    <a:pt x="124" y="88"/>
                  </a:cubicBezTo>
                  <a:cubicBezTo>
                    <a:pt x="123" y="88"/>
                    <a:pt x="123" y="90"/>
                    <a:pt x="121" y="88"/>
                  </a:cubicBezTo>
                  <a:cubicBezTo>
                    <a:pt x="119" y="87"/>
                    <a:pt x="119" y="86"/>
                    <a:pt x="119" y="85"/>
                  </a:cubicBezTo>
                  <a:cubicBezTo>
                    <a:pt x="118" y="85"/>
                    <a:pt x="117" y="85"/>
                    <a:pt x="116" y="85"/>
                  </a:cubicBezTo>
                  <a:cubicBezTo>
                    <a:pt x="114" y="86"/>
                    <a:pt x="112" y="86"/>
                    <a:pt x="110" y="87"/>
                  </a:cubicBezTo>
                  <a:cubicBezTo>
                    <a:pt x="108" y="88"/>
                    <a:pt x="107" y="88"/>
                    <a:pt x="105" y="88"/>
                  </a:cubicBezTo>
                  <a:cubicBezTo>
                    <a:pt x="102" y="88"/>
                    <a:pt x="99" y="89"/>
                    <a:pt x="97" y="88"/>
                  </a:cubicBezTo>
                  <a:cubicBezTo>
                    <a:pt x="95" y="86"/>
                    <a:pt x="95" y="88"/>
                    <a:pt x="94" y="86"/>
                  </a:cubicBezTo>
                  <a:cubicBezTo>
                    <a:pt x="93" y="84"/>
                    <a:pt x="94" y="84"/>
                    <a:pt x="92" y="83"/>
                  </a:cubicBezTo>
                  <a:cubicBezTo>
                    <a:pt x="90" y="82"/>
                    <a:pt x="90" y="83"/>
                    <a:pt x="89" y="81"/>
                  </a:cubicBezTo>
                  <a:cubicBezTo>
                    <a:pt x="89" y="79"/>
                    <a:pt x="90" y="79"/>
                    <a:pt x="89" y="77"/>
                  </a:cubicBezTo>
                  <a:cubicBezTo>
                    <a:pt x="87" y="75"/>
                    <a:pt x="90" y="78"/>
                    <a:pt x="87" y="75"/>
                  </a:cubicBezTo>
                  <a:cubicBezTo>
                    <a:pt x="85" y="73"/>
                    <a:pt x="84" y="75"/>
                    <a:pt x="85" y="73"/>
                  </a:cubicBezTo>
                  <a:cubicBezTo>
                    <a:pt x="86" y="71"/>
                    <a:pt x="86" y="72"/>
                    <a:pt x="86" y="69"/>
                  </a:cubicBezTo>
                  <a:cubicBezTo>
                    <a:pt x="86" y="67"/>
                    <a:pt x="90" y="70"/>
                    <a:pt x="88" y="65"/>
                  </a:cubicBezTo>
                  <a:cubicBezTo>
                    <a:pt x="85" y="60"/>
                    <a:pt x="85" y="61"/>
                    <a:pt x="87" y="57"/>
                  </a:cubicBezTo>
                  <a:cubicBezTo>
                    <a:pt x="89" y="53"/>
                    <a:pt x="92" y="52"/>
                    <a:pt x="93" y="51"/>
                  </a:cubicBezTo>
                  <a:cubicBezTo>
                    <a:pt x="93" y="50"/>
                    <a:pt x="94" y="48"/>
                    <a:pt x="95" y="47"/>
                  </a:cubicBezTo>
                  <a:cubicBezTo>
                    <a:pt x="96" y="46"/>
                    <a:pt x="95" y="46"/>
                    <a:pt x="97" y="46"/>
                  </a:cubicBezTo>
                  <a:cubicBezTo>
                    <a:pt x="99" y="46"/>
                    <a:pt x="101" y="45"/>
                    <a:pt x="103" y="44"/>
                  </a:cubicBezTo>
                  <a:cubicBezTo>
                    <a:pt x="104" y="43"/>
                    <a:pt x="106" y="41"/>
                    <a:pt x="107" y="40"/>
                  </a:cubicBezTo>
                  <a:cubicBezTo>
                    <a:pt x="107" y="40"/>
                    <a:pt x="107" y="41"/>
                    <a:pt x="109" y="40"/>
                  </a:cubicBezTo>
                  <a:cubicBezTo>
                    <a:pt x="111" y="40"/>
                    <a:pt x="111" y="39"/>
                    <a:pt x="113" y="39"/>
                  </a:cubicBezTo>
                  <a:cubicBezTo>
                    <a:pt x="114" y="39"/>
                    <a:pt x="111" y="40"/>
                    <a:pt x="115" y="39"/>
                  </a:cubicBezTo>
                  <a:cubicBezTo>
                    <a:pt x="119" y="39"/>
                    <a:pt x="118" y="39"/>
                    <a:pt x="119" y="39"/>
                  </a:cubicBezTo>
                  <a:cubicBezTo>
                    <a:pt x="120" y="39"/>
                    <a:pt x="119" y="39"/>
                    <a:pt x="121" y="39"/>
                  </a:cubicBezTo>
                  <a:cubicBezTo>
                    <a:pt x="122" y="39"/>
                    <a:pt x="122" y="36"/>
                    <a:pt x="122" y="39"/>
                  </a:cubicBezTo>
                  <a:cubicBezTo>
                    <a:pt x="123" y="43"/>
                    <a:pt x="121" y="44"/>
                    <a:pt x="124" y="44"/>
                  </a:cubicBezTo>
                  <a:cubicBezTo>
                    <a:pt x="126" y="45"/>
                    <a:pt x="124" y="45"/>
                    <a:pt x="126" y="45"/>
                  </a:cubicBezTo>
                  <a:cubicBezTo>
                    <a:pt x="129" y="45"/>
                    <a:pt x="128" y="45"/>
                    <a:pt x="130" y="46"/>
                  </a:cubicBezTo>
                  <a:cubicBezTo>
                    <a:pt x="131" y="46"/>
                    <a:pt x="132" y="47"/>
                    <a:pt x="134" y="47"/>
                  </a:cubicBezTo>
                  <a:cubicBezTo>
                    <a:pt x="136" y="47"/>
                    <a:pt x="133" y="50"/>
                    <a:pt x="136" y="47"/>
                  </a:cubicBezTo>
                  <a:cubicBezTo>
                    <a:pt x="139" y="44"/>
                    <a:pt x="133" y="44"/>
                    <a:pt x="139" y="44"/>
                  </a:cubicBezTo>
                  <a:cubicBezTo>
                    <a:pt x="144" y="45"/>
                    <a:pt x="144" y="46"/>
                    <a:pt x="145" y="45"/>
                  </a:cubicBezTo>
                  <a:cubicBezTo>
                    <a:pt x="146" y="45"/>
                    <a:pt x="146" y="46"/>
                    <a:pt x="148" y="45"/>
                  </a:cubicBezTo>
                  <a:cubicBezTo>
                    <a:pt x="151" y="44"/>
                    <a:pt x="151" y="44"/>
                    <a:pt x="152" y="44"/>
                  </a:cubicBezTo>
                  <a:cubicBezTo>
                    <a:pt x="153" y="45"/>
                    <a:pt x="153" y="47"/>
                    <a:pt x="154" y="45"/>
                  </a:cubicBezTo>
                  <a:cubicBezTo>
                    <a:pt x="154" y="43"/>
                    <a:pt x="156" y="43"/>
                    <a:pt x="154" y="42"/>
                  </a:cubicBezTo>
                  <a:cubicBezTo>
                    <a:pt x="151" y="41"/>
                    <a:pt x="150" y="42"/>
                    <a:pt x="150" y="40"/>
                  </a:cubicBezTo>
                  <a:cubicBezTo>
                    <a:pt x="149" y="39"/>
                    <a:pt x="152" y="39"/>
                    <a:pt x="149" y="39"/>
                  </a:cubicBezTo>
                  <a:cubicBezTo>
                    <a:pt x="146" y="38"/>
                    <a:pt x="147" y="38"/>
                    <a:pt x="145" y="38"/>
                  </a:cubicBezTo>
                  <a:cubicBezTo>
                    <a:pt x="143" y="37"/>
                    <a:pt x="141" y="39"/>
                    <a:pt x="140" y="38"/>
                  </a:cubicBezTo>
                  <a:cubicBezTo>
                    <a:pt x="140" y="36"/>
                    <a:pt x="136" y="39"/>
                    <a:pt x="140" y="36"/>
                  </a:cubicBezTo>
                  <a:cubicBezTo>
                    <a:pt x="143" y="32"/>
                    <a:pt x="142" y="31"/>
                    <a:pt x="144" y="32"/>
                  </a:cubicBezTo>
                  <a:cubicBezTo>
                    <a:pt x="147" y="32"/>
                    <a:pt x="146" y="34"/>
                    <a:pt x="148" y="33"/>
                  </a:cubicBezTo>
                  <a:cubicBezTo>
                    <a:pt x="149" y="32"/>
                    <a:pt x="152" y="31"/>
                    <a:pt x="149" y="29"/>
                  </a:cubicBezTo>
                  <a:cubicBezTo>
                    <a:pt x="146" y="27"/>
                    <a:pt x="148" y="28"/>
                    <a:pt x="145" y="26"/>
                  </a:cubicBezTo>
                  <a:cubicBezTo>
                    <a:pt x="142" y="25"/>
                    <a:pt x="140" y="32"/>
                    <a:pt x="139" y="31"/>
                  </a:cubicBezTo>
                  <a:cubicBezTo>
                    <a:pt x="137" y="30"/>
                    <a:pt x="137" y="29"/>
                    <a:pt x="136" y="30"/>
                  </a:cubicBezTo>
                  <a:cubicBezTo>
                    <a:pt x="135" y="30"/>
                    <a:pt x="135" y="32"/>
                    <a:pt x="135" y="34"/>
                  </a:cubicBezTo>
                  <a:cubicBezTo>
                    <a:pt x="134" y="36"/>
                    <a:pt x="136" y="36"/>
                    <a:pt x="133" y="35"/>
                  </a:cubicBezTo>
                  <a:cubicBezTo>
                    <a:pt x="130" y="34"/>
                    <a:pt x="136" y="34"/>
                    <a:pt x="130" y="32"/>
                  </a:cubicBezTo>
                  <a:cubicBezTo>
                    <a:pt x="124" y="30"/>
                    <a:pt x="121" y="30"/>
                    <a:pt x="120" y="31"/>
                  </a:cubicBezTo>
                  <a:cubicBezTo>
                    <a:pt x="120" y="32"/>
                    <a:pt x="118" y="32"/>
                    <a:pt x="118" y="32"/>
                  </a:cubicBezTo>
                  <a:cubicBezTo>
                    <a:pt x="117" y="33"/>
                    <a:pt x="120" y="35"/>
                    <a:pt x="117" y="33"/>
                  </a:cubicBezTo>
                  <a:cubicBezTo>
                    <a:pt x="114" y="32"/>
                    <a:pt x="112" y="34"/>
                    <a:pt x="112" y="34"/>
                  </a:cubicBezTo>
                  <a:cubicBezTo>
                    <a:pt x="112" y="34"/>
                    <a:pt x="111" y="34"/>
                    <a:pt x="110" y="34"/>
                  </a:cubicBezTo>
                  <a:cubicBezTo>
                    <a:pt x="109" y="35"/>
                    <a:pt x="106" y="36"/>
                    <a:pt x="105" y="36"/>
                  </a:cubicBezTo>
                  <a:cubicBezTo>
                    <a:pt x="104" y="35"/>
                    <a:pt x="101" y="36"/>
                    <a:pt x="103" y="33"/>
                  </a:cubicBezTo>
                  <a:cubicBezTo>
                    <a:pt x="106" y="30"/>
                    <a:pt x="104" y="32"/>
                    <a:pt x="108" y="30"/>
                  </a:cubicBezTo>
                  <a:cubicBezTo>
                    <a:pt x="111" y="28"/>
                    <a:pt x="117" y="28"/>
                    <a:pt x="112" y="27"/>
                  </a:cubicBezTo>
                  <a:cubicBezTo>
                    <a:pt x="107" y="26"/>
                    <a:pt x="115" y="26"/>
                    <a:pt x="108" y="23"/>
                  </a:cubicBezTo>
                  <a:cubicBezTo>
                    <a:pt x="102" y="20"/>
                    <a:pt x="102" y="24"/>
                    <a:pt x="102" y="20"/>
                  </a:cubicBezTo>
                  <a:cubicBezTo>
                    <a:pt x="102" y="16"/>
                    <a:pt x="101" y="15"/>
                    <a:pt x="100" y="16"/>
                  </a:cubicBezTo>
                  <a:cubicBezTo>
                    <a:pt x="99" y="16"/>
                    <a:pt x="95" y="17"/>
                    <a:pt x="93" y="17"/>
                  </a:cubicBezTo>
                  <a:cubicBezTo>
                    <a:pt x="92" y="17"/>
                    <a:pt x="94" y="19"/>
                    <a:pt x="91" y="17"/>
                  </a:cubicBezTo>
                  <a:cubicBezTo>
                    <a:pt x="88" y="15"/>
                    <a:pt x="87" y="18"/>
                    <a:pt x="88" y="15"/>
                  </a:cubicBezTo>
                  <a:cubicBezTo>
                    <a:pt x="89" y="12"/>
                    <a:pt x="89" y="12"/>
                    <a:pt x="91" y="10"/>
                  </a:cubicBezTo>
                  <a:cubicBezTo>
                    <a:pt x="93" y="9"/>
                    <a:pt x="92" y="3"/>
                    <a:pt x="97" y="5"/>
                  </a:cubicBezTo>
                  <a:cubicBezTo>
                    <a:pt x="101" y="7"/>
                    <a:pt x="99" y="7"/>
                    <a:pt x="103" y="7"/>
                  </a:cubicBezTo>
                  <a:cubicBezTo>
                    <a:pt x="106" y="7"/>
                    <a:pt x="108" y="7"/>
                    <a:pt x="108" y="6"/>
                  </a:cubicBezTo>
                  <a:cubicBezTo>
                    <a:pt x="108" y="5"/>
                    <a:pt x="104" y="3"/>
                    <a:pt x="104" y="3"/>
                  </a:cubicBezTo>
                  <a:cubicBezTo>
                    <a:pt x="104" y="3"/>
                    <a:pt x="103" y="4"/>
                    <a:pt x="103" y="3"/>
                  </a:cubicBezTo>
                  <a:cubicBezTo>
                    <a:pt x="103" y="2"/>
                    <a:pt x="104" y="1"/>
                    <a:pt x="104" y="1"/>
                  </a:cubicBezTo>
                  <a:cubicBezTo>
                    <a:pt x="103" y="0"/>
                    <a:pt x="103" y="0"/>
                    <a:pt x="103" y="0"/>
                  </a:cubicBezTo>
                  <a:cubicBezTo>
                    <a:pt x="103" y="0"/>
                    <a:pt x="91" y="0"/>
                    <a:pt x="88" y="1"/>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a:p>
          </p:txBody>
        </p:sp>
        <p:sp>
          <p:nvSpPr>
            <p:cNvPr id="154" name="Freeform 153"/>
            <p:cNvSpPr>
              <a:spLocks noChangeArrowheads="1" noChangeAspect="1"/>
            </p:cNvSpPr>
            <p:nvPr/>
          </p:nvSpPr>
          <p:spPr bwMode="auto">
            <a:xfrm>
              <a:off x="1212324" y="3075269"/>
              <a:ext cx="325260" cy="318807"/>
            </a:xfrm>
            <a:custGeom>
              <a:gdLst>
                <a:gd fmla="*/ 153791 w 480786" name="connsiteX0"/>
                <a:gd fmla="*/ 222310 h 471247" name="connsiteY0"/>
                <a:gd fmla="*/ 172194 w 480786" name="connsiteX1"/>
                <a:gd fmla="*/ 240279 h 471247" name="connsiteY1"/>
                <a:gd fmla="*/ 32861 w 480786" name="connsiteX2"/>
                <a:gd fmla="*/ 376142 h 471247" name="connsiteY2"/>
                <a:gd fmla="*/ 95079 w 480786" name="connsiteX3"/>
                <a:gd fmla="*/ 438377 h 471247" name="connsiteY3"/>
                <a:gd fmla="*/ 109538 w 480786" name="connsiteX4"/>
                <a:gd fmla="*/ 423475 h 471247" name="connsiteY4"/>
                <a:gd fmla="*/ 87630 w 480786" name="connsiteX5"/>
                <a:gd fmla="*/ 401562 h 471247" name="connsiteY5"/>
                <a:gd fmla="*/ 102528 w 480786" name="connsiteX6"/>
                <a:gd fmla="*/ 387099 h 471247" name="connsiteY6"/>
                <a:gd fmla="*/ 124435 w 480786" name="connsiteX7"/>
                <a:gd fmla="*/ 412519 h 471247" name="connsiteY7"/>
                <a:gd fmla="*/ 135389 w 480786" name="connsiteX8"/>
                <a:gd fmla="*/ 398056 h 471247" name="connsiteY8"/>
                <a:gd fmla="*/ 102528 w 480786" name="connsiteX9"/>
                <a:gd fmla="*/ 365186 h 471247" name="connsiteY9"/>
                <a:gd fmla="*/ 116987 w 480786" name="connsiteX10"/>
                <a:gd fmla="*/ 354229 h 471247" name="connsiteY10"/>
                <a:gd fmla="*/ 149848 w 480786" name="connsiteX11"/>
                <a:gd fmla="*/ 387099 h 471247" name="connsiteY11"/>
                <a:gd fmla="*/ 168250 w 480786" name="connsiteX12"/>
                <a:gd fmla="*/ 368692 h 471247" name="connsiteY12"/>
                <a:gd fmla="*/ 146343 w 480786" name="connsiteX13"/>
                <a:gd fmla="*/ 346778 h 471247" name="connsiteY13"/>
                <a:gd fmla="*/ 157297 w 480786" name="connsiteX14"/>
                <a:gd fmla="*/ 332316 h 471247" name="connsiteY14"/>
                <a:gd fmla="*/ 179204 w 480786" name="connsiteX15"/>
                <a:gd fmla="*/ 357735 h 471247" name="connsiteY15"/>
                <a:gd fmla="*/ 194101 w 480786" name="connsiteX16"/>
                <a:gd fmla="*/ 342834 h 471247" name="connsiteY16"/>
                <a:gd fmla="*/ 161240 w 480786" name="connsiteX17"/>
                <a:gd fmla="*/ 309964 h 471247" name="connsiteY17"/>
                <a:gd fmla="*/ 172194 w 480786" name="connsiteX18"/>
                <a:gd fmla="*/ 299007 h 471247" name="connsiteY18"/>
                <a:gd fmla="*/ 205055 w 480786" name="connsiteX19"/>
                <a:gd fmla="*/ 332316 h 471247" name="connsiteY19"/>
                <a:gd fmla="*/ 219514 w 480786" name="connsiteX20"/>
                <a:gd fmla="*/ 313908 h 471247" name="connsiteY20"/>
                <a:gd fmla="*/ 197607 w 480786" name="connsiteX21"/>
                <a:gd fmla="*/ 291557 h 471247" name="connsiteY21"/>
                <a:gd fmla="*/ 212066 w 480786" name="connsiteX22"/>
                <a:gd fmla="*/ 280600 h 471247" name="connsiteY22"/>
                <a:gd fmla="*/ 248871 w 480786" name="connsiteX23"/>
                <a:gd fmla="*/ 320921 h 471247" name="connsiteY23"/>
                <a:gd fmla="*/ 95079 w 480786" name="connsiteX24"/>
                <a:gd fmla="*/ 471247 h 471247" name="connsiteY24"/>
                <a:gd fmla="*/ 0 w 480786" name="connsiteX25"/>
                <a:gd fmla="*/ 376142 h 471247" name="connsiteY25"/>
                <a:gd fmla="*/ 129128 w 480786" name="connsiteX26"/>
                <a:gd fmla="*/ 28996 h 471247" name="connsiteY26"/>
                <a:gd fmla="*/ 195209 w 480786" name="connsiteX27"/>
                <a:gd fmla="*/ 91201 h 471247" name="connsiteY27"/>
                <a:gd fmla="*/ 392576 w 480786" name="connsiteX28"/>
                <a:gd fmla="*/ 292271 h 471247" name="connsiteY28"/>
                <a:gd fmla="*/ 436338 w 480786" name="connsiteX29"/>
                <a:gd fmla="*/ 417119 h 471247" name="connsiteY29"/>
                <a:gd fmla="*/ 315992 w 480786" name="connsiteX30"/>
                <a:gd fmla="*/ 361923 h 471247" name="connsiteY30"/>
                <a:gd fmla="*/ 118188 w 480786" name="connsiteX31"/>
                <a:gd fmla="*/ 167862 h 471247" name="connsiteY31"/>
                <a:gd fmla="*/ 56046 w 480786" name="connsiteX32"/>
                <a:gd fmla="*/ 102152 h 471247" name="connsiteY32"/>
                <a:gd fmla="*/ 385180 w 480786" name="connsiteX33"/>
                <a:gd fmla="*/ 0 h 471247" name="connsiteY33"/>
                <a:gd fmla="*/ 480786 w 480786" name="connsiteX34"/>
                <a:gd fmla="*/ 95227 h 471247" name="connsiteY34"/>
                <a:gd fmla="*/ 348780 w 480786" name="connsiteX35"/>
                <a:gd fmla="*/ 223805 h 471247" name="connsiteY35"/>
                <a:gd fmla="*/ 311941 w 480786" name="connsiteX36"/>
                <a:gd fmla="*/ 186943 h 471247" name="connsiteY36"/>
                <a:gd fmla="*/ 326852 w 480786" name="connsiteX37"/>
                <a:gd fmla="*/ 175972 h 471247" name="connsiteY37"/>
                <a:gd fmla="*/ 344833 w 480786" name="connsiteX38"/>
                <a:gd fmla="*/ 194403 h 471247" name="connsiteY38"/>
                <a:gd fmla="*/ 359744 w 480786" name="connsiteX39"/>
                <a:gd fmla="*/ 183433 h 471247" name="connsiteY39"/>
                <a:gd fmla="*/ 326852 w 480786" name="connsiteX40"/>
                <a:gd fmla="*/ 154031 h 471247" name="connsiteY40"/>
                <a:gd fmla="*/ 341324 w 480786" name="connsiteX41"/>
                <a:gd fmla="*/ 143060 h 471247" name="connsiteY41"/>
                <a:gd fmla="*/ 370708 w 480786" name="connsiteX42"/>
                <a:gd fmla="*/ 172462 h 471247" name="connsiteY42"/>
                <a:gd fmla="*/ 389127 w 480786" name="connsiteX43"/>
                <a:gd fmla="*/ 154031 h 471247" name="connsiteY43"/>
                <a:gd fmla="*/ 370708 w 480786" name="connsiteX44"/>
                <a:gd fmla="*/ 135600 h 471247" name="connsiteY44"/>
                <a:gd fmla="*/ 381672 w 480786" name="connsiteX45"/>
                <a:gd fmla="*/ 120679 h 471247" name="connsiteY45"/>
                <a:gd fmla="*/ 400091 w 480786" name="connsiteX46"/>
                <a:gd fmla="*/ 143060 h 471247" name="connsiteY46"/>
                <a:gd fmla="*/ 414563 w 480786" name="connsiteX47"/>
                <a:gd fmla="*/ 128139 h 471247" name="connsiteY47"/>
                <a:gd fmla="*/ 385180 w 480786" name="connsiteX48"/>
                <a:gd fmla="*/ 98738 h 471247" name="connsiteY48"/>
                <a:gd fmla="*/ 396583 w 480786" name="connsiteX49"/>
                <a:gd fmla="*/ 87767 h 471247" name="connsiteY49"/>
                <a:gd fmla="*/ 425966 w 480786" name="connsiteX50"/>
                <a:gd fmla="*/ 117169 h 471247" name="connsiteY50"/>
                <a:gd fmla="*/ 447894 w 480786" name="connsiteX51"/>
                <a:gd fmla="*/ 95227 h 471247" name="connsiteY51"/>
                <a:gd fmla="*/ 385180 w 480786" name="connsiteX52"/>
                <a:gd fmla="*/ 32913 h 471247" name="connsiteY52"/>
                <a:gd fmla="*/ 268085 w 480786" name="connsiteX53"/>
                <a:gd fmla="*/ 146570 h 471247" name="connsiteY53"/>
                <a:gd fmla="*/ 253174 w 480786" name="connsiteX54"/>
                <a:gd fmla="*/ 128139 h 471247" name="connsiteY5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b="b" l="l" r="r" t="t"/>
              <a:pathLst>
                <a:path h="471247" w="480786">
                  <a:moveTo>
                    <a:pt x="153791" y="222310"/>
                  </a:moveTo>
                  <a:lnTo>
                    <a:pt x="172194" y="240279"/>
                  </a:lnTo>
                  <a:lnTo>
                    <a:pt x="32861" y="376142"/>
                  </a:lnTo>
                  <a:lnTo>
                    <a:pt x="95079" y="438377"/>
                  </a:lnTo>
                  <a:lnTo>
                    <a:pt x="109538" y="423475"/>
                  </a:lnTo>
                  <a:lnTo>
                    <a:pt x="87630" y="401562"/>
                  </a:lnTo>
                  <a:lnTo>
                    <a:pt x="102528" y="387099"/>
                  </a:lnTo>
                  <a:lnTo>
                    <a:pt x="124435" y="412519"/>
                  </a:lnTo>
                  <a:lnTo>
                    <a:pt x="135389" y="398056"/>
                  </a:lnTo>
                  <a:lnTo>
                    <a:pt x="102528" y="365186"/>
                  </a:lnTo>
                  <a:lnTo>
                    <a:pt x="116987" y="354229"/>
                  </a:lnTo>
                  <a:lnTo>
                    <a:pt x="149848" y="387099"/>
                  </a:lnTo>
                  <a:lnTo>
                    <a:pt x="168250" y="368692"/>
                  </a:lnTo>
                  <a:lnTo>
                    <a:pt x="146343" y="346778"/>
                  </a:lnTo>
                  <a:lnTo>
                    <a:pt x="157297" y="332316"/>
                  </a:lnTo>
                  <a:lnTo>
                    <a:pt x="179204" y="357735"/>
                  </a:lnTo>
                  <a:lnTo>
                    <a:pt x="194101" y="342834"/>
                  </a:lnTo>
                  <a:lnTo>
                    <a:pt x="161240" y="309964"/>
                  </a:lnTo>
                  <a:lnTo>
                    <a:pt x="172194" y="299007"/>
                  </a:lnTo>
                  <a:lnTo>
                    <a:pt x="205055" y="332316"/>
                  </a:lnTo>
                  <a:lnTo>
                    <a:pt x="219514" y="313908"/>
                  </a:lnTo>
                  <a:lnTo>
                    <a:pt x="197607" y="291557"/>
                  </a:lnTo>
                  <a:lnTo>
                    <a:pt x="212066" y="280600"/>
                  </a:lnTo>
                  <a:lnTo>
                    <a:pt x="248871" y="320921"/>
                  </a:lnTo>
                  <a:lnTo>
                    <a:pt x="95079" y="471247"/>
                  </a:lnTo>
                  <a:lnTo>
                    <a:pt x="0" y="376142"/>
                  </a:lnTo>
                  <a:close/>
                  <a:moveTo>
                    <a:pt x="129128" y="28996"/>
                  </a:moveTo>
                  <a:lnTo>
                    <a:pt x="195209" y="91201"/>
                  </a:lnTo>
                  <a:lnTo>
                    <a:pt x="392576" y="292271"/>
                  </a:lnTo>
                  <a:lnTo>
                    <a:pt x="436338" y="417119"/>
                  </a:lnTo>
                  <a:lnTo>
                    <a:pt x="315992" y="361923"/>
                  </a:lnTo>
                  <a:lnTo>
                    <a:pt x="118188" y="167862"/>
                  </a:lnTo>
                  <a:lnTo>
                    <a:pt x="56046" y="102152"/>
                  </a:lnTo>
                  <a:close/>
                  <a:moveTo>
                    <a:pt x="385180" y="0"/>
                  </a:moveTo>
                  <a:lnTo>
                    <a:pt x="480786" y="95227"/>
                  </a:lnTo>
                  <a:lnTo>
                    <a:pt x="348780" y="223805"/>
                  </a:lnTo>
                  <a:lnTo>
                    <a:pt x="311941" y="186943"/>
                  </a:lnTo>
                  <a:lnTo>
                    <a:pt x="326852" y="175972"/>
                  </a:lnTo>
                  <a:lnTo>
                    <a:pt x="344833" y="194403"/>
                  </a:lnTo>
                  <a:lnTo>
                    <a:pt x="359744" y="183433"/>
                  </a:lnTo>
                  <a:lnTo>
                    <a:pt x="326852" y="154031"/>
                  </a:lnTo>
                  <a:lnTo>
                    <a:pt x="341324" y="143060"/>
                  </a:lnTo>
                  <a:lnTo>
                    <a:pt x="370708" y="172462"/>
                  </a:lnTo>
                  <a:lnTo>
                    <a:pt x="389127" y="154031"/>
                  </a:lnTo>
                  <a:lnTo>
                    <a:pt x="370708" y="135600"/>
                  </a:lnTo>
                  <a:lnTo>
                    <a:pt x="381672" y="120679"/>
                  </a:lnTo>
                  <a:lnTo>
                    <a:pt x="400091" y="143060"/>
                  </a:lnTo>
                  <a:lnTo>
                    <a:pt x="414563" y="128139"/>
                  </a:lnTo>
                  <a:lnTo>
                    <a:pt x="385180" y="98738"/>
                  </a:lnTo>
                  <a:lnTo>
                    <a:pt x="396583" y="87767"/>
                  </a:lnTo>
                  <a:lnTo>
                    <a:pt x="425966" y="117169"/>
                  </a:lnTo>
                  <a:lnTo>
                    <a:pt x="447894" y="95227"/>
                  </a:lnTo>
                  <a:lnTo>
                    <a:pt x="385180" y="32913"/>
                  </a:lnTo>
                  <a:lnTo>
                    <a:pt x="268085" y="146570"/>
                  </a:lnTo>
                  <a:lnTo>
                    <a:pt x="253174" y="128139"/>
                  </a:lnTo>
                  <a:close/>
                </a:path>
              </a:pathLst>
            </a:custGeom>
            <a:solidFill>
              <a:schemeClr val="bg1"/>
            </a:solidFill>
            <a:ln>
              <a:noFill/>
            </a:ln>
            <a:effectLst/>
            <a:extLst>
              <a:ext uri="{91240B29-F687-4F45-9708-019B960494DF}">
                <a14:hiddenLine cap="flat" w="9525">
                  <a:solidFill>
                    <a:srgbClr val="808080"/>
                  </a:solidFill>
                  <a:bevel/>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wrap="square">
              <a:noAutofit/>
            </a:bodyPr>
            <a:lstStyle/>
            <a:p>
              <a:pPr>
                <a:defRPr/>
              </a:pPr>
              <a:endParaRPr lang="en-US"/>
            </a:p>
          </p:txBody>
        </p:sp>
      </p:grpSp>
      <p:grpSp>
        <p:nvGrpSpPr>
          <p:cNvPr id="3" name="Group 2"/>
          <p:cNvGrpSpPr/>
          <p:nvPr/>
        </p:nvGrpSpPr>
        <p:grpSpPr>
          <a:xfrm>
            <a:off x="5166040" y="1609902"/>
            <a:ext cx="1531172" cy="292388"/>
            <a:chOff x="7085761" y="2459577"/>
            <a:chExt cx="2041562" cy="389852"/>
          </a:xfrm>
        </p:grpSpPr>
        <p:sp>
          <p:nvSpPr>
            <p:cNvPr id="83" name="Rectangle 82"/>
            <p:cNvSpPr/>
            <p:nvPr/>
          </p:nvSpPr>
          <p:spPr>
            <a:xfrm>
              <a:off x="7103958" y="2471389"/>
              <a:ext cx="2023365" cy="3278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84" name="Content Placeholder 2"/>
            <p:cNvSpPr txBox="1"/>
            <p:nvPr/>
          </p:nvSpPr>
          <p:spPr>
            <a:xfrm>
              <a:off x="7085761" y="2459577"/>
              <a:ext cx="716890" cy="386081"/>
            </a:xfrm>
            <a:prstGeom prst="rect">
              <a:avLst/>
            </a:prstGeom>
            <a:noFill/>
          </p:spPr>
          <p:txBody>
            <a:bodyPr bIns="60960" lIns="121920" rIns="121920" rtlCol="0" tIns="60960" vert="horz" wrap="square">
              <a:sp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b="1" lang="en-US" sz="1100">
                  <a:solidFill>
                    <a:schemeClr val="bg1"/>
                  </a:solidFill>
                </a:rPr>
                <a:t>50%</a:t>
              </a:r>
            </a:p>
          </p:txBody>
        </p:sp>
      </p:grpSp>
    </p:spTree>
    <p:extLst>
      <p:ext uri="{BB962C8B-B14F-4D97-AF65-F5344CB8AC3E}">
        <p14:creationId val="229662699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id="7"/>
                                        <p:tgtEl>
                                          <p:spTgt spid="2"/>
                                        </p:tgtEl>
                                        <p:attrNameLst>
                                          <p:attrName>ppt_y</p:attrName>
                                        </p:attrNameLst>
                                      </p:cBhvr>
                                      <p:tavLst>
                                        <p:tav tm="0">
                                          <p:val>
                                            <p:strVal val="#ppt_y+#ppt_h*1.125000"/>
                                          </p:val>
                                        </p:tav>
                                        <p:tav tm="100000">
                                          <p:val>
                                            <p:strVal val="#ppt_y"/>
                                          </p:val>
                                        </p:tav>
                                      </p:tavLst>
                                    </p:anim>
                                    <p:animEffect filter="wipe(up)" transition="in">
                                      <p:cBhvr>
                                        <p:cTn dur="500" id="8"/>
                                        <p:tgtEl>
                                          <p:spTgt spid="2"/>
                                        </p:tgtEl>
                                      </p:cBhvr>
                                    </p:animEffect>
                                  </p:childTnLst>
                                </p:cTn>
                              </p:par>
                            </p:childTnLst>
                          </p:cTn>
                        </p:par>
                        <p:par>
                          <p:cTn fill="hold" id="9" nodeType="afterGroup">
                            <p:stCondLst>
                              <p:cond delay="500"/>
                            </p:stCondLst>
                            <p:childTnLst>
                              <p:par>
                                <p:cTn fill="hold" grpId="0" id="10" nodeType="afterEffect" presetClass="entr" presetID="42" presetSubtype="0">
                                  <p:stCondLst>
                                    <p:cond delay="0"/>
                                  </p:stCondLst>
                                  <p:childTnLst>
                                    <p:set>
                                      <p:cBhvr>
                                        <p:cTn dur="1" fill="hold" id="11">
                                          <p:stCondLst>
                                            <p:cond delay="0"/>
                                          </p:stCondLst>
                                        </p:cTn>
                                        <p:tgtEl>
                                          <p:spTgt spid="95"/>
                                        </p:tgtEl>
                                        <p:attrNameLst>
                                          <p:attrName>style.visibility</p:attrName>
                                        </p:attrNameLst>
                                      </p:cBhvr>
                                      <p:to>
                                        <p:strVal val="visible"/>
                                      </p:to>
                                    </p:set>
                                    <p:animEffect filter="fade" transition="in">
                                      <p:cBhvr>
                                        <p:cTn dur="1000" id="12"/>
                                        <p:tgtEl>
                                          <p:spTgt spid="95"/>
                                        </p:tgtEl>
                                      </p:cBhvr>
                                    </p:animEffect>
                                    <p:anim calcmode="lin" valueType="num">
                                      <p:cBhvr>
                                        <p:cTn dur="1000" fill="hold" id="13"/>
                                        <p:tgtEl>
                                          <p:spTgt spid="95"/>
                                        </p:tgtEl>
                                        <p:attrNameLst>
                                          <p:attrName>ppt_x</p:attrName>
                                        </p:attrNameLst>
                                      </p:cBhvr>
                                      <p:tavLst>
                                        <p:tav tm="0">
                                          <p:val>
                                            <p:strVal val="#ppt_x"/>
                                          </p:val>
                                        </p:tav>
                                        <p:tav tm="100000">
                                          <p:val>
                                            <p:strVal val="#ppt_x"/>
                                          </p:val>
                                        </p:tav>
                                      </p:tavLst>
                                    </p:anim>
                                    <p:anim calcmode="lin" valueType="num">
                                      <p:cBhvr>
                                        <p:cTn dur="1000" fill="hold" id="14"/>
                                        <p:tgtEl>
                                          <p:spTgt spid="95"/>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1500"/>
                            </p:stCondLst>
                            <p:childTnLst>
                              <p:par>
                                <p:cTn fill="hold" id="16" nodeType="afterEffect" presetClass="entr" presetID="10" presetSubtype="0">
                                  <p:stCondLst>
                                    <p:cond delay="0"/>
                                  </p:stCondLst>
                                  <p:childTnLst>
                                    <p:set>
                                      <p:cBhvr>
                                        <p:cTn dur="1" fill="hold" id="17">
                                          <p:stCondLst>
                                            <p:cond delay="0"/>
                                          </p:stCondLst>
                                        </p:cTn>
                                        <p:tgtEl>
                                          <p:spTgt spid="165"/>
                                        </p:tgtEl>
                                        <p:attrNameLst>
                                          <p:attrName>style.visibility</p:attrName>
                                        </p:attrNameLst>
                                      </p:cBhvr>
                                      <p:to>
                                        <p:strVal val="visible"/>
                                      </p:to>
                                    </p:set>
                                    <p:animEffect filter="fade" transition="in">
                                      <p:cBhvr>
                                        <p:cTn dur="500" id="18"/>
                                        <p:tgtEl>
                                          <p:spTgt spid="165"/>
                                        </p:tgtEl>
                                      </p:cBhvr>
                                    </p:animEffect>
                                  </p:childTnLst>
                                </p:cTn>
                              </p:par>
                              <p:par>
                                <p:cTn fill="hold" grpId="0" id="19" nodeType="withEffect" presetClass="entr" presetID="22" presetSubtype="8">
                                  <p:stCondLst>
                                    <p:cond delay="0"/>
                                  </p:stCondLst>
                                  <p:childTnLst>
                                    <p:set>
                                      <p:cBhvr>
                                        <p:cTn dur="1" fill="hold" id="20">
                                          <p:stCondLst>
                                            <p:cond delay="0"/>
                                          </p:stCondLst>
                                        </p:cTn>
                                        <p:tgtEl>
                                          <p:spTgt spid="82"/>
                                        </p:tgtEl>
                                        <p:attrNameLst>
                                          <p:attrName>style.visibility</p:attrName>
                                        </p:attrNameLst>
                                      </p:cBhvr>
                                      <p:to>
                                        <p:strVal val="visible"/>
                                      </p:to>
                                    </p:set>
                                    <p:animEffect filter="wipe(left)" transition="in">
                                      <p:cBhvr>
                                        <p:cTn dur="500" id="21"/>
                                        <p:tgtEl>
                                          <p:spTgt spid="82"/>
                                        </p:tgtEl>
                                      </p:cBhvr>
                                    </p:animEffect>
                                  </p:childTnLst>
                                </p:cTn>
                              </p:par>
                            </p:childTnLst>
                          </p:cTn>
                        </p:par>
                        <p:par>
                          <p:cTn fill="hold" id="22" nodeType="afterGroup">
                            <p:stCondLst>
                              <p:cond delay="2000"/>
                            </p:stCondLst>
                            <p:childTnLst>
                              <p:par>
                                <p:cTn fill="hold" id="23" nodeType="afterEffect" presetClass="entr" presetID="10" presetSubtype="0">
                                  <p:stCondLst>
                                    <p:cond delay="0"/>
                                  </p:stCondLst>
                                  <p:childTnLst>
                                    <p:set>
                                      <p:cBhvr>
                                        <p:cTn dur="1" fill="hold" id="24">
                                          <p:stCondLst>
                                            <p:cond delay="0"/>
                                          </p:stCondLst>
                                        </p:cTn>
                                        <p:tgtEl>
                                          <p:spTgt spid="99"/>
                                        </p:tgtEl>
                                        <p:attrNameLst>
                                          <p:attrName>style.visibility</p:attrName>
                                        </p:attrNameLst>
                                      </p:cBhvr>
                                      <p:to>
                                        <p:strVal val="visible"/>
                                      </p:to>
                                    </p:set>
                                    <p:animEffect filter="fade" transition="in">
                                      <p:cBhvr>
                                        <p:cTn dur="500" id="25"/>
                                        <p:tgtEl>
                                          <p:spTgt spid="99"/>
                                        </p:tgtEl>
                                      </p:cBhvr>
                                    </p:animEffect>
                                  </p:childTnLst>
                                </p:cTn>
                              </p:par>
                              <p:par>
                                <p:cTn fill="hold" grpId="0" id="26" nodeType="withEffect" presetClass="entr" presetID="22" presetSubtype="8">
                                  <p:stCondLst>
                                    <p:cond delay="0"/>
                                  </p:stCondLst>
                                  <p:childTnLst>
                                    <p:set>
                                      <p:cBhvr>
                                        <p:cTn dur="1" fill="hold" id="27">
                                          <p:stCondLst>
                                            <p:cond delay="0"/>
                                          </p:stCondLst>
                                        </p:cTn>
                                        <p:tgtEl>
                                          <p:spTgt spid="91"/>
                                        </p:tgtEl>
                                        <p:attrNameLst>
                                          <p:attrName>style.visibility</p:attrName>
                                        </p:attrNameLst>
                                      </p:cBhvr>
                                      <p:to>
                                        <p:strVal val="visible"/>
                                      </p:to>
                                    </p:set>
                                    <p:animEffect filter="wipe(left)" transition="in">
                                      <p:cBhvr>
                                        <p:cTn dur="500" id="28"/>
                                        <p:tgtEl>
                                          <p:spTgt spid="91"/>
                                        </p:tgtEl>
                                      </p:cBhvr>
                                    </p:animEffect>
                                  </p:childTnLst>
                                </p:cTn>
                              </p:par>
                            </p:childTnLst>
                          </p:cTn>
                        </p:par>
                        <p:par>
                          <p:cTn fill="hold" id="29" nodeType="afterGroup">
                            <p:stCondLst>
                              <p:cond delay="2500"/>
                            </p:stCondLst>
                            <p:childTnLst>
                              <p:par>
                                <p:cTn fill="hold" id="30" nodeType="afterEffect" presetClass="entr" presetID="10" presetSubtype="0">
                                  <p:stCondLst>
                                    <p:cond delay="0"/>
                                  </p:stCondLst>
                                  <p:childTnLst>
                                    <p:set>
                                      <p:cBhvr>
                                        <p:cTn dur="1" fill="hold" id="31">
                                          <p:stCondLst>
                                            <p:cond delay="0"/>
                                          </p:stCondLst>
                                        </p:cTn>
                                        <p:tgtEl>
                                          <p:spTgt spid="168"/>
                                        </p:tgtEl>
                                        <p:attrNameLst>
                                          <p:attrName>style.visibility</p:attrName>
                                        </p:attrNameLst>
                                      </p:cBhvr>
                                      <p:to>
                                        <p:strVal val="visible"/>
                                      </p:to>
                                    </p:set>
                                    <p:animEffect filter="fade" transition="in">
                                      <p:cBhvr>
                                        <p:cTn dur="500" id="32"/>
                                        <p:tgtEl>
                                          <p:spTgt spid="168"/>
                                        </p:tgtEl>
                                      </p:cBhvr>
                                    </p:animEffect>
                                  </p:childTnLst>
                                </p:cTn>
                              </p:par>
                              <p:par>
                                <p:cTn fill="hold" grpId="0" id="33" nodeType="withEffect" presetClass="entr" presetID="22" presetSubtype="8">
                                  <p:stCondLst>
                                    <p:cond delay="0"/>
                                  </p:stCondLst>
                                  <p:childTnLst>
                                    <p:set>
                                      <p:cBhvr>
                                        <p:cTn dur="1" fill="hold" id="34">
                                          <p:stCondLst>
                                            <p:cond delay="0"/>
                                          </p:stCondLst>
                                        </p:cTn>
                                        <p:tgtEl>
                                          <p:spTgt spid="88"/>
                                        </p:tgtEl>
                                        <p:attrNameLst>
                                          <p:attrName>style.visibility</p:attrName>
                                        </p:attrNameLst>
                                      </p:cBhvr>
                                      <p:to>
                                        <p:strVal val="visible"/>
                                      </p:to>
                                    </p:set>
                                    <p:animEffect filter="wipe(left)" transition="in">
                                      <p:cBhvr>
                                        <p:cTn dur="500" id="35"/>
                                        <p:tgtEl>
                                          <p:spTgt spid="88"/>
                                        </p:tgtEl>
                                      </p:cBhvr>
                                    </p:animEffect>
                                  </p:childTnLst>
                                </p:cTn>
                              </p:par>
                            </p:childTnLst>
                          </p:cTn>
                        </p:par>
                        <p:par>
                          <p:cTn fill="hold" id="36" nodeType="afterGroup">
                            <p:stCondLst>
                              <p:cond delay="3000"/>
                            </p:stCondLst>
                            <p:childTnLst>
                              <p:par>
                                <p:cTn fill="hold" id="37" nodeType="afterEffect" presetClass="entr" presetID="10" presetSubtype="0">
                                  <p:stCondLst>
                                    <p:cond delay="0"/>
                                  </p:stCondLst>
                                  <p:childTnLst>
                                    <p:set>
                                      <p:cBhvr>
                                        <p:cTn dur="1" fill="hold" id="38">
                                          <p:stCondLst>
                                            <p:cond delay="0"/>
                                          </p:stCondLst>
                                        </p:cTn>
                                        <p:tgtEl>
                                          <p:spTgt spid="160"/>
                                        </p:tgtEl>
                                        <p:attrNameLst>
                                          <p:attrName>style.visibility</p:attrName>
                                        </p:attrNameLst>
                                      </p:cBhvr>
                                      <p:to>
                                        <p:strVal val="visible"/>
                                      </p:to>
                                    </p:set>
                                    <p:animEffect filter="fade" transition="in">
                                      <p:cBhvr>
                                        <p:cTn dur="500" id="39"/>
                                        <p:tgtEl>
                                          <p:spTgt spid="160"/>
                                        </p:tgtEl>
                                      </p:cBhvr>
                                    </p:animEffect>
                                  </p:childTnLst>
                                </p:cTn>
                              </p:par>
                              <p:par>
                                <p:cTn fill="hold" grpId="0" id="40" nodeType="withEffect" presetClass="entr" presetID="22" presetSubtype="8">
                                  <p:stCondLst>
                                    <p:cond delay="0"/>
                                  </p:stCondLst>
                                  <p:childTnLst>
                                    <p:set>
                                      <p:cBhvr>
                                        <p:cTn dur="1" fill="hold" id="41">
                                          <p:stCondLst>
                                            <p:cond delay="0"/>
                                          </p:stCondLst>
                                        </p:cTn>
                                        <p:tgtEl>
                                          <p:spTgt spid="85"/>
                                        </p:tgtEl>
                                        <p:attrNameLst>
                                          <p:attrName>style.visibility</p:attrName>
                                        </p:attrNameLst>
                                      </p:cBhvr>
                                      <p:to>
                                        <p:strVal val="visible"/>
                                      </p:to>
                                    </p:set>
                                    <p:animEffect filter="wipe(left)" transition="in">
                                      <p:cBhvr>
                                        <p:cTn dur="500" id="42"/>
                                        <p:tgtEl>
                                          <p:spTgt spid="85"/>
                                        </p:tgtEl>
                                      </p:cBhvr>
                                    </p:animEffect>
                                  </p:childTnLst>
                                </p:cTn>
                              </p:par>
                            </p:childTnLst>
                          </p:cTn>
                        </p:par>
                        <p:par>
                          <p:cTn fill="hold" id="43" nodeType="afterGroup">
                            <p:stCondLst>
                              <p:cond delay="3500"/>
                            </p:stCondLst>
                            <p:childTnLst>
                              <p:par>
                                <p:cTn fill="hold" grpId="0" id="44" nodeType="afterEffect" presetClass="entr" presetID="10" presetSubtype="0">
                                  <p:stCondLst>
                                    <p:cond delay="0"/>
                                  </p:stCondLst>
                                  <p:childTnLst>
                                    <p:set>
                                      <p:cBhvr>
                                        <p:cTn dur="1" fill="hold" id="45">
                                          <p:stCondLst>
                                            <p:cond delay="0"/>
                                          </p:stCondLst>
                                        </p:cTn>
                                        <p:tgtEl>
                                          <p:spTgt spid="179"/>
                                        </p:tgtEl>
                                        <p:attrNameLst>
                                          <p:attrName>style.visibility</p:attrName>
                                        </p:attrNameLst>
                                      </p:cBhvr>
                                      <p:to>
                                        <p:strVal val="visible"/>
                                      </p:to>
                                    </p:set>
                                    <p:animEffect filter="fade" transition="in">
                                      <p:cBhvr>
                                        <p:cTn dur="500" id="46"/>
                                        <p:tgtEl>
                                          <p:spTgt spid="179"/>
                                        </p:tgtEl>
                                      </p:cBhvr>
                                    </p:animEffect>
                                  </p:childTnLst>
                                </p:cTn>
                              </p:par>
                              <p:par>
                                <p:cTn fill="hold" grpId="0" id="47" nodeType="withEffect" presetClass="entr" presetID="22" presetSubtype="8">
                                  <p:stCondLst>
                                    <p:cond delay="0"/>
                                  </p:stCondLst>
                                  <p:childTnLst>
                                    <p:set>
                                      <p:cBhvr>
                                        <p:cTn dur="1" fill="hold" id="48">
                                          <p:stCondLst>
                                            <p:cond delay="0"/>
                                          </p:stCondLst>
                                        </p:cTn>
                                        <p:tgtEl>
                                          <p:spTgt spid="171"/>
                                        </p:tgtEl>
                                        <p:attrNameLst>
                                          <p:attrName>style.visibility</p:attrName>
                                        </p:attrNameLst>
                                      </p:cBhvr>
                                      <p:to>
                                        <p:strVal val="visible"/>
                                      </p:to>
                                    </p:set>
                                    <p:animEffect filter="wipe(left)" transition="in">
                                      <p:cBhvr>
                                        <p:cTn dur="500" id="49"/>
                                        <p:tgtEl>
                                          <p:spTgt spid="171"/>
                                        </p:tgtEl>
                                      </p:cBhvr>
                                    </p:animEffect>
                                  </p:childTnLst>
                                </p:cTn>
                              </p:par>
                            </p:childTnLst>
                          </p:cTn>
                        </p:par>
                        <p:par>
                          <p:cTn fill="hold" id="50" nodeType="afterGroup">
                            <p:stCondLst>
                              <p:cond delay="4000"/>
                            </p:stCondLst>
                            <p:childTnLst>
                              <p:par>
                                <p:cTn fill="hold" id="51" nodeType="afterEffect" presetClass="entr" presetID="22" presetSubtype="8">
                                  <p:stCondLst>
                                    <p:cond delay="0"/>
                                  </p:stCondLst>
                                  <p:childTnLst>
                                    <p:set>
                                      <p:cBhvr>
                                        <p:cTn dur="1" fill="hold" id="52">
                                          <p:stCondLst>
                                            <p:cond delay="0"/>
                                          </p:stCondLst>
                                        </p:cTn>
                                        <p:tgtEl>
                                          <p:spTgt spid="3"/>
                                        </p:tgtEl>
                                        <p:attrNameLst>
                                          <p:attrName>style.visibility</p:attrName>
                                        </p:attrNameLst>
                                      </p:cBhvr>
                                      <p:to>
                                        <p:strVal val="visible"/>
                                      </p:to>
                                    </p:set>
                                    <p:animEffect filter="wipe(left)" transition="in">
                                      <p:cBhvr>
                                        <p:cTn dur="500" id="53"/>
                                        <p:tgtEl>
                                          <p:spTgt spid="3"/>
                                        </p:tgtEl>
                                      </p:cBhvr>
                                    </p:animEffect>
                                  </p:childTnLst>
                                </p:cTn>
                              </p:par>
                            </p:childTnLst>
                          </p:cTn>
                        </p:par>
                        <p:par>
                          <p:cTn fill="hold" id="54" nodeType="afterGroup">
                            <p:stCondLst>
                              <p:cond delay="4500"/>
                            </p:stCondLst>
                            <p:childTnLst>
                              <p:par>
                                <p:cTn fill="hold" id="55" nodeType="afterEffect" presetClass="entr" presetID="22" presetSubtype="8">
                                  <p:stCondLst>
                                    <p:cond delay="0"/>
                                  </p:stCondLst>
                                  <p:childTnLst>
                                    <p:set>
                                      <p:cBhvr>
                                        <p:cTn dur="1" fill="hold" id="56">
                                          <p:stCondLst>
                                            <p:cond delay="0"/>
                                          </p:stCondLst>
                                        </p:cTn>
                                        <p:tgtEl>
                                          <p:spTgt spid="4"/>
                                        </p:tgtEl>
                                        <p:attrNameLst>
                                          <p:attrName>style.visibility</p:attrName>
                                        </p:attrNameLst>
                                      </p:cBhvr>
                                      <p:to>
                                        <p:strVal val="visible"/>
                                      </p:to>
                                    </p:set>
                                    <p:animEffect filter="wipe(left)" transition="in">
                                      <p:cBhvr>
                                        <p:cTn dur="500" id="57"/>
                                        <p:tgtEl>
                                          <p:spTgt spid="4"/>
                                        </p:tgtEl>
                                      </p:cBhvr>
                                    </p:animEffect>
                                  </p:childTnLst>
                                </p:cTn>
                              </p:par>
                            </p:childTnLst>
                          </p:cTn>
                        </p:par>
                        <p:par>
                          <p:cTn fill="hold" id="58" nodeType="afterGroup">
                            <p:stCondLst>
                              <p:cond delay="5000"/>
                            </p:stCondLst>
                            <p:childTnLst>
                              <p:par>
                                <p:cTn fill="hold" id="59" nodeType="afterEffect" presetClass="entr" presetID="22" presetSubtype="8">
                                  <p:stCondLst>
                                    <p:cond delay="0"/>
                                  </p:stCondLst>
                                  <p:childTnLst>
                                    <p:set>
                                      <p:cBhvr>
                                        <p:cTn dur="1" fill="hold" id="60">
                                          <p:stCondLst>
                                            <p:cond delay="0"/>
                                          </p:stCondLst>
                                        </p:cTn>
                                        <p:tgtEl>
                                          <p:spTgt spid="5"/>
                                        </p:tgtEl>
                                        <p:attrNameLst>
                                          <p:attrName>style.visibility</p:attrName>
                                        </p:attrNameLst>
                                      </p:cBhvr>
                                      <p:to>
                                        <p:strVal val="visible"/>
                                      </p:to>
                                    </p:set>
                                    <p:animEffect filter="wipe(left)" transition="in">
                                      <p:cBhvr>
                                        <p:cTn dur="500" id="61"/>
                                        <p:tgtEl>
                                          <p:spTgt spid="5"/>
                                        </p:tgtEl>
                                      </p:cBhvr>
                                    </p:animEffect>
                                  </p:childTnLst>
                                </p:cTn>
                              </p:par>
                            </p:childTnLst>
                          </p:cTn>
                        </p:par>
                        <p:par>
                          <p:cTn fill="hold" id="62" nodeType="afterGroup">
                            <p:stCondLst>
                              <p:cond delay="5500"/>
                            </p:stCondLst>
                            <p:childTnLst>
                              <p:par>
                                <p:cTn fill="hold" id="63" nodeType="afterEffect" presetClass="entr" presetID="22" presetSubtype="8">
                                  <p:stCondLst>
                                    <p:cond delay="0"/>
                                  </p:stCondLst>
                                  <p:childTnLst>
                                    <p:set>
                                      <p:cBhvr>
                                        <p:cTn dur="1" fill="hold" id="64">
                                          <p:stCondLst>
                                            <p:cond delay="0"/>
                                          </p:stCondLst>
                                        </p:cTn>
                                        <p:tgtEl>
                                          <p:spTgt spid="6"/>
                                        </p:tgtEl>
                                        <p:attrNameLst>
                                          <p:attrName>style.visibility</p:attrName>
                                        </p:attrNameLst>
                                      </p:cBhvr>
                                      <p:to>
                                        <p:strVal val="visible"/>
                                      </p:to>
                                    </p:set>
                                    <p:animEffect filter="wipe(left)" transition="in">
                                      <p:cBhvr>
                                        <p:cTn dur="500" id="65"/>
                                        <p:tgtEl>
                                          <p:spTgt spid="6"/>
                                        </p:tgtEl>
                                      </p:cBhvr>
                                    </p:animEffect>
                                  </p:childTnLst>
                                </p:cTn>
                              </p:par>
                            </p:childTnLst>
                          </p:cTn>
                        </p:par>
                        <p:par>
                          <p:cTn fill="hold" id="66" nodeType="afterGroup">
                            <p:stCondLst>
                              <p:cond delay="6000"/>
                            </p:stCondLst>
                            <p:childTnLst>
                              <p:par>
                                <p:cTn fill="hold" id="67" nodeType="afterEffect" presetClass="entr" presetID="22" presetSubtype="8">
                                  <p:stCondLst>
                                    <p:cond delay="0"/>
                                  </p:stCondLst>
                                  <p:childTnLst>
                                    <p:set>
                                      <p:cBhvr>
                                        <p:cTn dur="1" fill="hold" id="68">
                                          <p:stCondLst>
                                            <p:cond delay="0"/>
                                          </p:stCondLst>
                                        </p:cTn>
                                        <p:tgtEl>
                                          <p:spTgt spid="7"/>
                                        </p:tgtEl>
                                        <p:attrNameLst>
                                          <p:attrName>style.visibility</p:attrName>
                                        </p:attrNameLst>
                                      </p:cBhvr>
                                      <p:to>
                                        <p:strVal val="visible"/>
                                      </p:to>
                                    </p:set>
                                    <p:animEffect filter="wipe(left)" transition="in">
                                      <p:cBhvr>
                                        <p:cTn dur="500" id="69"/>
                                        <p:tgtEl>
                                          <p:spTgt spid="7"/>
                                        </p:tgtEl>
                                      </p:cBhvr>
                                    </p:animEffect>
                                  </p:childTnLst>
                                </p:cTn>
                              </p:par>
                            </p:childTnLst>
                          </p:cTn>
                        </p:par>
                        <p:par>
                          <p:cTn fill="hold" id="70" nodeType="afterGroup">
                            <p:stCondLst>
                              <p:cond delay="6500"/>
                            </p:stCondLst>
                            <p:childTnLst>
                              <p:par>
                                <p:cTn fill="hold" id="71" nodeType="afterEffect" presetClass="entr" presetID="53" presetSubtype="0">
                                  <p:stCondLst>
                                    <p:cond delay="0"/>
                                  </p:stCondLst>
                                  <p:childTnLst>
                                    <p:set>
                                      <p:cBhvr>
                                        <p:cTn dur="1" fill="hold" id="72">
                                          <p:stCondLst>
                                            <p:cond delay="0"/>
                                          </p:stCondLst>
                                        </p:cTn>
                                        <p:tgtEl>
                                          <p:spTgt spid="180"/>
                                        </p:tgtEl>
                                        <p:attrNameLst>
                                          <p:attrName>style.visibility</p:attrName>
                                        </p:attrNameLst>
                                      </p:cBhvr>
                                      <p:to>
                                        <p:strVal val="visible"/>
                                      </p:to>
                                    </p:set>
                                    <p:anim calcmode="lin" valueType="num">
                                      <p:cBhvr>
                                        <p:cTn dur="500" fill="hold" id="73"/>
                                        <p:tgtEl>
                                          <p:spTgt spid="180"/>
                                        </p:tgtEl>
                                        <p:attrNameLst>
                                          <p:attrName>ppt_w</p:attrName>
                                        </p:attrNameLst>
                                      </p:cBhvr>
                                      <p:tavLst>
                                        <p:tav tm="0">
                                          <p:val>
                                            <p:fltVal val="0"/>
                                          </p:val>
                                        </p:tav>
                                        <p:tav tm="100000">
                                          <p:val>
                                            <p:strVal val="#ppt_w"/>
                                          </p:val>
                                        </p:tav>
                                      </p:tavLst>
                                    </p:anim>
                                    <p:anim calcmode="lin" valueType="num">
                                      <p:cBhvr>
                                        <p:cTn dur="500" fill="hold" id="74"/>
                                        <p:tgtEl>
                                          <p:spTgt spid="180"/>
                                        </p:tgtEl>
                                        <p:attrNameLst>
                                          <p:attrName>ppt_h</p:attrName>
                                        </p:attrNameLst>
                                      </p:cBhvr>
                                      <p:tavLst>
                                        <p:tav tm="0">
                                          <p:val>
                                            <p:fltVal val="0"/>
                                          </p:val>
                                        </p:tav>
                                        <p:tav tm="100000">
                                          <p:val>
                                            <p:strVal val="#ppt_h"/>
                                          </p:val>
                                        </p:tav>
                                      </p:tavLst>
                                    </p:anim>
                                    <p:animEffect filter="fade" transition="in">
                                      <p:cBhvr>
                                        <p:cTn dur="500" id="75"/>
                                        <p:tgtEl>
                                          <p:spTgt spid="180"/>
                                        </p:tgtEl>
                                      </p:cBhvr>
                                    </p:animEffect>
                                  </p:childTnLst>
                                </p:cTn>
                              </p:par>
                            </p:childTnLst>
                          </p:cTn>
                        </p:par>
                        <p:par>
                          <p:cTn fill="hold" id="76" nodeType="afterGroup">
                            <p:stCondLst>
                              <p:cond delay="7000"/>
                            </p:stCondLst>
                            <p:childTnLst>
                              <p:par>
                                <p:cTn fill="hold" grpId="0" id="77" nodeType="afterEffect" presetClass="entr" presetID="10" presetSubtype="0">
                                  <p:stCondLst>
                                    <p:cond delay="0"/>
                                  </p:stCondLst>
                                  <p:childTnLst>
                                    <p:set>
                                      <p:cBhvr>
                                        <p:cTn dur="1" fill="hold" id="78">
                                          <p:stCondLst>
                                            <p:cond delay="0"/>
                                          </p:stCondLst>
                                        </p:cTn>
                                        <p:tgtEl>
                                          <p:spTgt spid="253"/>
                                        </p:tgtEl>
                                        <p:attrNameLst>
                                          <p:attrName>style.visibility</p:attrName>
                                        </p:attrNameLst>
                                      </p:cBhvr>
                                      <p:to>
                                        <p:strVal val="visible"/>
                                      </p:to>
                                    </p:set>
                                    <p:animEffect filter="fade" transition="in">
                                      <p:cBhvr>
                                        <p:cTn dur="500" id="79"/>
                                        <p:tgtEl>
                                          <p:spTgt spid="253"/>
                                        </p:tgtEl>
                                      </p:cBhvr>
                                    </p:animEffect>
                                  </p:childTnLst>
                                </p:cTn>
                              </p:par>
                              <p:par>
                                <p:cTn fill="hold" grpId="0" id="80" nodeType="withEffect" presetClass="entr" presetID="10" presetSubtype="0">
                                  <p:stCondLst>
                                    <p:cond delay="0"/>
                                  </p:stCondLst>
                                  <p:childTnLst>
                                    <p:set>
                                      <p:cBhvr>
                                        <p:cTn dur="1" fill="hold" id="81">
                                          <p:stCondLst>
                                            <p:cond delay="0"/>
                                          </p:stCondLst>
                                        </p:cTn>
                                        <p:tgtEl>
                                          <p:spTgt spid="254"/>
                                        </p:tgtEl>
                                        <p:attrNameLst>
                                          <p:attrName>style.visibility</p:attrName>
                                        </p:attrNameLst>
                                      </p:cBhvr>
                                      <p:to>
                                        <p:strVal val="visible"/>
                                      </p:to>
                                    </p:set>
                                    <p:animEffect filter="fade" transition="in">
                                      <p:cBhvr>
                                        <p:cTn dur="500" id="82"/>
                                        <p:tgtEl>
                                          <p:spTgt spid="254"/>
                                        </p:tgtEl>
                                      </p:cBhvr>
                                    </p:animEffect>
                                  </p:childTnLst>
                                </p:cTn>
                              </p:par>
                            </p:childTnLst>
                          </p:cTn>
                        </p:par>
                        <p:par>
                          <p:cTn fill="hold" id="83" nodeType="afterGroup">
                            <p:stCondLst>
                              <p:cond delay="7500"/>
                            </p:stCondLst>
                            <p:childTnLst>
                              <p:par>
                                <p:cTn fill="hold" id="84" nodeType="afterEffect" presetClass="entr" presetID="53" presetSubtype="0">
                                  <p:stCondLst>
                                    <p:cond delay="0"/>
                                  </p:stCondLst>
                                  <p:childTnLst>
                                    <p:set>
                                      <p:cBhvr>
                                        <p:cTn dur="1" fill="hold" id="85">
                                          <p:stCondLst>
                                            <p:cond delay="0"/>
                                          </p:stCondLst>
                                        </p:cTn>
                                        <p:tgtEl>
                                          <p:spTgt spid="255"/>
                                        </p:tgtEl>
                                        <p:attrNameLst>
                                          <p:attrName>style.visibility</p:attrName>
                                        </p:attrNameLst>
                                      </p:cBhvr>
                                      <p:to>
                                        <p:strVal val="visible"/>
                                      </p:to>
                                    </p:set>
                                    <p:anim calcmode="lin" valueType="num">
                                      <p:cBhvr>
                                        <p:cTn dur="500" fill="hold" id="86"/>
                                        <p:tgtEl>
                                          <p:spTgt spid="255"/>
                                        </p:tgtEl>
                                        <p:attrNameLst>
                                          <p:attrName>ppt_w</p:attrName>
                                        </p:attrNameLst>
                                      </p:cBhvr>
                                      <p:tavLst>
                                        <p:tav tm="0">
                                          <p:val>
                                            <p:fltVal val="0"/>
                                          </p:val>
                                        </p:tav>
                                        <p:tav tm="100000">
                                          <p:val>
                                            <p:strVal val="#ppt_w"/>
                                          </p:val>
                                        </p:tav>
                                      </p:tavLst>
                                    </p:anim>
                                    <p:anim calcmode="lin" valueType="num">
                                      <p:cBhvr>
                                        <p:cTn dur="500" fill="hold" id="87"/>
                                        <p:tgtEl>
                                          <p:spTgt spid="255"/>
                                        </p:tgtEl>
                                        <p:attrNameLst>
                                          <p:attrName>ppt_h</p:attrName>
                                        </p:attrNameLst>
                                      </p:cBhvr>
                                      <p:tavLst>
                                        <p:tav tm="0">
                                          <p:val>
                                            <p:fltVal val="0"/>
                                          </p:val>
                                        </p:tav>
                                        <p:tav tm="100000">
                                          <p:val>
                                            <p:strVal val="#ppt_h"/>
                                          </p:val>
                                        </p:tav>
                                      </p:tavLst>
                                    </p:anim>
                                    <p:animEffect filter="fade" transition="in">
                                      <p:cBhvr>
                                        <p:cTn dur="500" id="88"/>
                                        <p:tgtEl>
                                          <p:spTgt spid="255"/>
                                        </p:tgtEl>
                                      </p:cBhvr>
                                    </p:animEffect>
                                  </p:childTnLst>
                                </p:cTn>
                              </p:par>
                            </p:childTnLst>
                          </p:cTn>
                        </p:par>
                        <p:par>
                          <p:cTn fill="hold" id="89" nodeType="afterGroup">
                            <p:stCondLst>
                              <p:cond delay="8000"/>
                            </p:stCondLst>
                            <p:childTnLst>
                              <p:par>
                                <p:cTn fill="hold" grpId="0" id="90" nodeType="afterEffect" presetClass="entr" presetID="10" presetSubtype="0">
                                  <p:stCondLst>
                                    <p:cond delay="0"/>
                                  </p:stCondLst>
                                  <p:childTnLst>
                                    <p:set>
                                      <p:cBhvr>
                                        <p:cTn dur="1" fill="hold" id="91">
                                          <p:stCondLst>
                                            <p:cond delay="0"/>
                                          </p:stCondLst>
                                        </p:cTn>
                                        <p:tgtEl>
                                          <p:spTgt spid="258"/>
                                        </p:tgtEl>
                                        <p:attrNameLst>
                                          <p:attrName>style.visibility</p:attrName>
                                        </p:attrNameLst>
                                      </p:cBhvr>
                                      <p:to>
                                        <p:strVal val="visible"/>
                                      </p:to>
                                    </p:set>
                                    <p:animEffect filter="fade" transition="in">
                                      <p:cBhvr>
                                        <p:cTn dur="500" id="92"/>
                                        <p:tgtEl>
                                          <p:spTgt spid="258"/>
                                        </p:tgtEl>
                                      </p:cBhvr>
                                    </p:animEffect>
                                  </p:childTnLst>
                                </p:cTn>
                              </p:par>
                              <p:par>
                                <p:cTn fill="hold" grpId="0" id="93" nodeType="withEffect" presetClass="entr" presetID="10" presetSubtype="0">
                                  <p:stCondLst>
                                    <p:cond delay="0"/>
                                  </p:stCondLst>
                                  <p:childTnLst>
                                    <p:set>
                                      <p:cBhvr>
                                        <p:cTn dur="1" fill="hold" id="94">
                                          <p:stCondLst>
                                            <p:cond delay="0"/>
                                          </p:stCondLst>
                                        </p:cTn>
                                        <p:tgtEl>
                                          <p:spTgt spid="259"/>
                                        </p:tgtEl>
                                        <p:attrNameLst>
                                          <p:attrName>style.visibility</p:attrName>
                                        </p:attrNameLst>
                                      </p:cBhvr>
                                      <p:to>
                                        <p:strVal val="visible"/>
                                      </p:to>
                                    </p:set>
                                    <p:animEffect filter="fade" transition="in">
                                      <p:cBhvr>
                                        <p:cTn dur="500" id="95"/>
                                        <p:tgtEl>
                                          <p:spTgt spid="25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2"/>
      <p:bldP grpId="0" spid="85"/>
      <p:bldP grpId="0" spid="88"/>
      <p:bldP grpId="0" spid="91"/>
      <p:bldP grpId="0" spid="95"/>
      <p:bldP grpId="0" spid="171"/>
      <p:bldP grpId="0" spid="179"/>
      <p:bldP grpId="0" spid="253"/>
      <p:bldP grpId="0" spid="254"/>
      <p:bldP grpId="0" spid="258"/>
      <p:bldP grpId="0" spid="259"/>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3554656" y="1485900"/>
            <a:ext cx="2063238" cy="1289524"/>
            <a:chOff x="4739541" y="1981200"/>
            <a:chExt cx="2750984" cy="1719365"/>
          </a:xfrm>
        </p:grpSpPr>
        <p:sp>
          <p:nvSpPr>
            <p:cNvPr id="3" name="íślíḋè-Rectangle: Rounded Corners 5"/>
            <p:cNvSpPr/>
            <p:nvPr/>
          </p:nvSpPr>
          <p:spPr>
            <a:xfrm>
              <a:off x="4739541" y="1981200"/>
              <a:ext cx="2750984" cy="1719365"/>
            </a:xfrm>
            <a:prstGeom prst="roundRect">
              <a:avLst>
                <a:gd fmla="val 6195"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350"/>
            </a:p>
          </p:txBody>
        </p:sp>
        <p:sp>
          <p:nvSpPr>
            <p:cNvPr id="4" name="íślíḋè-Freeform: Shape 26"/>
            <p:cNvSpPr/>
            <p:nvPr/>
          </p:nvSpPr>
          <p:spPr bwMode="auto">
            <a:xfrm>
              <a:off x="5037957" y="2131286"/>
              <a:ext cx="290126" cy="488145"/>
            </a:xfrm>
            <a:custGeom>
              <a:cxnLst>
                <a:cxn ang="0">
                  <a:pos x="29" y="44"/>
                </a:cxn>
                <a:cxn ang="0">
                  <a:pos x="24" y="49"/>
                </a:cxn>
                <a:cxn ang="0">
                  <a:pos x="5" y="49"/>
                </a:cxn>
                <a:cxn ang="0">
                  <a:pos x="0" y="44"/>
                </a:cxn>
                <a:cxn ang="0">
                  <a:pos x="0" y="5"/>
                </a:cxn>
                <a:cxn ang="0">
                  <a:pos x="5" y="0"/>
                </a:cxn>
                <a:cxn ang="0">
                  <a:pos x="24" y="0"/>
                </a:cxn>
                <a:cxn ang="0">
                  <a:pos x="29" y="5"/>
                </a:cxn>
                <a:cxn ang="0">
                  <a:pos x="29" y="44"/>
                </a:cxn>
                <a:cxn ang="0">
                  <a:pos x="25" y="11"/>
                </a:cxn>
                <a:cxn ang="0">
                  <a:pos x="24" y="10"/>
                </a:cxn>
                <a:cxn ang="0">
                  <a:pos x="5" y="10"/>
                </a:cxn>
                <a:cxn ang="0">
                  <a:pos x="3" y="11"/>
                </a:cxn>
                <a:cxn ang="0">
                  <a:pos x="3" y="38"/>
                </a:cxn>
                <a:cxn ang="0">
                  <a:pos x="5" y="39"/>
                </a:cxn>
                <a:cxn ang="0">
                  <a:pos x="24" y="39"/>
                </a:cxn>
                <a:cxn ang="0">
                  <a:pos x="25" y="38"/>
                </a:cxn>
                <a:cxn ang="0">
                  <a:pos x="25" y="11"/>
                </a:cxn>
                <a:cxn ang="0">
                  <a:pos x="17" y="5"/>
                </a:cxn>
                <a:cxn ang="0">
                  <a:pos x="11" y="5"/>
                </a:cxn>
                <a:cxn ang="0">
                  <a:pos x="11" y="6"/>
                </a:cxn>
                <a:cxn ang="0">
                  <a:pos x="11" y="6"/>
                </a:cxn>
                <a:cxn ang="0">
                  <a:pos x="17" y="6"/>
                </a:cxn>
                <a:cxn ang="0">
                  <a:pos x="18" y="6"/>
                </a:cxn>
                <a:cxn ang="0">
                  <a:pos x="17" y="5"/>
                </a:cxn>
                <a:cxn ang="0">
                  <a:pos x="14" y="41"/>
                </a:cxn>
                <a:cxn ang="0">
                  <a:pos x="11" y="44"/>
                </a:cxn>
                <a:cxn ang="0">
                  <a:pos x="14" y="47"/>
                </a:cxn>
                <a:cxn ang="0">
                  <a:pos x="17" y="44"/>
                </a:cxn>
                <a:cxn ang="0">
                  <a:pos x="14" y="41"/>
                </a:cxn>
              </a:cxnLst>
              <a:rect b="b" l="0" r="r" t="0"/>
              <a:pathLst>
                <a:path h="49" w="28">
                  <a:moveTo>
                    <a:pt x="29" y="44"/>
                  </a:moveTo>
                  <a:cubicBezTo>
                    <a:pt x="29" y="47"/>
                    <a:pt x="27" y="49"/>
                    <a:pt x="24" y="49"/>
                  </a:cubicBezTo>
                  <a:cubicBezTo>
                    <a:pt x="5" y="49"/>
                    <a:pt x="5" y="49"/>
                    <a:pt x="5" y="49"/>
                  </a:cubicBezTo>
                  <a:cubicBezTo>
                    <a:pt x="2" y="49"/>
                    <a:pt x="0" y="47"/>
                    <a:pt x="0" y="44"/>
                  </a:cubicBezTo>
                  <a:cubicBezTo>
                    <a:pt x="0" y="5"/>
                    <a:pt x="0" y="5"/>
                    <a:pt x="0" y="5"/>
                  </a:cubicBezTo>
                  <a:cubicBezTo>
                    <a:pt x="0" y="3"/>
                    <a:pt x="2" y="0"/>
                    <a:pt x="5" y="0"/>
                  </a:cubicBezTo>
                  <a:cubicBezTo>
                    <a:pt x="24" y="0"/>
                    <a:pt x="24" y="0"/>
                    <a:pt x="24" y="0"/>
                  </a:cubicBezTo>
                  <a:cubicBezTo>
                    <a:pt x="27" y="0"/>
                    <a:pt x="29" y="3"/>
                    <a:pt x="29" y="5"/>
                  </a:cubicBezTo>
                  <a:lnTo>
                    <a:pt x="29" y="44"/>
                  </a:lnTo>
                  <a:close/>
                  <a:moveTo>
                    <a:pt x="25" y="11"/>
                  </a:moveTo>
                  <a:cubicBezTo>
                    <a:pt x="25" y="11"/>
                    <a:pt x="25" y="10"/>
                    <a:pt x="24" y="10"/>
                  </a:cubicBezTo>
                  <a:cubicBezTo>
                    <a:pt x="5" y="10"/>
                    <a:pt x="5" y="10"/>
                    <a:pt x="5" y="10"/>
                  </a:cubicBezTo>
                  <a:cubicBezTo>
                    <a:pt x="4" y="10"/>
                    <a:pt x="3" y="11"/>
                    <a:pt x="3" y="11"/>
                  </a:cubicBezTo>
                  <a:cubicBezTo>
                    <a:pt x="3" y="38"/>
                    <a:pt x="3" y="38"/>
                    <a:pt x="3" y="38"/>
                  </a:cubicBezTo>
                  <a:cubicBezTo>
                    <a:pt x="3" y="39"/>
                    <a:pt x="4" y="39"/>
                    <a:pt x="5" y="39"/>
                  </a:cubicBezTo>
                  <a:cubicBezTo>
                    <a:pt x="24" y="39"/>
                    <a:pt x="24" y="39"/>
                    <a:pt x="24" y="39"/>
                  </a:cubicBezTo>
                  <a:cubicBezTo>
                    <a:pt x="25" y="39"/>
                    <a:pt x="25" y="39"/>
                    <a:pt x="25" y="38"/>
                  </a:cubicBezTo>
                  <a:lnTo>
                    <a:pt x="25" y="11"/>
                  </a:lnTo>
                  <a:close/>
                  <a:moveTo>
                    <a:pt x="17" y="5"/>
                  </a:moveTo>
                  <a:cubicBezTo>
                    <a:pt x="11" y="5"/>
                    <a:pt x="11" y="5"/>
                    <a:pt x="11" y="5"/>
                  </a:cubicBezTo>
                  <a:cubicBezTo>
                    <a:pt x="11" y="5"/>
                    <a:pt x="11" y="6"/>
                    <a:pt x="11" y="6"/>
                  </a:cubicBezTo>
                  <a:cubicBezTo>
                    <a:pt x="11" y="6"/>
                    <a:pt x="11" y="6"/>
                    <a:pt x="11" y="6"/>
                  </a:cubicBezTo>
                  <a:cubicBezTo>
                    <a:pt x="17" y="6"/>
                    <a:pt x="17" y="6"/>
                    <a:pt x="17" y="6"/>
                  </a:cubicBezTo>
                  <a:cubicBezTo>
                    <a:pt x="18" y="6"/>
                    <a:pt x="18" y="6"/>
                    <a:pt x="18" y="6"/>
                  </a:cubicBezTo>
                  <a:cubicBezTo>
                    <a:pt x="18" y="6"/>
                    <a:pt x="18" y="5"/>
                    <a:pt x="17" y="5"/>
                  </a:cubicBezTo>
                  <a:close/>
                  <a:moveTo>
                    <a:pt x="14" y="41"/>
                  </a:moveTo>
                  <a:cubicBezTo>
                    <a:pt x="13" y="41"/>
                    <a:pt x="11" y="42"/>
                    <a:pt x="11" y="44"/>
                  </a:cubicBezTo>
                  <a:cubicBezTo>
                    <a:pt x="11" y="46"/>
                    <a:pt x="13" y="47"/>
                    <a:pt x="14" y="47"/>
                  </a:cubicBezTo>
                  <a:cubicBezTo>
                    <a:pt x="16" y="47"/>
                    <a:pt x="17" y="46"/>
                    <a:pt x="17" y="44"/>
                  </a:cubicBezTo>
                  <a:cubicBezTo>
                    <a:pt x="17" y="42"/>
                    <a:pt x="16" y="41"/>
                    <a:pt x="14" y="41"/>
                  </a:cubicBezTo>
                  <a:close/>
                </a:path>
              </a:pathLst>
            </a:custGeom>
            <a:solidFill>
              <a:schemeClr val="bg1"/>
            </a:solidFill>
            <a:ln w="9525">
              <a:noFill/>
              <a:round/>
            </a:ln>
          </p:spPr>
          <p:txBody>
            <a:bodyPr anchor="ctr"/>
            <a:lstStyle/>
            <a:p>
              <a:pPr algn="ctr"/>
              <a:endParaRPr sz="1350"/>
            </a:p>
          </p:txBody>
        </p:sp>
        <p:sp>
          <p:nvSpPr>
            <p:cNvPr id="5" name="矩形 4"/>
            <p:cNvSpPr/>
            <p:nvPr/>
          </p:nvSpPr>
          <p:spPr>
            <a:xfrm>
              <a:off x="5062741" y="2675363"/>
              <a:ext cx="2066519" cy="890016"/>
            </a:xfrm>
            <a:prstGeom prst="rect">
              <a:avLst/>
            </a:prstGeom>
          </p:spPr>
          <p:txBody>
            <a:bodyPr wrap="square">
              <a:spAutoFit/>
              <a:scene3d>
                <a:camera prst="orthographicFront"/>
                <a:lightRig dir="t" rig="threePt"/>
              </a:scene3d>
              <a:sp3d contourW="12700"/>
            </a:bodyPr>
            <a:lstStyle/>
            <a:p>
              <a:pPr>
                <a:lnSpc>
                  <a:spcPct val="120000"/>
                </a:lnSpc>
              </a:pPr>
              <a:r>
                <a:rPr altLang="en-US" lang="zh-CN" sz="1050">
                  <a:solidFill>
                    <a:schemeClr val="bg1"/>
                  </a:solidFill>
                </a:rPr>
                <a:t>点击添加主要文字内容点击添加主要文字内容点击添加主要文字内容</a:t>
              </a:r>
            </a:p>
          </p:txBody>
        </p:sp>
        <p:sp>
          <p:nvSpPr>
            <p:cNvPr id="6" name="矩形 5"/>
            <p:cNvSpPr/>
            <p:nvPr/>
          </p:nvSpPr>
          <p:spPr>
            <a:xfrm>
              <a:off x="5350185" y="2282835"/>
              <a:ext cx="1491631" cy="487680"/>
            </a:xfrm>
            <a:prstGeom prst="rect">
              <a:avLst/>
            </a:prstGeom>
          </p:spPr>
          <p:txBody>
            <a:bodyPr wrap="square">
              <a:spAutoFit/>
              <a:scene3d>
                <a:camera prst="orthographicFront"/>
                <a:lightRig dir="t" rig="threePt"/>
              </a:scene3d>
              <a:sp3d contourW="12700"/>
            </a:bodyPr>
            <a:lstStyle/>
            <a:p>
              <a:pPr>
                <a:lnSpc>
                  <a:spcPct val="120000"/>
                </a:lnSpc>
              </a:pPr>
              <a:r>
                <a:rPr altLang="en-US" b="1" lang="zh-CN" sz="1500">
                  <a:solidFill>
                    <a:schemeClr val="bg1"/>
                  </a:solidFill>
                </a:rPr>
                <a:t>文字添加</a:t>
              </a:r>
            </a:p>
          </p:txBody>
        </p:sp>
      </p:grpSp>
      <p:grpSp>
        <p:nvGrpSpPr>
          <p:cNvPr id="7" name="组合 6"/>
          <p:cNvGrpSpPr/>
          <p:nvPr/>
        </p:nvGrpSpPr>
        <p:grpSpPr>
          <a:xfrm>
            <a:off x="1362466" y="2908621"/>
            <a:ext cx="2063238" cy="1289524"/>
            <a:chOff x="1816621" y="3878161"/>
            <a:chExt cx="2750984" cy="1719365"/>
          </a:xfrm>
        </p:grpSpPr>
        <p:sp>
          <p:nvSpPr>
            <p:cNvPr id="8" name="íślíḋè-Rectangle: Rounded Corners 9"/>
            <p:cNvSpPr/>
            <p:nvPr/>
          </p:nvSpPr>
          <p:spPr>
            <a:xfrm>
              <a:off x="1816621" y="3878161"/>
              <a:ext cx="2750984" cy="1719365"/>
            </a:xfrm>
            <a:prstGeom prst="roundRect">
              <a:avLst>
                <a:gd fmla="val 6195"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350"/>
            </a:p>
          </p:txBody>
        </p:sp>
        <p:sp>
          <p:nvSpPr>
            <p:cNvPr id="9" name="íślíḋè-Freeform: Shape 20"/>
            <p:cNvSpPr/>
            <p:nvPr/>
          </p:nvSpPr>
          <p:spPr bwMode="auto">
            <a:xfrm>
              <a:off x="2075539" y="4097698"/>
              <a:ext cx="429750" cy="462348"/>
            </a:xfrm>
            <a:custGeom>
              <a:cxnLst>
                <a:cxn ang="0">
                  <a:pos x="67" y="67"/>
                </a:cxn>
                <a:cxn ang="0">
                  <a:pos x="61" y="72"/>
                </a:cxn>
                <a:cxn ang="0">
                  <a:pos x="5" y="72"/>
                </a:cxn>
                <a:cxn ang="0">
                  <a:pos x="0" y="67"/>
                </a:cxn>
                <a:cxn ang="0">
                  <a:pos x="0" y="16"/>
                </a:cxn>
                <a:cxn ang="0">
                  <a:pos x="5" y="11"/>
                </a:cxn>
                <a:cxn ang="0">
                  <a:pos x="10" y="11"/>
                </a:cxn>
                <a:cxn ang="0">
                  <a:pos x="10" y="7"/>
                </a:cxn>
                <a:cxn ang="0">
                  <a:pos x="16" y="0"/>
                </a:cxn>
                <a:cxn ang="0">
                  <a:pos x="19" y="0"/>
                </a:cxn>
                <a:cxn ang="0">
                  <a:pos x="25" y="7"/>
                </a:cxn>
                <a:cxn ang="0">
                  <a:pos x="25" y="11"/>
                </a:cxn>
                <a:cxn ang="0">
                  <a:pos x="41" y="11"/>
                </a:cxn>
                <a:cxn ang="0">
                  <a:pos x="41" y="7"/>
                </a:cxn>
                <a:cxn ang="0">
                  <a:pos x="47" y="0"/>
                </a:cxn>
                <a:cxn ang="0">
                  <a:pos x="50" y="0"/>
                </a:cxn>
                <a:cxn ang="0">
                  <a:pos x="56" y="7"/>
                </a:cxn>
                <a:cxn ang="0">
                  <a:pos x="56" y="11"/>
                </a:cxn>
                <a:cxn ang="0">
                  <a:pos x="61" y="11"/>
                </a:cxn>
                <a:cxn ang="0">
                  <a:pos x="67" y="16"/>
                </a:cxn>
                <a:cxn ang="0">
                  <a:pos x="67" y="67"/>
                </a:cxn>
                <a:cxn ang="0">
                  <a:pos x="61" y="67"/>
                </a:cxn>
                <a:cxn ang="0">
                  <a:pos x="61" y="26"/>
                </a:cxn>
                <a:cxn ang="0">
                  <a:pos x="5" y="26"/>
                </a:cxn>
                <a:cxn ang="0">
                  <a:pos x="5" y="67"/>
                </a:cxn>
                <a:cxn ang="0">
                  <a:pos x="61" y="67"/>
                </a:cxn>
                <a:cxn ang="0">
                  <a:pos x="20" y="7"/>
                </a:cxn>
                <a:cxn ang="0">
                  <a:pos x="19" y="5"/>
                </a:cxn>
                <a:cxn ang="0">
                  <a:pos x="16" y="5"/>
                </a:cxn>
                <a:cxn ang="0">
                  <a:pos x="15" y="7"/>
                </a:cxn>
                <a:cxn ang="0">
                  <a:pos x="15" y="18"/>
                </a:cxn>
                <a:cxn ang="0">
                  <a:pos x="16" y="20"/>
                </a:cxn>
                <a:cxn ang="0">
                  <a:pos x="19" y="20"/>
                </a:cxn>
                <a:cxn ang="0">
                  <a:pos x="20" y="18"/>
                </a:cxn>
                <a:cxn ang="0">
                  <a:pos x="20" y="7"/>
                </a:cxn>
                <a:cxn ang="0">
                  <a:pos x="51" y="7"/>
                </a:cxn>
                <a:cxn ang="0">
                  <a:pos x="50" y="5"/>
                </a:cxn>
                <a:cxn ang="0">
                  <a:pos x="47" y="5"/>
                </a:cxn>
                <a:cxn ang="0">
                  <a:pos x="46" y="7"/>
                </a:cxn>
                <a:cxn ang="0">
                  <a:pos x="46" y="18"/>
                </a:cxn>
                <a:cxn ang="0">
                  <a:pos x="47" y="20"/>
                </a:cxn>
                <a:cxn ang="0">
                  <a:pos x="50" y="20"/>
                </a:cxn>
                <a:cxn ang="0">
                  <a:pos x="51" y="18"/>
                </a:cxn>
                <a:cxn ang="0">
                  <a:pos x="51" y="7"/>
                </a:cxn>
              </a:cxnLst>
              <a:rect b="b" l="0" r="r" t="0"/>
              <a:pathLst>
                <a:path h="72" w="67">
                  <a:moveTo>
                    <a:pt x="67" y="67"/>
                  </a:moveTo>
                  <a:cubicBezTo>
                    <a:pt x="67" y="70"/>
                    <a:pt x="64" y="72"/>
                    <a:pt x="61" y="72"/>
                  </a:cubicBezTo>
                  <a:cubicBezTo>
                    <a:pt x="5" y="72"/>
                    <a:pt x="5" y="72"/>
                    <a:pt x="5" y="72"/>
                  </a:cubicBezTo>
                  <a:cubicBezTo>
                    <a:pt x="2" y="72"/>
                    <a:pt x="0" y="70"/>
                    <a:pt x="0" y="67"/>
                  </a:cubicBezTo>
                  <a:cubicBezTo>
                    <a:pt x="0" y="16"/>
                    <a:pt x="0" y="16"/>
                    <a:pt x="0" y="16"/>
                  </a:cubicBezTo>
                  <a:cubicBezTo>
                    <a:pt x="0" y="13"/>
                    <a:pt x="2" y="11"/>
                    <a:pt x="5" y="11"/>
                  </a:cubicBezTo>
                  <a:cubicBezTo>
                    <a:pt x="10" y="11"/>
                    <a:pt x="10" y="11"/>
                    <a:pt x="10" y="11"/>
                  </a:cubicBezTo>
                  <a:cubicBezTo>
                    <a:pt x="10" y="7"/>
                    <a:pt x="10" y="7"/>
                    <a:pt x="10" y="7"/>
                  </a:cubicBezTo>
                  <a:cubicBezTo>
                    <a:pt x="10" y="3"/>
                    <a:pt x="13" y="0"/>
                    <a:pt x="16" y="0"/>
                  </a:cubicBezTo>
                  <a:cubicBezTo>
                    <a:pt x="19" y="0"/>
                    <a:pt x="19" y="0"/>
                    <a:pt x="19" y="0"/>
                  </a:cubicBezTo>
                  <a:cubicBezTo>
                    <a:pt x="23" y="0"/>
                    <a:pt x="25" y="3"/>
                    <a:pt x="25" y="7"/>
                  </a:cubicBezTo>
                  <a:cubicBezTo>
                    <a:pt x="25" y="11"/>
                    <a:pt x="25" y="11"/>
                    <a:pt x="25" y="11"/>
                  </a:cubicBezTo>
                  <a:cubicBezTo>
                    <a:pt x="41" y="11"/>
                    <a:pt x="41" y="11"/>
                    <a:pt x="41" y="11"/>
                  </a:cubicBezTo>
                  <a:cubicBezTo>
                    <a:pt x="41" y="7"/>
                    <a:pt x="41" y="7"/>
                    <a:pt x="41" y="7"/>
                  </a:cubicBezTo>
                  <a:cubicBezTo>
                    <a:pt x="41" y="3"/>
                    <a:pt x="44" y="0"/>
                    <a:pt x="47" y="0"/>
                  </a:cubicBezTo>
                  <a:cubicBezTo>
                    <a:pt x="50" y="0"/>
                    <a:pt x="50" y="0"/>
                    <a:pt x="50" y="0"/>
                  </a:cubicBezTo>
                  <a:cubicBezTo>
                    <a:pt x="53" y="0"/>
                    <a:pt x="56" y="3"/>
                    <a:pt x="56" y="7"/>
                  </a:cubicBezTo>
                  <a:cubicBezTo>
                    <a:pt x="56" y="11"/>
                    <a:pt x="56" y="11"/>
                    <a:pt x="56" y="11"/>
                  </a:cubicBezTo>
                  <a:cubicBezTo>
                    <a:pt x="61" y="11"/>
                    <a:pt x="61" y="11"/>
                    <a:pt x="61" y="11"/>
                  </a:cubicBezTo>
                  <a:cubicBezTo>
                    <a:pt x="64" y="11"/>
                    <a:pt x="67" y="13"/>
                    <a:pt x="67" y="16"/>
                  </a:cubicBezTo>
                  <a:lnTo>
                    <a:pt x="67" y="67"/>
                  </a:lnTo>
                  <a:close/>
                  <a:moveTo>
                    <a:pt x="61" y="67"/>
                  </a:moveTo>
                  <a:cubicBezTo>
                    <a:pt x="61" y="26"/>
                    <a:pt x="61" y="26"/>
                    <a:pt x="61" y="26"/>
                  </a:cubicBezTo>
                  <a:cubicBezTo>
                    <a:pt x="5" y="26"/>
                    <a:pt x="5" y="26"/>
                    <a:pt x="5" y="26"/>
                  </a:cubicBezTo>
                  <a:cubicBezTo>
                    <a:pt x="5" y="67"/>
                    <a:pt x="5" y="67"/>
                    <a:pt x="5" y="67"/>
                  </a:cubicBezTo>
                  <a:lnTo>
                    <a:pt x="61" y="67"/>
                  </a:lnTo>
                  <a:close/>
                  <a:moveTo>
                    <a:pt x="20" y="7"/>
                  </a:moveTo>
                  <a:cubicBezTo>
                    <a:pt x="20" y="6"/>
                    <a:pt x="20" y="5"/>
                    <a:pt x="19" y="5"/>
                  </a:cubicBezTo>
                  <a:cubicBezTo>
                    <a:pt x="16" y="5"/>
                    <a:pt x="16" y="5"/>
                    <a:pt x="16" y="5"/>
                  </a:cubicBezTo>
                  <a:cubicBezTo>
                    <a:pt x="16" y="5"/>
                    <a:pt x="15" y="6"/>
                    <a:pt x="15" y="7"/>
                  </a:cubicBezTo>
                  <a:cubicBezTo>
                    <a:pt x="15" y="18"/>
                    <a:pt x="15" y="18"/>
                    <a:pt x="15" y="18"/>
                  </a:cubicBezTo>
                  <a:cubicBezTo>
                    <a:pt x="15" y="19"/>
                    <a:pt x="16" y="20"/>
                    <a:pt x="16" y="20"/>
                  </a:cubicBezTo>
                  <a:cubicBezTo>
                    <a:pt x="19" y="20"/>
                    <a:pt x="19" y="20"/>
                    <a:pt x="19" y="20"/>
                  </a:cubicBezTo>
                  <a:cubicBezTo>
                    <a:pt x="20" y="20"/>
                    <a:pt x="20" y="19"/>
                    <a:pt x="20" y="18"/>
                  </a:cubicBezTo>
                  <a:lnTo>
                    <a:pt x="20" y="7"/>
                  </a:lnTo>
                  <a:close/>
                  <a:moveTo>
                    <a:pt x="51" y="7"/>
                  </a:moveTo>
                  <a:cubicBezTo>
                    <a:pt x="51" y="6"/>
                    <a:pt x="51" y="5"/>
                    <a:pt x="50" y="5"/>
                  </a:cubicBezTo>
                  <a:cubicBezTo>
                    <a:pt x="47" y="5"/>
                    <a:pt x="47" y="5"/>
                    <a:pt x="47" y="5"/>
                  </a:cubicBezTo>
                  <a:cubicBezTo>
                    <a:pt x="47" y="5"/>
                    <a:pt x="46" y="6"/>
                    <a:pt x="46" y="7"/>
                  </a:cubicBezTo>
                  <a:cubicBezTo>
                    <a:pt x="46" y="18"/>
                    <a:pt x="46" y="18"/>
                    <a:pt x="46" y="18"/>
                  </a:cubicBezTo>
                  <a:cubicBezTo>
                    <a:pt x="46" y="19"/>
                    <a:pt x="47" y="20"/>
                    <a:pt x="47" y="20"/>
                  </a:cubicBezTo>
                  <a:cubicBezTo>
                    <a:pt x="50" y="20"/>
                    <a:pt x="50" y="20"/>
                    <a:pt x="50" y="20"/>
                  </a:cubicBezTo>
                  <a:cubicBezTo>
                    <a:pt x="51" y="20"/>
                    <a:pt x="51" y="19"/>
                    <a:pt x="51" y="18"/>
                  </a:cubicBezTo>
                  <a:lnTo>
                    <a:pt x="51" y="7"/>
                  </a:lnTo>
                  <a:close/>
                </a:path>
              </a:pathLst>
            </a:custGeom>
            <a:solidFill>
              <a:schemeClr val="bg1"/>
            </a:solidFill>
            <a:ln w="9525">
              <a:noFill/>
              <a:round/>
            </a:ln>
          </p:spPr>
          <p:txBody>
            <a:bodyPr anchor="ctr"/>
            <a:lstStyle/>
            <a:p>
              <a:pPr algn="ctr"/>
              <a:endParaRPr sz="1350"/>
            </a:p>
          </p:txBody>
        </p:sp>
        <p:sp>
          <p:nvSpPr>
            <p:cNvPr id="10" name="矩形 9"/>
            <p:cNvSpPr/>
            <p:nvPr/>
          </p:nvSpPr>
          <p:spPr>
            <a:xfrm>
              <a:off x="2158854" y="4634486"/>
              <a:ext cx="2066519" cy="890016"/>
            </a:xfrm>
            <a:prstGeom prst="rect">
              <a:avLst/>
            </a:prstGeom>
          </p:spPr>
          <p:txBody>
            <a:bodyPr wrap="square">
              <a:spAutoFit/>
              <a:scene3d>
                <a:camera prst="orthographicFront"/>
                <a:lightRig dir="t" rig="threePt"/>
              </a:scene3d>
              <a:sp3d contourW="12700"/>
            </a:bodyPr>
            <a:lstStyle/>
            <a:p>
              <a:pPr>
                <a:lnSpc>
                  <a:spcPct val="120000"/>
                </a:lnSpc>
              </a:pPr>
              <a:r>
                <a:rPr altLang="en-US" lang="zh-CN" sz="1050">
                  <a:solidFill>
                    <a:schemeClr val="bg1"/>
                  </a:solidFill>
                </a:rPr>
                <a:t>点击添加主要文字内容点击添加主要文字内容点击添加主要文字内容</a:t>
              </a:r>
            </a:p>
          </p:txBody>
        </p:sp>
        <p:sp>
          <p:nvSpPr>
            <p:cNvPr id="11" name="矩形 10"/>
            <p:cNvSpPr/>
            <p:nvPr/>
          </p:nvSpPr>
          <p:spPr>
            <a:xfrm>
              <a:off x="2527921" y="4211520"/>
              <a:ext cx="1491631" cy="487680"/>
            </a:xfrm>
            <a:prstGeom prst="rect">
              <a:avLst/>
            </a:prstGeom>
          </p:spPr>
          <p:txBody>
            <a:bodyPr wrap="square">
              <a:spAutoFit/>
              <a:scene3d>
                <a:camera prst="orthographicFront"/>
                <a:lightRig dir="t" rig="threePt"/>
              </a:scene3d>
              <a:sp3d contourW="12700"/>
            </a:bodyPr>
            <a:lstStyle/>
            <a:p>
              <a:pPr>
                <a:lnSpc>
                  <a:spcPct val="120000"/>
                </a:lnSpc>
              </a:pPr>
              <a:r>
                <a:rPr altLang="en-US" b="1" lang="zh-CN" sz="1500">
                  <a:solidFill>
                    <a:schemeClr val="bg1"/>
                  </a:solidFill>
                </a:rPr>
                <a:t>文字添加</a:t>
              </a:r>
            </a:p>
          </p:txBody>
        </p:sp>
      </p:grpSp>
      <p:grpSp>
        <p:nvGrpSpPr>
          <p:cNvPr id="12" name="组合 11"/>
          <p:cNvGrpSpPr/>
          <p:nvPr/>
        </p:nvGrpSpPr>
        <p:grpSpPr>
          <a:xfrm>
            <a:off x="5729540" y="2915765"/>
            <a:ext cx="2063238" cy="1289524"/>
            <a:chOff x="7639387" y="3887686"/>
            <a:chExt cx="2750984" cy="1719365"/>
          </a:xfrm>
        </p:grpSpPr>
        <p:sp>
          <p:nvSpPr>
            <p:cNvPr id="13" name="íślíḋè-Rectangle: Rounded Corners 13"/>
            <p:cNvSpPr/>
            <p:nvPr/>
          </p:nvSpPr>
          <p:spPr>
            <a:xfrm>
              <a:off x="7639387" y="3887686"/>
              <a:ext cx="2750984" cy="1719365"/>
            </a:xfrm>
            <a:prstGeom prst="roundRect">
              <a:avLst>
                <a:gd fmla="val 6195"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350"/>
            </a:p>
          </p:txBody>
        </p:sp>
        <p:sp>
          <p:nvSpPr>
            <p:cNvPr id="14" name="íślíḋè-Freeform: Shape 17"/>
            <p:cNvSpPr/>
            <p:nvPr/>
          </p:nvSpPr>
          <p:spPr bwMode="auto">
            <a:xfrm>
              <a:off x="7875309" y="4086759"/>
              <a:ext cx="484226" cy="484226"/>
            </a:xfrm>
            <a:custGeom>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b="b" l="0" r="r" t="0"/>
              <a:pathLst>
                <a:path h="384" w="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chemeClr val="bg1"/>
            </a:solidFill>
            <a:ln w="9525">
              <a:noFill/>
              <a:round/>
            </a:ln>
          </p:spPr>
          <p:txBody>
            <a:bodyPr anchor="ctr"/>
            <a:lstStyle/>
            <a:p>
              <a:pPr algn="ctr"/>
              <a:endParaRPr sz="1350"/>
            </a:p>
          </p:txBody>
        </p:sp>
        <p:sp>
          <p:nvSpPr>
            <p:cNvPr id="15" name="矩形 14"/>
            <p:cNvSpPr/>
            <p:nvPr/>
          </p:nvSpPr>
          <p:spPr>
            <a:xfrm>
              <a:off x="7938809" y="4634485"/>
              <a:ext cx="2066519" cy="890016"/>
            </a:xfrm>
            <a:prstGeom prst="rect">
              <a:avLst/>
            </a:prstGeom>
          </p:spPr>
          <p:txBody>
            <a:bodyPr wrap="square">
              <a:spAutoFit/>
              <a:scene3d>
                <a:camera prst="orthographicFront"/>
                <a:lightRig dir="t" rig="threePt"/>
              </a:scene3d>
              <a:sp3d contourW="12700"/>
            </a:bodyPr>
            <a:lstStyle/>
            <a:p>
              <a:pPr>
                <a:lnSpc>
                  <a:spcPct val="120000"/>
                </a:lnSpc>
              </a:pPr>
              <a:r>
                <a:rPr altLang="en-US" lang="zh-CN" sz="1050">
                  <a:solidFill>
                    <a:schemeClr val="bg1"/>
                  </a:solidFill>
                </a:rPr>
                <a:t>点击添加主要文字内容点击添加主要文字内容点击添加主要文字内容</a:t>
              </a:r>
            </a:p>
          </p:txBody>
        </p:sp>
        <p:sp>
          <p:nvSpPr>
            <p:cNvPr id="16" name="矩形 15"/>
            <p:cNvSpPr/>
            <p:nvPr/>
          </p:nvSpPr>
          <p:spPr>
            <a:xfrm>
              <a:off x="8345448" y="4211519"/>
              <a:ext cx="1491631" cy="487680"/>
            </a:xfrm>
            <a:prstGeom prst="rect">
              <a:avLst/>
            </a:prstGeom>
          </p:spPr>
          <p:txBody>
            <a:bodyPr wrap="square">
              <a:spAutoFit/>
              <a:scene3d>
                <a:camera prst="orthographicFront"/>
                <a:lightRig dir="t" rig="threePt"/>
              </a:scene3d>
              <a:sp3d contourW="12700"/>
            </a:bodyPr>
            <a:lstStyle/>
            <a:p>
              <a:pPr>
                <a:lnSpc>
                  <a:spcPct val="120000"/>
                </a:lnSpc>
              </a:pPr>
              <a:r>
                <a:rPr altLang="en-US" b="1" lang="zh-CN" sz="1500">
                  <a:solidFill>
                    <a:schemeClr val="bg1"/>
                  </a:solidFill>
                </a:rPr>
                <a:t>文字添加</a:t>
              </a:r>
            </a:p>
          </p:txBody>
        </p:sp>
      </p:grpSp>
      <p:pic>
        <p:nvPicPr>
          <p:cNvPr id="17" name="图片占位符 62"/>
          <p:cNvPicPr>
            <a:picLocks noChangeAspect="1"/>
          </p:cNvPicPr>
          <p:nvPr/>
        </p:nvPicPr>
        <p:blipFill>
          <a:blip r:embed="rId3">
            <a:extLst>
              <a:ext uri="{28A0092B-C50C-407E-A947-70E740481C1C}">
                <a14:useLocalDpi val="0"/>
              </a:ext>
            </a:extLst>
          </a:blip>
          <a:stretch>
            <a:fillRect/>
          </a:stretch>
        </p:blipFill>
        <p:spPr>
          <a:xfrm>
            <a:off x="1394704" y="1485900"/>
            <a:ext cx="1934286" cy="1289524"/>
          </a:xfrm>
          <a:custGeom>
            <a:gdLst>
              <a:gd fmla="*/ 106515 w 2750984" name="connsiteX0"/>
              <a:gd fmla="*/ 0 h 1719365" name="connsiteY0"/>
              <a:gd fmla="*/ 2644469 w 2750984" name="connsiteX1"/>
              <a:gd fmla="*/ 0 h 1719365" name="connsiteY1"/>
              <a:gd fmla="*/ 2750984 w 2750984" name="connsiteX2"/>
              <a:gd fmla="*/ 106515 h 1719365" name="connsiteY2"/>
              <a:gd fmla="*/ 2750984 w 2750984" name="connsiteX3"/>
              <a:gd fmla="*/ 1612850 h 1719365" name="connsiteY3"/>
              <a:gd fmla="*/ 2644469 w 2750984" name="connsiteX4"/>
              <a:gd fmla="*/ 1719365 h 1719365" name="connsiteY4"/>
              <a:gd fmla="*/ 106515 w 2750984" name="connsiteX5"/>
              <a:gd fmla="*/ 1719365 h 1719365" name="connsiteY5"/>
              <a:gd fmla="*/ 0 w 2750984" name="connsiteX6"/>
              <a:gd fmla="*/ 1612850 h 1719365" name="connsiteY6"/>
              <a:gd fmla="*/ 0 w 2750984" name="connsiteX7"/>
              <a:gd fmla="*/ 106515 h 1719365" name="connsiteY7"/>
              <a:gd fmla="*/ 106515 w 2750984" name="connsiteX8"/>
              <a:gd fmla="*/ 0 h 171936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719365" w="2750984">
                <a:moveTo>
                  <a:pt x="106515" y="0"/>
                </a:moveTo>
                <a:lnTo>
                  <a:pt x="2644469" y="0"/>
                </a:lnTo>
                <a:cubicBezTo>
                  <a:pt x="2703296" y="0"/>
                  <a:pt x="2750984" y="47688"/>
                  <a:pt x="2750984" y="106515"/>
                </a:cubicBezTo>
                <a:lnTo>
                  <a:pt x="2750984" y="1612850"/>
                </a:lnTo>
                <a:cubicBezTo>
                  <a:pt x="2750984" y="1671677"/>
                  <a:pt x="2703296" y="1719365"/>
                  <a:pt x="2644469" y="1719365"/>
                </a:cubicBezTo>
                <a:lnTo>
                  <a:pt x="106515" y="1719365"/>
                </a:lnTo>
                <a:cubicBezTo>
                  <a:pt x="47688" y="1719365"/>
                  <a:pt x="0" y="1671677"/>
                  <a:pt x="0" y="1612850"/>
                </a:cubicBezTo>
                <a:lnTo>
                  <a:pt x="0" y="106515"/>
                </a:lnTo>
                <a:cubicBezTo>
                  <a:pt x="0" y="47688"/>
                  <a:pt x="47688" y="0"/>
                  <a:pt x="106515" y="0"/>
                </a:cubicBezTo>
                <a:close/>
              </a:path>
            </a:pathLst>
          </a:custGeom>
        </p:spPr>
      </p:pic>
      <p:pic>
        <p:nvPicPr>
          <p:cNvPr id="18" name="图片占位符 64"/>
          <p:cNvPicPr>
            <a:picLocks noChangeAspect="1"/>
          </p:cNvPicPr>
          <p:nvPr/>
        </p:nvPicPr>
        <p:blipFill>
          <a:blip r:embed="rId4">
            <a:extLst>
              <a:ext uri="{28A0092B-C50C-407E-A947-70E740481C1C}">
                <a14:useLocalDpi val="0"/>
              </a:ext>
            </a:extLst>
          </a:blip>
          <a:stretch>
            <a:fillRect/>
          </a:stretch>
        </p:blipFill>
        <p:spPr>
          <a:xfrm>
            <a:off x="5880537" y="1550376"/>
            <a:ext cx="1761244" cy="1160571"/>
          </a:xfrm>
          <a:custGeom>
            <a:gdLst>
              <a:gd fmla="*/ 106515 w 2750984" name="connsiteX0"/>
              <a:gd fmla="*/ 0 h 1719365" name="connsiteY0"/>
              <a:gd fmla="*/ 2644469 w 2750984" name="connsiteX1"/>
              <a:gd fmla="*/ 0 h 1719365" name="connsiteY1"/>
              <a:gd fmla="*/ 2750984 w 2750984" name="connsiteX2"/>
              <a:gd fmla="*/ 106515 h 1719365" name="connsiteY2"/>
              <a:gd fmla="*/ 2750984 w 2750984" name="connsiteX3"/>
              <a:gd fmla="*/ 1612850 h 1719365" name="connsiteY3"/>
              <a:gd fmla="*/ 2644469 w 2750984" name="connsiteX4"/>
              <a:gd fmla="*/ 1719365 h 1719365" name="connsiteY4"/>
              <a:gd fmla="*/ 106515 w 2750984" name="connsiteX5"/>
              <a:gd fmla="*/ 1719365 h 1719365" name="connsiteY5"/>
              <a:gd fmla="*/ 0 w 2750984" name="connsiteX6"/>
              <a:gd fmla="*/ 1612850 h 1719365" name="connsiteY6"/>
              <a:gd fmla="*/ 0 w 2750984" name="connsiteX7"/>
              <a:gd fmla="*/ 106515 h 1719365" name="connsiteY7"/>
              <a:gd fmla="*/ 106515 w 2750984" name="connsiteX8"/>
              <a:gd fmla="*/ 0 h 171936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719365" w="2750984">
                <a:moveTo>
                  <a:pt x="106515" y="0"/>
                </a:moveTo>
                <a:lnTo>
                  <a:pt x="2644469" y="0"/>
                </a:lnTo>
                <a:cubicBezTo>
                  <a:pt x="2703296" y="0"/>
                  <a:pt x="2750984" y="47688"/>
                  <a:pt x="2750984" y="106515"/>
                </a:cubicBezTo>
                <a:lnTo>
                  <a:pt x="2750984" y="1612850"/>
                </a:lnTo>
                <a:cubicBezTo>
                  <a:pt x="2750984" y="1671677"/>
                  <a:pt x="2703296" y="1719365"/>
                  <a:pt x="2644469" y="1719365"/>
                </a:cubicBezTo>
                <a:lnTo>
                  <a:pt x="106515" y="1719365"/>
                </a:lnTo>
                <a:cubicBezTo>
                  <a:pt x="47688" y="1719365"/>
                  <a:pt x="0" y="1671677"/>
                  <a:pt x="0" y="1612850"/>
                </a:cubicBezTo>
                <a:lnTo>
                  <a:pt x="0" y="106515"/>
                </a:lnTo>
                <a:cubicBezTo>
                  <a:pt x="0" y="47688"/>
                  <a:pt x="47688" y="0"/>
                  <a:pt x="106515" y="0"/>
                </a:cubicBezTo>
                <a:close/>
              </a:path>
            </a:pathLst>
          </a:custGeom>
        </p:spPr>
      </p:pic>
      <p:pic>
        <p:nvPicPr>
          <p:cNvPr id="19" name="图片占位符 63"/>
          <p:cNvPicPr>
            <a:picLocks noChangeAspect="1"/>
          </p:cNvPicPr>
          <p:nvPr/>
        </p:nvPicPr>
        <p:blipFill>
          <a:blip r:embed="rId5">
            <a:extLst>
              <a:ext uri="{28A0092B-C50C-407E-A947-70E740481C1C}">
                <a14:useLocalDpi val="0"/>
              </a:ext>
            </a:extLst>
          </a:blip>
          <a:stretch>
            <a:fillRect/>
          </a:stretch>
        </p:blipFill>
        <p:spPr>
          <a:xfrm>
            <a:off x="3619132" y="2908912"/>
            <a:ext cx="1934286" cy="1288941"/>
          </a:xfrm>
          <a:custGeom>
            <a:gdLst>
              <a:gd fmla="*/ 106515 w 2750984" name="connsiteX0"/>
              <a:gd fmla="*/ 0 h 1719365" name="connsiteY0"/>
              <a:gd fmla="*/ 2644469 w 2750984" name="connsiteX1"/>
              <a:gd fmla="*/ 0 h 1719365" name="connsiteY1"/>
              <a:gd fmla="*/ 2750984 w 2750984" name="connsiteX2"/>
              <a:gd fmla="*/ 106515 h 1719365" name="connsiteY2"/>
              <a:gd fmla="*/ 2750984 w 2750984" name="connsiteX3"/>
              <a:gd fmla="*/ 1612850 h 1719365" name="connsiteY3"/>
              <a:gd fmla="*/ 2644469 w 2750984" name="connsiteX4"/>
              <a:gd fmla="*/ 1719365 h 1719365" name="connsiteY4"/>
              <a:gd fmla="*/ 106515 w 2750984" name="connsiteX5"/>
              <a:gd fmla="*/ 1719365 h 1719365" name="connsiteY5"/>
              <a:gd fmla="*/ 0 w 2750984" name="connsiteX6"/>
              <a:gd fmla="*/ 1612850 h 1719365" name="connsiteY6"/>
              <a:gd fmla="*/ 0 w 2750984" name="connsiteX7"/>
              <a:gd fmla="*/ 106515 h 1719365" name="connsiteY7"/>
              <a:gd fmla="*/ 106515 w 2750984" name="connsiteX8"/>
              <a:gd fmla="*/ 0 h 171936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719365" w="2750984">
                <a:moveTo>
                  <a:pt x="106515" y="0"/>
                </a:moveTo>
                <a:lnTo>
                  <a:pt x="2644469" y="0"/>
                </a:lnTo>
                <a:cubicBezTo>
                  <a:pt x="2703296" y="0"/>
                  <a:pt x="2750984" y="47688"/>
                  <a:pt x="2750984" y="106515"/>
                </a:cubicBezTo>
                <a:lnTo>
                  <a:pt x="2750984" y="1612850"/>
                </a:lnTo>
                <a:cubicBezTo>
                  <a:pt x="2750984" y="1671677"/>
                  <a:pt x="2703296" y="1719365"/>
                  <a:pt x="2644469" y="1719365"/>
                </a:cubicBezTo>
                <a:lnTo>
                  <a:pt x="106515" y="1719365"/>
                </a:lnTo>
                <a:cubicBezTo>
                  <a:pt x="47688" y="1719365"/>
                  <a:pt x="0" y="1671677"/>
                  <a:pt x="0" y="1612850"/>
                </a:cubicBezTo>
                <a:lnTo>
                  <a:pt x="0" y="106515"/>
                </a:lnTo>
                <a:cubicBezTo>
                  <a:pt x="0" y="47688"/>
                  <a:pt x="47688" y="0"/>
                  <a:pt x="106515" y="0"/>
                </a:cubicBezTo>
                <a:close/>
              </a:path>
            </a:pathLst>
          </a:custGeom>
        </p:spPr>
      </p:pic>
    </p:spTree>
    <p:extLst>
      <p:ext uri="{BB962C8B-B14F-4D97-AF65-F5344CB8AC3E}">
        <p14:creationId val="389654112"/>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7"/>
                                        </p:tgtEl>
                                        <p:attrNameLst>
                                          <p:attrName>style.visibility</p:attrName>
                                        </p:attrNameLst>
                                      </p:cBhvr>
                                      <p:to>
                                        <p:strVal val="visible"/>
                                      </p:to>
                                    </p:set>
                                    <p:anim calcmode="lin" valueType="num">
                                      <p:cBhvr>
                                        <p:cTn dur="500" fill="hold" id="7"/>
                                        <p:tgtEl>
                                          <p:spTgt spid="17"/>
                                        </p:tgtEl>
                                        <p:attrNameLst>
                                          <p:attrName>ppt_w</p:attrName>
                                        </p:attrNameLst>
                                      </p:cBhvr>
                                      <p:tavLst>
                                        <p:tav tm="0">
                                          <p:val>
                                            <p:fltVal val="0"/>
                                          </p:val>
                                        </p:tav>
                                        <p:tav tm="100000">
                                          <p:val>
                                            <p:strVal val="#ppt_w"/>
                                          </p:val>
                                        </p:tav>
                                      </p:tavLst>
                                    </p:anim>
                                    <p:anim calcmode="lin" valueType="num">
                                      <p:cBhvr>
                                        <p:cTn dur="500" fill="hold" id="8"/>
                                        <p:tgtEl>
                                          <p:spTgt spid="17"/>
                                        </p:tgtEl>
                                        <p:attrNameLst>
                                          <p:attrName>ppt_h</p:attrName>
                                        </p:attrNameLst>
                                      </p:cBhvr>
                                      <p:tavLst>
                                        <p:tav tm="0">
                                          <p:val>
                                            <p:fltVal val="0"/>
                                          </p:val>
                                        </p:tav>
                                        <p:tav tm="100000">
                                          <p:val>
                                            <p:strVal val="#ppt_h"/>
                                          </p:val>
                                        </p:tav>
                                      </p:tavLst>
                                    </p:anim>
                                    <p:animEffect filter="fade" transition="in">
                                      <p:cBhvr>
                                        <p:cTn dur="500" id="9"/>
                                        <p:tgtEl>
                                          <p:spTgt spid="17"/>
                                        </p:tgtEl>
                                      </p:cBhvr>
                                    </p:animEffect>
                                  </p:childTnLst>
                                </p:cTn>
                              </p:par>
                            </p:childTnLst>
                          </p:cTn>
                        </p:par>
                        <p:par>
                          <p:cTn fill="hold" id="10" nodeType="afterGroup">
                            <p:stCondLst>
                              <p:cond delay="500"/>
                            </p:stCondLst>
                            <p:childTnLst>
                              <p:par>
                                <p:cTn fill="hold" id="11" nodeType="afterEffect" presetClass="entr" presetID="53" presetSubtype="0">
                                  <p:stCondLst>
                                    <p:cond delay="0"/>
                                  </p:stCondLst>
                                  <p:childTnLst>
                                    <p:set>
                                      <p:cBhvr>
                                        <p:cTn dur="1" fill="hold" id="12">
                                          <p:stCondLst>
                                            <p:cond delay="0"/>
                                          </p:stCondLst>
                                        </p:cTn>
                                        <p:tgtEl>
                                          <p:spTgt spid="2"/>
                                        </p:tgtEl>
                                        <p:attrNameLst>
                                          <p:attrName>style.visibility</p:attrName>
                                        </p:attrNameLst>
                                      </p:cBhvr>
                                      <p:to>
                                        <p:strVal val="visible"/>
                                      </p:to>
                                    </p:set>
                                    <p:anim calcmode="lin" valueType="num">
                                      <p:cBhvr>
                                        <p:cTn dur="500" fill="hold" id="13"/>
                                        <p:tgtEl>
                                          <p:spTgt spid="2"/>
                                        </p:tgtEl>
                                        <p:attrNameLst>
                                          <p:attrName>ppt_w</p:attrName>
                                        </p:attrNameLst>
                                      </p:cBhvr>
                                      <p:tavLst>
                                        <p:tav tm="0">
                                          <p:val>
                                            <p:fltVal val="0"/>
                                          </p:val>
                                        </p:tav>
                                        <p:tav tm="100000">
                                          <p:val>
                                            <p:strVal val="#ppt_w"/>
                                          </p:val>
                                        </p:tav>
                                      </p:tavLst>
                                    </p:anim>
                                    <p:anim calcmode="lin" valueType="num">
                                      <p:cBhvr>
                                        <p:cTn dur="500" fill="hold" id="14"/>
                                        <p:tgtEl>
                                          <p:spTgt spid="2"/>
                                        </p:tgtEl>
                                        <p:attrNameLst>
                                          <p:attrName>ppt_h</p:attrName>
                                        </p:attrNameLst>
                                      </p:cBhvr>
                                      <p:tavLst>
                                        <p:tav tm="0">
                                          <p:val>
                                            <p:fltVal val="0"/>
                                          </p:val>
                                        </p:tav>
                                        <p:tav tm="100000">
                                          <p:val>
                                            <p:strVal val="#ppt_h"/>
                                          </p:val>
                                        </p:tav>
                                      </p:tavLst>
                                    </p:anim>
                                    <p:animEffect filter="fade" transition="in">
                                      <p:cBhvr>
                                        <p:cTn dur="500" id="15"/>
                                        <p:tgtEl>
                                          <p:spTgt spid="2"/>
                                        </p:tgtEl>
                                      </p:cBhvr>
                                    </p:animEffect>
                                  </p:childTnLst>
                                </p:cTn>
                              </p:par>
                            </p:childTnLst>
                          </p:cTn>
                        </p:par>
                        <p:par>
                          <p:cTn fill="hold" id="16" nodeType="afterGroup">
                            <p:stCondLst>
                              <p:cond delay="1000"/>
                            </p:stCondLst>
                            <p:childTnLst>
                              <p:par>
                                <p:cTn fill="hold" id="17" nodeType="afterEffect" presetClass="entr" presetID="53" presetSubtype="0">
                                  <p:stCondLst>
                                    <p:cond delay="0"/>
                                  </p:stCondLst>
                                  <p:childTnLst>
                                    <p:set>
                                      <p:cBhvr>
                                        <p:cTn dur="1" fill="hold" id="18">
                                          <p:stCondLst>
                                            <p:cond delay="0"/>
                                          </p:stCondLst>
                                        </p:cTn>
                                        <p:tgtEl>
                                          <p:spTgt spid="18"/>
                                        </p:tgtEl>
                                        <p:attrNameLst>
                                          <p:attrName>style.visibility</p:attrName>
                                        </p:attrNameLst>
                                      </p:cBhvr>
                                      <p:to>
                                        <p:strVal val="visible"/>
                                      </p:to>
                                    </p:set>
                                    <p:anim calcmode="lin" valueType="num">
                                      <p:cBhvr>
                                        <p:cTn dur="500" fill="hold" id="19"/>
                                        <p:tgtEl>
                                          <p:spTgt spid="18"/>
                                        </p:tgtEl>
                                        <p:attrNameLst>
                                          <p:attrName>ppt_w</p:attrName>
                                        </p:attrNameLst>
                                      </p:cBhvr>
                                      <p:tavLst>
                                        <p:tav tm="0">
                                          <p:val>
                                            <p:fltVal val="0"/>
                                          </p:val>
                                        </p:tav>
                                        <p:tav tm="100000">
                                          <p:val>
                                            <p:strVal val="#ppt_w"/>
                                          </p:val>
                                        </p:tav>
                                      </p:tavLst>
                                    </p:anim>
                                    <p:anim calcmode="lin" valueType="num">
                                      <p:cBhvr>
                                        <p:cTn dur="500" fill="hold" id="20"/>
                                        <p:tgtEl>
                                          <p:spTgt spid="18"/>
                                        </p:tgtEl>
                                        <p:attrNameLst>
                                          <p:attrName>ppt_h</p:attrName>
                                        </p:attrNameLst>
                                      </p:cBhvr>
                                      <p:tavLst>
                                        <p:tav tm="0">
                                          <p:val>
                                            <p:fltVal val="0"/>
                                          </p:val>
                                        </p:tav>
                                        <p:tav tm="100000">
                                          <p:val>
                                            <p:strVal val="#ppt_h"/>
                                          </p:val>
                                        </p:tav>
                                      </p:tavLst>
                                    </p:anim>
                                    <p:animEffect filter="fade" transition="in">
                                      <p:cBhvr>
                                        <p:cTn dur="500" id="21"/>
                                        <p:tgtEl>
                                          <p:spTgt spid="18"/>
                                        </p:tgtEl>
                                      </p:cBhvr>
                                    </p:animEffect>
                                  </p:childTnLst>
                                </p:cTn>
                              </p:par>
                            </p:childTnLst>
                          </p:cTn>
                        </p:par>
                        <p:par>
                          <p:cTn fill="hold" id="22" nodeType="afterGroup">
                            <p:stCondLst>
                              <p:cond delay="1500"/>
                            </p:stCondLst>
                            <p:childTnLst>
                              <p:par>
                                <p:cTn fill="hold" id="23" nodeType="afterEffect" presetClass="entr" presetID="53" presetSubtype="0">
                                  <p:stCondLst>
                                    <p:cond delay="0"/>
                                  </p:stCondLst>
                                  <p:childTnLst>
                                    <p:set>
                                      <p:cBhvr>
                                        <p:cTn dur="1" fill="hold" id="24">
                                          <p:stCondLst>
                                            <p:cond delay="0"/>
                                          </p:stCondLst>
                                        </p:cTn>
                                        <p:tgtEl>
                                          <p:spTgt spid="7"/>
                                        </p:tgtEl>
                                        <p:attrNameLst>
                                          <p:attrName>style.visibility</p:attrName>
                                        </p:attrNameLst>
                                      </p:cBhvr>
                                      <p:to>
                                        <p:strVal val="visible"/>
                                      </p:to>
                                    </p:set>
                                    <p:anim calcmode="lin" valueType="num">
                                      <p:cBhvr>
                                        <p:cTn dur="500" fill="hold" id="25"/>
                                        <p:tgtEl>
                                          <p:spTgt spid="7"/>
                                        </p:tgtEl>
                                        <p:attrNameLst>
                                          <p:attrName>ppt_w</p:attrName>
                                        </p:attrNameLst>
                                      </p:cBhvr>
                                      <p:tavLst>
                                        <p:tav tm="0">
                                          <p:val>
                                            <p:fltVal val="0"/>
                                          </p:val>
                                        </p:tav>
                                        <p:tav tm="100000">
                                          <p:val>
                                            <p:strVal val="#ppt_w"/>
                                          </p:val>
                                        </p:tav>
                                      </p:tavLst>
                                    </p:anim>
                                    <p:anim calcmode="lin" valueType="num">
                                      <p:cBhvr>
                                        <p:cTn dur="500" fill="hold" id="26"/>
                                        <p:tgtEl>
                                          <p:spTgt spid="7"/>
                                        </p:tgtEl>
                                        <p:attrNameLst>
                                          <p:attrName>ppt_h</p:attrName>
                                        </p:attrNameLst>
                                      </p:cBhvr>
                                      <p:tavLst>
                                        <p:tav tm="0">
                                          <p:val>
                                            <p:fltVal val="0"/>
                                          </p:val>
                                        </p:tav>
                                        <p:tav tm="100000">
                                          <p:val>
                                            <p:strVal val="#ppt_h"/>
                                          </p:val>
                                        </p:tav>
                                      </p:tavLst>
                                    </p:anim>
                                    <p:animEffect filter="fade" transition="in">
                                      <p:cBhvr>
                                        <p:cTn dur="500" id="27"/>
                                        <p:tgtEl>
                                          <p:spTgt spid="7"/>
                                        </p:tgtEl>
                                      </p:cBhvr>
                                    </p:animEffect>
                                  </p:childTnLst>
                                </p:cTn>
                              </p:par>
                            </p:childTnLst>
                          </p:cTn>
                        </p:par>
                        <p:par>
                          <p:cTn fill="hold" id="28" nodeType="afterGroup">
                            <p:stCondLst>
                              <p:cond delay="2000"/>
                            </p:stCondLst>
                            <p:childTnLst>
                              <p:par>
                                <p:cTn fill="hold" id="29" nodeType="afterEffect" presetClass="entr" presetID="53" presetSubtype="0">
                                  <p:stCondLst>
                                    <p:cond delay="0"/>
                                  </p:stCondLst>
                                  <p:childTnLst>
                                    <p:set>
                                      <p:cBhvr>
                                        <p:cTn dur="1" fill="hold" id="30">
                                          <p:stCondLst>
                                            <p:cond delay="0"/>
                                          </p:stCondLst>
                                        </p:cTn>
                                        <p:tgtEl>
                                          <p:spTgt spid="19"/>
                                        </p:tgtEl>
                                        <p:attrNameLst>
                                          <p:attrName>style.visibility</p:attrName>
                                        </p:attrNameLst>
                                      </p:cBhvr>
                                      <p:to>
                                        <p:strVal val="visible"/>
                                      </p:to>
                                    </p:set>
                                    <p:anim calcmode="lin" valueType="num">
                                      <p:cBhvr>
                                        <p:cTn dur="500" fill="hold" id="31"/>
                                        <p:tgtEl>
                                          <p:spTgt spid="19"/>
                                        </p:tgtEl>
                                        <p:attrNameLst>
                                          <p:attrName>ppt_w</p:attrName>
                                        </p:attrNameLst>
                                      </p:cBhvr>
                                      <p:tavLst>
                                        <p:tav tm="0">
                                          <p:val>
                                            <p:fltVal val="0"/>
                                          </p:val>
                                        </p:tav>
                                        <p:tav tm="100000">
                                          <p:val>
                                            <p:strVal val="#ppt_w"/>
                                          </p:val>
                                        </p:tav>
                                      </p:tavLst>
                                    </p:anim>
                                    <p:anim calcmode="lin" valueType="num">
                                      <p:cBhvr>
                                        <p:cTn dur="500" fill="hold" id="32"/>
                                        <p:tgtEl>
                                          <p:spTgt spid="19"/>
                                        </p:tgtEl>
                                        <p:attrNameLst>
                                          <p:attrName>ppt_h</p:attrName>
                                        </p:attrNameLst>
                                      </p:cBhvr>
                                      <p:tavLst>
                                        <p:tav tm="0">
                                          <p:val>
                                            <p:fltVal val="0"/>
                                          </p:val>
                                        </p:tav>
                                        <p:tav tm="100000">
                                          <p:val>
                                            <p:strVal val="#ppt_h"/>
                                          </p:val>
                                        </p:tav>
                                      </p:tavLst>
                                    </p:anim>
                                    <p:animEffect filter="fade" transition="in">
                                      <p:cBhvr>
                                        <p:cTn dur="500" id="33"/>
                                        <p:tgtEl>
                                          <p:spTgt spid="19"/>
                                        </p:tgtEl>
                                      </p:cBhvr>
                                    </p:animEffect>
                                  </p:childTnLst>
                                </p:cTn>
                              </p:par>
                            </p:childTnLst>
                          </p:cTn>
                        </p:par>
                        <p:par>
                          <p:cTn fill="hold" id="34" nodeType="afterGroup">
                            <p:stCondLst>
                              <p:cond delay="2500"/>
                            </p:stCondLst>
                            <p:childTnLst>
                              <p:par>
                                <p:cTn fill="hold" id="35" nodeType="afterEffect" presetClass="entr" presetID="53" presetSubtype="0">
                                  <p:stCondLst>
                                    <p:cond delay="0"/>
                                  </p:stCondLst>
                                  <p:childTnLst>
                                    <p:set>
                                      <p:cBhvr>
                                        <p:cTn dur="1" fill="hold" id="36">
                                          <p:stCondLst>
                                            <p:cond delay="0"/>
                                          </p:stCondLst>
                                        </p:cTn>
                                        <p:tgtEl>
                                          <p:spTgt spid="12"/>
                                        </p:tgtEl>
                                        <p:attrNameLst>
                                          <p:attrName>style.visibility</p:attrName>
                                        </p:attrNameLst>
                                      </p:cBhvr>
                                      <p:to>
                                        <p:strVal val="visible"/>
                                      </p:to>
                                    </p:set>
                                    <p:anim calcmode="lin" valueType="num">
                                      <p:cBhvr>
                                        <p:cTn dur="500" fill="hold" id="37"/>
                                        <p:tgtEl>
                                          <p:spTgt spid="12"/>
                                        </p:tgtEl>
                                        <p:attrNameLst>
                                          <p:attrName>ppt_w</p:attrName>
                                        </p:attrNameLst>
                                      </p:cBhvr>
                                      <p:tavLst>
                                        <p:tav tm="0">
                                          <p:val>
                                            <p:fltVal val="0"/>
                                          </p:val>
                                        </p:tav>
                                        <p:tav tm="100000">
                                          <p:val>
                                            <p:strVal val="#ppt_w"/>
                                          </p:val>
                                        </p:tav>
                                      </p:tavLst>
                                    </p:anim>
                                    <p:anim calcmode="lin" valueType="num">
                                      <p:cBhvr>
                                        <p:cTn dur="500" fill="hold" id="38"/>
                                        <p:tgtEl>
                                          <p:spTgt spid="12"/>
                                        </p:tgtEl>
                                        <p:attrNameLst>
                                          <p:attrName>ppt_h</p:attrName>
                                        </p:attrNameLst>
                                      </p:cBhvr>
                                      <p:tavLst>
                                        <p:tav tm="0">
                                          <p:val>
                                            <p:fltVal val="0"/>
                                          </p:val>
                                        </p:tav>
                                        <p:tav tm="100000">
                                          <p:val>
                                            <p:strVal val="#ppt_h"/>
                                          </p:val>
                                        </p:tav>
                                      </p:tavLst>
                                    </p:anim>
                                    <p:animEffect filter="fade" transition="in">
                                      <p:cBhvr>
                                        <p:cTn dur="500" id="39"/>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Text Placeholder 9"/>
          <p:cNvSpPr txBox="1"/>
          <p:nvPr/>
        </p:nvSpPr>
        <p:spPr>
          <a:xfrm>
            <a:off x="680902" y="1776057"/>
            <a:ext cx="1888538" cy="705052"/>
          </a:xfrm>
          <a:prstGeom prst="rect">
            <a:avLst/>
          </a:prstGeom>
        </p:spPr>
        <p:txBody>
          <a:bodyPr bIns="34290" lIns="68580" rIns="68580" tIns="34290">
            <a:normAutofit/>
          </a:bodyPr>
          <a:lstStyle>
            <a:lvl1pPr algn="l" defTabSz="914400" eaLnBrk="1" hangingPunct="1" indent="0" latinLnBrk="0" marL="0" rtl="0">
              <a:lnSpc>
                <a:spcPct val="90000"/>
              </a:lnSpc>
              <a:spcBef>
                <a:spcPts val="1000"/>
              </a:spcBef>
              <a:buFontTx/>
              <a:buNone/>
              <a:defRPr kern="1200" sz="1600">
                <a:solidFill>
                  <a:schemeClr val="tx1"/>
                </a:solidFill>
                <a:latin typeface="+mn-lt"/>
                <a:ea typeface="+mn-ea"/>
                <a:cs typeface="+mn-cs"/>
              </a:defRPr>
            </a:lvl1pPr>
            <a:lvl2pPr algn="l" defTabSz="914400" eaLnBrk="1" hangingPunct="1" indent="0" latinLnBrk="0" marL="457200" rtl="0">
              <a:lnSpc>
                <a:spcPct val="90000"/>
              </a:lnSpc>
              <a:spcBef>
                <a:spcPts val="500"/>
              </a:spcBef>
              <a:buFontTx/>
              <a:buNone/>
              <a:defRPr kern="1200" sz="1400">
                <a:solidFill>
                  <a:schemeClr val="tx1"/>
                </a:solidFill>
                <a:latin typeface="+mn-lt"/>
                <a:ea typeface="+mn-ea"/>
                <a:cs typeface="+mn-cs"/>
              </a:defRPr>
            </a:lvl2pPr>
            <a:lvl3pPr algn="l" defTabSz="914400" eaLnBrk="1" hangingPunct="1" indent="0" latinLnBrk="0" marL="914400" rtl="0">
              <a:lnSpc>
                <a:spcPct val="90000"/>
              </a:lnSpc>
              <a:spcBef>
                <a:spcPts val="500"/>
              </a:spcBef>
              <a:buFontTx/>
              <a:buNone/>
              <a:defRPr kern="1200" sz="1200">
                <a:solidFill>
                  <a:schemeClr val="tx1"/>
                </a:solidFill>
                <a:latin typeface="+mn-lt"/>
                <a:ea typeface="+mn-ea"/>
                <a:cs typeface="+mn-cs"/>
              </a:defRPr>
            </a:lvl3pPr>
            <a:lvl4pPr algn="l" defTabSz="914400" eaLnBrk="1" hangingPunct="1" indent="0" latinLnBrk="0" marL="1371600" rtl="0">
              <a:lnSpc>
                <a:spcPct val="90000"/>
              </a:lnSpc>
              <a:spcBef>
                <a:spcPts val="500"/>
              </a:spcBef>
              <a:buFontTx/>
              <a:buNone/>
              <a:defRPr kern="1200" sz="1100">
                <a:solidFill>
                  <a:schemeClr val="tx1"/>
                </a:solidFill>
                <a:latin typeface="+mn-lt"/>
                <a:ea typeface="+mn-ea"/>
                <a:cs typeface="+mn-cs"/>
              </a:defRPr>
            </a:lvl4pPr>
            <a:lvl5pPr algn="l" defTabSz="914400" eaLnBrk="1" hangingPunct="1" indent="0" latinLnBrk="0" marL="1828800" rtl="0">
              <a:lnSpc>
                <a:spcPct val="90000"/>
              </a:lnSpc>
              <a:spcBef>
                <a:spcPts val="500"/>
              </a:spcBef>
              <a:buFontTx/>
              <a:buNone/>
              <a:defRPr kern="1200" sz="11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点击添加内容点击添加内容点击添加内容点击添加内容点击添加内容</a:t>
            </a:r>
          </a:p>
        </p:txBody>
      </p:sp>
      <p:sp>
        <p:nvSpPr>
          <p:cNvPr id="6" name="Content Placeholder 11"/>
          <p:cNvSpPr txBox="1"/>
          <p:nvPr/>
        </p:nvSpPr>
        <p:spPr>
          <a:xfrm>
            <a:off x="867691" y="1520859"/>
            <a:ext cx="2210537" cy="219075"/>
          </a:xfrm>
          <a:prstGeom prst="rect">
            <a:avLst/>
          </a:prstGeom>
        </p:spPr>
        <p:txBody>
          <a:bodyPr bIns="34290" lIns="68580" rIns="68580" tIns="34290">
            <a:noAutofit/>
          </a:bodyPr>
          <a:lstStyle>
            <a:lvl1pPr algn="l" defTabSz="914400" eaLnBrk="1" hangingPunct="1" indent="0" latinLnBrk="0" marL="0" rtl="0">
              <a:lnSpc>
                <a:spcPct val="90000"/>
              </a:lnSpc>
              <a:spcBef>
                <a:spcPts val="1000"/>
              </a:spcBef>
              <a:buFontTx/>
              <a:buNone/>
              <a:defRPr kern="1200" sz="1600">
                <a:solidFill>
                  <a:schemeClr val="tx1"/>
                </a:solidFill>
                <a:latin typeface="+mn-lt"/>
                <a:ea typeface="+mn-ea"/>
                <a:cs typeface="+mn-cs"/>
              </a:defRPr>
            </a:lvl1pPr>
            <a:lvl2pPr algn="l" defTabSz="914400" eaLnBrk="1" hangingPunct="1" indent="0" latinLnBrk="0" marL="457200" rtl="0">
              <a:lnSpc>
                <a:spcPct val="90000"/>
              </a:lnSpc>
              <a:spcBef>
                <a:spcPts val="500"/>
              </a:spcBef>
              <a:buFontTx/>
              <a:buNone/>
              <a:defRPr kern="1200" sz="1400">
                <a:solidFill>
                  <a:schemeClr val="tx1"/>
                </a:solidFill>
                <a:latin typeface="+mn-lt"/>
                <a:ea typeface="+mn-ea"/>
                <a:cs typeface="+mn-cs"/>
              </a:defRPr>
            </a:lvl2pPr>
            <a:lvl3pPr algn="l" defTabSz="914400" eaLnBrk="1" hangingPunct="1" indent="0" latinLnBrk="0" marL="914400" rtl="0">
              <a:lnSpc>
                <a:spcPct val="90000"/>
              </a:lnSpc>
              <a:spcBef>
                <a:spcPts val="500"/>
              </a:spcBef>
              <a:buFontTx/>
              <a:buNone/>
              <a:defRPr kern="1200" sz="1200">
                <a:solidFill>
                  <a:schemeClr val="tx1"/>
                </a:solidFill>
                <a:latin typeface="+mn-lt"/>
                <a:ea typeface="+mn-ea"/>
                <a:cs typeface="+mn-cs"/>
              </a:defRPr>
            </a:lvl3pPr>
            <a:lvl4pPr algn="l" defTabSz="914400" eaLnBrk="1" hangingPunct="1" indent="0" latinLnBrk="0" marL="1371600" rtl="0">
              <a:lnSpc>
                <a:spcPct val="90000"/>
              </a:lnSpc>
              <a:spcBef>
                <a:spcPts val="500"/>
              </a:spcBef>
              <a:buFontTx/>
              <a:buNone/>
              <a:defRPr kern="1200" sz="1100">
                <a:solidFill>
                  <a:schemeClr val="tx1"/>
                </a:solidFill>
                <a:latin typeface="+mn-lt"/>
                <a:ea typeface="+mn-ea"/>
                <a:cs typeface="+mn-cs"/>
              </a:defRPr>
            </a:lvl4pPr>
            <a:lvl5pPr algn="l" defTabSz="914400" eaLnBrk="1" hangingPunct="1" indent="0" latinLnBrk="0" marL="1828800" rtl="0">
              <a:lnSpc>
                <a:spcPct val="90000"/>
              </a:lnSpc>
              <a:spcBef>
                <a:spcPts val="500"/>
              </a:spcBef>
              <a:buFontTx/>
              <a:buNone/>
              <a:defRPr kern="1200" sz="11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en-US" b="1" lang="zh-CN" sz="1425">
                <a:solidFill>
                  <a:schemeClr val="tx1">
                    <a:lumMod val="75000"/>
                    <a:lumOff val="25000"/>
                  </a:schemeClr>
                </a:solidFill>
                <a:latin charset="-122" panose="020b0503020204020204" pitchFamily="34" typeface="微软雅黑"/>
                <a:ea charset="-122" panose="020b0503020204020204" pitchFamily="34" typeface="微软雅黑"/>
              </a:rPr>
              <a:t>点击添加内容</a:t>
            </a:r>
          </a:p>
        </p:txBody>
      </p:sp>
      <p:sp>
        <p:nvSpPr>
          <p:cNvPr id="7" name="Text Placeholder 9"/>
          <p:cNvSpPr txBox="1"/>
          <p:nvPr/>
        </p:nvSpPr>
        <p:spPr>
          <a:xfrm>
            <a:off x="680902" y="3156084"/>
            <a:ext cx="1888538" cy="705052"/>
          </a:xfrm>
          <a:prstGeom prst="rect">
            <a:avLst/>
          </a:prstGeom>
        </p:spPr>
        <p:txBody>
          <a:bodyPr bIns="34290" lIns="68580" rIns="68580" tIns="34290">
            <a:normAutofit/>
          </a:bodyPr>
          <a:lstStyle>
            <a:lvl1pPr algn="l" defTabSz="914400" eaLnBrk="1" hangingPunct="1" indent="0" latinLnBrk="0" marL="0" rtl="0">
              <a:lnSpc>
                <a:spcPct val="90000"/>
              </a:lnSpc>
              <a:spcBef>
                <a:spcPts val="1000"/>
              </a:spcBef>
              <a:buFontTx/>
              <a:buNone/>
              <a:defRPr kern="1200" sz="1600">
                <a:solidFill>
                  <a:schemeClr val="tx1"/>
                </a:solidFill>
                <a:latin typeface="+mn-lt"/>
                <a:ea typeface="+mn-ea"/>
                <a:cs typeface="+mn-cs"/>
              </a:defRPr>
            </a:lvl1pPr>
            <a:lvl2pPr algn="l" defTabSz="914400" eaLnBrk="1" hangingPunct="1" indent="0" latinLnBrk="0" marL="457200" rtl="0">
              <a:lnSpc>
                <a:spcPct val="90000"/>
              </a:lnSpc>
              <a:spcBef>
                <a:spcPts val="500"/>
              </a:spcBef>
              <a:buFontTx/>
              <a:buNone/>
              <a:defRPr kern="1200" sz="1400">
                <a:solidFill>
                  <a:schemeClr val="tx1"/>
                </a:solidFill>
                <a:latin typeface="+mn-lt"/>
                <a:ea typeface="+mn-ea"/>
                <a:cs typeface="+mn-cs"/>
              </a:defRPr>
            </a:lvl2pPr>
            <a:lvl3pPr algn="l" defTabSz="914400" eaLnBrk="1" hangingPunct="1" indent="0" latinLnBrk="0" marL="914400" rtl="0">
              <a:lnSpc>
                <a:spcPct val="90000"/>
              </a:lnSpc>
              <a:spcBef>
                <a:spcPts val="500"/>
              </a:spcBef>
              <a:buFontTx/>
              <a:buNone/>
              <a:defRPr kern="1200" sz="1200">
                <a:solidFill>
                  <a:schemeClr val="tx1"/>
                </a:solidFill>
                <a:latin typeface="+mn-lt"/>
                <a:ea typeface="+mn-ea"/>
                <a:cs typeface="+mn-cs"/>
              </a:defRPr>
            </a:lvl3pPr>
            <a:lvl4pPr algn="l" defTabSz="914400" eaLnBrk="1" hangingPunct="1" indent="0" latinLnBrk="0" marL="1371600" rtl="0">
              <a:lnSpc>
                <a:spcPct val="90000"/>
              </a:lnSpc>
              <a:spcBef>
                <a:spcPts val="500"/>
              </a:spcBef>
              <a:buFontTx/>
              <a:buNone/>
              <a:defRPr kern="1200" sz="1100">
                <a:solidFill>
                  <a:schemeClr val="tx1"/>
                </a:solidFill>
                <a:latin typeface="+mn-lt"/>
                <a:ea typeface="+mn-ea"/>
                <a:cs typeface="+mn-cs"/>
              </a:defRPr>
            </a:lvl4pPr>
            <a:lvl5pPr algn="l" defTabSz="914400" eaLnBrk="1" hangingPunct="1" indent="0" latinLnBrk="0" marL="1828800" rtl="0">
              <a:lnSpc>
                <a:spcPct val="90000"/>
              </a:lnSpc>
              <a:spcBef>
                <a:spcPts val="500"/>
              </a:spcBef>
              <a:buFontTx/>
              <a:buNone/>
              <a:defRPr kern="1200" sz="11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点击添加内容点击添加内容点击添加内容点击添加内容点击添加内容</a:t>
            </a:r>
          </a:p>
        </p:txBody>
      </p:sp>
      <p:sp>
        <p:nvSpPr>
          <p:cNvPr id="8" name="Content Placeholder 11"/>
          <p:cNvSpPr txBox="1"/>
          <p:nvPr/>
        </p:nvSpPr>
        <p:spPr>
          <a:xfrm>
            <a:off x="885021" y="2916541"/>
            <a:ext cx="2210537" cy="219075"/>
          </a:xfrm>
          <a:prstGeom prst="rect">
            <a:avLst/>
          </a:prstGeom>
        </p:spPr>
        <p:txBody>
          <a:bodyPr bIns="34290" lIns="68580" rIns="68580" tIns="34290">
            <a:noAutofit/>
          </a:bodyPr>
          <a:lstStyle>
            <a:lvl1pPr algn="l" defTabSz="914400" eaLnBrk="1" hangingPunct="1" indent="0" latinLnBrk="0" marL="0" rtl="0">
              <a:lnSpc>
                <a:spcPct val="90000"/>
              </a:lnSpc>
              <a:spcBef>
                <a:spcPts val="1000"/>
              </a:spcBef>
              <a:buFontTx/>
              <a:buNone/>
              <a:defRPr kern="1200" sz="1600">
                <a:solidFill>
                  <a:schemeClr val="tx1"/>
                </a:solidFill>
                <a:latin typeface="+mn-lt"/>
                <a:ea typeface="+mn-ea"/>
                <a:cs typeface="+mn-cs"/>
              </a:defRPr>
            </a:lvl1pPr>
            <a:lvl2pPr algn="l" defTabSz="914400" eaLnBrk="1" hangingPunct="1" indent="0" latinLnBrk="0" marL="457200" rtl="0">
              <a:lnSpc>
                <a:spcPct val="90000"/>
              </a:lnSpc>
              <a:spcBef>
                <a:spcPts val="500"/>
              </a:spcBef>
              <a:buFontTx/>
              <a:buNone/>
              <a:defRPr kern="1200" sz="1400">
                <a:solidFill>
                  <a:schemeClr val="tx1"/>
                </a:solidFill>
                <a:latin typeface="+mn-lt"/>
                <a:ea typeface="+mn-ea"/>
                <a:cs typeface="+mn-cs"/>
              </a:defRPr>
            </a:lvl2pPr>
            <a:lvl3pPr algn="l" defTabSz="914400" eaLnBrk="1" hangingPunct="1" indent="0" latinLnBrk="0" marL="914400" rtl="0">
              <a:lnSpc>
                <a:spcPct val="90000"/>
              </a:lnSpc>
              <a:spcBef>
                <a:spcPts val="500"/>
              </a:spcBef>
              <a:buFontTx/>
              <a:buNone/>
              <a:defRPr kern="1200" sz="1200">
                <a:solidFill>
                  <a:schemeClr val="tx1"/>
                </a:solidFill>
                <a:latin typeface="+mn-lt"/>
                <a:ea typeface="+mn-ea"/>
                <a:cs typeface="+mn-cs"/>
              </a:defRPr>
            </a:lvl3pPr>
            <a:lvl4pPr algn="l" defTabSz="914400" eaLnBrk="1" hangingPunct="1" indent="0" latinLnBrk="0" marL="1371600" rtl="0">
              <a:lnSpc>
                <a:spcPct val="90000"/>
              </a:lnSpc>
              <a:spcBef>
                <a:spcPts val="500"/>
              </a:spcBef>
              <a:buFontTx/>
              <a:buNone/>
              <a:defRPr kern="1200" sz="1100">
                <a:solidFill>
                  <a:schemeClr val="tx1"/>
                </a:solidFill>
                <a:latin typeface="+mn-lt"/>
                <a:ea typeface="+mn-ea"/>
                <a:cs typeface="+mn-cs"/>
              </a:defRPr>
            </a:lvl4pPr>
            <a:lvl5pPr algn="l" defTabSz="914400" eaLnBrk="1" hangingPunct="1" indent="0" latinLnBrk="0" marL="1828800" rtl="0">
              <a:lnSpc>
                <a:spcPct val="90000"/>
              </a:lnSpc>
              <a:spcBef>
                <a:spcPts val="500"/>
              </a:spcBef>
              <a:buFontTx/>
              <a:buNone/>
              <a:defRPr kern="1200" sz="11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en-US" b="1" lang="zh-CN" sz="1425">
                <a:solidFill>
                  <a:schemeClr val="tx1">
                    <a:lumMod val="75000"/>
                    <a:lumOff val="25000"/>
                  </a:schemeClr>
                </a:solidFill>
                <a:latin charset="-122" panose="020b0503020204020204" pitchFamily="34" typeface="微软雅黑"/>
                <a:ea charset="-122" panose="020b0503020204020204" pitchFamily="34" typeface="微软雅黑"/>
              </a:rPr>
              <a:t>点击添加内容</a:t>
            </a:r>
          </a:p>
        </p:txBody>
      </p:sp>
      <p:sp>
        <p:nvSpPr>
          <p:cNvPr id="9" name="Content Placeholder 11"/>
          <p:cNvSpPr txBox="1"/>
          <p:nvPr/>
        </p:nvSpPr>
        <p:spPr>
          <a:xfrm>
            <a:off x="5955328" y="1522467"/>
            <a:ext cx="2210537" cy="219075"/>
          </a:xfrm>
          <a:prstGeom prst="rect">
            <a:avLst/>
          </a:prstGeom>
        </p:spPr>
        <p:txBody>
          <a:bodyPr bIns="34290" lIns="68580" rIns="68580" tIns="34290">
            <a:noAutofit/>
          </a:bodyPr>
          <a:lstStyle>
            <a:lvl1pPr algn="l" defTabSz="914400" eaLnBrk="1" hangingPunct="1" indent="0" latinLnBrk="0" marL="0" rtl="0">
              <a:lnSpc>
                <a:spcPct val="90000"/>
              </a:lnSpc>
              <a:spcBef>
                <a:spcPts val="1000"/>
              </a:spcBef>
              <a:buFontTx/>
              <a:buNone/>
              <a:defRPr kern="1200" sz="1600">
                <a:solidFill>
                  <a:schemeClr val="tx1"/>
                </a:solidFill>
                <a:latin typeface="+mn-lt"/>
                <a:ea typeface="+mn-ea"/>
                <a:cs typeface="+mn-cs"/>
              </a:defRPr>
            </a:lvl1pPr>
            <a:lvl2pPr algn="l" defTabSz="914400" eaLnBrk="1" hangingPunct="1" indent="0" latinLnBrk="0" marL="457200" rtl="0">
              <a:lnSpc>
                <a:spcPct val="90000"/>
              </a:lnSpc>
              <a:spcBef>
                <a:spcPts val="500"/>
              </a:spcBef>
              <a:buFontTx/>
              <a:buNone/>
              <a:defRPr kern="1200" sz="1400">
                <a:solidFill>
                  <a:schemeClr val="tx1"/>
                </a:solidFill>
                <a:latin typeface="+mn-lt"/>
                <a:ea typeface="+mn-ea"/>
                <a:cs typeface="+mn-cs"/>
              </a:defRPr>
            </a:lvl2pPr>
            <a:lvl3pPr algn="l" defTabSz="914400" eaLnBrk="1" hangingPunct="1" indent="0" latinLnBrk="0" marL="914400" rtl="0">
              <a:lnSpc>
                <a:spcPct val="90000"/>
              </a:lnSpc>
              <a:spcBef>
                <a:spcPts val="500"/>
              </a:spcBef>
              <a:buFontTx/>
              <a:buNone/>
              <a:defRPr kern="1200" sz="1200">
                <a:solidFill>
                  <a:schemeClr val="tx1"/>
                </a:solidFill>
                <a:latin typeface="+mn-lt"/>
                <a:ea typeface="+mn-ea"/>
                <a:cs typeface="+mn-cs"/>
              </a:defRPr>
            </a:lvl3pPr>
            <a:lvl4pPr algn="l" defTabSz="914400" eaLnBrk="1" hangingPunct="1" indent="0" latinLnBrk="0" marL="1371600" rtl="0">
              <a:lnSpc>
                <a:spcPct val="90000"/>
              </a:lnSpc>
              <a:spcBef>
                <a:spcPts val="500"/>
              </a:spcBef>
              <a:buFontTx/>
              <a:buNone/>
              <a:defRPr kern="1200" sz="1100">
                <a:solidFill>
                  <a:schemeClr val="tx1"/>
                </a:solidFill>
                <a:latin typeface="+mn-lt"/>
                <a:ea typeface="+mn-ea"/>
                <a:cs typeface="+mn-cs"/>
              </a:defRPr>
            </a:lvl4pPr>
            <a:lvl5pPr algn="l" defTabSz="914400" eaLnBrk="1" hangingPunct="1" indent="0" latinLnBrk="0" marL="1828800" rtl="0">
              <a:lnSpc>
                <a:spcPct val="90000"/>
              </a:lnSpc>
              <a:spcBef>
                <a:spcPts val="500"/>
              </a:spcBef>
              <a:buFontTx/>
              <a:buNone/>
              <a:defRPr kern="1200" sz="11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r"/>
            <a:r>
              <a:rPr altLang="en-US" b="1" lang="zh-CN" sz="1425">
                <a:solidFill>
                  <a:schemeClr val="tx1">
                    <a:lumMod val="75000"/>
                    <a:lumOff val="25000"/>
                  </a:schemeClr>
                </a:solidFill>
                <a:latin charset="-122" panose="020b0503020204020204" pitchFamily="34" typeface="微软雅黑"/>
                <a:ea charset="-122" panose="020b0503020204020204" pitchFamily="34" typeface="微软雅黑"/>
              </a:rPr>
              <a:t>点击添加内容</a:t>
            </a:r>
          </a:p>
        </p:txBody>
      </p:sp>
      <p:sp>
        <p:nvSpPr>
          <p:cNvPr id="10" name="Text Placeholder 9"/>
          <p:cNvSpPr txBox="1"/>
          <p:nvPr/>
        </p:nvSpPr>
        <p:spPr>
          <a:xfrm>
            <a:off x="6382508" y="3217421"/>
            <a:ext cx="1998600" cy="849181"/>
          </a:xfrm>
          <a:prstGeom prst="rect">
            <a:avLst/>
          </a:prstGeom>
        </p:spPr>
        <p:txBody>
          <a:bodyPr bIns="34290" lIns="68580" rIns="68580" tIns="34290">
            <a:normAutofit/>
          </a:bodyPr>
          <a:lstStyle>
            <a:lvl1pPr algn="l" defTabSz="914400" eaLnBrk="1" hangingPunct="1" indent="0" latinLnBrk="0" marL="0" rtl="0">
              <a:lnSpc>
                <a:spcPct val="90000"/>
              </a:lnSpc>
              <a:spcBef>
                <a:spcPts val="1000"/>
              </a:spcBef>
              <a:buFontTx/>
              <a:buNone/>
              <a:defRPr kern="1200" sz="1600">
                <a:solidFill>
                  <a:schemeClr val="tx1"/>
                </a:solidFill>
                <a:latin typeface="+mn-lt"/>
                <a:ea typeface="+mn-ea"/>
                <a:cs typeface="+mn-cs"/>
              </a:defRPr>
            </a:lvl1pPr>
            <a:lvl2pPr algn="l" defTabSz="914400" eaLnBrk="1" hangingPunct="1" indent="0" latinLnBrk="0" marL="457200" rtl="0">
              <a:lnSpc>
                <a:spcPct val="90000"/>
              </a:lnSpc>
              <a:spcBef>
                <a:spcPts val="500"/>
              </a:spcBef>
              <a:buFontTx/>
              <a:buNone/>
              <a:defRPr kern="1200" sz="1400">
                <a:solidFill>
                  <a:schemeClr val="tx1"/>
                </a:solidFill>
                <a:latin typeface="+mn-lt"/>
                <a:ea typeface="+mn-ea"/>
                <a:cs typeface="+mn-cs"/>
              </a:defRPr>
            </a:lvl2pPr>
            <a:lvl3pPr algn="l" defTabSz="914400" eaLnBrk="1" hangingPunct="1" indent="0" latinLnBrk="0" marL="914400" rtl="0">
              <a:lnSpc>
                <a:spcPct val="90000"/>
              </a:lnSpc>
              <a:spcBef>
                <a:spcPts val="500"/>
              </a:spcBef>
              <a:buFontTx/>
              <a:buNone/>
              <a:defRPr kern="1200" sz="1200">
                <a:solidFill>
                  <a:schemeClr val="tx1"/>
                </a:solidFill>
                <a:latin typeface="+mn-lt"/>
                <a:ea typeface="+mn-ea"/>
                <a:cs typeface="+mn-cs"/>
              </a:defRPr>
            </a:lvl3pPr>
            <a:lvl4pPr algn="l" defTabSz="914400" eaLnBrk="1" hangingPunct="1" indent="0" latinLnBrk="0" marL="1371600" rtl="0">
              <a:lnSpc>
                <a:spcPct val="90000"/>
              </a:lnSpc>
              <a:spcBef>
                <a:spcPts val="500"/>
              </a:spcBef>
              <a:buFontTx/>
              <a:buNone/>
              <a:defRPr kern="1200" sz="1100">
                <a:solidFill>
                  <a:schemeClr val="tx1"/>
                </a:solidFill>
                <a:latin typeface="+mn-lt"/>
                <a:ea typeface="+mn-ea"/>
                <a:cs typeface="+mn-cs"/>
              </a:defRPr>
            </a:lvl4pPr>
            <a:lvl5pPr algn="l" defTabSz="914400" eaLnBrk="1" hangingPunct="1" indent="0" latinLnBrk="0" marL="1828800" rtl="0">
              <a:lnSpc>
                <a:spcPct val="90000"/>
              </a:lnSpc>
              <a:spcBef>
                <a:spcPts val="500"/>
              </a:spcBef>
              <a:buFontTx/>
              <a:buNone/>
              <a:defRPr kern="1200" sz="11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点击添加内容点击添加内容点击添加内容点击添加内容点击添加内容</a:t>
            </a:r>
          </a:p>
        </p:txBody>
      </p:sp>
      <p:sp>
        <p:nvSpPr>
          <p:cNvPr id="11" name="Content Placeholder 11"/>
          <p:cNvSpPr txBox="1"/>
          <p:nvPr/>
        </p:nvSpPr>
        <p:spPr>
          <a:xfrm>
            <a:off x="5949397" y="2955730"/>
            <a:ext cx="2210537" cy="219075"/>
          </a:xfrm>
          <a:prstGeom prst="rect">
            <a:avLst/>
          </a:prstGeom>
        </p:spPr>
        <p:txBody>
          <a:bodyPr bIns="34290" lIns="68580" rIns="68580" tIns="34290">
            <a:noAutofit/>
          </a:bodyPr>
          <a:lstStyle>
            <a:lvl1pPr algn="l" defTabSz="914400" eaLnBrk="1" hangingPunct="1" indent="0" latinLnBrk="0" marL="0" rtl="0">
              <a:lnSpc>
                <a:spcPct val="90000"/>
              </a:lnSpc>
              <a:spcBef>
                <a:spcPts val="1000"/>
              </a:spcBef>
              <a:buFontTx/>
              <a:buNone/>
              <a:defRPr kern="1200" sz="1600">
                <a:solidFill>
                  <a:schemeClr val="tx1"/>
                </a:solidFill>
                <a:latin typeface="+mn-lt"/>
                <a:ea typeface="+mn-ea"/>
                <a:cs typeface="+mn-cs"/>
              </a:defRPr>
            </a:lvl1pPr>
            <a:lvl2pPr algn="l" defTabSz="914400" eaLnBrk="1" hangingPunct="1" indent="0" latinLnBrk="0" marL="457200" rtl="0">
              <a:lnSpc>
                <a:spcPct val="90000"/>
              </a:lnSpc>
              <a:spcBef>
                <a:spcPts val="500"/>
              </a:spcBef>
              <a:buFontTx/>
              <a:buNone/>
              <a:defRPr kern="1200" sz="1400">
                <a:solidFill>
                  <a:schemeClr val="tx1"/>
                </a:solidFill>
                <a:latin typeface="+mn-lt"/>
                <a:ea typeface="+mn-ea"/>
                <a:cs typeface="+mn-cs"/>
              </a:defRPr>
            </a:lvl2pPr>
            <a:lvl3pPr algn="l" defTabSz="914400" eaLnBrk="1" hangingPunct="1" indent="0" latinLnBrk="0" marL="914400" rtl="0">
              <a:lnSpc>
                <a:spcPct val="90000"/>
              </a:lnSpc>
              <a:spcBef>
                <a:spcPts val="500"/>
              </a:spcBef>
              <a:buFontTx/>
              <a:buNone/>
              <a:defRPr kern="1200" sz="1200">
                <a:solidFill>
                  <a:schemeClr val="tx1"/>
                </a:solidFill>
                <a:latin typeface="+mn-lt"/>
                <a:ea typeface="+mn-ea"/>
                <a:cs typeface="+mn-cs"/>
              </a:defRPr>
            </a:lvl3pPr>
            <a:lvl4pPr algn="l" defTabSz="914400" eaLnBrk="1" hangingPunct="1" indent="0" latinLnBrk="0" marL="1371600" rtl="0">
              <a:lnSpc>
                <a:spcPct val="90000"/>
              </a:lnSpc>
              <a:spcBef>
                <a:spcPts val="500"/>
              </a:spcBef>
              <a:buFontTx/>
              <a:buNone/>
              <a:defRPr kern="1200" sz="1100">
                <a:solidFill>
                  <a:schemeClr val="tx1"/>
                </a:solidFill>
                <a:latin typeface="+mn-lt"/>
                <a:ea typeface="+mn-ea"/>
                <a:cs typeface="+mn-cs"/>
              </a:defRPr>
            </a:lvl4pPr>
            <a:lvl5pPr algn="l" defTabSz="914400" eaLnBrk="1" hangingPunct="1" indent="0" latinLnBrk="0" marL="1828800" rtl="0">
              <a:lnSpc>
                <a:spcPct val="90000"/>
              </a:lnSpc>
              <a:spcBef>
                <a:spcPts val="500"/>
              </a:spcBef>
              <a:buFontTx/>
              <a:buNone/>
              <a:defRPr kern="1200" sz="11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r"/>
            <a:r>
              <a:rPr altLang="en-US" b="1" lang="zh-CN" sz="1425">
                <a:solidFill>
                  <a:schemeClr val="tx1">
                    <a:lumMod val="75000"/>
                    <a:lumOff val="25000"/>
                  </a:schemeClr>
                </a:solidFill>
                <a:latin charset="-122" panose="020b0503020204020204" pitchFamily="34" typeface="微软雅黑"/>
                <a:ea charset="-122" panose="020b0503020204020204" pitchFamily="34" typeface="微软雅黑"/>
              </a:rPr>
              <a:t>点击添加内容</a:t>
            </a:r>
          </a:p>
        </p:txBody>
      </p:sp>
      <p:sp>
        <p:nvSpPr>
          <p:cNvPr id="12" name="Shape 214"/>
          <p:cNvSpPr/>
          <p:nvPr/>
        </p:nvSpPr>
        <p:spPr>
          <a:xfrm>
            <a:off x="692413" y="1509928"/>
            <a:ext cx="193793" cy="193772"/>
          </a:xfrm>
          <a:custGeom>
            <a:cxnLst>
              <a:cxn ang="0">
                <a:pos x="wd2" y="hd2"/>
              </a:cxn>
              <a:cxn ang="5400000">
                <a:pos x="wd2" y="hd2"/>
              </a:cxn>
              <a:cxn ang="10800000">
                <a:pos x="wd2" y="hd2"/>
              </a:cxn>
              <a:cxn ang="16200000">
                <a:pos x="wd2" y="hd2"/>
              </a:cxn>
            </a:cxnLst>
            <a:rect b="b" l="0" r="r" t="0"/>
            <a:pathLst>
              <a:path extrusionOk="0" h="21473" w="21395">
                <a:moveTo>
                  <a:pt x="2579" y="8408"/>
                </a:moveTo>
                <a:cubicBezTo>
                  <a:pt x="2579" y="5192"/>
                  <a:pt x="5174" y="2587"/>
                  <a:pt x="8377" y="2587"/>
                </a:cubicBezTo>
                <a:cubicBezTo>
                  <a:pt x="11581" y="2587"/>
                  <a:pt x="14435" y="5451"/>
                  <a:pt x="14435" y="8668"/>
                </a:cubicBezTo>
                <a:cubicBezTo>
                  <a:pt x="14435" y="11882"/>
                  <a:pt x="11838" y="14489"/>
                  <a:pt x="8636" y="14489"/>
                </a:cubicBezTo>
                <a:cubicBezTo>
                  <a:pt x="5432" y="14488"/>
                  <a:pt x="2579" y="11622"/>
                  <a:pt x="2579" y="8408"/>
                </a:cubicBezTo>
                <a:close/>
                <a:moveTo>
                  <a:pt x="20915" y="18167"/>
                </a:moveTo>
                <a:lnTo>
                  <a:pt x="15797" y="13031"/>
                </a:lnTo>
                <a:cubicBezTo>
                  <a:pt x="16569" y="11760"/>
                  <a:pt x="17014" y="10265"/>
                  <a:pt x="17014" y="8668"/>
                </a:cubicBezTo>
                <a:cubicBezTo>
                  <a:pt x="17014" y="4023"/>
                  <a:pt x="13004" y="0"/>
                  <a:pt x="8377" y="0"/>
                </a:cubicBezTo>
                <a:cubicBezTo>
                  <a:pt x="3750" y="-1"/>
                  <a:pt x="0" y="3764"/>
                  <a:pt x="0" y="8408"/>
                </a:cubicBezTo>
                <a:cubicBezTo>
                  <a:pt x="0" y="13051"/>
                  <a:pt x="4010" y="17076"/>
                  <a:pt x="8636" y="17076"/>
                </a:cubicBezTo>
                <a:cubicBezTo>
                  <a:pt x="10175" y="17076"/>
                  <a:pt x="11615" y="16655"/>
                  <a:pt x="12854" y="15928"/>
                </a:cubicBezTo>
                <a:lnTo>
                  <a:pt x="17998" y="21095"/>
                </a:lnTo>
                <a:cubicBezTo>
                  <a:pt x="18502" y="21599"/>
                  <a:pt x="19318" y="21599"/>
                  <a:pt x="19821" y="21095"/>
                </a:cubicBezTo>
                <a:lnTo>
                  <a:pt x="21098" y="19813"/>
                </a:lnTo>
                <a:cubicBezTo>
                  <a:pt x="21600" y="19309"/>
                  <a:pt x="21417" y="18671"/>
                  <a:pt x="20915" y="18167"/>
                </a:cubicBezTo>
                <a:close/>
              </a:path>
            </a:pathLst>
          </a:custGeom>
          <a:solidFill>
            <a:schemeClr val="accent1"/>
          </a:solidFill>
          <a:ln w="12700">
            <a:miter lim="400000"/>
          </a:ln>
        </p:spPr>
        <p:txBody>
          <a:bodyPr anchor="ctr" bIns="32742" lIns="32742" rIns="32742" tIns="32742"/>
          <a:lstStyle/>
          <a:p>
            <a:pPr algn="ctr">
              <a:defRPr sz="3200">
                <a:solidFill>
                  <a:srgbClr val="FFFFFF"/>
                </a:solidFill>
                <a:latin typeface="+mn-lt"/>
                <a:ea typeface="+mn-ea"/>
                <a:cs typeface="+mn-cs"/>
                <a:sym typeface="Helvetica Light"/>
              </a:defRPr>
            </a:pPr>
            <a:endParaRPr sz="3200">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13" name="Shape 215"/>
          <p:cNvSpPr/>
          <p:nvPr/>
        </p:nvSpPr>
        <p:spPr>
          <a:xfrm>
            <a:off x="703130" y="2951626"/>
            <a:ext cx="169283" cy="177152"/>
          </a:xfrm>
          <a:custGeom>
            <a:cxnLst>
              <a:cxn ang="0">
                <a:pos x="wd2" y="hd2"/>
              </a:cxn>
              <a:cxn ang="5400000">
                <a:pos x="wd2" y="hd2"/>
              </a:cxn>
              <a:cxn ang="10800000">
                <a:pos x="wd2" y="hd2"/>
              </a:cxn>
              <a:cxn ang="16200000">
                <a:pos x="wd2" y="hd2"/>
              </a:cxn>
            </a:cxnLst>
            <a:rect b="b" l="0" r="r" t="0"/>
            <a:pathLst>
              <a:path extrusionOk="0" h="21600" w="21441">
                <a:moveTo>
                  <a:pt x="2206" y="3607"/>
                </a:moveTo>
                <a:lnTo>
                  <a:pt x="4487" y="1200"/>
                </a:lnTo>
                <a:lnTo>
                  <a:pt x="16953" y="1200"/>
                </a:lnTo>
                <a:lnTo>
                  <a:pt x="19234" y="3607"/>
                </a:lnTo>
                <a:cubicBezTo>
                  <a:pt x="19234" y="3607"/>
                  <a:pt x="2206" y="3607"/>
                  <a:pt x="2206" y="3607"/>
                </a:cubicBezTo>
                <a:close/>
                <a:moveTo>
                  <a:pt x="10720" y="13168"/>
                </a:moveTo>
                <a:cubicBezTo>
                  <a:pt x="6671" y="13168"/>
                  <a:pt x="5805" y="7652"/>
                  <a:pt x="5625" y="6516"/>
                </a:cubicBezTo>
                <a:lnTo>
                  <a:pt x="7915" y="6516"/>
                </a:lnTo>
                <a:cubicBezTo>
                  <a:pt x="8259" y="8173"/>
                  <a:pt x="9042" y="11009"/>
                  <a:pt x="10720" y="11009"/>
                </a:cubicBezTo>
                <a:cubicBezTo>
                  <a:pt x="12398" y="11009"/>
                  <a:pt x="13182" y="8173"/>
                  <a:pt x="13525" y="6516"/>
                </a:cubicBezTo>
                <a:lnTo>
                  <a:pt x="15816" y="6516"/>
                </a:lnTo>
                <a:cubicBezTo>
                  <a:pt x="15635" y="7652"/>
                  <a:pt x="14769" y="13168"/>
                  <a:pt x="10720" y="13168"/>
                </a:cubicBezTo>
                <a:close/>
                <a:moveTo>
                  <a:pt x="20843" y="2725"/>
                </a:moveTo>
                <a:cubicBezTo>
                  <a:pt x="20476" y="2418"/>
                  <a:pt x="18467" y="648"/>
                  <a:pt x="18092" y="336"/>
                </a:cubicBezTo>
                <a:cubicBezTo>
                  <a:pt x="17719" y="25"/>
                  <a:pt x="17150" y="0"/>
                  <a:pt x="16718" y="0"/>
                </a:cubicBezTo>
                <a:lnTo>
                  <a:pt x="4722" y="0"/>
                </a:lnTo>
                <a:cubicBezTo>
                  <a:pt x="4292" y="0"/>
                  <a:pt x="3722" y="25"/>
                  <a:pt x="3348" y="336"/>
                </a:cubicBezTo>
                <a:cubicBezTo>
                  <a:pt x="2973" y="648"/>
                  <a:pt x="964" y="2419"/>
                  <a:pt x="597" y="2725"/>
                </a:cubicBezTo>
                <a:cubicBezTo>
                  <a:pt x="227" y="3032"/>
                  <a:pt x="-80" y="3497"/>
                  <a:pt x="18" y="4155"/>
                </a:cubicBezTo>
                <a:cubicBezTo>
                  <a:pt x="117" y="4817"/>
                  <a:pt x="2374" y="20549"/>
                  <a:pt x="2433" y="20923"/>
                </a:cubicBezTo>
                <a:cubicBezTo>
                  <a:pt x="2490" y="21296"/>
                  <a:pt x="2829" y="21592"/>
                  <a:pt x="3241" y="21600"/>
                </a:cubicBezTo>
                <a:lnTo>
                  <a:pt x="18199" y="21600"/>
                </a:lnTo>
                <a:cubicBezTo>
                  <a:pt x="18611" y="21592"/>
                  <a:pt x="18950" y="21296"/>
                  <a:pt x="19007" y="20922"/>
                </a:cubicBezTo>
                <a:cubicBezTo>
                  <a:pt x="19066" y="20549"/>
                  <a:pt x="21323" y="4816"/>
                  <a:pt x="21423" y="4155"/>
                </a:cubicBezTo>
                <a:cubicBezTo>
                  <a:pt x="21520" y="3497"/>
                  <a:pt x="21213" y="3032"/>
                  <a:pt x="20843" y="2725"/>
                </a:cubicBezTo>
                <a:close/>
              </a:path>
            </a:pathLst>
          </a:custGeom>
          <a:solidFill>
            <a:schemeClr val="accent2"/>
          </a:solidFill>
          <a:ln w="12700">
            <a:miter lim="400000"/>
          </a:ln>
        </p:spPr>
        <p:txBody>
          <a:bodyPr anchor="ctr" bIns="32742" lIns="32742" rIns="32742" tIns="32742"/>
          <a:lstStyle/>
          <a:p>
            <a:pPr algn="ctr">
              <a:defRPr sz="3200">
                <a:solidFill>
                  <a:srgbClr val="FFFFFF"/>
                </a:solidFill>
                <a:latin typeface="+mn-lt"/>
                <a:ea typeface="+mn-ea"/>
                <a:cs typeface="+mn-cs"/>
                <a:sym typeface="Helvetica Light"/>
              </a:defRPr>
            </a:pPr>
            <a:endParaRPr sz="3200">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14" name="Shape 216"/>
          <p:cNvSpPr/>
          <p:nvPr/>
        </p:nvSpPr>
        <p:spPr>
          <a:xfrm>
            <a:off x="8159935" y="1488743"/>
            <a:ext cx="196169" cy="196171"/>
          </a:xfrm>
          <a:custGeom>
            <a:cxnLst>
              <a:cxn ang="0">
                <a:pos x="wd2" y="hd2"/>
              </a:cxn>
              <a:cxn ang="5400000">
                <a:pos x="wd2" y="hd2"/>
              </a:cxn>
              <a:cxn ang="10800000">
                <a:pos x="wd2" y="hd2"/>
              </a:cxn>
              <a:cxn ang="16200000">
                <a:pos x="wd2" y="hd2"/>
              </a:cxn>
            </a:cxnLst>
            <a:rect b="b" l="0" r="r" t="0"/>
            <a:pathLst>
              <a:path extrusionOk="0" h="21600" w="21600">
                <a:moveTo>
                  <a:pt x="19200" y="13200"/>
                </a:moveTo>
                <a:lnTo>
                  <a:pt x="2400" y="13200"/>
                </a:lnTo>
                <a:lnTo>
                  <a:pt x="2400" y="10800"/>
                </a:lnTo>
                <a:lnTo>
                  <a:pt x="19200" y="10800"/>
                </a:lnTo>
                <a:cubicBezTo>
                  <a:pt x="19200" y="10800"/>
                  <a:pt x="19200" y="13200"/>
                  <a:pt x="19200" y="13200"/>
                </a:cubicBezTo>
                <a:close/>
                <a:moveTo>
                  <a:pt x="17400" y="19200"/>
                </a:moveTo>
                <a:cubicBezTo>
                  <a:pt x="16406" y="19200"/>
                  <a:pt x="15600" y="18393"/>
                  <a:pt x="15600" y="17400"/>
                </a:cubicBezTo>
                <a:cubicBezTo>
                  <a:pt x="15600" y="16406"/>
                  <a:pt x="16406" y="15600"/>
                  <a:pt x="17400" y="15600"/>
                </a:cubicBezTo>
                <a:cubicBezTo>
                  <a:pt x="18394" y="15600"/>
                  <a:pt x="19200" y="16406"/>
                  <a:pt x="19200" y="17400"/>
                </a:cubicBezTo>
                <a:cubicBezTo>
                  <a:pt x="19200" y="18393"/>
                  <a:pt x="18394" y="19200"/>
                  <a:pt x="17400" y="19200"/>
                </a:cubicBezTo>
                <a:close/>
                <a:moveTo>
                  <a:pt x="19200" y="8400"/>
                </a:moveTo>
                <a:lnTo>
                  <a:pt x="4825" y="8400"/>
                </a:lnTo>
                <a:lnTo>
                  <a:pt x="15594" y="2082"/>
                </a:lnTo>
                <a:lnTo>
                  <a:pt x="14400" y="0"/>
                </a:lnTo>
                <a:lnTo>
                  <a:pt x="883" y="7885"/>
                </a:lnTo>
                <a:cubicBezTo>
                  <a:pt x="336" y="8204"/>
                  <a:pt x="0" y="8789"/>
                  <a:pt x="0" y="9422"/>
                </a:cubicBezTo>
                <a:lnTo>
                  <a:pt x="0" y="19200"/>
                </a:lnTo>
                <a:cubicBezTo>
                  <a:pt x="0" y="20526"/>
                  <a:pt x="1074" y="21600"/>
                  <a:pt x="2400" y="21600"/>
                </a:cubicBezTo>
                <a:lnTo>
                  <a:pt x="19200" y="21600"/>
                </a:lnTo>
                <a:cubicBezTo>
                  <a:pt x="20526" y="21600"/>
                  <a:pt x="21600" y="20526"/>
                  <a:pt x="21600" y="19200"/>
                </a:cubicBezTo>
                <a:lnTo>
                  <a:pt x="21600" y="10800"/>
                </a:lnTo>
                <a:cubicBezTo>
                  <a:pt x="21600" y="9474"/>
                  <a:pt x="20526" y="8400"/>
                  <a:pt x="19200" y="8400"/>
                </a:cubicBezTo>
                <a:close/>
              </a:path>
            </a:pathLst>
          </a:custGeom>
          <a:solidFill>
            <a:schemeClr val="accent3"/>
          </a:solidFill>
          <a:ln w="12700">
            <a:miter lim="400000"/>
          </a:ln>
        </p:spPr>
        <p:txBody>
          <a:bodyPr anchor="ctr" bIns="32742" lIns="32742" rIns="32742" tIns="32742"/>
          <a:lstStyle/>
          <a:p>
            <a:pPr algn="ctr">
              <a:defRPr sz="3200">
                <a:solidFill>
                  <a:srgbClr val="FFFFFF"/>
                </a:solidFill>
                <a:latin typeface="+mn-lt"/>
                <a:ea typeface="+mn-ea"/>
                <a:cs typeface="+mn-cs"/>
                <a:sym typeface="Helvetica Light"/>
              </a:defRPr>
            </a:pPr>
            <a:endParaRPr sz="3200">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15" name="Shape 217"/>
          <p:cNvSpPr/>
          <p:nvPr/>
        </p:nvSpPr>
        <p:spPr>
          <a:xfrm>
            <a:off x="8165866" y="2974028"/>
            <a:ext cx="215243" cy="143492"/>
          </a:xfrm>
          <a:custGeom>
            <a:cxnLst>
              <a:cxn ang="0">
                <a:pos x="wd2" y="hd2"/>
              </a:cxn>
              <a:cxn ang="5400000">
                <a:pos x="wd2" y="hd2"/>
              </a:cxn>
              <a:cxn ang="10800000">
                <a:pos x="wd2" y="hd2"/>
              </a:cxn>
              <a:cxn ang="16200000">
                <a:pos x="wd2" y="hd2"/>
              </a:cxn>
            </a:cxnLst>
            <a:rect b="b" l="0" r="r" t="0"/>
            <a:pathLst>
              <a:path extrusionOk="0" h="21600" w="20777">
                <a:moveTo>
                  <a:pt x="20330" y="6280"/>
                </a:moveTo>
                <a:cubicBezTo>
                  <a:pt x="19690" y="6801"/>
                  <a:pt x="11804" y="13208"/>
                  <a:pt x="11411" y="13529"/>
                </a:cubicBezTo>
                <a:cubicBezTo>
                  <a:pt x="11019" y="13849"/>
                  <a:pt x="10744" y="13887"/>
                  <a:pt x="10365" y="13887"/>
                </a:cubicBezTo>
                <a:cubicBezTo>
                  <a:pt x="9987" y="13887"/>
                  <a:pt x="9712" y="13849"/>
                  <a:pt x="9320" y="13529"/>
                </a:cubicBezTo>
                <a:cubicBezTo>
                  <a:pt x="8927" y="13208"/>
                  <a:pt x="1086" y="6798"/>
                  <a:pt x="446" y="6278"/>
                </a:cubicBezTo>
                <a:cubicBezTo>
                  <a:pt x="-5" y="5911"/>
                  <a:pt x="0" y="6341"/>
                  <a:pt x="0" y="6673"/>
                </a:cubicBezTo>
                <a:cubicBezTo>
                  <a:pt x="0" y="7004"/>
                  <a:pt x="0" y="19800"/>
                  <a:pt x="0" y="19800"/>
                </a:cubicBezTo>
                <a:cubicBezTo>
                  <a:pt x="0" y="20556"/>
                  <a:pt x="653" y="21600"/>
                  <a:pt x="1154" y="21600"/>
                </a:cubicBezTo>
                <a:lnTo>
                  <a:pt x="19623" y="21600"/>
                </a:lnTo>
                <a:cubicBezTo>
                  <a:pt x="20124" y="21600"/>
                  <a:pt x="20777" y="20556"/>
                  <a:pt x="20777" y="19800"/>
                </a:cubicBezTo>
                <a:cubicBezTo>
                  <a:pt x="20777" y="19800"/>
                  <a:pt x="20777" y="7006"/>
                  <a:pt x="20777" y="6674"/>
                </a:cubicBezTo>
                <a:cubicBezTo>
                  <a:pt x="20777" y="6343"/>
                  <a:pt x="20782" y="5913"/>
                  <a:pt x="20330" y="6280"/>
                </a:cubicBezTo>
                <a:close/>
                <a:moveTo>
                  <a:pt x="663" y="2315"/>
                </a:moveTo>
                <a:cubicBezTo>
                  <a:pt x="1226" y="2786"/>
                  <a:pt x="9029" y="9324"/>
                  <a:pt x="9320" y="9567"/>
                </a:cubicBezTo>
                <a:cubicBezTo>
                  <a:pt x="9610" y="9810"/>
                  <a:pt x="9987" y="9925"/>
                  <a:pt x="10365" y="9925"/>
                </a:cubicBezTo>
                <a:cubicBezTo>
                  <a:pt x="10744" y="9925"/>
                  <a:pt x="11120" y="9810"/>
                  <a:pt x="11411" y="9567"/>
                </a:cubicBezTo>
                <a:cubicBezTo>
                  <a:pt x="11702" y="9324"/>
                  <a:pt x="19505" y="2786"/>
                  <a:pt x="20068" y="2315"/>
                </a:cubicBezTo>
                <a:cubicBezTo>
                  <a:pt x="20633" y="1841"/>
                  <a:pt x="21166" y="0"/>
                  <a:pt x="20131" y="0"/>
                </a:cubicBezTo>
                <a:lnTo>
                  <a:pt x="602" y="0"/>
                </a:lnTo>
                <a:cubicBezTo>
                  <a:pt x="-434" y="0"/>
                  <a:pt x="99" y="1841"/>
                  <a:pt x="663" y="2315"/>
                </a:cubicBezTo>
                <a:close/>
              </a:path>
            </a:pathLst>
          </a:custGeom>
          <a:solidFill>
            <a:schemeClr val="accent4"/>
          </a:solidFill>
          <a:ln w="12700">
            <a:miter lim="400000"/>
          </a:ln>
        </p:spPr>
        <p:txBody>
          <a:bodyPr anchor="ctr" bIns="32742" lIns="32742" rIns="32742" tIns="32742"/>
          <a:lstStyle/>
          <a:p>
            <a:pPr algn="ctr">
              <a:defRPr sz="3200">
                <a:solidFill>
                  <a:srgbClr val="FFFFFF"/>
                </a:solidFill>
                <a:latin typeface="+mn-lt"/>
                <a:ea typeface="+mn-ea"/>
                <a:cs typeface="+mn-cs"/>
                <a:sym typeface="Helvetica Light"/>
              </a:defRPr>
            </a:pPr>
            <a:endParaRPr sz="3200">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16" name="Text Placeholder 9"/>
          <p:cNvSpPr txBox="1"/>
          <p:nvPr/>
        </p:nvSpPr>
        <p:spPr>
          <a:xfrm>
            <a:off x="6384636" y="1766081"/>
            <a:ext cx="1998600" cy="849181"/>
          </a:xfrm>
          <a:prstGeom prst="rect">
            <a:avLst/>
          </a:prstGeom>
        </p:spPr>
        <p:txBody>
          <a:bodyPr bIns="34290" lIns="68580" rIns="68580" tIns="34290">
            <a:normAutofit/>
          </a:bodyPr>
          <a:lstStyle>
            <a:lvl1pPr algn="l" defTabSz="914400" eaLnBrk="1" hangingPunct="1" indent="0" latinLnBrk="0" marL="0" rtl="0">
              <a:lnSpc>
                <a:spcPct val="90000"/>
              </a:lnSpc>
              <a:spcBef>
                <a:spcPts val="1000"/>
              </a:spcBef>
              <a:buFontTx/>
              <a:buNone/>
              <a:defRPr kern="1200" sz="1600">
                <a:solidFill>
                  <a:schemeClr val="tx1"/>
                </a:solidFill>
                <a:latin typeface="+mn-lt"/>
                <a:ea typeface="+mn-ea"/>
                <a:cs typeface="+mn-cs"/>
              </a:defRPr>
            </a:lvl1pPr>
            <a:lvl2pPr algn="l" defTabSz="914400" eaLnBrk="1" hangingPunct="1" indent="0" latinLnBrk="0" marL="457200" rtl="0">
              <a:lnSpc>
                <a:spcPct val="90000"/>
              </a:lnSpc>
              <a:spcBef>
                <a:spcPts val="500"/>
              </a:spcBef>
              <a:buFontTx/>
              <a:buNone/>
              <a:defRPr kern="1200" sz="1400">
                <a:solidFill>
                  <a:schemeClr val="tx1"/>
                </a:solidFill>
                <a:latin typeface="+mn-lt"/>
                <a:ea typeface="+mn-ea"/>
                <a:cs typeface="+mn-cs"/>
              </a:defRPr>
            </a:lvl2pPr>
            <a:lvl3pPr algn="l" defTabSz="914400" eaLnBrk="1" hangingPunct="1" indent="0" latinLnBrk="0" marL="914400" rtl="0">
              <a:lnSpc>
                <a:spcPct val="90000"/>
              </a:lnSpc>
              <a:spcBef>
                <a:spcPts val="500"/>
              </a:spcBef>
              <a:buFontTx/>
              <a:buNone/>
              <a:defRPr kern="1200" sz="1200">
                <a:solidFill>
                  <a:schemeClr val="tx1"/>
                </a:solidFill>
                <a:latin typeface="+mn-lt"/>
                <a:ea typeface="+mn-ea"/>
                <a:cs typeface="+mn-cs"/>
              </a:defRPr>
            </a:lvl3pPr>
            <a:lvl4pPr algn="l" defTabSz="914400" eaLnBrk="1" hangingPunct="1" indent="0" latinLnBrk="0" marL="1371600" rtl="0">
              <a:lnSpc>
                <a:spcPct val="90000"/>
              </a:lnSpc>
              <a:spcBef>
                <a:spcPts val="500"/>
              </a:spcBef>
              <a:buFontTx/>
              <a:buNone/>
              <a:defRPr kern="1200" sz="1100">
                <a:solidFill>
                  <a:schemeClr val="tx1"/>
                </a:solidFill>
                <a:latin typeface="+mn-lt"/>
                <a:ea typeface="+mn-ea"/>
                <a:cs typeface="+mn-cs"/>
              </a:defRPr>
            </a:lvl4pPr>
            <a:lvl5pPr algn="l" defTabSz="914400" eaLnBrk="1" hangingPunct="1" indent="0" latinLnBrk="0" marL="1828800" rtl="0">
              <a:lnSpc>
                <a:spcPct val="90000"/>
              </a:lnSpc>
              <a:spcBef>
                <a:spcPts val="500"/>
              </a:spcBef>
              <a:buFontTx/>
              <a:buNone/>
              <a:defRPr kern="1200" sz="11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点击添加内容点击添加内容点击添加内容点击添加内容点击添加内容</a:t>
            </a:r>
          </a:p>
        </p:txBody>
      </p:sp>
      <p:grpSp>
        <p:nvGrpSpPr>
          <p:cNvPr id="17" name="Group 16"/>
          <p:cNvGrpSpPr/>
          <p:nvPr/>
        </p:nvGrpSpPr>
        <p:grpSpPr>
          <a:xfrm>
            <a:off x="2985105" y="1080033"/>
            <a:ext cx="3089670" cy="3070457"/>
            <a:chOff x="4036220" y="1625394"/>
            <a:chExt cx="4119560" cy="4093942"/>
          </a:xfrm>
        </p:grpSpPr>
        <p:sp>
          <p:nvSpPr>
            <p:cNvPr id="18" name="Freeform 17"/>
            <p:cNvSpPr/>
            <p:nvPr/>
          </p:nvSpPr>
          <p:spPr>
            <a:xfrm rot="18900000">
              <a:off x="4036220" y="2242508"/>
              <a:ext cx="1616905" cy="388383"/>
            </a:xfrm>
            <a:custGeom>
              <a:gdLst>
                <a:gd fmla="*/ 0 w 1011022" name="connsiteX0"/>
                <a:gd fmla="*/ 0 h 242849" name="connsiteY0"/>
                <a:gd fmla="*/ 1011022 w 1011022" name="connsiteX1"/>
                <a:gd fmla="*/ 0 h 242849" name="connsiteY1"/>
                <a:gd fmla="*/ 1011022 w 1011022" name="connsiteX2"/>
                <a:gd fmla="*/ 242849 h 242849" name="connsiteY2"/>
                <a:gd fmla="*/ 0 w 1011022" name="connsiteX3"/>
                <a:gd fmla="*/ 242849 h 242849" name="connsiteY3"/>
              </a:gdLst>
              <a:cxnLst>
                <a:cxn ang="0">
                  <a:pos x="connsiteX0" y="connsiteY0"/>
                </a:cxn>
                <a:cxn ang="0">
                  <a:pos x="connsiteX1" y="connsiteY1"/>
                </a:cxn>
                <a:cxn ang="0">
                  <a:pos x="connsiteX2" y="connsiteY2"/>
                </a:cxn>
                <a:cxn ang="0">
                  <a:pos x="connsiteX3" y="connsiteY3"/>
                </a:cxn>
              </a:cxnLst>
              <a:rect b="b" l="l" r="r" t="t"/>
              <a:pathLst>
                <a:path h="242849" w="1011022">
                  <a:moveTo>
                    <a:pt x="0" y="0"/>
                  </a:moveTo>
                  <a:lnTo>
                    <a:pt x="1011022" y="0"/>
                  </a:lnTo>
                  <a:lnTo>
                    <a:pt x="1011022" y="242849"/>
                  </a:lnTo>
                  <a:lnTo>
                    <a:pt x="0" y="242849"/>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19" name="Freeform 18"/>
            <p:cNvSpPr/>
            <p:nvPr/>
          </p:nvSpPr>
          <p:spPr>
            <a:xfrm rot="21590568">
              <a:off x="4133199" y="2869885"/>
              <a:ext cx="1537190" cy="388383"/>
            </a:xfrm>
            <a:custGeom>
              <a:gdLst>
                <a:gd fmla="*/ 0 w 961178" name="connsiteX0"/>
                <a:gd fmla="*/ 0 h 242849" name="connsiteY0"/>
                <a:gd fmla="*/ 961178 w 961178" name="connsiteX1"/>
                <a:gd fmla="*/ 0 h 242849" name="connsiteY1"/>
                <a:gd fmla="*/ 961178 w 961178" name="connsiteX2"/>
                <a:gd fmla="*/ 242849 h 242849" name="connsiteY2"/>
                <a:gd fmla="*/ 241521 w 961178" name="connsiteX3"/>
                <a:gd fmla="*/ 242849 h 242849" name="connsiteY3"/>
              </a:gdLst>
              <a:cxnLst>
                <a:cxn ang="0">
                  <a:pos x="connsiteX0" y="connsiteY0"/>
                </a:cxn>
                <a:cxn ang="0">
                  <a:pos x="connsiteX1" y="connsiteY1"/>
                </a:cxn>
                <a:cxn ang="0">
                  <a:pos x="connsiteX2" y="connsiteY2"/>
                </a:cxn>
                <a:cxn ang="0">
                  <a:pos x="connsiteX3" y="connsiteY3"/>
                </a:cxn>
              </a:cxnLst>
              <a:rect b="b" l="l" r="r" t="t"/>
              <a:pathLst>
                <a:path h="242849" w="961178">
                  <a:moveTo>
                    <a:pt x="0" y="0"/>
                  </a:moveTo>
                  <a:lnTo>
                    <a:pt x="961178" y="0"/>
                  </a:lnTo>
                  <a:lnTo>
                    <a:pt x="961178" y="242849"/>
                  </a:lnTo>
                  <a:lnTo>
                    <a:pt x="241521" y="24284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20" name="Freeform 19"/>
            <p:cNvSpPr/>
            <p:nvPr/>
          </p:nvSpPr>
          <p:spPr>
            <a:xfrm flipH="1" rot="2700000">
              <a:off x="6538875" y="2239655"/>
              <a:ext cx="1616905" cy="388383"/>
            </a:xfrm>
            <a:custGeom>
              <a:gdLst>
                <a:gd fmla="*/ 0 w 1011022" name="connsiteX0"/>
                <a:gd fmla="*/ 0 h 242849" name="connsiteY0"/>
                <a:gd fmla="*/ 1011022 w 1011022" name="connsiteX1"/>
                <a:gd fmla="*/ 0 h 242849" name="connsiteY1"/>
                <a:gd fmla="*/ 1011022 w 1011022" name="connsiteX2"/>
                <a:gd fmla="*/ 242849 h 242849" name="connsiteY2"/>
                <a:gd fmla="*/ 0 w 1011022" name="connsiteX3"/>
                <a:gd fmla="*/ 242849 h 242849" name="connsiteY3"/>
              </a:gdLst>
              <a:cxnLst>
                <a:cxn ang="0">
                  <a:pos x="connsiteX0" y="connsiteY0"/>
                </a:cxn>
                <a:cxn ang="0">
                  <a:pos x="connsiteX1" y="connsiteY1"/>
                </a:cxn>
                <a:cxn ang="0">
                  <a:pos x="connsiteX2" y="connsiteY2"/>
                </a:cxn>
                <a:cxn ang="0">
                  <a:pos x="connsiteX3" y="connsiteY3"/>
                </a:cxn>
              </a:cxnLst>
              <a:rect b="b" l="l" r="r" t="t"/>
              <a:pathLst>
                <a:path h="242849" w="1011022">
                  <a:moveTo>
                    <a:pt x="0" y="0"/>
                  </a:moveTo>
                  <a:lnTo>
                    <a:pt x="1011022" y="0"/>
                  </a:lnTo>
                  <a:lnTo>
                    <a:pt x="1011022" y="242849"/>
                  </a:lnTo>
                  <a:lnTo>
                    <a:pt x="0" y="24284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21" name="Freeform 20"/>
            <p:cNvSpPr/>
            <p:nvPr/>
          </p:nvSpPr>
          <p:spPr>
            <a:xfrm flipH="1" rot="9432">
              <a:off x="6076489" y="2866421"/>
              <a:ext cx="1982313" cy="388383"/>
            </a:xfrm>
            <a:custGeom>
              <a:gdLst>
                <a:gd fmla="*/ 961178 w 1239505" name="connsiteX0"/>
                <a:gd fmla="*/ 0 h 242849" name="connsiteY0"/>
                <a:gd fmla="*/ 0 w 1239505" name="connsiteX1"/>
                <a:gd fmla="*/ 0 h 242849" name="connsiteY1"/>
                <a:gd fmla="*/ 241521 w 1239505" name="connsiteX2"/>
                <a:gd fmla="*/ 242849 h 242849" name="connsiteY2"/>
                <a:gd fmla="*/ 961178 w 1239505" name="connsiteX3"/>
                <a:gd fmla="*/ 242849 h 242849" name="connsiteY3"/>
                <a:gd fmla="*/ 961178 w 1239505" name="connsiteX4"/>
                <a:gd fmla="*/ 240299 h 242849" name="connsiteY4"/>
                <a:gd fmla="*/ 1238850 w 1239505" name="connsiteX5"/>
                <a:gd fmla="*/ 241061 h 242849" name="connsiteY5"/>
                <a:gd fmla="*/ 1239505 w 1239505" name="connsiteX6"/>
                <a:gd fmla="*/ 2342 h 242849" name="connsiteY6"/>
                <a:gd fmla="*/ 961178 w 1239505" name="connsiteX7"/>
                <a:gd fmla="*/ 1578 h 242849"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42849" w="1239505">
                  <a:moveTo>
                    <a:pt x="961178" y="0"/>
                  </a:moveTo>
                  <a:lnTo>
                    <a:pt x="0" y="0"/>
                  </a:lnTo>
                  <a:lnTo>
                    <a:pt x="241521" y="242849"/>
                  </a:lnTo>
                  <a:lnTo>
                    <a:pt x="961178" y="242849"/>
                  </a:lnTo>
                  <a:lnTo>
                    <a:pt x="961178" y="240299"/>
                  </a:lnTo>
                  <a:lnTo>
                    <a:pt x="1238850" y="241061"/>
                  </a:lnTo>
                  <a:lnTo>
                    <a:pt x="1239505" y="2342"/>
                  </a:lnTo>
                  <a:lnTo>
                    <a:pt x="961178" y="157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22" name="Freeform 21"/>
            <p:cNvSpPr/>
            <p:nvPr/>
          </p:nvSpPr>
          <p:spPr>
            <a:xfrm flipH="1" flipV="1" rot="18900000">
              <a:off x="6538875" y="4716459"/>
              <a:ext cx="1616905" cy="388383"/>
            </a:xfrm>
            <a:custGeom>
              <a:gdLst>
                <a:gd fmla="*/ 0 w 1011022" name="connsiteX0"/>
                <a:gd fmla="*/ 0 h 242849" name="connsiteY0"/>
                <a:gd fmla="*/ 1011022 w 1011022" name="connsiteX1"/>
                <a:gd fmla="*/ 0 h 242849" name="connsiteY1"/>
                <a:gd fmla="*/ 1011022 w 1011022" name="connsiteX2"/>
                <a:gd fmla="*/ 242849 h 242849" name="connsiteY2"/>
                <a:gd fmla="*/ 0 w 1011022" name="connsiteX3"/>
                <a:gd fmla="*/ 242849 h 242849" name="connsiteY3"/>
              </a:gdLst>
              <a:cxnLst>
                <a:cxn ang="0">
                  <a:pos x="connsiteX0" y="connsiteY0"/>
                </a:cxn>
                <a:cxn ang="0">
                  <a:pos x="connsiteX1" y="connsiteY1"/>
                </a:cxn>
                <a:cxn ang="0">
                  <a:pos x="connsiteX2" y="connsiteY2"/>
                </a:cxn>
                <a:cxn ang="0">
                  <a:pos x="connsiteX3" y="connsiteY3"/>
                </a:cxn>
              </a:cxnLst>
              <a:rect b="b" l="l" r="r" t="t"/>
              <a:pathLst>
                <a:path h="242849" w="1011022">
                  <a:moveTo>
                    <a:pt x="0" y="0"/>
                  </a:moveTo>
                  <a:lnTo>
                    <a:pt x="1011022" y="0"/>
                  </a:lnTo>
                  <a:lnTo>
                    <a:pt x="1011022" y="242849"/>
                  </a:lnTo>
                  <a:lnTo>
                    <a:pt x="0" y="242849"/>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23" name="Freeform 22"/>
            <p:cNvSpPr/>
            <p:nvPr/>
          </p:nvSpPr>
          <p:spPr>
            <a:xfrm flipH="1" flipV="1" rot="5390568">
              <a:off x="5741906" y="4464368"/>
              <a:ext cx="1945033" cy="391095"/>
            </a:xfrm>
            <a:custGeom>
              <a:gdLst>
                <a:gd fmla="*/ 1216195 w 1216195" name="connsiteX0"/>
                <a:gd fmla="*/ 5826 h 244545" name="connsiteY0"/>
                <a:gd fmla="*/ 1215541 w 1216195" name="connsiteX1"/>
                <a:gd fmla="*/ 244545 h 244545" name="connsiteY1"/>
                <a:gd fmla="*/ 597386 w 1216195" name="connsiteX2"/>
                <a:gd fmla="*/ 242849 h 244545" name="connsiteY2"/>
                <a:gd fmla="*/ 0 w 1216195" name="connsiteX3"/>
                <a:gd fmla="*/ 242849 h 244545" name="connsiteY3"/>
                <a:gd fmla="*/ 0 w 1216195" name="connsiteX4"/>
                <a:gd fmla="*/ 240814 h 244545" name="connsiteY4"/>
                <a:gd fmla="*/ 242139 w 1216195" name="connsiteX5"/>
                <a:gd fmla="*/ 0 h 244545" name="connsiteY5"/>
                <a:gd fmla="*/ 964420 w 1216195" name="connsiteX6"/>
                <a:gd fmla="*/ 0 h 244545" name="connsiteY6"/>
                <a:gd fmla="*/ 964420 w 1216195" name="connsiteX7"/>
                <a:gd fmla="*/ 5135 h 244545"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44545" w="1216195">
                  <a:moveTo>
                    <a:pt x="1216195" y="5826"/>
                  </a:moveTo>
                  <a:lnTo>
                    <a:pt x="1215541" y="244545"/>
                  </a:lnTo>
                  <a:lnTo>
                    <a:pt x="597386" y="242849"/>
                  </a:lnTo>
                  <a:lnTo>
                    <a:pt x="0" y="242849"/>
                  </a:lnTo>
                  <a:lnTo>
                    <a:pt x="0" y="240814"/>
                  </a:lnTo>
                  <a:lnTo>
                    <a:pt x="242139" y="0"/>
                  </a:lnTo>
                  <a:lnTo>
                    <a:pt x="964420" y="0"/>
                  </a:lnTo>
                  <a:lnTo>
                    <a:pt x="964420" y="5135"/>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24" name="Freeform 23"/>
            <p:cNvSpPr/>
            <p:nvPr/>
          </p:nvSpPr>
          <p:spPr>
            <a:xfrm flipV="1" rot="2700000">
              <a:off x="4033241" y="4716692"/>
              <a:ext cx="1616905" cy="388383"/>
            </a:xfrm>
            <a:custGeom>
              <a:gdLst>
                <a:gd fmla="*/ 0 w 1011022" name="connsiteX0"/>
                <a:gd fmla="*/ 0 h 242849" name="connsiteY0"/>
                <a:gd fmla="*/ 1011022 w 1011022" name="connsiteX1"/>
                <a:gd fmla="*/ 0 h 242849" name="connsiteY1"/>
                <a:gd fmla="*/ 1011022 w 1011022" name="connsiteX2"/>
                <a:gd fmla="*/ 242849 h 242849" name="connsiteY2"/>
                <a:gd fmla="*/ 0 w 1011022" name="connsiteX3"/>
                <a:gd fmla="*/ 242849 h 242849" name="connsiteY3"/>
              </a:gdLst>
              <a:cxnLst>
                <a:cxn ang="0">
                  <a:pos x="connsiteX0" y="connsiteY0"/>
                </a:cxn>
                <a:cxn ang="0">
                  <a:pos x="connsiteX1" y="connsiteY1"/>
                </a:cxn>
                <a:cxn ang="0">
                  <a:pos x="connsiteX2" y="connsiteY2"/>
                </a:cxn>
                <a:cxn ang="0">
                  <a:pos x="connsiteX3" y="connsiteY3"/>
                </a:cxn>
              </a:cxnLst>
              <a:rect b="b" l="l" r="r" t="t"/>
              <a:pathLst>
                <a:path h="242849" w="1011022">
                  <a:moveTo>
                    <a:pt x="0" y="0"/>
                  </a:moveTo>
                  <a:lnTo>
                    <a:pt x="1011022" y="0"/>
                  </a:lnTo>
                  <a:lnTo>
                    <a:pt x="1011022" y="242849"/>
                  </a:lnTo>
                  <a:lnTo>
                    <a:pt x="0" y="24284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25" name="Freeform 24"/>
            <p:cNvSpPr/>
            <p:nvPr/>
          </p:nvSpPr>
          <p:spPr>
            <a:xfrm>
              <a:off x="5282075" y="1715441"/>
              <a:ext cx="392613" cy="1989072"/>
            </a:xfrm>
            <a:custGeom>
              <a:gdLst>
                <a:gd fmla="*/ 2035 w 245494" name="connsiteX0"/>
                <a:gd fmla="*/ 0 h 1243732" name="connsiteY0"/>
                <a:gd fmla="*/ 243512 w 245494" name="connsiteX1"/>
                <a:gd fmla="*/ 241477 h 1243732" name="connsiteY1"/>
                <a:gd fmla="*/ 245494 w 245494" name="connsiteX2"/>
                <a:gd fmla="*/ 963756 h 1243732" name="connsiteY2"/>
                <a:gd fmla="*/ 241621 w 245494" name="connsiteX3"/>
                <a:gd fmla="*/ 963766 h 1243732" name="connsiteY3"/>
                <a:gd fmla="*/ 241621 w 245494" name="connsiteX4"/>
                <a:gd fmla="*/ 1243732 h 1243732" name="connsiteY4"/>
                <a:gd fmla="*/ 2901 w 245494" name="connsiteX5"/>
                <a:gd fmla="*/ 1243732 h 1243732" name="connsiteY5"/>
                <a:gd fmla="*/ 2901 w 245494" name="connsiteX6"/>
                <a:gd fmla="*/ 964422 h 1243732" name="connsiteY6"/>
                <a:gd fmla="*/ 2646 w 245494" name="connsiteX7"/>
                <a:gd fmla="*/ 964422 h 1243732" name="connsiteY7"/>
                <a:gd fmla="*/ 0 w 245494" name="connsiteX8"/>
                <a:gd fmla="*/ 5 h 1243732"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43732" w="245493">
                  <a:moveTo>
                    <a:pt x="2035" y="0"/>
                  </a:moveTo>
                  <a:lnTo>
                    <a:pt x="243512" y="241477"/>
                  </a:lnTo>
                  <a:lnTo>
                    <a:pt x="245494" y="963756"/>
                  </a:lnTo>
                  <a:lnTo>
                    <a:pt x="241621" y="963766"/>
                  </a:lnTo>
                  <a:lnTo>
                    <a:pt x="241621" y="1243732"/>
                  </a:lnTo>
                  <a:lnTo>
                    <a:pt x="2901" y="1243732"/>
                  </a:lnTo>
                  <a:lnTo>
                    <a:pt x="2901" y="964422"/>
                  </a:lnTo>
                  <a:lnTo>
                    <a:pt x="2646" y="964422"/>
                  </a:lnTo>
                  <a:lnTo>
                    <a:pt x="0" y="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26" name="Freeform 25"/>
            <p:cNvSpPr/>
            <p:nvPr/>
          </p:nvSpPr>
          <p:spPr>
            <a:xfrm>
              <a:off x="5279095" y="3704107"/>
              <a:ext cx="392613" cy="1928036"/>
            </a:xfrm>
            <a:custGeom>
              <a:gdLst>
                <a:gd fmla="*/ 4764 w 245494" name="connsiteX0"/>
                <a:gd fmla="*/ 0 h 1205567" name="connsiteY0"/>
                <a:gd fmla="*/ 243484 w 245494" name="connsiteX1"/>
                <a:gd fmla="*/ 0 h 1205567" name="connsiteY1"/>
                <a:gd fmla="*/ 243484 w 245494" name="connsiteX2"/>
                <a:gd fmla="*/ 241806 h 1205567" name="connsiteY2"/>
                <a:gd fmla="*/ 245494 w 245494" name="connsiteX3"/>
                <a:gd fmla="*/ 241812 h 1205567" name="connsiteY3"/>
                <a:gd fmla="*/ 243512 w 245494" name="connsiteX4"/>
                <a:gd fmla="*/ 964090 h 1205567" name="connsiteY4"/>
                <a:gd fmla="*/ 2035 w 245494" name="connsiteX5"/>
                <a:gd fmla="*/ 1205567 h 1205567" name="connsiteY5"/>
                <a:gd fmla="*/ 0 w 245494" name="connsiteX6"/>
                <a:gd fmla="*/ 1205562 h 1205567" name="connsiteY6"/>
                <a:gd fmla="*/ 2646 w 245494" name="connsiteX7"/>
                <a:gd fmla="*/ 241145 h 1205567" name="connsiteY7"/>
                <a:gd fmla="*/ 4764 w 245494" name="connsiteX8"/>
                <a:gd fmla="*/ 241151 h 1205567"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05567" w="245493">
                  <a:moveTo>
                    <a:pt x="4764" y="0"/>
                  </a:moveTo>
                  <a:lnTo>
                    <a:pt x="243484" y="0"/>
                  </a:lnTo>
                  <a:lnTo>
                    <a:pt x="243484" y="241806"/>
                  </a:lnTo>
                  <a:lnTo>
                    <a:pt x="245494" y="241812"/>
                  </a:lnTo>
                  <a:lnTo>
                    <a:pt x="243512" y="964090"/>
                  </a:lnTo>
                  <a:lnTo>
                    <a:pt x="2035" y="1205567"/>
                  </a:lnTo>
                  <a:lnTo>
                    <a:pt x="0" y="1205562"/>
                  </a:lnTo>
                  <a:lnTo>
                    <a:pt x="2646" y="241145"/>
                  </a:lnTo>
                  <a:lnTo>
                    <a:pt x="4764" y="24115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27" name="Rectangle 26"/>
            <p:cNvSpPr/>
            <p:nvPr/>
          </p:nvSpPr>
          <p:spPr>
            <a:xfrm rot="16200000">
              <a:off x="5300892" y="2463573"/>
              <a:ext cx="381779" cy="11899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28" name="Freeform 27"/>
            <p:cNvSpPr/>
            <p:nvPr/>
          </p:nvSpPr>
          <p:spPr>
            <a:xfrm rot="16200000">
              <a:off x="6880870" y="3301111"/>
              <a:ext cx="391540" cy="1965384"/>
            </a:xfrm>
            <a:custGeom>
              <a:gdLst>
                <a:gd fmla="*/ 244823 w 244823" name="connsiteX0"/>
                <a:gd fmla="*/ 986734 h 1228920" name="connsiteY0"/>
                <a:gd fmla="*/ 2637 w 244823" name="connsiteX1"/>
                <a:gd fmla="*/ 1228920 h 1228920" name="connsiteY1"/>
                <a:gd fmla="*/ 0 w 244823" name="connsiteX2"/>
                <a:gd fmla="*/ 267746 h 1228920" name="connsiteY2"/>
                <a:gd fmla="*/ 2077 w 244823" name="connsiteX3"/>
                <a:gd fmla="*/ 267740 h 1228920" name="connsiteY3"/>
                <a:gd fmla="*/ 2077 w 244823" name="connsiteX4"/>
                <a:gd fmla="*/ 0 h 1228920" name="connsiteY4"/>
                <a:gd fmla="*/ 240797 w 244823" name="connsiteX5"/>
                <a:gd fmla="*/ 0 h 1228920" name="connsiteY5"/>
                <a:gd fmla="*/ 240797 w 244823" name="connsiteX6"/>
                <a:gd fmla="*/ 267086 h 1228920" name="connsiteY6"/>
                <a:gd fmla="*/ 242848 w 244823" name="connsiteX7"/>
                <a:gd fmla="*/ 267080 h 122892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228920" w="244823">
                  <a:moveTo>
                    <a:pt x="244823" y="986734"/>
                  </a:moveTo>
                  <a:lnTo>
                    <a:pt x="2637" y="1228920"/>
                  </a:lnTo>
                  <a:lnTo>
                    <a:pt x="0" y="267746"/>
                  </a:lnTo>
                  <a:lnTo>
                    <a:pt x="2077" y="267740"/>
                  </a:lnTo>
                  <a:lnTo>
                    <a:pt x="2077" y="0"/>
                  </a:lnTo>
                  <a:lnTo>
                    <a:pt x="240797" y="0"/>
                  </a:lnTo>
                  <a:lnTo>
                    <a:pt x="240797" y="267086"/>
                  </a:lnTo>
                  <a:lnTo>
                    <a:pt x="242848" y="267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29" name="Freeform 28"/>
            <p:cNvSpPr/>
            <p:nvPr/>
          </p:nvSpPr>
          <p:spPr>
            <a:xfrm rot="5400000">
              <a:off x="4917568" y="3300388"/>
              <a:ext cx="391540" cy="1967294"/>
            </a:xfrm>
            <a:custGeom>
              <a:gdLst>
                <a:gd fmla="*/ 0 w 244823" name="connsiteX0"/>
                <a:gd fmla="*/ 987928 h 1230114" name="connsiteY0"/>
                <a:gd fmla="*/ 1975 w 244823" name="connsiteX1"/>
                <a:gd fmla="*/ 268274 h 1230114" name="connsiteY1"/>
                <a:gd fmla="*/ 5761 w 244823" name="connsiteX2"/>
                <a:gd fmla="*/ 268284 h 1230114" name="connsiteY2"/>
                <a:gd fmla="*/ 5761 w 244823" name="connsiteX3"/>
                <a:gd fmla="*/ 0 h 1230114" name="connsiteY3"/>
                <a:gd fmla="*/ 244481 w 244823" name="connsiteX4"/>
                <a:gd fmla="*/ 0 h 1230114" name="connsiteY4"/>
                <a:gd fmla="*/ 244481 w 244823" name="connsiteX5"/>
                <a:gd fmla="*/ 268939 h 1230114" name="connsiteY5"/>
                <a:gd fmla="*/ 244823 w 244823" name="connsiteX6"/>
                <a:gd fmla="*/ 268940 h 1230114" name="connsiteY6"/>
                <a:gd fmla="*/ 244481 w 244823" name="connsiteX7"/>
                <a:gd fmla="*/ 393597 h 1230114" name="connsiteY7"/>
                <a:gd fmla="*/ 244481 w 244823" name="connsiteX8"/>
                <a:gd fmla="*/ 744038 h 1230114" name="connsiteY8"/>
                <a:gd fmla="*/ 243520 w 244823" name="connsiteX9"/>
                <a:gd fmla="*/ 744038 h 1230114" name="connsiteY9"/>
                <a:gd fmla="*/ 242186 w 244823" name="connsiteX10"/>
                <a:gd fmla="*/ 1230114 h 1230114"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230114" w="244823">
                  <a:moveTo>
                    <a:pt x="0" y="987928"/>
                  </a:moveTo>
                  <a:lnTo>
                    <a:pt x="1975" y="268274"/>
                  </a:lnTo>
                  <a:lnTo>
                    <a:pt x="5761" y="268284"/>
                  </a:lnTo>
                  <a:lnTo>
                    <a:pt x="5761" y="0"/>
                  </a:lnTo>
                  <a:lnTo>
                    <a:pt x="244481" y="0"/>
                  </a:lnTo>
                  <a:lnTo>
                    <a:pt x="244481" y="268939"/>
                  </a:lnTo>
                  <a:lnTo>
                    <a:pt x="244823" y="268940"/>
                  </a:lnTo>
                  <a:lnTo>
                    <a:pt x="244481" y="393597"/>
                  </a:lnTo>
                  <a:lnTo>
                    <a:pt x="244481" y="744038"/>
                  </a:lnTo>
                  <a:lnTo>
                    <a:pt x="243520" y="744038"/>
                  </a:lnTo>
                  <a:lnTo>
                    <a:pt x="242186" y="1230114"/>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30" name="Freeform 29"/>
            <p:cNvSpPr/>
            <p:nvPr/>
          </p:nvSpPr>
          <p:spPr>
            <a:xfrm>
              <a:off x="6517312" y="1712588"/>
              <a:ext cx="392613" cy="1982707"/>
            </a:xfrm>
            <a:custGeom>
              <a:gdLst>
                <a:gd fmla="*/ 243459 w 245494" name="connsiteX0"/>
                <a:gd fmla="*/ 0 h 1239752" name="connsiteY0"/>
                <a:gd fmla="*/ 245494 w 245494" name="connsiteX1"/>
                <a:gd fmla="*/ 5 h 1239752" name="connsiteY1"/>
                <a:gd fmla="*/ 244134 w 245494" name="connsiteX2"/>
                <a:gd fmla="*/ 495714 h 1239752" name="connsiteY2"/>
                <a:gd fmla="*/ 244161 w 245494" name="connsiteX3"/>
                <a:gd fmla="*/ 495714 h 1239752" name="connsiteY3"/>
                <a:gd fmla="*/ 244161 w 245494" name="connsiteX4"/>
                <a:gd fmla="*/ 1239752 h 1239752" name="connsiteY4"/>
                <a:gd fmla="*/ 5441 w 245494" name="connsiteX5"/>
                <a:gd fmla="*/ 1239752 h 1239752" name="connsiteY5"/>
                <a:gd fmla="*/ 5441 w 245494" name="connsiteX6"/>
                <a:gd fmla="*/ 963771 h 1239752" name="connsiteY6"/>
                <a:gd fmla="*/ 0 w 245494" name="connsiteX7"/>
                <a:gd fmla="*/ 963756 h 1239752" name="connsiteY7"/>
                <a:gd fmla="*/ 1982 w 245494" name="connsiteX8"/>
                <a:gd fmla="*/ 241477 h 1239752"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39752" w="245493">
                  <a:moveTo>
                    <a:pt x="243459" y="0"/>
                  </a:moveTo>
                  <a:lnTo>
                    <a:pt x="245494" y="5"/>
                  </a:lnTo>
                  <a:lnTo>
                    <a:pt x="244134" y="495714"/>
                  </a:lnTo>
                  <a:lnTo>
                    <a:pt x="244161" y="495714"/>
                  </a:lnTo>
                  <a:lnTo>
                    <a:pt x="244161" y="1239752"/>
                  </a:lnTo>
                  <a:lnTo>
                    <a:pt x="5441" y="1239752"/>
                  </a:lnTo>
                  <a:lnTo>
                    <a:pt x="5441" y="963771"/>
                  </a:lnTo>
                  <a:lnTo>
                    <a:pt x="0" y="963756"/>
                  </a:lnTo>
                  <a:lnTo>
                    <a:pt x="1982" y="241477"/>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31" name="Freeform 30"/>
            <p:cNvSpPr/>
            <p:nvPr/>
          </p:nvSpPr>
          <p:spPr>
            <a:xfrm>
              <a:off x="5866459" y="2831525"/>
              <a:ext cx="229300" cy="458600"/>
            </a:xfrm>
            <a:custGeom>
              <a:gdLst>
                <a:gd fmla="*/ 229300 w 229300" name="connsiteX0"/>
                <a:gd fmla="*/ 0 h 458600" name="connsiteY0"/>
                <a:gd fmla="*/ 229300 w 229300" name="connsiteX1"/>
                <a:gd fmla="*/ 458600 h 458600" name="connsiteY1"/>
                <a:gd fmla="*/ 0 w 229300" name="connsiteX2"/>
                <a:gd fmla="*/ 229300 h 458600" name="connsiteY2"/>
                <a:gd fmla="*/ 229300 w 229300" name="connsiteX3"/>
                <a:gd fmla="*/ 0 h 458600" name="connsiteY3"/>
              </a:gdLst>
              <a:cxnLst>
                <a:cxn ang="0">
                  <a:pos x="connsiteX0" y="connsiteY0"/>
                </a:cxn>
                <a:cxn ang="0">
                  <a:pos x="connsiteX1" y="connsiteY1"/>
                </a:cxn>
                <a:cxn ang="0">
                  <a:pos x="connsiteX2" y="connsiteY2"/>
                </a:cxn>
                <a:cxn ang="0">
                  <a:pos x="connsiteX3" y="connsiteY3"/>
                </a:cxn>
              </a:cxnLst>
              <a:rect b="b" l="l" r="r" t="t"/>
              <a:pathLst>
                <a:path h="458600" w="229300">
                  <a:moveTo>
                    <a:pt x="229300" y="0"/>
                  </a:moveTo>
                  <a:lnTo>
                    <a:pt x="229300" y="458600"/>
                  </a:lnTo>
                  <a:cubicBezTo>
                    <a:pt x="102661" y="458600"/>
                    <a:pt x="0" y="355939"/>
                    <a:pt x="0" y="229300"/>
                  </a:cubicBezTo>
                  <a:cubicBezTo>
                    <a:pt x="0" y="102661"/>
                    <a:pt x="102661" y="0"/>
                    <a:pt x="2293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32" name="Freeform 31"/>
            <p:cNvSpPr/>
            <p:nvPr/>
          </p:nvSpPr>
          <p:spPr>
            <a:xfrm>
              <a:off x="6093132" y="2831641"/>
              <a:ext cx="229300" cy="458600"/>
            </a:xfrm>
            <a:custGeom>
              <a:gdLst>
                <a:gd fmla="*/ 0 w 229300" name="connsiteX0"/>
                <a:gd fmla="*/ 0 h 458600" name="connsiteY0"/>
                <a:gd fmla="*/ 229300 w 229300" name="connsiteX1"/>
                <a:gd fmla="*/ 229300 h 458600" name="connsiteY1"/>
                <a:gd fmla="*/ 0 w 229300" name="connsiteX2"/>
                <a:gd fmla="*/ 458600 h 458600" name="connsiteY2"/>
              </a:gdLst>
              <a:cxnLst>
                <a:cxn ang="0">
                  <a:pos x="connsiteX0" y="connsiteY0"/>
                </a:cxn>
                <a:cxn ang="0">
                  <a:pos x="connsiteX1" y="connsiteY1"/>
                </a:cxn>
                <a:cxn ang="0">
                  <a:pos x="connsiteX2" y="connsiteY2"/>
                </a:cxn>
              </a:cxnLst>
              <a:rect b="b" l="l" r="r" t="t"/>
              <a:pathLst>
                <a:path h="458600" w="229300">
                  <a:moveTo>
                    <a:pt x="0" y="0"/>
                  </a:moveTo>
                  <a:cubicBezTo>
                    <a:pt x="126639" y="0"/>
                    <a:pt x="229300" y="102661"/>
                    <a:pt x="229300" y="229300"/>
                  </a:cubicBezTo>
                  <a:cubicBezTo>
                    <a:pt x="229300" y="355939"/>
                    <a:pt x="126639" y="458600"/>
                    <a:pt x="0" y="4586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33" name="Freeform 32"/>
            <p:cNvSpPr/>
            <p:nvPr/>
          </p:nvSpPr>
          <p:spPr>
            <a:xfrm rot="5400000">
              <a:off x="5360809" y="3373068"/>
              <a:ext cx="229300" cy="458600"/>
            </a:xfrm>
            <a:custGeom>
              <a:gdLst>
                <a:gd fmla="*/ 229300 w 229300" name="connsiteX0"/>
                <a:gd fmla="*/ 0 h 458600" name="connsiteY0"/>
                <a:gd fmla="*/ 229300 w 229300" name="connsiteX1"/>
                <a:gd fmla="*/ 458600 h 458600" name="connsiteY1"/>
                <a:gd fmla="*/ 0 w 229300" name="connsiteX2"/>
                <a:gd fmla="*/ 229300 h 458600" name="connsiteY2"/>
                <a:gd fmla="*/ 229300 w 229300" name="connsiteX3"/>
                <a:gd fmla="*/ 0 h 458600" name="connsiteY3"/>
              </a:gdLst>
              <a:cxnLst>
                <a:cxn ang="0">
                  <a:pos x="connsiteX0" y="connsiteY0"/>
                </a:cxn>
                <a:cxn ang="0">
                  <a:pos x="connsiteX1" y="connsiteY1"/>
                </a:cxn>
                <a:cxn ang="0">
                  <a:pos x="connsiteX2" y="connsiteY2"/>
                </a:cxn>
                <a:cxn ang="0">
                  <a:pos x="connsiteX3" y="connsiteY3"/>
                </a:cxn>
              </a:cxnLst>
              <a:rect b="b" l="l" r="r" t="t"/>
              <a:pathLst>
                <a:path h="458600" w="229300">
                  <a:moveTo>
                    <a:pt x="229300" y="0"/>
                  </a:moveTo>
                  <a:lnTo>
                    <a:pt x="229300" y="458600"/>
                  </a:lnTo>
                  <a:cubicBezTo>
                    <a:pt x="102661" y="458600"/>
                    <a:pt x="0" y="355939"/>
                    <a:pt x="0" y="229300"/>
                  </a:cubicBezTo>
                  <a:cubicBezTo>
                    <a:pt x="0" y="102661"/>
                    <a:pt x="102661" y="0"/>
                    <a:pt x="2293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34" name="Freeform 33"/>
            <p:cNvSpPr/>
            <p:nvPr/>
          </p:nvSpPr>
          <p:spPr>
            <a:xfrm rot="5400000">
              <a:off x="5360693" y="3599741"/>
              <a:ext cx="229300" cy="458600"/>
            </a:xfrm>
            <a:custGeom>
              <a:gdLst>
                <a:gd fmla="*/ 0 w 229300" name="connsiteX0"/>
                <a:gd fmla="*/ 0 h 458600" name="connsiteY0"/>
                <a:gd fmla="*/ 229300 w 229300" name="connsiteX1"/>
                <a:gd fmla="*/ 229300 h 458600" name="connsiteY1"/>
                <a:gd fmla="*/ 0 w 229300" name="connsiteX2"/>
                <a:gd fmla="*/ 458600 h 458600" name="connsiteY2"/>
              </a:gdLst>
              <a:cxnLst>
                <a:cxn ang="0">
                  <a:pos x="connsiteX0" y="connsiteY0"/>
                </a:cxn>
                <a:cxn ang="0">
                  <a:pos x="connsiteX1" y="connsiteY1"/>
                </a:cxn>
                <a:cxn ang="0">
                  <a:pos x="connsiteX2" y="connsiteY2"/>
                </a:cxn>
              </a:cxnLst>
              <a:rect b="b" l="l" r="r" t="t"/>
              <a:pathLst>
                <a:path h="458600" w="229300">
                  <a:moveTo>
                    <a:pt x="0" y="0"/>
                  </a:moveTo>
                  <a:cubicBezTo>
                    <a:pt x="126639" y="0"/>
                    <a:pt x="229300" y="102661"/>
                    <a:pt x="229300" y="229300"/>
                  </a:cubicBezTo>
                  <a:cubicBezTo>
                    <a:pt x="229300" y="355939"/>
                    <a:pt x="126639" y="458600"/>
                    <a:pt x="0" y="45860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35" name="Freeform 34"/>
            <p:cNvSpPr/>
            <p:nvPr/>
          </p:nvSpPr>
          <p:spPr>
            <a:xfrm rot="5400000">
              <a:off x="6608632" y="3360157"/>
              <a:ext cx="229300" cy="458600"/>
            </a:xfrm>
            <a:custGeom>
              <a:gdLst>
                <a:gd fmla="*/ 229300 w 229300" name="connsiteX0"/>
                <a:gd fmla="*/ 0 h 458600" name="connsiteY0"/>
                <a:gd fmla="*/ 229300 w 229300" name="connsiteX1"/>
                <a:gd fmla="*/ 458600 h 458600" name="connsiteY1"/>
                <a:gd fmla="*/ 0 w 229300" name="connsiteX2"/>
                <a:gd fmla="*/ 229300 h 458600" name="connsiteY2"/>
                <a:gd fmla="*/ 229300 w 229300" name="connsiteX3"/>
                <a:gd fmla="*/ 0 h 458600" name="connsiteY3"/>
              </a:gdLst>
              <a:cxnLst>
                <a:cxn ang="0">
                  <a:pos x="connsiteX0" y="connsiteY0"/>
                </a:cxn>
                <a:cxn ang="0">
                  <a:pos x="connsiteX1" y="connsiteY1"/>
                </a:cxn>
                <a:cxn ang="0">
                  <a:pos x="connsiteX2" y="connsiteY2"/>
                </a:cxn>
                <a:cxn ang="0">
                  <a:pos x="connsiteX3" y="connsiteY3"/>
                </a:cxn>
              </a:cxnLst>
              <a:rect b="b" l="l" r="r" t="t"/>
              <a:pathLst>
                <a:path h="458600" w="229300">
                  <a:moveTo>
                    <a:pt x="229300" y="0"/>
                  </a:moveTo>
                  <a:lnTo>
                    <a:pt x="229300" y="458600"/>
                  </a:lnTo>
                  <a:cubicBezTo>
                    <a:pt x="102661" y="458600"/>
                    <a:pt x="0" y="355939"/>
                    <a:pt x="0" y="229300"/>
                  </a:cubicBezTo>
                  <a:cubicBezTo>
                    <a:pt x="0" y="102661"/>
                    <a:pt x="102661" y="0"/>
                    <a:pt x="2293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36" name="Freeform 35"/>
            <p:cNvSpPr/>
            <p:nvPr/>
          </p:nvSpPr>
          <p:spPr>
            <a:xfrm rot="5400000">
              <a:off x="6608516" y="3586830"/>
              <a:ext cx="229300" cy="458600"/>
            </a:xfrm>
            <a:custGeom>
              <a:gdLst>
                <a:gd fmla="*/ 0 w 229300" name="connsiteX0"/>
                <a:gd fmla="*/ 0 h 458600" name="connsiteY0"/>
                <a:gd fmla="*/ 229300 w 229300" name="connsiteX1"/>
                <a:gd fmla="*/ 229300 h 458600" name="connsiteY1"/>
                <a:gd fmla="*/ 0 w 229300" name="connsiteX2"/>
                <a:gd fmla="*/ 458600 h 458600" name="connsiteY2"/>
              </a:gdLst>
              <a:cxnLst>
                <a:cxn ang="0">
                  <a:pos x="connsiteX0" y="connsiteY0"/>
                </a:cxn>
                <a:cxn ang="0">
                  <a:pos x="connsiteX1" y="connsiteY1"/>
                </a:cxn>
                <a:cxn ang="0">
                  <a:pos x="connsiteX2" y="connsiteY2"/>
                </a:cxn>
              </a:cxnLst>
              <a:rect b="b" l="l" r="r" t="t"/>
              <a:pathLst>
                <a:path h="458600" w="229300">
                  <a:moveTo>
                    <a:pt x="0" y="0"/>
                  </a:moveTo>
                  <a:cubicBezTo>
                    <a:pt x="126639" y="0"/>
                    <a:pt x="229300" y="102661"/>
                    <a:pt x="229300" y="229300"/>
                  </a:cubicBezTo>
                  <a:cubicBezTo>
                    <a:pt x="229300" y="355939"/>
                    <a:pt x="126639" y="458600"/>
                    <a:pt x="0" y="45860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37" name="Freeform 36"/>
            <p:cNvSpPr/>
            <p:nvPr/>
          </p:nvSpPr>
          <p:spPr>
            <a:xfrm>
              <a:off x="5869327" y="4051813"/>
              <a:ext cx="229300" cy="458600"/>
            </a:xfrm>
            <a:custGeom>
              <a:gdLst>
                <a:gd fmla="*/ 229300 w 229300" name="connsiteX0"/>
                <a:gd fmla="*/ 0 h 458600" name="connsiteY0"/>
                <a:gd fmla="*/ 229300 w 229300" name="connsiteX1"/>
                <a:gd fmla="*/ 458600 h 458600" name="connsiteY1"/>
                <a:gd fmla="*/ 0 w 229300" name="connsiteX2"/>
                <a:gd fmla="*/ 229300 h 458600" name="connsiteY2"/>
                <a:gd fmla="*/ 229300 w 229300" name="connsiteX3"/>
                <a:gd fmla="*/ 0 h 458600" name="connsiteY3"/>
              </a:gdLst>
              <a:cxnLst>
                <a:cxn ang="0">
                  <a:pos x="connsiteX0" y="connsiteY0"/>
                </a:cxn>
                <a:cxn ang="0">
                  <a:pos x="connsiteX1" y="connsiteY1"/>
                </a:cxn>
                <a:cxn ang="0">
                  <a:pos x="connsiteX2" y="connsiteY2"/>
                </a:cxn>
                <a:cxn ang="0">
                  <a:pos x="connsiteX3" y="connsiteY3"/>
                </a:cxn>
              </a:cxnLst>
              <a:rect b="b" l="l" r="r" t="t"/>
              <a:pathLst>
                <a:path h="458600" w="229300">
                  <a:moveTo>
                    <a:pt x="229300" y="0"/>
                  </a:moveTo>
                  <a:lnTo>
                    <a:pt x="229300" y="458600"/>
                  </a:lnTo>
                  <a:cubicBezTo>
                    <a:pt x="102661" y="458600"/>
                    <a:pt x="0" y="355939"/>
                    <a:pt x="0" y="229300"/>
                  </a:cubicBezTo>
                  <a:cubicBezTo>
                    <a:pt x="0" y="102661"/>
                    <a:pt x="102661" y="0"/>
                    <a:pt x="2293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38" name="Freeform 37"/>
            <p:cNvSpPr/>
            <p:nvPr/>
          </p:nvSpPr>
          <p:spPr>
            <a:xfrm>
              <a:off x="6096000" y="4051929"/>
              <a:ext cx="229300" cy="458600"/>
            </a:xfrm>
            <a:custGeom>
              <a:gdLst>
                <a:gd fmla="*/ 0 w 229300" name="connsiteX0"/>
                <a:gd fmla="*/ 0 h 458600" name="connsiteY0"/>
                <a:gd fmla="*/ 229300 w 229300" name="connsiteX1"/>
                <a:gd fmla="*/ 229300 h 458600" name="connsiteY1"/>
                <a:gd fmla="*/ 0 w 229300" name="connsiteX2"/>
                <a:gd fmla="*/ 458600 h 458600" name="connsiteY2"/>
              </a:gdLst>
              <a:cxnLst>
                <a:cxn ang="0">
                  <a:pos x="connsiteX0" y="connsiteY0"/>
                </a:cxn>
                <a:cxn ang="0">
                  <a:pos x="connsiteX1" y="connsiteY1"/>
                </a:cxn>
                <a:cxn ang="0">
                  <a:pos x="connsiteX2" y="connsiteY2"/>
                </a:cxn>
              </a:cxnLst>
              <a:rect b="b" l="l" r="r" t="t"/>
              <a:pathLst>
                <a:path h="458600" w="229300">
                  <a:moveTo>
                    <a:pt x="0" y="0"/>
                  </a:moveTo>
                  <a:cubicBezTo>
                    <a:pt x="126639" y="0"/>
                    <a:pt x="229300" y="102661"/>
                    <a:pt x="229300" y="229300"/>
                  </a:cubicBezTo>
                  <a:cubicBezTo>
                    <a:pt x="229300" y="355939"/>
                    <a:pt x="126639" y="458600"/>
                    <a:pt x="0" y="45860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AU">
                <a:solidFill>
                  <a:schemeClr val="tx1">
                    <a:lumMod val="75000"/>
                    <a:lumOff val="25000"/>
                  </a:schemeClr>
                </a:solidFill>
                <a:latin charset="-122" panose="020b0503020204020204" pitchFamily="34" typeface="微软雅黑"/>
                <a:ea charset="-122" panose="020b0503020204020204" pitchFamily="34" typeface="微软雅黑"/>
              </a:endParaRPr>
            </a:p>
          </p:txBody>
        </p:sp>
      </p:grpSp>
      <p:sp>
        <p:nvSpPr>
          <p:cNvPr id="39" name="Oval 38"/>
          <p:cNvSpPr/>
          <p:nvPr/>
        </p:nvSpPr>
        <p:spPr>
          <a:xfrm>
            <a:off x="5463737" y="1284864"/>
            <a:ext cx="443286" cy="44328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AU" sz="2400">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40" name="Oval 39"/>
          <p:cNvSpPr/>
          <p:nvPr/>
        </p:nvSpPr>
        <p:spPr>
          <a:xfrm>
            <a:off x="5463737" y="3508610"/>
            <a:ext cx="443286" cy="44328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AU" sz="2400">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41" name="Oval 40"/>
          <p:cNvSpPr/>
          <p:nvPr/>
        </p:nvSpPr>
        <p:spPr>
          <a:xfrm>
            <a:off x="3145925" y="3508610"/>
            <a:ext cx="443286" cy="44328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AU" sz="2400">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42" name="Oval 41"/>
          <p:cNvSpPr/>
          <p:nvPr/>
        </p:nvSpPr>
        <p:spPr>
          <a:xfrm>
            <a:off x="3145925" y="1284864"/>
            <a:ext cx="443286" cy="44328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AU" sz="2400">
              <a:solidFill>
                <a:schemeClr val="tx1">
                  <a:lumMod val="75000"/>
                  <a:lumOff val="25000"/>
                </a:schemeClr>
              </a:solidFill>
              <a:latin charset="-122" panose="020b0503020204020204" pitchFamily="34" typeface="微软雅黑"/>
              <a:ea charset="-122" panose="020b0503020204020204" pitchFamily="34" typeface="微软雅黑"/>
            </a:endParaRPr>
          </a:p>
        </p:txBody>
      </p:sp>
      <p:sp>
        <p:nvSpPr>
          <p:cNvPr id="43" name="AutoShape 66"/>
          <p:cNvSpPr>
            <a:spLocks noChangeAspect="1"/>
          </p:cNvSpPr>
          <p:nvPr/>
        </p:nvSpPr>
        <p:spPr bwMode="auto">
          <a:xfrm>
            <a:off x="4351576" y="2444212"/>
            <a:ext cx="376395" cy="376493"/>
          </a:xfrm>
          <a:custGeom>
            <a:gdLst>
              <a:gd fmla="*/ 10799 w 21598" name="T0"/>
              <a:gd fmla="*/ 10800 h 21600" name="T1"/>
              <a:gd fmla="*/ 10799 w 21598" name="T2"/>
              <a:gd fmla="*/ 10800 h 21600" name="T3"/>
              <a:gd fmla="*/ 10799 w 21598" name="T4"/>
              <a:gd fmla="*/ 10800 h 21600" name="T5"/>
              <a:gd fmla="*/ 10799 w 21598" name="T6"/>
              <a:gd fmla="*/ 10800 h 21600" name="T7"/>
            </a:gdLst>
            <a:cxnLst>
              <a:cxn ang="0">
                <a:pos x="T0" y="T1"/>
              </a:cxn>
              <a:cxn ang="0">
                <a:pos x="T2" y="T3"/>
              </a:cxn>
              <a:cxn ang="0">
                <a:pos x="T4" y="T5"/>
              </a:cxn>
              <a:cxn ang="0">
                <a:pos x="T6" y="T7"/>
              </a:cxn>
            </a:cxnLst>
            <a:rect b="b" l="0" r="r" t="0"/>
            <a:pathLst>
              <a:path h="21600" w="21598">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accent2"/>
          </a:solidFill>
          <a:ln>
            <a:noFill/>
          </a:ln>
          <a:effectLst/>
          <a:extLst/>
        </p:spPr>
        <p:txBody>
          <a:bodyPr anchor="ctr" bIns="38092" lIns="38092" rIns="38092" tIns="38092"/>
          <a:lstStyle/>
          <a:p>
            <a:pPr defTabSz="342815">
              <a:defRPr/>
            </a:pPr>
            <a:endParaRPr lang="es-ES" sz="2700">
              <a:solidFill>
                <a:schemeClr val="tx1">
                  <a:lumMod val="75000"/>
                  <a:lumOff val="25000"/>
                </a:schemeClr>
              </a:solidFill>
              <a:effectLst>
                <a:outerShdw algn="tl" blurRad="38100" dir="2700000" dist="38100">
                  <a:srgbClr val="000000"/>
                </a:outerShdw>
              </a:effectLst>
              <a:latin charset="-122" panose="020b0503020204020204" pitchFamily="34" typeface="微软雅黑"/>
              <a:ea charset="-122" panose="020b0503020204020204" pitchFamily="34" typeface="微软雅黑"/>
              <a:cs charset="0" typeface="Gill Sans"/>
              <a:sym charset="0" typeface="Gill Sans"/>
            </a:endParaRPr>
          </a:p>
        </p:txBody>
      </p:sp>
    </p:spTree>
    <p:extLst>
      <p:ext uri="{BB962C8B-B14F-4D97-AF65-F5344CB8AC3E}">
        <p14:creationId val="241051904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7"/>
                                        </p:tgtEl>
                                        <p:attrNameLst>
                                          <p:attrName>style.visibility</p:attrName>
                                        </p:attrNameLst>
                                      </p:cBhvr>
                                      <p:to>
                                        <p:strVal val="visible"/>
                                      </p:to>
                                    </p:set>
                                    <p:anim calcmode="lin" valueType="num">
                                      <p:cBhvr>
                                        <p:cTn dur="500" fill="hold" id="7"/>
                                        <p:tgtEl>
                                          <p:spTgt spid="17"/>
                                        </p:tgtEl>
                                        <p:attrNameLst>
                                          <p:attrName>ppt_w</p:attrName>
                                        </p:attrNameLst>
                                      </p:cBhvr>
                                      <p:tavLst>
                                        <p:tav tm="0">
                                          <p:val>
                                            <p:fltVal val="0"/>
                                          </p:val>
                                        </p:tav>
                                        <p:tav tm="100000">
                                          <p:val>
                                            <p:strVal val="#ppt_w"/>
                                          </p:val>
                                        </p:tav>
                                      </p:tavLst>
                                    </p:anim>
                                    <p:anim calcmode="lin" valueType="num">
                                      <p:cBhvr>
                                        <p:cTn dur="500" fill="hold" id="8"/>
                                        <p:tgtEl>
                                          <p:spTgt spid="17"/>
                                        </p:tgtEl>
                                        <p:attrNameLst>
                                          <p:attrName>ppt_h</p:attrName>
                                        </p:attrNameLst>
                                      </p:cBhvr>
                                      <p:tavLst>
                                        <p:tav tm="0">
                                          <p:val>
                                            <p:fltVal val="0"/>
                                          </p:val>
                                        </p:tav>
                                        <p:tav tm="100000">
                                          <p:val>
                                            <p:strVal val="#ppt_h"/>
                                          </p:val>
                                        </p:tav>
                                      </p:tavLst>
                                    </p:anim>
                                    <p:animEffect filter="fade" transition="in">
                                      <p:cBhvr>
                                        <p:cTn dur="500" id="9"/>
                                        <p:tgtEl>
                                          <p:spTgt spid="17"/>
                                        </p:tgtEl>
                                      </p:cBhvr>
                                    </p:animEffect>
                                  </p:childTnLst>
                                </p:cTn>
                              </p:par>
                            </p:childTnLst>
                          </p:cTn>
                        </p:par>
                        <p:par>
                          <p:cTn fill="hold" id="10" nodeType="afterGroup">
                            <p:stCondLst>
                              <p:cond delay="500"/>
                            </p:stCondLst>
                            <p:childTnLst>
                              <p:par>
                                <p:cTn fill="hold" grpId="0" id="11" nodeType="afterEffect" presetClass="entr" presetID="10" presetSubtype="0">
                                  <p:stCondLst>
                                    <p:cond delay="0"/>
                                  </p:stCondLst>
                                  <p:childTnLst>
                                    <p:set>
                                      <p:cBhvr>
                                        <p:cTn dur="1" fill="hold" id="12">
                                          <p:stCondLst>
                                            <p:cond delay="0"/>
                                          </p:stCondLst>
                                        </p:cTn>
                                        <p:tgtEl>
                                          <p:spTgt spid="42"/>
                                        </p:tgtEl>
                                        <p:attrNameLst>
                                          <p:attrName>style.visibility</p:attrName>
                                        </p:attrNameLst>
                                      </p:cBhvr>
                                      <p:to>
                                        <p:strVal val="visible"/>
                                      </p:to>
                                    </p:set>
                                    <p:animEffect filter="fade" transition="in">
                                      <p:cBhvr>
                                        <p:cTn dur="500" id="13"/>
                                        <p:tgtEl>
                                          <p:spTgt spid="42"/>
                                        </p:tgtEl>
                                      </p:cBhvr>
                                    </p:animEffect>
                                  </p:childTnLst>
                                </p:cTn>
                              </p:par>
                            </p:childTnLst>
                          </p:cTn>
                        </p:par>
                        <p:par>
                          <p:cTn fill="hold" id="14" nodeType="afterGroup">
                            <p:stCondLst>
                              <p:cond delay="1000"/>
                            </p:stCondLst>
                            <p:childTnLst>
                              <p:par>
                                <p:cTn fill="hold" grpId="0" id="15" nodeType="afterEffect" presetClass="entr" presetID="10" presetSubtype="0">
                                  <p:stCondLst>
                                    <p:cond delay="0"/>
                                  </p:stCondLst>
                                  <p:childTnLst>
                                    <p:set>
                                      <p:cBhvr>
                                        <p:cTn dur="1" fill="hold" id="16">
                                          <p:stCondLst>
                                            <p:cond delay="0"/>
                                          </p:stCondLst>
                                        </p:cTn>
                                        <p:tgtEl>
                                          <p:spTgt spid="41"/>
                                        </p:tgtEl>
                                        <p:attrNameLst>
                                          <p:attrName>style.visibility</p:attrName>
                                        </p:attrNameLst>
                                      </p:cBhvr>
                                      <p:to>
                                        <p:strVal val="visible"/>
                                      </p:to>
                                    </p:set>
                                    <p:animEffect filter="fade" transition="in">
                                      <p:cBhvr>
                                        <p:cTn dur="500" id="17"/>
                                        <p:tgtEl>
                                          <p:spTgt spid="41"/>
                                        </p:tgtEl>
                                      </p:cBhvr>
                                    </p:animEffect>
                                  </p:childTnLst>
                                </p:cTn>
                              </p:par>
                            </p:childTnLst>
                          </p:cTn>
                        </p:par>
                        <p:par>
                          <p:cTn fill="hold" id="18" nodeType="afterGroup">
                            <p:stCondLst>
                              <p:cond delay="1500"/>
                            </p:stCondLst>
                            <p:childTnLst>
                              <p:par>
                                <p:cTn fill="hold" grpId="0" id="19" nodeType="afterEffect" presetClass="entr" presetID="10" presetSubtype="0">
                                  <p:stCondLst>
                                    <p:cond delay="0"/>
                                  </p:stCondLst>
                                  <p:childTnLst>
                                    <p:set>
                                      <p:cBhvr>
                                        <p:cTn dur="1" fill="hold" id="20">
                                          <p:stCondLst>
                                            <p:cond delay="0"/>
                                          </p:stCondLst>
                                        </p:cTn>
                                        <p:tgtEl>
                                          <p:spTgt spid="39"/>
                                        </p:tgtEl>
                                        <p:attrNameLst>
                                          <p:attrName>style.visibility</p:attrName>
                                        </p:attrNameLst>
                                      </p:cBhvr>
                                      <p:to>
                                        <p:strVal val="visible"/>
                                      </p:to>
                                    </p:set>
                                    <p:animEffect filter="fade" transition="in">
                                      <p:cBhvr>
                                        <p:cTn dur="500" id="21"/>
                                        <p:tgtEl>
                                          <p:spTgt spid="39"/>
                                        </p:tgtEl>
                                      </p:cBhvr>
                                    </p:animEffect>
                                  </p:childTnLst>
                                </p:cTn>
                              </p:par>
                            </p:childTnLst>
                          </p:cTn>
                        </p:par>
                        <p:par>
                          <p:cTn fill="hold" id="22" nodeType="afterGroup">
                            <p:stCondLst>
                              <p:cond delay="2000"/>
                            </p:stCondLst>
                            <p:childTnLst>
                              <p:par>
                                <p:cTn fill="hold" grpId="0" id="23" nodeType="afterEffect" presetClass="entr" presetID="10" presetSubtype="0">
                                  <p:stCondLst>
                                    <p:cond delay="0"/>
                                  </p:stCondLst>
                                  <p:childTnLst>
                                    <p:set>
                                      <p:cBhvr>
                                        <p:cTn dur="1" fill="hold" id="24">
                                          <p:stCondLst>
                                            <p:cond delay="0"/>
                                          </p:stCondLst>
                                        </p:cTn>
                                        <p:tgtEl>
                                          <p:spTgt spid="40"/>
                                        </p:tgtEl>
                                        <p:attrNameLst>
                                          <p:attrName>style.visibility</p:attrName>
                                        </p:attrNameLst>
                                      </p:cBhvr>
                                      <p:to>
                                        <p:strVal val="visible"/>
                                      </p:to>
                                    </p:set>
                                    <p:animEffect filter="fade" transition="in">
                                      <p:cBhvr>
                                        <p:cTn dur="500" id="25"/>
                                        <p:tgtEl>
                                          <p:spTgt spid="40"/>
                                        </p:tgtEl>
                                      </p:cBhvr>
                                    </p:animEffect>
                                  </p:childTnLst>
                                </p:cTn>
                              </p:par>
                            </p:childTnLst>
                          </p:cTn>
                        </p:par>
                        <p:par>
                          <p:cTn fill="hold" id="26" nodeType="afterGroup">
                            <p:stCondLst>
                              <p:cond delay="2500"/>
                            </p:stCondLst>
                            <p:childTnLst>
                              <p:par>
                                <p:cTn fill="hold" grpId="0" id="27" nodeType="afterEffect" presetClass="entr" presetID="53" presetSubtype="0">
                                  <p:stCondLst>
                                    <p:cond delay="0"/>
                                  </p:stCondLst>
                                  <p:childTnLst>
                                    <p:set>
                                      <p:cBhvr>
                                        <p:cTn dur="1" fill="hold" id="28">
                                          <p:stCondLst>
                                            <p:cond delay="0"/>
                                          </p:stCondLst>
                                        </p:cTn>
                                        <p:tgtEl>
                                          <p:spTgt spid="43"/>
                                        </p:tgtEl>
                                        <p:attrNameLst>
                                          <p:attrName>style.visibility</p:attrName>
                                        </p:attrNameLst>
                                      </p:cBhvr>
                                      <p:to>
                                        <p:strVal val="visible"/>
                                      </p:to>
                                    </p:set>
                                    <p:anim calcmode="lin" valueType="num">
                                      <p:cBhvr>
                                        <p:cTn dur="500" fill="hold" id="29"/>
                                        <p:tgtEl>
                                          <p:spTgt spid="43"/>
                                        </p:tgtEl>
                                        <p:attrNameLst>
                                          <p:attrName>ppt_w</p:attrName>
                                        </p:attrNameLst>
                                      </p:cBhvr>
                                      <p:tavLst>
                                        <p:tav tm="0">
                                          <p:val>
                                            <p:fltVal val="0"/>
                                          </p:val>
                                        </p:tav>
                                        <p:tav tm="100000">
                                          <p:val>
                                            <p:strVal val="#ppt_w"/>
                                          </p:val>
                                        </p:tav>
                                      </p:tavLst>
                                    </p:anim>
                                    <p:anim calcmode="lin" valueType="num">
                                      <p:cBhvr>
                                        <p:cTn dur="500" fill="hold" id="30"/>
                                        <p:tgtEl>
                                          <p:spTgt spid="43"/>
                                        </p:tgtEl>
                                        <p:attrNameLst>
                                          <p:attrName>ppt_h</p:attrName>
                                        </p:attrNameLst>
                                      </p:cBhvr>
                                      <p:tavLst>
                                        <p:tav tm="0">
                                          <p:val>
                                            <p:fltVal val="0"/>
                                          </p:val>
                                        </p:tav>
                                        <p:tav tm="100000">
                                          <p:val>
                                            <p:strVal val="#ppt_h"/>
                                          </p:val>
                                        </p:tav>
                                      </p:tavLst>
                                    </p:anim>
                                    <p:animEffect filter="fade" transition="in">
                                      <p:cBhvr>
                                        <p:cTn dur="500" id="31"/>
                                        <p:tgtEl>
                                          <p:spTgt spid="43"/>
                                        </p:tgtEl>
                                      </p:cBhvr>
                                    </p:animEffect>
                                  </p:childTnLst>
                                </p:cTn>
                              </p:par>
                            </p:childTnLst>
                          </p:cTn>
                        </p:par>
                        <p:par>
                          <p:cTn fill="hold" id="32" nodeType="afterGroup">
                            <p:stCondLst>
                              <p:cond delay="3000"/>
                            </p:stCondLst>
                            <p:childTnLst>
                              <p:par>
                                <p:cTn fill="hold" grpId="0" id="33" nodeType="afterEffect" presetClass="entr" presetID="53" presetSubtype="0">
                                  <p:stCondLst>
                                    <p:cond delay="0"/>
                                  </p:stCondLst>
                                  <p:childTnLst>
                                    <p:set>
                                      <p:cBhvr>
                                        <p:cTn dur="1" fill="hold" id="34">
                                          <p:stCondLst>
                                            <p:cond delay="0"/>
                                          </p:stCondLst>
                                        </p:cTn>
                                        <p:tgtEl>
                                          <p:spTgt spid="12"/>
                                        </p:tgtEl>
                                        <p:attrNameLst>
                                          <p:attrName>style.visibility</p:attrName>
                                        </p:attrNameLst>
                                      </p:cBhvr>
                                      <p:to>
                                        <p:strVal val="visible"/>
                                      </p:to>
                                    </p:set>
                                    <p:anim calcmode="lin" valueType="num">
                                      <p:cBhvr>
                                        <p:cTn dur="500" fill="hold" id="35"/>
                                        <p:tgtEl>
                                          <p:spTgt spid="12"/>
                                        </p:tgtEl>
                                        <p:attrNameLst>
                                          <p:attrName>ppt_w</p:attrName>
                                        </p:attrNameLst>
                                      </p:cBhvr>
                                      <p:tavLst>
                                        <p:tav tm="0">
                                          <p:val>
                                            <p:fltVal val="0"/>
                                          </p:val>
                                        </p:tav>
                                        <p:tav tm="100000">
                                          <p:val>
                                            <p:strVal val="#ppt_w"/>
                                          </p:val>
                                        </p:tav>
                                      </p:tavLst>
                                    </p:anim>
                                    <p:anim calcmode="lin" valueType="num">
                                      <p:cBhvr>
                                        <p:cTn dur="500" fill="hold" id="36"/>
                                        <p:tgtEl>
                                          <p:spTgt spid="12"/>
                                        </p:tgtEl>
                                        <p:attrNameLst>
                                          <p:attrName>ppt_h</p:attrName>
                                        </p:attrNameLst>
                                      </p:cBhvr>
                                      <p:tavLst>
                                        <p:tav tm="0">
                                          <p:val>
                                            <p:fltVal val="0"/>
                                          </p:val>
                                        </p:tav>
                                        <p:tav tm="100000">
                                          <p:val>
                                            <p:strVal val="#ppt_h"/>
                                          </p:val>
                                        </p:tav>
                                      </p:tavLst>
                                    </p:anim>
                                    <p:animEffect filter="fade" transition="in">
                                      <p:cBhvr>
                                        <p:cTn dur="500" id="37"/>
                                        <p:tgtEl>
                                          <p:spTgt spid="12"/>
                                        </p:tgtEl>
                                      </p:cBhvr>
                                    </p:animEffect>
                                  </p:childTnLst>
                                </p:cTn>
                              </p:par>
                            </p:childTnLst>
                          </p:cTn>
                        </p:par>
                        <p:par>
                          <p:cTn fill="hold" id="38" nodeType="afterGroup">
                            <p:stCondLst>
                              <p:cond delay="3500"/>
                            </p:stCondLst>
                            <p:childTnLst>
                              <p:par>
                                <p:cTn fill="hold" grpId="0" id="39" nodeType="afterEffect" presetClass="entr" presetID="10" presetSubtype="0">
                                  <p:stCondLst>
                                    <p:cond delay="0"/>
                                  </p:stCondLst>
                                  <p:childTnLst>
                                    <p:set>
                                      <p:cBhvr>
                                        <p:cTn dur="1" fill="hold" id="40">
                                          <p:stCondLst>
                                            <p:cond delay="0"/>
                                          </p:stCondLst>
                                        </p:cTn>
                                        <p:tgtEl>
                                          <p:spTgt spid="6">
                                            <p:txEl>
                                              <p:pRg end="0" st="0"/>
                                            </p:txEl>
                                          </p:spTgt>
                                        </p:tgtEl>
                                        <p:attrNameLst>
                                          <p:attrName>style.visibility</p:attrName>
                                        </p:attrNameLst>
                                      </p:cBhvr>
                                      <p:to>
                                        <p:strVal val="visible"/>
                                      </p:to>
                                    </p:set>
                                    <p:animEffect filter="fade" transition="in">
                                      <p:cBhvr>
                                        <p:cTn dur="500" id="41"/>
                                        <p:tgtEl>
                                          <p:spTgt spid="6">
                                            <p:txEl>
                                              <p:pRg end="0" st="0"/>
                                            </p:txEl>
                                          </p:spTgt>
                                        </p:tgtEl>
                                      </p:cBhvr>
                                    </p:animEffect>
                                  </p:childTnLst>
                                </p:cTn>
                              </p:par>
                            </p:childTnLst>
                          </p:cTn>
                        </p:par>
                        <p:par>
                          <p:cTn fill="hold" id="42" nodeType="afterGroup">
                            <p:stCondLst>
                              <p:cond delay="4000"/>
                            </p:stCondLst>
                            <p:childTnLst>
                              <p:par>
                                <p:cTn fill="hold" grpId="0" id="43" nodeType="afterEffect" presetClass="entr" presetID="9" presetSubtype="0">
                                  <p:stCondLst>
                                    <p:cond delay="0"/>
                                  </p:stCondLst>
                                  <p:childTnLst>
                                    <p:set>
                                      <p:cBhvr>
                                        <p:cTn dur="1" fill="hold" id="44">
                                          <p:stCondLst>
                                            <p:cond delay="0"/>
                                          </p:stCondLst>
                                        </p:cTn>
                                        <p:tgtEl>
                                          <p:spTgt spid="5">
                                            <p:txEl>
                                              <p:pRg end="0" st="0"/>
                                            </p:txEl>
                                          </p:spTgt>
                                        </p:tgtEl>
                                        <p:attrNameLst>
                                          <p:attrName>style.visibility</p:attrName>
                                        </p:attrNameLst>
                                      </p:cBhvr>
                                      <p:to>
                                        <p:strVal val="visible"/>
                                      </p:to>
                                    </p:set>
                                    <p:animEffect filter="dissolve" transition="in">
                                      <p:cBhvr>
                                        <p:cTn dur="500" id="45"/>
                                        <p:tgtEl>
                                          <p:spTgt spid="5">
                                            <p:txEl>
                                              <p:pRg end="0" st="0"/>
                                            </p:txEl>
                                          </p:spTgt>
                                        </p:tgtEl>
                                      </p:cBhvr>
                                    </p:animEffect>
                                  </p:childTnLst>
                                </p:cTn>
                              </p:par>
                            </p:childTnLst>
                          </p:cTn>
                        </p:par>
                        <p:par>
                          <p:cTn fill="hold" id="46" nodeType="afterGroup">
                            <p:stCondLst>
                              <p:cond delay="4500"/>
                            </p:stCondLst>
                            <p:childTnLst>
                              <p:par>
                                <p:cTn fill="hold" grpId="0" id="47" nodeType="afterEffect" presetClass="entr" presetID="53" presetSubtype="0">
                                  <p:stCondLst>
                                    <p:cond delay="0"/>
                                  </p:stCondLst>
                                  <p:childTnLst>
                                    <p:set>
                                      <p:cBhvr>
                                        <p:cTn dur="1" fill="hold" id="48">
                                          <p:stCondLst>
                                            <p:cond delay="0"/>
                                          </p:stCondLst>
                                        </p:cTn>
                                        <p:tgtEl>
                                          <p:spTgt spid="13"/>
                                        </p:tgtEl>
                                        <p:attrNameLst>
                                          <p:attrName>style.visibility</p:attrName>
                                        </p:attrNameLst>
                                      </p:cBhvr>
                                      <p:to>
                                        <p:strVal val="visible"/>
                                      </p:to>
                                    </p:set>
                                    <p:anim calcmode="lin" valueType="num">
                                      <p:cBhvr>
                                        <p:cTn dur="500" fill="hold" id="49"/>
                                        <p:tgtEl>
                                          <p:spTgt spid="13"/>
                                        </p:tgtEl>
                                        <p:attrNameLst>
                                          <p:attrName>ppt_w</p:attrName>
                                        </p:attrNameLst>
                                      </p:cBhvr>
                                      <p:tavLst>
                                        <p:tav tm="0">
                                          <p:val>
                                            <p:fltVal val="0"/>
                                          </p:val>
                                        </p:tav>
                                        <p:tav tm="100000">
                                          <p:val>
                                            <p:strVal val="#ppt_w"/>
                                          </p:val>
                                        </p:tav>
                                      </p:tavLst>
                                    </p:anim>
                                    <p:anim calcmode="lin" valueType="num">
                                      <p:cBhvr>
                                        <p:cTn dur="500" fill="hold" id="50"/>
                                        <p:tgtEl>
                                          <p:spTgt spid="13"/>
                                        </p:tgtEl>
                                        <p:attrNameLst>
                                          <p:attrName>ppt_h</p:attrName>
                                        </p:attrNameLst>
                                      </p:cBhvr>
                                      <p:tavLst>
                                        <p:tav tm="0">
                                          <p:val>
                                            <p:fltVal val="0"/>
                                          </p:val>
                                        </p:tav>
                                        <p:tav tm="100000">
                                          <p:val>
                                            <p:strVal val="#ppt_h"/>
                                          </p:val>
                                        </p:tav>
                                      </p:tavLst>
                                    </p:anim>
                                    <p:animEffect filter="fade" transition="in">
                                      <p:cBhvr>
                                        <p:cTn dur="500" id="51"/>
                                        <p:tgtEl>
                                          <p:spTgt spid="13"/>
                                        </p:tgtEl>
                                      </p:cBhvr>
                                    </p:animEffect>
                                  </p:childTnLst>
                                </p:cTn>
                              </p:par>
                            </p:childTnLst>
                          </p:cTn>
                        </p:par>
                        <p:par>
                          <p:cTn fill="hold" id="52" nodeType="afterGroup">
                            <p:stCondLst>
                              <p:cond delay="5000"/>
                            </p:stCondLst>
                            <p:childTnLst>
                              <p:par>
                                <p:cTn fill="hold" grpId="0" id="53" nodeType="afterEffect" presetClass="entr" presetID="10" presetSubtype="0">
                                  <p:stCondLst>
                                    <p:cond delay="0"/>
                                  </p:stCondLst>
                                  <p:childTnLst>
                                    <p:set>
                                      <p:cBhvr>
                                        <p:cTn dur="1" fill="hold" id="54">
                                          <p:stCondLst>
                                            <p:cond delay="0"/>
                                          </p:stCondLst>
                                        </p:cTn>
                                        <p:tgtEl>
                                          <p:spTgt spid="8">
                                            <p:txEl>
                                              <p:pRg end="0" st="0"/>
                                            </p:txEl>
                                          </p:spTgt>
                                        </p:tgtEl>
                                        <p:attrNameLst>
                                          <p:attrName>style.visibility</p:attrName>
                                        </p:attrNameLst>
                                      </p:cBhvr>
                                      <p:to>
                                        <p:strVal val="visible"/>
                                      </p:to>
                                    </p:set>
                                    <p:animEffect filter="fade" transition="in">
                                      <p:cBhvr>
                                        <p:cTn dur="500" id="55"/>
                                        <p:tgtEl>
                                          <p:spTgt spid="8">
                                            <p:txEl>
                                              <p:pRg end="0" st="0"/>
                                            </p:txEl>
                                          </p:spTgt>
                                        </p:tgtEl>
                                      </p:cBhvr>
                                    </p:animEffect>
                                  </p:childTnLst>
                                </p:cTn>
                              </p:par>
                            </p:childTnLst>
                          </p:cTn>
                        </p:par>
                        <p:par>
                          <p:cTn fill="hold" id="56" nodeType="afterGroup">
                            <p:stCondLst>
                              <p:cond delay="5500"/>
                            </p:stCondLst>
                            <p:childTnLst>
                              <p:par>
                                <p:cTn fill="hold" grpId="0" id="57" nodeType="afterEffect" presetClass="entr" presetID="9" presetSubtype="0">
                                  <p:stCondLst>
                                    <p:cond delay="0"/>
                                  </p:stCondLst>
                                  <p:childTnLst>
                                    <p:set>
                                      <p:cBhvr>
                                        <p:cTn dur="1" fill="hold" id="58">
                                          <p:stCondLst>
                                            <p:cond delay="0"/>
                                          </p:stCondLst>
                                        </p:cTn>
                                        <p:tgtEl>
                                          <p:spTgt spid="7">
                                            <p:txEl>
                                              <p:pRg end="0" st="0"/>
                                            </p:txEl>
                                          </p:spTgt>
                                        </p:tgtEl>
                                        <p:attrNameLst>
                                          <p:attrName>style.visibility</p:attrName>
                                        </p:attrNameLst>
                                      </p:cBhvr>
                                      <p:to>
                                        <p:strVal val="visible"/>
                                      </p:to>
                                    </p:set>
                                    <p:animEffect filter="dissolve" transition="in">
                                      <p:cBhvr>
                                        <p:cTn dur="500" id="59"/>
                                        <p:tgtEl>
                                          <p:spTgt spid="7">
                                            <p:txEl>
                                              <p:pRg end="0" st="0"/>
                                            </p:txEl>
                                          </p:spTgt>
                                        </p:tgtEl>
                                      </p:cBhvr>
                                    </p:animEffect>
                                  </p:childTnLst>
                                </p:cTn>
                              </p:par>
                            </p:childTnLst>
                          </p:cTn>
                        </p:par>
                        <p:par>
                          <p:cTn fill="hold" id="60" nodeType="afterGroup">
                            <p:stCondLst>
                              <p:cond delay="6000"/>
                            </p:stCondLst>
                            <p:childTnLst>
                              <p:par>
                                <p:cTn fill="hold" grpId="0" id="61" nodeType="afterEffect" presetClass="entr" presetID="53" presetSubtype="0">
                                  <p:stCondLst>
                                    <p:cond delay="0"/>
                                  </p:stCondLst>
                                  <p:childTnLst>
                                    <p:set>
                                      <p:cBhvr>
                                        <p:cTn dur="1" fill="hold" id="62">
                                          <p:stCondLst>
                                            <p:cond delay="0"/>
                                          </p:stCondLst>
                                        </p:cTn>
                                        <p:tgtEl>
                                          <p:spTgt spid="14"/>
                                        </p:tgtEl>
                                        <p:attrNameLst>
                                          <p:attrName>style.visibility</p:attrName>
                                        </p:attrNameLst>
                                      </p:cBhvr>
                                      <p:to>
                                        <p:strVal val="visible"/>
                                      </p:to>
                                    </p:set>
                                    <p:anim calcmode="lin" valueType="num">
                                      <p:cBhvr>
                                        <p:cTn dur="500" fill="hold" id="63"/>
                                        <p:tgtEl>
                                          <p:spTgt spid="14"/>
                                        </p:tgtEl>
                                        <p:attrNameLst>
                                          <p:attrName>ppt_w</p:attrName>
                                        </p:attrNameLst>
                                      </p:cBhvr>
                                      <p:tavLst>
                                        <p:tav tm="0">
                                          <p:val>
                                            <p:fltVal val="0"/>
                                          </p:val>
                                        </p:tav>
                                        <p:tav tm="100000">
                                          <p:val>
                                            <p:strVal val="#ppt_w"/>
                                          </p:val>
                                        </p:tav>
                                      </p:tavLst>
                                    </p:anim>
                                    <p:anim calcmode="lin" valueType="num">
                                      <p:cBhvr>
                                        <p:cTn dur="500" fill="hold" id="64"/>
                                        <p:tgtEl>
                                          <p:spTgt spid="14"/>
                                        </p:tgtEl>
                                        <p:attrNameLst>
                                          <p:attrName>ppt_h</p:attrName>
                                        </p:attrNameLst>
                                      </p:cBhvr>
                                      <p:tavLst>
                                        <p:tav tm="0">
                                          <p:val>
                                            <p:fltVal val="0"/>
                                          </p:val>
                                        </p:tav>
                                        <p:tav tm="100000">
                                          <p:val>
                                            <p:strVal val="#ppt_h"/>
                                          </p:val>
                                        </p:tav>
                                      </p:tavLst>
                                    </p:anim>
                                    <p:animEffect filter="fade" transition="in">
                                      <p:cBhvr>
                                        <p:cTn dur="500" id="65"/>
                                        <p:tgtEl>
                                          <p:spTgt spid="14"/>
                                        </p:tgtEl>
                                      </p:cBhvr>
                                    </p:animEffect>
                                  </p:childTnLst>
                                </p:cTn>
                              </p:par>
                            </p:childTnLst>
                          </p:cTn>
                        </p:par>
                        <p:par>
                          <p:cTn fill="hold" id="66" nodeType="afterGroup">
                            <p:stCondLst>
                              <p:cond delay="6500"/>
                            </p:stCondLst>
                            <p:childTnLst>
                              <p:par>
                                <p:cTn fill="hold" grpId="0" id="67" nodeType="afterEffect" presetClass="entr" presetID="10" presetSubtype="0">
                                  <p:stCondLst>
                                    <p:cond delay="0"/>
                                  </p:stCondLst>
                                  <p:childTnLst>
                                    <p:set>
                                      <p:cBhvr>
                                        <p:cTn dur="1" fill="hold" id="68">
                                          <p:stCondLst>
                                            <p:cond delay="0"/>
                                          </p:stCondLst>
                                        </p:cTn>
                                        <p:tgtEl>
                                          <p:spTgt spid="9">
                                            <p:txEl>
                                              <p:pRg end="0" st="0"/>
                                            </p:txEl>
                                          </p:spTgt>
                                        </p:tgtEl>
                                        <p:attrNameLst>
                                          <p:attrName>style.visibility</p:attrName>
                                        </p:attrNameLst>
                                      </p:cBhvr>
                                      <p:to>
                                        <p:strVal val="visible"/>
                                      </p:to>
                                    </p:set>
                                    <p:animEffect filter="fade" transition="in">
                                      <p:cBhvr>
                                        <p:cTn dur="500" id="69"/>
                                        <p:tgtEl>
                                          <p:spTgt spid="9">
                                            <p:txEl>
                                              <p:pRg end="0" st="0"/>
                                            </p:txEl>
                                          </p:spTgt>
                                        </p:tgtEl>
                                      </p:cBhvr>
                                    </p:animEffect>
                                  </p:childTnLst>
                                </p:cTn>
                              </p:par>
                            </p:childTnLst>
                          </p:cTn>
                        </p:par>
                        <p:par>
                          <p:cTn fill="hold" id="70" nodeType="afterGroup">
                            <p:stCondLst>
                              <p:cond delay="7000"/>
                            </p:stCondLst>
                            <p:childTnLst>
                              <p:par>
                                <p:cTn fill="hold" grpId="0" id="71" nodeType="afterEffect" presetClass="entr" presetID="9" presetSubtype="0">
                                  <p:stCondLst>
                                    <p:cond delay="0"/>
                                  </p:stCondLst>
                                  <p:childTnLst>
                                    <p:set>
                                      <p:cBhvr>
                                        <p:cTn dur="1" fill="hold" id="72">
                                          <p:stCondLst>
                                            <p:cond delay="0"/>
                                          </p:stCondLst>
                                        </p:cTn>
                                        <p:tgtEl>
                                          <p:spTgt spid="16">
                                            <p:txEl>
                                              <p:pRg end="0" st="0"/>
                                            </p:txEl>
                                          </p:spTgt>
                                        </p:tgtEl>
                                        <p:attrNameLst>
                                          <p:attrName>style.visibility</p:attrName>
                                        </p:attrNameLst>
                                      </p:cBhvr>
                                      <p:to>
                                        <p:strVal val="visible"/>
                                      </p:to>
                                    </p:set>
                                    <p:animEffect filter="dissolve" transition="in">
                                      <p:cBhvr>
                                        <p:cTn dur="500" id="73"/>
                                        <p:tgtEl>
                                          <p:spTgt spid="16">
                                            <p:txEl>
                                              <p:pRg end="0" st="0"/>
                                            </p:txEl>
                                          </p:spTgt>
                                        </p:tgtEl>
                                      </p:cBhvr>
                                    </p:animEffect>
                                  </p:childTnLst>
                                </p:cTn>
                              </p:par>
                            </p:childTnLst>
                          </p:cTn>
                        </p:par>
                        <p:par>
                          <p:cTn fill="hold" id="74" nodeType="afterGroup">
                            <p:stCondLst>
                              <p:cond delay="7500"/>
                            </p:stCondLst>
                            <p:childTnLst>
                              <p:par>
                                <p:cTn fill="hold" grpId="0" id="75" nodeType="afterEffect" presetClass="entr" presetID="53" presetSubtype="0">
                                  <p:stCondLst>
                                    <p:cond delay="0"/>
                                  </p:stCondLst>
                                  <p:childTnLst>
                                    <p:set>
                                      <p:cBhvr>
                                        <p:cTn dur="1" fill="hold" id="76">
                                          <p:stCondLst>
                                            <p:cond delay="0"/>
                                          </p:stCondLst>
                                        </p:cTn>
                                        <p:tgtEl>
                                          <p:spTgt spid="15"/>
                                        </p:tgtEl>
                                        <p:attrNameLst>
                                          <p:attrName>style.visibility</p:attrName>
                                        </p:attrNameLst>
                                      </p:cBhvr>
                                      <p:to>
                                        <p:strVal val="visible"/>
                                      </p:to>
                                    </p:set>
                                    <p:anim calcmode="lin" valueType="num">
                                      <p:cBhvr>
                                        <p:cTn dur="500" fill="hold" id="77"/>
                                        <p:tgtEl>
                                          <p:spTgt spid="15"/>
                                        </p:tgtEl>
                                        <p:attrNameLst>
                                          <p:attrName>ppt_w</p:attrName>
                                        </p:attrNameLst>
                                      </p:cBhvr>
                                      <p:tavLst>
                                        <p:tav tm="0">
                                          <p:val>
                                            <p:fltVal val="0"/>
                                          </p:val>
                                        </p:tav>
                                        <p:tav tm="100000">
                                          <p:val>
                                            <p:strVal val="#ppt_w"/>
                                          </p:val>
                                        </p:tav>
                                      </p:tavLst>
                                    </p:anim>
                                    <p:anim calcmode="lin" valueType="num">
                                      <p:cBhvr>
                                        <p:cTn dur="500" fill="hold" id="78"/>
                                        <p:tgtEl>
                                          <p:spTgt spid="15"/>
                                        </p:tgtEl>
                                        <p:attrNameLst>
                                          <p:attrName>ppt_h</p:attrName>
                                        </p:attrNameLst>
                                      </p:cBhvr>
                                      <p:tavLst>
                                        <p:tav tm="0">
                                          <p:val>
                                            <p:fltVal val="0"/>
                                          </p:val>
                                        </p:tav>
                                        <p:tav tm="100000">
                                          <p:val>
                                            <p:strVal val="#ppt_h"/>
                                          </p:val>
                                        </p:tav>
                                      </p:tavLst>
                                    </p:anim>
                                    <p:animEffect filter="fade" transition="in">
                                      <p:cBhvr>
                                        <p:cTn dur="500" id="79"/>
                                        <p:tgtEl>
                                          <p:spTgt spid="15"/>
                                        </p:tgtEl>
                                      </p:cBhvr>
                                    </p:animEffect>
                                  </p:childTnLst>
                                </p:cTn>
                              </p:par>
                            </p:childTnLst>
                          </p:cTn>
                        </p:par>
                        <p:par>
                          <p:cTn fill="hold" id="80" nodeType="afterGroup">
                            <p:stCondLst>
                              <p:cond delay="8000"/>
                            </p:stCondLst>
                            <p:childTnLst>
                              <p:par>
                                <p:cTn fill="hold" grpId="0" id="81" nodeType="afterEffect" presetClass="entr" presetID="10" presetSubtype="0">
                                  <p:stCondLst>
                                    <p:cond delay="0"/>
                                  </p:stCondLst>
                                  <p:childTnLst>
                                    <p:set>
                                      <p:cBhvr>
                                        <p:cTn dur="1" fill="hold" id="82">
                                          <p:stCondLst>
                                            <p:cond delay="0"/>
                                          </p:stCondLst>
                                        </p:cTn>
                                        <p:tgtEl>
                                          <p:spTgt spid="11">
                                            <p:txEl>
                                              <p:pRg end="0" st="0"/>
                                            </p:txEl>
                                          </p:spTgt>
                                        </p:tgtEl>
                                        <p:attrNameLst>
                                          <p:attrName>style.visibility</p:attrName>
                                        </p:attrNameLst>
                                      </p:cBhvr>
                                      <p:to>
                                        <p:strVal val="visible"/>
                                      </p:to>
                                    </p:set>
                                    <p:animEffect filter="fade" transition="in">
                                      <p:cBhvr>
                                        <p:cTn dur="500" id="83"/>
                                        <p:tgtEl>
                                          <p:spTgt spid="11">
                                            <p:txEl>
                                              <p:pRg end="0" st="0"/>
                                            </p:txEl>
                                          </p:spTgt>
                                        </p:tgtEl>
                                      </p:cBhvr>
                                    </p:animEffect>
                                  </p:childTnLst>
                                </p:cTn>
                              </p:par>
                            </p:childTnLst>
                          </p:cTn>
                        </p:par>
                        <p:par>
                          <p:cTn fill="hold" id="84" nodeType="afterGroup">
                            <p:stCondLst>
                              <p:cond delay="8500"/>
                            </p:stCondLst>
                            <p:childTnLst>
                              <p:par>
                                <p:cTn fill="hold" grpId="0" id="85" nodeType="afterEffect" presetClass="entr" presetID="9" presetSubtype="0">
                                  <p:stCondLst>
                                    <p:cond delay="0"/>
                                  </p:stCondLst>
                                  <p:childTnLst>
                                    <p:set>
                                      <p:cBhvr>
                                        <p:cTn dur="1" fill="hold" id="86">
                                          <p:stCondLst>
                                            <p:cond delay="0"/>
                                          </p:stCondLst>
                                        </p:cTn>
                                        <p:tgtEl>
                                          <p:spTgt spid="10">
                                            <p:txEl>
                                              <p:pRg end="0" st="0"/>
                                            </p:txEl>
                                          </p:spTgt>
                                        </p:tgtEl>
                                        <p:attrNameLst>
                                          <p:attrName>style.visibility</p:attrName>
                                        </p:attrNameLst>
                                      </p:cBhvr>
                                      <p:to>
                                        <p:strVal val="visible"/>
                                      </p:to>
                                    </p:set>
                                    <p:animEffect filter="dissolve" transition="in">
                                      <p:cBhvr>
                                        <p:cTn dur="500" id="87"/>
                                        <p:tgtEl>
                                          <p:spTgt spid="10">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5"/>
      <p:bldP build="p" grpId="0" spid="6"/>
      <p:bldP build="p" grpId="0" spid="7"/>
      <p:bldP build="p" grpId="0" spid="8"/>
      <p:bldP build="p" grpId="0" spid="9"/>
      <p:bldP build="p" grpId="0" spid="10"/>
      <p:bldP build="p" grpId="0" spid="11"/>
      <p:bldP grpId="0" spid="12"/>
      <p:bldP grpId="0" spid="13"/>
      <p:bldP grpId="0" spid="14"/>
      <p:bldP grpId="0" spid="15"/>
      <p:bldP build="p" grpId="0" spid="16"/>
      <p:bldP grpId="0" spid="39"/>
      <p:bldP grpId="0" spid="40"/>
      <p:bldP grpId="0" spid="41"/>
      <p:bldP grpId="0" spid="42"/>
      <p:bldP grpId="0" spid="43"/>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文本框 25"/>
          <p:cNvSpPr txBox="1"/>
          <p:nvPr/>
        </p:nvSpPr>
        <p:spPr>
          <a:xfrm>
            <a:off x="2209800" y="1920954"/>
            <a:ext cx="1021080" cy="1097280"/>
          </a:xfrm>
          <a:prstGeom prst="rect">
            <a:avLst/>
          </a:prstGeom>
          <a:noFill/>
        </p:spPr>
        <p:txBody>
          <a:bodyPr rtlCol="0" vert="horz" wrap="none">
            <a:spAutoFit/>
          </a:bodyPr>
          <a:lstStyle/>
          <a:p>
            <a:r>
              <a:rPr altLang="zh-CN" b="1" lang="en-US" smtClean="0" sz="6600">
                <a:solidFill>
                  <a:schemeClr val="tx1">
                    <a:lumMod val="75000"/>
                    <a:lumOff val="25000"/>
                  </a:schemeClr>
                </a:solidFill>
                <a:latin charset="-122" panose="02000000000000000000" pitchFamily="2" typeface="杨任东竹石体-Regular"/>
                <a:ea charset="-122" panose="02000000000000000000" pitchFamily="2" typeface="杨任东竹石体-Regular"/>
              </a:rPr>
              <a:t>02</a:t>
            </a:r>
          </a:p>
        </p:txBody>
      </p:sp>
      <p:sp>
        <p:nvSpPr>
          <p:cNvPr id="27" name="矩形 26"/>
          <p:cNvSpPr/>
          <p:nvPr/>
        </p:nvSpPr>
        <p:spPr>
          <a:xfrm>
            <a:off x="3248521" y="1997154"/>
            <a:ext cx="3535680" cy="762000"/>
          </a:xfrm>
          <a:prstGeom prst="rect">
            <a:avLst/>
          </a:prstGeom>
        </p:spPr>
        <p:txBody>
          <a:bodyPr wrap="none">
            <a:spAutoFit/>
          </a:bodyPr>
          <a:lstStyle/>
          <a:p>
            <a:pPr algn="ctr"/>
            <a:r>
              <a:rPr altLang="en-US" b="1" lang="zh-CN" sz="4400">
                <a:solidFill>
                  <a:schemeClr val="tx1">
                    <a:lumMod val="75000"/>
                    <a:lumOff val="25000"/>
                  </a:schemeClr>
                </a:solidFill>
                <a:latin charset="-122" panose="02000000000000000000" pitchFamily="2" typeface="杨任东竹石体-Regular"/>
                <a:ea charset="-122" panose="02000000000000000000" pitchFamily="2" typeface="杨任东竹石体-Regular"/>
              </a:rPr>
              <a:t>主要工作进度</a:t>
            </a:r>
          </a:p>
        </p:txBody>
      </p:sp>
      <p:sp>
        <p:nvSpPr>
          <p:cNvPr id="28" name="矩形 27"/>
          <p:cNvSpPr/>
          <p:nvPr/>
        </p:nvSpPr>
        <p:spPr>
          <a:xfrm>
            <a:off x="3048000" y="2606754"/>
            <a:ext cx="3902048" cy="259080"/>
          </a:xfrm>
          <a:prstGeom prst="rect">
            <a:avLst/>
          </a:prstGeom>
        </p:spPr>
        <p:txBody>
          <a:bodyPr wrap="square">
            <a:spAutoFit/>
          </a:bodyPr>
          <a:lstStyle/>
          <a:p>
            <a:pPr algn="ctr"/>
            <a:r>
              <a:rPr altLang="en-US" lang="zh-CN" smtClean="0" sz="1100">
                <a:solidFill>
                  <a:schemeClr val="tx1">
                    <a:lumMod val="75000"/>
                    <a:lumOff val="25000"/>
                  </a:schemeClr>
                </a:solidFill>
                <a:latin charset="-122" panose="02000000000000000000" pitchFamily="2" typeface="杨任东竹石体-Regular"/>
                <a:ea charset="-122" panose="02000000000000000000" pitchFamily="2" typeface="杨任东竹石体-Regular"/>
              </a:rPr>
              <a:t>点击添加主要内容点击添加主要内容点击添加主要内容</a:t>
            </a:r>
          </a:p>
        </p:txBody>
      </p:sp>
    </p:spTree>
    <p:extLst>
      <p:ext uri="{BB962C8B-B14F-4D97-AF65-F5344CB8AC3E}">
        <p14:creationId val="25816052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ppt_w</p:attrName>
                                        </p:attrNameLst>
                                      </p:cBhvr>
                                      <p:tavLst>
                                        <p:tav tm="0">
                                          <p:val>
                                            <p:fltVal val="0"/>
                                          </p:val>
                                        </p:tav>
                                        <p:tav tm="100000">
                                          <p:val>
                                            <p:strVal val="#ppt_w"/>
                                          </p:val>
                                        </p:tav>
                                      </p:tavLst>
                                    </p:anim>
                                    <p:anim calcmode="lin" valueType="num">
                                      <p:cBhvr>
                                        <p:cTn dur="500" fill="hold" id="8"/>
                                        <p:tgtEl>
                                          <p:spTgt spid="26"/>
                                        </p:tgtEl>
                                        <p:attrNameLst>
                                          <p:attrName>ppt_h</p:attrName>
                                        </p:attrNameLst>
                                      </p:cBhvr>
                                      <p:tavLst>
                                        <p:tav tm="0">
                                          <p:val>
                                            <p:fltVal val="0"/>
                                          </p:val>
                                        </p:tav>
                                        <p:tav tm="100000">
                                          <p:val>
                                            <p:strVal val="#ppt_h"/>
                                          </p:val>
                                        </p:tav>
                                      </p:tavLst>
                                    </p:anim>
                                    <p:animEffect filter="fade" transition="in">
                                      <p:cBhvr>
                                        <p:cTn dur="500" id="9"/>
                                        <p:tgtEl>
                                          <p:spTgt spid="26"/>
                                        </p:tgtEl>
                                      </p:cBhvr>
                                    </p:animEffect>
                                  </p:childTnLst>
                                </p:cTn>
                              </p:par>
                            </p:childTnLst>
                          </p:cTn>
                        </p:par>
                        <p:par>
                          <p:cTn fill="hold" id="10" nodeType="afterGroup">
                            <p:stCondLst>
                              <p:cond delay="500"/>
                            </p:stCondLst>
                            <p:childTnLst>
                              <p:par>
                                <p:cTn fill="hold" grpId="0" id="11" nodeType="afterEffect" presetClass="entr" presetID="53" presetSubtype="0">
                                  <p:stCondLst>
                                    <p:cond delay="0"/>
                                  </p:stCondLst>
                                  <p:childTnLst>
                                    <p:set>
                                      <p:cBhvr>
                                        <p:cTn dur="1" fill="hold" id="12">
                                          <p:stCondLst>
                                            <p:cond delay="0"/>
                                          </p:stCondLst>
                                        </p:cTn>
                                        <p:tgtEl>
                                          <p:spTgt spid="27"/>
                                        </p:tgtEl>
                                        <p:attrNameLst>
                                          <p:attrName>style.visibility</p:attrName>
                                        </p:attrNameLst>
                                      </p:cBhvr>
                                      <p:to>
                                        <p:strVal val="visible"/>
                                      </p:to>
                                    </p:set>
                                    <p:anim calcmode="lin" valueType="num">
                                      <p:cBhvr>
                                        <p:cTn dur="500" fill="hold" id="13"/>
                                        <p:tgtEl>
                                          <p:spTgt spid="27"/>
                                        </p:tgtEl>
                                        <p:attrNameLst>
                                          <p:attrName>ppt_w</p:attrName>
                                        </p:attrNameLst>
                                      </p:cBhvr>
                                      <p:tavLst>
                                        <p:tav tm="0">
                                          <p:val>
                                            <p:fltVal val="0"/>
                                          </p:val>
                                        </p:tav>
                                        <p:tav tm="100000">
                                          <p:val>
                                            <p:strVal val="#ppt_w"/>
                                          </p:val>
                                        </p:tav>
                                      </p:tavLst>
                                    </p:anim>
                                    <p:anim calcmode="lin" valueType="num">
                                      <p:cBhvr>
                                        <p:cTn dur="500" fill="hold" id="14"/>
                                        <p:tgtEl>
                                          <p:spTgt spid="27"/>
                                        </p:tgtEl>
                                        <p:attrNameLst>
                                          <p:attrName>ppt_h</p:attrName>
                                        </p:attrNameLst>
                                      </p:cBhvr>
                                      <p:tavLst>
                                        <p:tav tm="0">
                                          <p:val>
                                            <p:fltVal val="0"/>
                                          </p:val>
                                        </p:tav>
                                        <p:tav tm="100000">
                                          <p:val>
                                            <p:strVal val="#ppt_h"/>
                                          </p:val>
                                        </p:tav>
                                      </p:tavLst>
                                    </p:anim>
                                    <p:animEffect filter="fade" transition="in">
                                      <p:cBhvr>
                                        <p:cTn dur="500" id="15"/>
                                        <p:tgtEl>
                                          <p:spTgt spid="27"/>
                                        </p:tgtEl>
                                      </p:cBhvr>
                                    </p:animEffect>
                                  </p:childTnLst>
                                </p:cTn>
                              </p:par>
                            </p:childTnLst>
                          </p:cTn>
                        </p:par>
                        <p:par>
                          <p:cTn fill="hold" id="16" nodeType="afterGroup">
                            <p:stCondLst>
                              <p:cond delay="1000"/>
                            </p:stCondLst>
                            <p:childTnLst>
                              <p:par>
                                <p:cTn fill="hold" grpId="0" id="17" nodeType="afterEffect" presetClass="entr" presetID="16" presetSubtype="21">
                                  <p:stCondLst>
                                    <p:cond delay="0"/>
                                  </p:stCondLst>
                                  <p:childTnLst>
                                    <p:set>
                                      <p:cBhvr>
                                        <p:cTn dur="1" fill="hold" id="18">
                                          <p:stCondLst>
                                            <p:cond delay="0"/>
                                          </p:stCondLst>
                                        </p:cTn>
                                        <p:tgtEl>
                                          <p:spTgt spid="28"/>
                                        </p:tgtEl>
                                        <p:attrNameLst>
                                          <p:attrName>style.visibility</p:attrName>
                                        </p:attrNameLst>
                                      </p:cBhvr>
                                      <p:to>
                                        <p:strVal val="visible"/>
                                      </p:to>
                                    </p:set>
                                    <p:animEffect filter="barn(inVertical)" transition="in">
                                      <p:cBhvr>
                                        <p:cTn dur="500" id="19"/>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27"/>
      <p:bldP grpId="0" spid="28"/>
    </p:bldLst>
  </p:timing>
</p:sld>
</file>

<file path=ppt/tags/tag1.xml><?xml version="1.0" encoding="utf-8"?>
<p:tagLst xmlns:p="http://schemas.openxmlformats.org/presentationml/2006/main">
  <p:tag name="MH" val="20151208212157"/>
  <p:tag name="MH_LIBRARY" val="GRAPHIC"/>
  <p:tag name="MH_ORDER" val="1"/>
  <p:tag name="MH_TYPE" val="SubTitle"/>
</p:tagLst>
</file>

<file path=ppt/tags/tag10.xml><?xml version="1.0" encoding="utf-8"?>
<p:tagLst xmlns:p="http://schemas.openxmlformats.org/presentationml/2006/main">
  <p:tag name="MH" val="20151208221311"/>
  <p:tag name="MH_LIBRARY" val="GRAPHIC"/>
  <p:tag name="MH_ORDER" val="1"/>
  <p:tag name="MH_TYPE" val="Text"/>
</p:tagLst>
</file>

<file path=ppt/tags/tag1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FIRST_PUBLISH" val="1"/>
  <p:tag name="ISPRING_OUTPUT_FOLDER" val="F:\我图VIP设计PPT上传\10月份上传文件\83"/>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ags/tag2.xml><?xml version="1.0" encoding="utf-8"?>
<p:tagLst xmlns:p="http://schemas.openxmlformats.org/presentationml/2006/main">
  <p:tag name="MH" val="20151208212157"/>
  <p:tag name="MH_LIBRARY" val="GRAPHIC"/>
  <p:tag name="MH_ORDER" val="1"/>
  <p:tag name="MH_TYPE" val="SubTitle"/>
</p:tagLst>
</file>

<file path=ppt/tags/tag3.xml><?xml version="1.0" encoding="utf-8"?>
<p:tagLst xmlns:p="http://schemas.openxmlformats.org/presentationml/2006/main">
  <p:tag name="MH" val="20151208212157"/>
  <p:tag name="MH_LIBRARY" val="GRAPHIC"/>
  <p:tag name="MH_ORDER" val="1"/>
  <p:tag name="MH_TYPE" val="SubTitle"/>
</p:tagLst>
</file>

<file path=ppt/tags/tag4.xml><?xml version="1.0" encoding="utf-8"?>
<p:tagLst xmlns:p="http://schemas.openxmlformats.org/presentationml/2006/main">
  <p:tag name="MH" val="20151208212157"/>
  <p:tag name="MH_LIBRARY" val="GRAPHIC"/>
  <p:tag name="MH_ORDER" val="1"/>
  <p:tag name="MH_TYPE" val="SubTitle"/>
</p:tagLst>
</file>

<file path=ppt/tags/tag5.xml><?xml version="1.0" encoding="utf-8"?>
<p:tagLst xmlns:p="http://schemas.openxmlformats.org/presentationml/2006/main">
  <p:tag name="MH" val="20151208212157"/>
  <p:tag name="MH_LIBRARY" val="GRAPHIC"/>
  <p:tag name="MH_ORDER" val="12"/>
  <p:tag name="MH_TYPE" val="Other"/>
</p:tagLst>
</file>

<file path=ppt/tags/tag6.xml><?xml version="1.0" encoding="utf-8"?>
<p:tagLst xmlns:p="http://schemas.openxmlformats.org/presentationml/2006/main">
  <p:tag name="MH" val="20151208212157"/>
  <p:tag name="MH_LIBRARY" val="GRAPHIC"/>
  <p:tag name="MH_ORDER" val="11"/>
  <p:tag name="MH_TYPE" val="Other"/>
</p:tagLst>
</file>

<file path=ppt/tags/tag7.xml><?xml version="1.0" encoding="utf-8"?>
<p:tagLst xmlns:p="http://schemas.openxmlformats.org/presentationml/2006/main">
  <p:tag name="MH" val="20151208221311"/>
  <p:tag name="MH_LIBRARY" val="GRAPHIC"/>
  <p:tag name="MH_ORDER" val="1"/>
  <p:tag name="MH_TYPE" val="Text"/>
</p:tagLst>
</file>

<file path=ppt/tags/tag8.xml><?xml version="1.0" encoding="utf-8"?>
<p:tagLst xmlns:p="http://schemas.openxmlformats.org/presentationml/2006/main">
  <p:tag name="MH" val="20151208221311"/>
  <p:tag name="MH_LIBRARY" val="GRAPHIC"/>
  <p:tag name="MH_ORDER" val="1"/>
  <p:tag name="MH_TYPE" val="Text"/>
</p:tagLst>
</file>

<file path=ppt/tags/tag9.xml><?xml version="1.0" encoding="utf-8"?>
<p:tagLst xmlns:p="http://schemas.openxmlformats.org/presentationml/2006/main">
  <p:tag name="MH" val="20151208221311"/>
  <p:tag name="MH_LIBRARY" val="GRAPHIC"/>
  <p:tag name="MH_ORDER" val="1"/>
  <p:tag name="MH_TYPE" val="Text"/>
</p:tagLst>
</file>

<file path=ppt/theme/theme1.xml><?xml version="1.0" encoding="utf-8"?>
<a:theme xmlns:r="http://schemas.openxmlformats.org/officeDocument/2006/relationships" xmlns:a="http://schemas.openxmlformats.org/drawingml/2006/main" name="">
  <a:themeElements>
    <a:clrScheme name="自定义 23">
      <a:dk1>
        <a:srgbClr val="000000"/>
      </a:dk1>
      <a:lt1>
        <a:srgbClr val="FFFFFF"/>
      </a:lt1>
      <a:dk2>
        <a:srgbClr val="000000"/>
      </a:dk2>
      <a:lt2>
        <a:srgbClr val="FFFFFF"/>
      </a:lt2>
      <a:accent1>
        <a:srgbClr val="336951"/>
      </a:accent1>
      <a:accent2>
        <a:srgbClr val="A3D157"/>
      </a:accent2>
      <a:accent3>
        <a:srgbClr val="336951"/>
      </a:accent3>
      <a:accent4>
        <a:srgbClr val="A3D157"/>
      </a:accent4>
      <a:accent5>
        <a:srgbClr val="336951"/>
      </a:accent5>
      <a:accent6>
        <a:srgbClr val="A3D157"/>
      </a:accent6>
      <a:hlink>
        <a:srgbClr val="336951"/>
      </a:hlink>
      <a:folHlink>
        <a:srgbClr val="A3D157"/>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243</Paragraphs>
  <Slides>29</Slides>
  <Notes>29</Notes>
  <TotalTime>0</TotalTime>
  <HiddenSlides>0</HiddenSlides>
  <MMClips>0</MMClips>
  <ScaleCrop>0</ScaleCrop>
  <HeadingPairs>
    <vt:vector baseType="variant" size="6">
      <vt:variant>
        <vt:lpstr>Fonts used</vt:lpstr>
      </vt:variant>
      <vt:variant>
        <vt:i4>22</vt:i4>
      </vt:variant>
      <vt:variant>
        <vt:lpstr>Theme</vt:lpstr>
      </vt:variant>
      <vt:variant>
        <vt:i4>1</vt:i4>
      </vt:variant>
      <vt:variant>
        <vt:lpstr>Slide Titles</vt:lpstr>
      </vt:variant>
      <vt:variant>
        <vt:i4>29</vt:i4>
      </vt:variant>
    </vt:vector>
  </HeadingPairs>
  <TitlesOfParts>
    <vt:vector baseType="lpstr" size="52">
      <vt:lpstr>Arial</vt:lpstr>
      <vt:lpstr>Arial Black</vt:lpstr>
      <vt:lpstr>微软雅黑</vt:lpstr>
      <vt:lpstr>Calibri Light</vt:lpstr>
      <vt:lpstr>Calibri</vt:lpstr>
      <vt:lpstr>杨任东竹石体-Regular</vt:lpstr>
      <vt:lpstr>Gill Sans</vt:lpstr>
      <vt:lpstr>宋体</vt:lpstr>
      <vt:lpstr>Lato Regular</vt:lpstr>
      <vt:lpstr>Lato Light</vt:lpstr>
      <vt:lpstr>Helvetica Light</vt:lpstr>
      <vt:lpstr>FontAwesome</vt:lpstr>
      <vt:lpstr>Wingdings</vt:lpstr>
      <vt:lpstr>Century Gothic</vt:lpstr>
      <vt:lpstr>Segoe UI</vt:lpstr>
      <vt:lpstr>Segoe</vt:lpstr>
      <vt:lpstr>Impact</vt:lpstr>
      <vt:lpstr>Clear Sans Light</vt:lpstr>
      <vt:lpstr>Clear Sans</vt:lpstr>
      <vt:lpstr>Kontrapunkt Bob Bold</vt:lpstr>
      <vt:lpstr>ＭＳ Ｐゴシック</vt:lpstr>
      <vt:lpstr>SimSun</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2019-04-28T01:48:07Z</dcterms:created>
  <dcterms:modified xsi:type="dcterms:W3CDTF">2021-08-22T05:41:37Z</dcterms:modified>
  <cp:revision>1</cp:revision>
</cp:coreProperties>
</file>